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17"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91" autoAdjust="0"/>
    <p:restoredTop sz="94660"/>
  </p:normalViewPr>
  <p:slideViewPr>
    <p:cSldViewPr snapToGrid="0">
      <p:cViewPr varScale="1">
        <p:scale>
          <a:sx n="69" d="100"/>
          <a:sy n="69" d="100"/>
        </p:scale>
        <p:origin x="448"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3.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5.png"/><Relationship Id="rId4" Type="http://schemas.openxmlformats.org/officeDocument/2006/relationships/image" Target="../media/image6.svg"/></Relationships>
</file>

<file path=ppt/diagrams/_rels/drawing3.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5.png"/><Relationship Id="rId4" Type="http://schemas.openxmlformats.org/officeDocument/2006/relationships/image" Target="../media/image6.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244745-6BD5-4348-AD3C-80313E01E9CB}"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02455B9A-3501-4F4B-AA68-90D8B4E5770E}">
      <dgm:prSet/>
      <dgm:spPr/>
      <dgm:t>
        <a:bodyPr/>
        <a:lstStyle/>
        <a:p>
          <a:r>
            <a:rPr lang="en-US" dirty="0"/>
            <a:t>Objectives</a:t>
          </a:r>
        </a:p>
      </dgm:t>
    </dgm:pt>
    <dgm:pt modelId="{31863C4B-CB6B-4A93-B5F5-22AB707B8B97}" type="parTrans" cxnId="{CA1F5592-9573-402F-B4C1-A12DBE2F5922}">
      <dgm:prSet/>
      <dgm:spPr/>
      <dgm:t>
        <a:bodyPr/>
        <a:lstStyle/>
        <a:p>
          <a:endParaRPr lang="en-US"/>
        </a:p>
      </dgm:t>
    </dgm:pt>
    <dgm:pt modelId="{D214B8A2-10E6-4DD6-8954-C850C508F206}" type="sibTrans" cxnId="{CA1F5592-9573-402F-B4C1-A12DBE2F5922}">
      <dgm:prSet/>
      <dgm:spPr/>
      <dgm:t>
        <a:bodyPr/>
        <a:lstStyle/>
        <a:p>
          <a:endParaRPr lang="en-US"/>
        </a:p>
      </dgm:t>
    </dgm:pt>
    <dgm:pt modelId="{3E9FE657-F659-49B2-816A-118A8872B8C7}">
      <dgm:prSet/>
      <dgm:spPr/>
      <dgm:t>
        <a:bodyPr/>
        <a:lstStyle/>
        <a:p>
          <a:r>
            <a:rPr lang="en-US" dirty="0"/>
            <a:t>Introduction</a:t>
          </a:r>
        </a:p>
      </dgm:t>
    </dgm:pt>
    <dgm:pt modelId="{AFCFF897-221C-4203-A74A-661D7C08295B}" type="parTrans" cxnId="{207B47D2-85EE-4681-900C-BB82F2D97FA4}">
      <dgm:prSet/>
      <dgm:spPr/>
      <dgm:t>
        <a:bodyPr/>
        <a:lstStyle/>
        <a:p>
          <a:endParaRPr lang="en-US"/>
        </a:p>
      </dgm:t>
    </dgm:pt>
    <dgm:pt modelId="{BD5AB97D-C8A0-43C9-8DB6-72B47CD68694}" type="sibTrans" cxnId="{207B47D2-85EE-4681-900C-BB82F2D97FA4}">
      <dgm:prSet/>
      <dgm:spPr/>
      <dgm:t>
        <a:bodyPr/>
        <a:lstStyle/>
        <a:p>
          <a:endParaRPr lang="en-US"/>
        </a:p>
      </dgm:t>
    </dgm:pt>
    <dgm:pt modelId="{48D1E88A-9274-4B5A-985F-3D6E0F8D943A}">
      <dgm:prSet/>
      <dgm:spPr/>
      <dgm:t>
        <a:bodyPr/>
        <a:lstStyle/>
        <a:p>
          <a:r>
            <a:rPr lang="en-US" dirty="0"/>
            <a:t>What are global enterprises</a:t>
          </a:r>
        </a:p>
      </dgm:t>
    </dgm:pt>
    <dgm:pt modelId="{7A701F1F-04CE-4D02-BBCE-8F7767836202}" type="parTrans" cxnId="{A6EFFFF7-3513-4B23-A733-9291E2C15B74}">
      <dgm:prSet/>
      <dgm:spPr/>
      <dgm:t>
        <a:bodyPr/>
        <a:lstStyle/>
        <a:p>
          <a:endParaRPr lang="en-US"/>
        </a:p>
      </dgm:t>
    </dgm:pt>
    <dgm:pt modelId="{2B78F652-2CF3-4154-A580-1737DFFE43D0}" type="sibTrans" cxnId="{A6EFFFF7-3513-4B23-A733-9291E2C15B74}">
      <dgm:prSet/>
      <dgm:spPr/>
      <dgm:t>
        <a:bodyPr/>
        <a:lstStyle/>
        <a:p>
          <a:endParaRPr lang="en-US"/>
        </a:p>
      </dgm:t>
    </dgm:pt>
    <dgm:pt modelId="{A8B6055E-6ECF-4B0C-8A75-3FE30279C966}">
      <dgm:prSet/>
      <dgm:spPr/>
      <dgm:t>
        <a:bodyPr/>
        <a:lstStyle/>
        <a:p>
          <a:r>
            <a:rPr lang="en-US" dirty="0"/>
            <a:t>Benefits of global enterprises</a:t>
          </a:r>
        </a:p>
      </dgm:t>
    </dgm:pt>
    <dgm:pt modelId="{3318C66C-CF20-418C-A600-413F3AE3EFA2}" type="parTrans" cxnId="{3FD69921-C0C3-41C8-9287-E3C7EFFB0104}">
      <dgm:prSet/>
      <dgm:spPr/>
      <dgm:t>
        <a:bodyPr/>
        <a:lstStyle/>
        <a:p>
          <a:endParaRPr lang="en-US"/>
        </a:p>
      </dgm:t>
    </dgm:pt>
    <dgm:pt modelId="{688525D8-7C40-4A29-B04F-FB0F24D5CBED}" type="sibTrans" cxnId="{3FD69921-C0C3-41C8-9287-E3C7EFFB0104}">
      <dgm:prSet/>
      <dgm:spPr/>
      <dgm:t>
        <a:bodyPr/>
        <a:lstStyle/>
        <a:p>
          <a:endParaRPr lang="en-US"/>
        </a:p>
      </dgm:t>
    </dgm:pt>
    <dgm:pt modelId="{E5A29347-1B46-4ACD-917F-B041DB6898E8}">
      <dgm:prSet/>
      <dgm:spPr/>
      <dgm:t>
        <a:bodyPr/>
        <a:lstStyle/>
        <a:p>
          <a:r>
            <a:rPr lang="en-US" dirty="0"/>
            <a:t>What is B2B marketing</a:t>
          </a:r>
        </a:p>
      </dgm:t>
    </dgm:pt>
    <dgm:pt modelId="{F063DB0A-6E4D-4C32-B495-96CAE69FA8F2}" type="parTrans" cxnId="{152855FD-3AEB-4E88-B2B3-9FA09F392370}">
      <dgm:prSet/>
      <dgm:spPr/>
      <dgm:t>
        <a:bodyPr/>
        <a:lstStyle/>
        <a:p>
          <a:endParaRPr lang="en-US"/>
        </a:p>
      </dgm:t>
    </dgm:pt>
    <dgm:pt modelId="{40E15D2D-70E4-4359-9A5B-3609E22AE38C}" type="sibTrans" cxnId="{152855FD-3AEB-4E88-B2B3-9FA09F392370}">
      <dgm:prSet/>
      <dgm:spPr/>
      <dgm:t>
        <a:bodyPr/>
        <a:lstStyle/>
        <a:p>
          <a:endParaRPr lang="en-US"/>
        </a:p>
      </dgm:t>
    </dgm:pt>
    <dgm:pt modelId="{A98A409C-E908-4740-8FF2-12ACC5AA1E97}">
      <dgm:prSet phldr="0"/>
      <dgm:spPr/>
      <dgm:t>
        <a:bodyPr/>
        <a:lstStyle/>
        <a:p>
          <a:pPr rtl="0"/>
          <a:r>
            <a:rPr lang="en-US" dirty="0">
              <a:latin typeface="Avenir Next LT Pro"/>
            </a:rPr>
            <a:t>The impact of internet on marketing</a:t>
          </a:r>
          <a:endParaRPr lang="en-US" dirty="0"/>
        </a:p>
      </dgm:t>
    </dgm:pt>
    <dgm:pt modelId="{8967FF0F-44CD-4BF1-AA6E-28CCD0302E33}" type="parTrans" cxnId="{B0FC95C6-E142-4BDC-A426-88E9DDCD19FB}">
      <dgm:prSet/>
      <dgm:spPr/>
      <dgm:t>
        <a:bodyPr/>
        <a:lstStyle/>
        <a:p>
          <a:endParaRPr lang="en-US"/>
        </a:p>
      </dgm:t>
    </dgm:pt>
    <dgm:pt modelId="{D9DF97B0-0FDB-4913-AB32-338C164E5D41}" type="sibTrans" cxnId="{B0FC95C6-E142-4BDC-A426-88E9DDCD19FB}">
      <dgm:prSet/>
      <dgm:spPr/>
      <dgm:t>
        <a:bodyPr/>
        <a:lstStyle/>
        <a:p>
          <a:endParaRPr lang="en-US"/>
        </a:p>
      </dgm:t>
    </dgm:pt>
    <dgm:pt modelId="{1FD1E941-EB1C-4316-A601-32699ABD4C08}">
      <dgm:prSet/>
      <dgm:spPr/>
      <dgm:t>
        <a:bodyPr/>
        <a:lstStyle/>
        <a:p>
          <a:r>
            <a:rPr lang="en-US" dirty="0"/>
            <a:t>Conclusion</a:t>
          </a:r>
        </a:p>
      </dgm:t>
    </dgm:pt>
    <dgm:pt modelId="{148765C0-C62E-4B3C-B840-83607BF91903}" type="parTrans" cxnId="{D3F949D7-99E6-4069-9352-230D2A647FE0}">
      <dgm:prSet/>
      <dgm:spPr/>
      <dgm:t>
        <a:bodyPr/>
        <a:lstStyle/>
        <a:p>
          <a:endParaRPr lang="en-US"/>
        </a:p>
      </dgm:t>
    </dgm:pt>
    <dgm:pt modelId="{7FC12012-70A4-4899-BD4D-249102E0E9BD}" type="sibTrans" cxnId="{D3F949D7-99E6-4069-9352-230D2A647FE0}">
      <dgm:prSet/>
      <dgm:spPr/>
      <dgm:t>
        <a:bodyPr/>
        <a:lstStyle/>
        <a:p>
          <a:endParaRPr lang="en-US"/>
        </a:p>
      </dgm:t>
    </dgm:pt>
    <dgm:pt modelId="{A47C91B0-22C7-4F63-B19C-D5D3DE566DCC}">
      <dgm:prSet/>
      <dgm:spPr/>
      <dgm:t>
        <a:bodyPr/>
        <a:lstStyle/>
        <a:p>
          <a:r>
            <a:rPr lang="en-US" dirty="0"/>
            <a:t>References</a:t>
          </a:r>
        </a:p>
      </dgm:t>
    </dgm:pt>
    <dgm:pt modelId="{7936DAB9-1318-4C9D-9FD1-FCD8D807C041}" type="parTrans" cxnId="{3CF4C31D-ECE9-45BF-9DA5-1992C55ECDC0}">
      <dgm:prSet/>
      <dgm:spPr/>
      <dgm:t>
        <a:bodyPr/>
        <a:lstStyle/>
        <a:p>
          <a:endParaRPr lang="en-US"/>
        </a:p>
      </dgm:t>
    </dgm:pt>
    <dgm:pt modelId="{3F2240F5-6190-4EB1-976D-D5A3FF3C5637}" type="sibTrans" cxnId="{3CF4C31D-ECE9-45BF-9DA5-1992C55ECDC0}">
      <dgm:prSet/>
      <dgm:spPr/>
      <dgm:t>
        <a:bodyPr/>
        <a:lstStyle/>
        <a:p>
          <a:endParaRPr lang="en-US"/>
        </a:p>
      </dgm:t>
    </dgm:pt>
    <dgm:pt modelId="{20C1C5D6-B10B-423F-9F7E-FC896A9BC6C8}">
      <dgm:prSet phldr="0"/>
      <dgm:spPr/>
      <dgm:t>
        <a:bodyPr/>
        <a:lstStyle/>
        <a:p>
          <a:pPr rtl="0"/>
          <a:r>
            <a:rPr lang="en-US" dirty="0">
              <a:latin typeface="Avenir Next LT Pro"/>
            </a:rPr>
            <a:t>How does social media affect marketing</a:t>
          </a:r>
        </a:p>
      </dgm:t>
    </dgm:pt>
    <dgm:pt modelId="{53D7B312-7E1D-4175-8D67-3B78337B83DE}" type="parTrans" cxnId="{810F100F-685E-425F-AF7D-4B9CFFC5A90A}">
      <dgm:prSet/>
      <dgm:spPr/>
    </dgm:pt>
    <dgm:pt modelId="{C457E0C3-C532-456A-B680-31714DCAC9A9}" type="sibTrans" cxnId="{810F100F-685E-425F-AF7D-4B9CFFC5A90A}">
      <dgm:prSet/>
      <dgm:spPr/>
    </dgm:pt>
    <dgm:pt modelId="{82A84F6F-F836-4640-B520-06A884CEEEFF}" type="pres">
      <dgm:prSet presAssocID="{13244745-6BD5-4348-AD3C-80313E01E9CB}" presName="vert0" presStyleCnt="0">
        <dgm:presLayoutVars>
          <dgm:dir/>
          <dgm:animOne val="branch"/>
          <dgm:animLvl val="lvl"/>
        </dgm:presLayoutVars>
      </dgm:prSet>
      <dgm:spPr/>
      <dgm:t>
        <a:bodyPr/>
        <a:lstStyle/>
        <a:p>
          <a:endParaRPr lang="en-US"/>
        </a:p>
      </dgm:t>
    </dgm:pt>
    <dgm:pt modelId="{54E75EAF-7547-499E-A313-ED34F54A439D}" type="pres">
      <dgm:prSet presAssocID="{02455B9A-3501-4F4B-AA68-90D8B4E5770E}" presName="thickLine" presStyleLbl="alignNode1" presStyleIdx="0" presStyleCnt="9"/>
      <dgm:spPr/>
    </dgm:pt>
    <dgm:pt modelId="{7E43625C-E844-450C-A4FA-64CABD4EEF63}" type="pres">
      <dgm:prSet presAssocID="{02455B9A-3501-4F4B-AA68-90D8B4E5770E}" presName="horz1" presStyleCnt="0"/>
      <dgm:spPr/>
    </dgm:pt>
    <dgm:pt modelId="{C2793A4D-A672-4716-B9D9-DDF1D8562B1D}" type="pres">
      <dgm:prSet presAssocID="{02455B9A-3501-4F4B-AA68-90D8B4E5770E}" presName="tx1" presStyleLbl="revTx" presStyleIdx="0" presStyleCnt="9"/>
      <dgm:spPr/>
      <dgm:t>
        <a:bodyPr/>
        <a:lstStyle/>
        <a:p>
          <a:endParaRPr lang="en-US"/>
        </a:p>
      </dgm:t>
    </dgm:pt>
    <dgm:pt modelId="{D58AF266-EDD0-4C39-9246-5EDC542064F5}" type="pres">
      <dgm:prSet presAssocID="{02455B9A-3501-4F4B-AA68-90D8B4E5770E}" presName="vert1" presStyleCnt="0"/>
      <dgm:spPr/>
    </dgm:pt>
    <dgm:pt modelId="{A4E5A439-0FD2-4E50-A6EB-52E07D809980}" type="pres">
      <dgm:prSet presAssocID="{3E9FE657-F659-49B2-816A-118A8872B8C7}" presName="thickLine" presStyleLbl="alignNode1" presStyleIdx="1" presStyleCnt="9"/>
      <dgm:spPr/>
    </dgm:pt>
    <dgm:pt modelId="{343718B8-0731-4E2D-8254-9FCC2E972751}" type="pres">
      <dgm:prSet presAssocID="{3E9FE657-F659-49B2-816A-118A8872B8C7}" presName="horz1" presStyleCnt="0"/>
      <dgm:spPr/>
    </dgm:pt>
    <dgm:pt modelId="{8117E836-AE41-416D-83E5-73BA0348074E}" type="pres">
      <dgm:prSet presAssocID="{3E9FE657-F659-49B2-816A-118A8872B8C7}" presName="tx1" presStyleLbl="revTx" presStyleIdx="1" presStyleCnt="9"/>
      <dgm:spPr/>
      <dgm:t>
        <a:bodyPr/>
        <a:lstStyle/>
        <a:p>
          <a:endParaRPr lang="en-US"/>
        </a:p>
      </dgm:t>
    </dgm:pt>
    <dgm:pt modelId="{454C1BC0-2091-40F3-A5C4-38A9F32E8553}" type="pres">
      <dgm:prSet presAssocID="{3E9FE657-F659-49B2-816A-118A8872B8C7}" presName="vert1" presStyleCnt="0"/>
      <dgm:spPr/>
    </dgm:pt>
    <dgm:pt modelId="{78F698BA-B3A6-4CE1-A08A-69D582EBDBC6}" type="pres">
      <dgm:prSet presAssocID="{48D1E88A-9274-4B5A-985F-3D6E0F8D943A}" presName="thickLine" presStyleLbl="alignNode1" presStyleIdx="2" presStyleCnt="9"/>
      <dgm:spPr/>
    </dgm:pt>
    <dgm:pt modelId="{2C09AD6A-2CAC-4927-B11A-10D6CA735A13}" type="pres">
      <dgm:prSet presAssocID="{48D1E88A-9274-4B5A-985F-3D6E0F8D943A}" presName="horz1" presStyleCnt="0"/>
      <dgm:spPr/>
    </dgm:pt>
    <dgm:pt modelId="{D714FCD7-207D-4B4B-AC02-41D808416FF0}" type="pres">
      <dgm:prSet presAssocID="{48D1E88A-9274-4B5A-985F-3D6E0F8D943A}" presName="tx1" presStyleLbl="revTx" presStyleIdx="2" presStyleCnt="9"/>
      <dgm:spPr/>
      <dgm:t>
        <a:bodyPr/>
        <a:lstStyle/>
        <a:p>
          <a:endParaRPr lang="en-US"/>
        </a:p>
      </dgm:t>
    </dgm:pt>
    <dgm:pt modelId="{85BCEB94-68D3-473B-A246-9D67EB5F5A0C}" type="pres">
      <dgm:prSet presAssocID="{48D1E88A-9274-4B5A-985F-3D6E0F8D943A}" presName="vert1" presStyleCnt="0"/>
      <dgm:spPr/>
    </dgm:pt>
    <dgm:pt modelId="{E19C8E58-9C90-480D-8269-96A5749894AE}" type="pres">
      <dgm:prSet presAssocID="{A8B6055E-6ECF-4B0C-8A75-3FE30279C966}" presName="thickLine" presStyleLbl="alignNode1" presStyleIdx="3" presStyleCnt="9"/>
      <dgm:spPr/>
    </dgm:pt>
    <dgm:pt modelId="{89DB1661-46B6-4E78-9290-9F90A6CB5792}" type="pres">
      <dgm:prSet presAssocID="{A8B6055E-6ECF-4B0C-8A75-3FE30279C966}" presName="horz1" presStyleCnt="0"/>
      <dgm:spPr/>
    </dgm:pt>
    <dgm:pt modelId="{3EBF62BE-9C2E-4C6B-B592-208AF92BDE58}" type="pres">
      <dgm:prSet presAssocID="{A8B6055E-6ECF-4B0C-8A75-3FE30279C966}" presName="tx1" presStyleLbl="revTx" presStyleIdx="3" presStyleCnt="9"/>
      <dgm:spPr/>
      <dgm:t>
        <a:bodyPr/>
        <a:lstStyle/>
        <a:p>
          <a:endParaRPr lang="en-US"/>
        </a:p>
      </dgm:t>
    </dgm:pt>
    <dgm:pt modelId="{B357C7C3-087C-46FB-B37E-CFE56EB8551B}" type="pres">
      <dgm:prSet presAssocID="{A8B6055E-6ECF-4B0C-8A75-3FE30279C966}" presName="vert1" presStyleCnt="0"/>
      <dgm:spPr/>
    </dgm:pt>
    <dgm:pt modelId="{84BF2062-5126-425D-9669-942A79DBE4D2}" type="pres">
      <dgm:prSet presAssocID="{E5A29347-1B46-4ACD-917F-B041DB6898E8}" presName="thickLine" presStyleLbl="alignNode1" presStyleIdx="4" presStyleCnt="9"/>
      <dgm:spPr/>
    </dgm:pt>
    <dgm:pt modelId="{3F5C0A2D-6E7C-46CA-BC77-B085ECB0ED0B}" type="pres">
      <dgm:prSet presAssocID="{E5A29347-1B46-4ACD-917F-B041DB6898E8}" presName="horz1" presStyleCnt="0"/>
      <dgm:spPr/>
    </dgm:pt>
    <dgm:pt modelId="{FFF7D8D6-1FF6-437B-A830-CA0D189F5D95}" type="pres">
      <dgm:prSet presAssocID="{E5A29347-1B46-4ACD-917F-B041DB6898E8}" presName="tx1" presStyleLbl="revTx" presStyleIdx="4" presStyleCnt="9"/>
      <dgm:spPr/>
      <dgm:t>
        <a:bodyPr/>
        <a:lstStyle/>
        <a:p>
          <a:endParaRPr lang="en-US"/>
        </a:p>
      </dgm:t>
    </dgm:pt>
    <dgm:pt modelId="{2AA91AD5-B889-4E8F-90DC-2A37B75AE46F}" type="pres">
      <dgm:prSet presAssocID="{E5A29347-1B46-4ACD-917F-B041DB6898E8}" presName="vert1" presStyleCnt="0"/>
      <dgm:spPr/>
    </dgm:pt>
    <dgm:pt modelId="{FB258181-AE43-46E8-BCC7-86DD78963467}" type="pres">
      <dgm:prSet presAssocID="{A98A409C-E908-4740-8FF2-12ACC5AA1E97}" presName="thickLine" presStyleLbl="alignNode1" presStyleIdx="5" presStyleCnt="9"/>
      <dgm:spPr/>
    </dgm:pt>
    <dgm:pt modelId="{4DCF1D9D-C07A-4097-8E63-122009C8A6E7}" type="pres">
      <dgm:prSet presAssocID="{A98A409C-E908-4740-8FF2-12ACC5AA1E97}" presName="horz1" presStyleCnt="0"/>
      <dgm:spPr/>
    </dgm:pt>
    <dgm:pt modelId="{BB7C019D-0706-4E83-BD25-7B3D55E6A84B}" type="pres">
      <dgm:prSet presAssocID="{A98A409C-E908-4740-8FF2-12ACC5AA1E97}" presName="tx1" presStyleLbl="revTx" presStyleIdx="5" presStyleCnt="9"/>
      <dgm:spPr/>
      <dgm:t>
        <a:bodyPr/>
        <a:lstStyle/>
        <a:p>
          <a:endParaRPr lang="en-US"/>
        </a:p>
      </dgm:t>
    </dgm:pt>
    <dgm:pt modelId="{AB1979E7-D046-442D-8605-2ED830F40C9D}" type="pres">
      <dgm:prSet presAssocID="{A98A409C-E908-4740-8FF2-12ACC5AA1E97}" presName="vert1" presStyleCnt="0"/>
      <dgm:spPr/>
    </dgm:pt>
    <dgm:pt modelId="{F21DE03C-9BF3-4E35-8222-F2EECB57D548}" type="pres">
      <dgm:prSet presAssocID="{20C1C5D6-B10B-423F-9F7E-FC896A9BC6C8}" presName="thickLine" presStyleLbl="alignNode1" presStyleIdx="6" presStyleCnt="9"/>
      <dgm:spPr/>
    </dgm:pt>
    <dgm:pt modelId="{5C28BEB4-4338-4920-92FD-466B28D26DED}" type="pres">
      <dgm:prSet presAssocID="{20C1C5D6-B10B-423F-9F7E-FC896A9BC6C8}" presName="horz1" presStyleCnt="0"/>
      <dgm:spPr/>
    </dgm:pt>
    <dgm:pt modelId="{73C18035-13A3-4428-B957-92CFAE560BD6}" type="pres">
      <dgm:prSet presAssocID="{20C1C5D6-B10B-423F-9F7E-FC896A9BC6C8}" presName="tx1" presStyleLbl="revTx" presStyleIdx="6" presStyleCnt="9"/>
      <dgm:spPr/>
      <dgm:t>
        <a:bodyPr/>
        <a:lstStyle/>
        <a:p>
          <a:endParaRPr lang="en-US"/>
        </a:p>
      </dgm:t>
    </dgm:pt>
    <dgm:pt modelId="{8378759A-C6B9-41FC-ACCF-EF10538F1D82}" type="pres">
      <dgm:prSet presAssocID="{20C1C5D6-B10B-423F-9F7E-FC896A9BC6C8}" presName="vert1" presStyleCnt="0"/>
      <dgm:spPr/>
    </dgm:pt>
    <dgm:pt modelId="{D8AE223F-383E-42E5-B8D8-2EC72FE0289B}" type="pres">
      <dgm:prSet presAssocID="{1FD1E941-EB1C-4316-A601-32699ABD4C08}" presName="thickLine" presStyleLbl="alignNode1" presStyleIdx="7" presStyleCnt="9"/>
      <dgm:spPr/>
    </dgm:pt>
    <dgm:pt modelId="{9E2E216D-F3D6-4750-B542-54BB3B56275E}" type="pres">
      <dgm:prSet presAssocID="{1FD1E941-EB1C-4316-A601-32699ABD4C08}" presName="horz1" presStyleCnt="0"/>
      <dgm:spPr/>
    </dgm:pt>
    <dgm:pt modelId="{0CD37736-BA98-4AD2-8703-3EA9B12C6A34}" type="pres">
      <dgm:prSet presAssocID="{1FD1E941-EB1C-4316-A601-32699ABD4C08}" presName="tx1" presStyleLbl="revTx" presStyleIdx="7" presStyleCnt="9"/>
      <dgm:spPr/>
      <dgm:t>
        <a:bodyPr/>
        <a:lstStyle/>
        <a:p>
          <a:endParaRPr lang="en-US"/>
        </a:p>
      </dgm:t>
    </dgm:pt>
    <dgm:pt modelId="{01E43E1F-BE7B-4ACA-94DD-9B491E3466DA}" type="pres">
      <dgm:prSet presAssocID="{1FD1E941-EB1C-4316-A601-32699ABD4C08}" presName="vert1" presStyleCnt="0"/>
      <dgm:spPr/>
    </dgm:pt>
    <dgm:pt modelId="{B9F75850-5364-48A4-9654-C75E1DBD7CF3}" type="pres">
      <dgm:prSet presAssocID="{A47C91B0-22C7-4F63-B19C-D5D3DE566DCC}" presName="thickLine" presStyleLbl="alignNode1" presStyleIdx="8" presStyleCnt="9"/>
      <dgm:spPr/>
    </dgm:pt>
    <dgm:pt modelId="{0E0BB365-B088-45C4-B5BC-595537C25736}" type="pres">
      <dgm:prSet presAssocID="{A47C91B0-22C7-4F63-B19C-D5D3DE566DCC}" presName="horz1" presStyleCnt="0"/>
      <dgm:spPr/>
    </dgm:pt>
    <dgm:pt modelId="{D51DBB3B-933D-42E1-91B5-B98FB6ED935E}" type="pres">
      <dgm:prSet presAssocID="{A47C91B0-22C7-4F63-B19C-D5D3DE566DCC}" presName="tx1" presStyleLbl="revTx" presStyleIdx="8" presStyleCnt="9"/>
      <dgm:spPr/>
      <dgm:t>
        <a:bodyPr/>
        <a:lstStyle/>
        <a:p>
          <a:endParaRPr lang="en-US"/>
        </a:p>
      </dgm:t>
    </dgm:pt>
    <dgm:pt modelId="{4E09EF8C-2168-4855-8302-9AC62676E436}" type="pres">
      <dgm:prSet presAssocID="{A47C91B0-22C7-4F63-B19C-D5D3DE566DCC}" presName="vert1" presStyleCnt="0"/>
      <dgm:spPr/>
    </dgm:pt>
  </dgm:ptLst>
  <dgm:cxnLst>
    <dgm:cxn modelId="{8D643147-EB96-46DC-ACDF-9887507BF7F4}" type="presOf" srcId="{E5A29347-1B46-4ACD-917F-B041DB6898E8}" destId="{FFF7D8D6-1FF6-437B-A830-CA0D189F5D95}" srcOrd="0" destOrd="0" presId="urn:microsoft.com/office/officeart/2008/layout/LinedList"/>
    <dgm:cxn modelId="{D3F949D7-99E6-4069-9352-230D2A647FE0}" srcId="{13244745-6BD5-4348-AD3C-80313E01E9CB}" destId="{1FD1E941-EB1C-4316-A601-32699ABD4C08}" srcOrd="7" destOrd="0" parTransId="{148765C0-C62E-4B3C-B840-83607BF91903}" sibTransId="{7FC12012-70A4-4899-BD4D-249102E0E9BD}"/>
    <dgm:cxn modelId="{C1917AB3-2CCE-4DDF-81DE-0D7B116D2309}" type="presOf" srcId="{13244745-6BD5-4348-AD3C-80313E01E9CB}" destId="{82A84F6F-F836-4640-B520-06A884CEEEFF}" srcOrd="0" destOrd="0" presId="urn:microsoft.com/office/officeart/2008/layout/LinedList"/>
    <dgm:cxn modelId="{207B47D2-85EE-4681-900C-BB82F2D97FA4}" srcId="{13244745-6BD5-4348-AD3C-80313E01E9CB}" destId="{3E9FE657-F659-49B2-816A-118A8872B8C7}" srcOrd="1" destOrd="0" parTransId="{AFCFF897-221C-4203-A74A-661D7C08295B}" sibTransId="{BD5AB97D-C8A0-43C9-8DB6-72B47CD68694}"/>
    <dgm:cxn modelId="{B925804E-F7E8-4772-A29D-5594485E8332}" type="presOf" srcId="{1FD1E941-EB1C-4316-A601-32699ABD4C08}" destId="{0CD37736-BA98-4AD2-8703-3EA9B12C6A34}" srcOrd="0" destOrd="0" presId="urn:microsoft.com/office/officeart/2008/layout/LinedList"/>
    <dgm:cxn modelId="{E7F72848-43B4-4A98-89D5-EFF9F6ACD172}" type="presOf" srcId="{02455B9A-3501-4F4B-AA68-90D8B4E5770E}" destId="{C2793A4D-A672-4716-B9D9-DDF1D8562B1D}" srcOrd="0" destOrd="0" presId="urn:microsoft.com/office/officeart/2008/layout/LinedList"/>
    <dgm:cxn modelId="{C24068E8-0624-4CBF-86FB-7016BC87A7CB}" type="presOf" srcId="{A8B6055E-6ECF-4B0C-8A75-3FE30279C966}" destId="{3EBF62BE-9C2E-4C6B-B592-208AF92BDE58}" srcOrd="0" destOrd="0" presId="urn:microsoft.com/office/officeart/2008/layout/LinedList"/>
    <dgm:cxn modelId="{B0FC95C6-E142-4BDC-A426-88E9DDCD19FB}" srcId="{13244745-6BD5-4348-AD3C-80313E01E9CB}" destId="{A98A409C-E908-4740-8FF2-12ACC5AA1E97}" srcOrd="5" destOrd="0" parTransId="{8967FF0F-44CD-4BF1-AA6E-28CCD0302E33}" sibTransId="{D9DF97B0-0FDB-4913-AB32-338C164E5D41}"/>
    <dgm:cxn modelId="{99B25144-056A-423E-9CA7-7B65B1768DD2}" type="presOf" srcId="{A47C91B0-22C7-4F63-B19C-D5D3DE566DCC}" destId="{D51DBB3B-933D-42E1-91B5-B98FB6ED935E}" srcOrd="0" destOrd="0" presId="urn:microsoft.com/office/officeart/2008/layout/LinedList"/>
    <dgm:cxn modelId="{A6EFFFF7-3513-4B23-A733-9291E2C15B74}" srcId="{13244745-6BD5-4348-AD3C-80313E01E9CB}" destId="{48D1E88A-9274-4B5A-985F-3D6E0F8D943A}" srcOrd="2" destOrd="0" parTransId="{7A701F1F-04CE-4D02-BBCE-8F7767836202}" sibTransId="{2B78F652-2CF3-4154-A580-1737DFFE43D0}"/>
    <dgm:cxn modelId="{3FD69921-C0C3-41C8-9287-E3C7EFFB0104}" srcId="{13244745-6BD5-4348-AD3C-80313E01E9CB}" destId="{A8B6055E-6ECF-4B0C-8A75-3FE30279C966}" srcOrd="3" destOrd="0" parTransId="{3318C66C-CF20-418C-A600-413F3AE3EFA2}" sibTransId="{688525D8-7C40-4A29-B04F-FB0F24D5CBED}"/>
    <dgm:cxn modelId="{AAAAF708-4031-4421-AEE3-BBB88D5B65B6}" type="presOf" srcId="{A98A409C-E908-4740-8FF2-12ACC5AA1E97}" destId="{BB7C019D-0706-4E83-BD25-7B3D55E6A84B}" srcOrd="0" destOrd="0" presId="urn:microsoft.com/office/officeart/2008/layout/LinedList"/>
    <dgm:cxn modelId="{CC89572E-4CF1-47BC-9416-6F2D56606468}" type="presOf" srcId="{20C1C5D6-B10B-423F-9F7E-FC896A9BC6C8}" destId="{73C18035-13A3-4428-B957-92CFAE560BD6}" srcOrd="0" destOrd="0" presId="urn:microsoft.com/office/officeart/2008/layout/LinedList"/>
    <dgm:cxn modelId="{811FF697-DC14-4C25-A9D0-2045F15102ED}" type="presOf" srcId="{48D1E88A-9274-4B5A-985F-3D6E0F8D943A}" destId="{D714FCD7-207D-4B4B-AC02-41D808416FF0}" srcOrd="0" destOrd="0" presId="urn:microsoft.com/office/officeart/2008/layout/LinedList"/>
    <dgm:cxn modelId="{3CF4C31D-ECE9-45BF-9DA5-1992C55ECDC0}" srcId="{13244745-6BD5-4348-AD3C-80313E01E9CB}" destId="{A47C91B0-22C7-4F63-B19C-D5D3DE566DCC}" srcOrd="8" destOrd="0" parTransId="{7936DAB9-1318-4C9D-9FD1-FCD8D807C041}" sibTransId="{3F2240F5-6190-4EB1-976D-D5A3FF3C5637}"/>
    <dgm:cxn modelId="{CA1F5592-9573-402F-B4C1-A12DBE2F5922}" srcId="{13244745-6BD5-4348-AD3C-80313E01E9CB}" destId="{02455B9A-3501-4F4B-AA68-90D8B4E5770E}" srcOrd="0" destOrd="0" parTransId="{31863C4B-CB6B-4A93-B5F5-22AB707B8B97}" sibTransId="{D214B8A2-10E6-4DD6-8954-C850C508F206}"/>
    <dgm:cxn modelId="{152855FD-3AEB-4E88-B2B3-9FA09F392370}" srcId="{13244745-6BD5-4348-AD3C-80313E01E9CB}" destId="{E5A29347-1B46-4ACD-917F-B041DB6898E8}" srcOrd="4" destOrd="0" parTransId="{F063DB0A-6E4D-4C32-B495-96CAE69FA8F2}" sibTransId="{40E15D2D-70E4-4359-9A5B-3609E22AE38C}"/>
    <dgm:cxn modelId="{810F100F-685E-425F-AF7D-4B9CFFC5A90A}" srcId="{13244745-6BD5-4348-AD3C-80313E01E9CB}" destId="{20C1C5D6-B10B-423F-9F7E-FC896A9BC6C8}" srcOrd="6" destOrd="0" parTransId="{53D7B312-7E1D-4175-8D67-3B78337B83DE}" sibTransId="{C457E0C3-C532-456A-B680-31714DCAC9A9}"/>
    <dgm:cxn modelId="{0D34FE15-F877-4490-8DDA-9CD602F6C9D8}" type="presOf" srcId="{3E9FE657-F659-49B2-816A-118A8872B8C7}" destId="{8117E836-AE41-416D-83E5-73BA0348074E}" srcOrd="0" destOrd="0" presId="urn:microsoft.com/office/officeart/2008/layout/LinedList"/>
    <dgm:cxn modelId="{8A0B50C7-9F69-4EDE-AAFC-DB68B99EA89F}" type="presParOf" srcId="{82A84F6F-F836-4640-B520-06A884CEEEFF}" destId="{54E75EAF-7547-499E-A313-ED34F54A439D}" srcOrd="0" destOrd="0" presId="urn:microsoft.com/office/officeart/2008/layout/LinedList"/>
    <dgm:cxn modelId="{09452B8B-9C37-4C86-A58D-883DE8F284AD}" type="presParOf" srcId="{82A84F6F-F836-4640-B520-06A884CEEEFF}" destId="{7E43625C-E844-450C-A4FA-64CABD4EEF63}" srcOrd="1" destOrd="0" presId="urn:microsoft.com/office/officeart/2008/layout/LinedList"/>
    <dgm:cxn modelId="{4E0E6256-24D8-4A48-B3DF-AAC95866425B}" type="presParOf" srcId="{7E43625C-E844-450C-A4FA-64CABD4EEF63}" destId="{C2793A4D-A672-4716-B9D9-DDF1D8562B1D}" srcOrd="0" destOrd="0" presId="urn:microsoft.com/office/officeart/2008/layout/LinedList"/>
    <dgm:cxn modelId="{5A6A061C-D84D-411D-B617-1B094A51871C}" type="presParOf" srcId="{7E43625C-E844-450C-A4FA-64CABD4EEF63}" destId="{D58AF266-EDD0-4C39-9246-5EDC542064F5}" srcOrd="1" destOrd="0" presId="urn:microsoft.com/office/officeart/2008/layout/LinedList"/>
    <dgm:cxn modelId="{56BF3DEF-2C2F-4244-8B6F-16CDB9B3CCE2}" type="presParOf" srcId="{82A84F6F-F836-4640-B520-06A884CEEEFF}" destId="{A4E5A439-0FD2-4E50-A6EB-52E07D809980}" srcOrd="2" destOrd="0" presId="urn:microsoft.com/office/officeart/2008/layout/LinedList"/>
    <dgm:cxn modelId="{B41B5799-6ADE-4F3A-80E1-85453B433914}" type="presParOf" srcId="{82A84F6F-F836-4640-B520-06A884CEEEFF}" destId="{343718B8-0731-4E2D-8254-9FCC2E972751}" srcOrd="3" destOrd="0" presId="urn:microsoft.com/office/officeart/2008/layout/LinedList"/>
    <dgm:cxn modelId="{DA713708-8DAB-4002-916B-2CBA482F61D8}" type="presParOf" srcId="{343718B8-0731-4E2D-8254-9FCC2E972751}" destId="{8117E836-AE41-416D-83E5-73BA0348074E}" srcOrd="0" destOrd="0" presId="urn:microsoft.com/office/officeart/2008/layout/LinedList"/>
    <dgm:cxn modelId="{302EB15E-EC69-4377-BD96-2D9B34CD2D8A}" type="presParOf" srcId="{343718B8-0731-4E2D-8254-9FCC2E972751}" destId="{454C1BC0-2091-40F3-A5C4-38A9F32E8553}" srcOrd="1" destOrd="0" presId="urn:microsoft.com/office/officeart/2008/layout/LinedList"/>
    <dgm:cxn modelId="{844650DF-20DA-4601-83AF-AD7CC7676191}" type="presParOf" srcId="{82A84F6F-F836-4640-B520-06A884CEEEFF}" destId="{78F698BA-B3A6-4CE1-A08A-69D582EBDBC6}" srcOrd="4" destOrd="0" presId="urn:microsoft.com/office/officeart/2008/layout/LinedList"/>
    <dgm:cxn modelId="{1E42A35F-C3B0-4E10-9B47-674DAF34408B}" type="presParOf" srcId="{82A84F6F-F836-4640-B520-06A884CEEEFF}" destId="{2C09AD6A-2CAC-4927-B11A-10D6CA735A13}" srcOrd="5" destOrd="0" presId="urn:microsoft.com/office/officeart/2008/layout/LinedList"/>
    <dgm:cxn modelId="{86C71AF6-95E2-47E8-8202-CBD9DE4D1CD3}" type="presParOf" srcId="{2C09AD6A-2CAC-4927-B11A-10D6CA735A13}" destId="{D714FCD7-207D-4B4B-AC02-41D808416FF0}" srcOrd="0" destOrd="0" presId="urn:microsoft.com/office/officeart/2008/layout/LinedList"/>
    <dgm:cxn modelId="{6A3E2088-8424-4C99-8494-0AF99765F220}" type="presParOf" srcId="{2C09AD6A-2CAC-4927-B11A-10D6CA735A13}" destId="{85BCEB94-68D3-473B-A246-9D67EB5F5A0C}" srcOrd="1" destOrd="0" presId="urn:microsoft.com/office/officeart/2008/layout/LinedList"/>
    <dgm:cxn modelId="{0C7BA1AB-CF78-4857-815F-19BB8B48C00B}" type="presParOf" srcId="{82A84F6F-F836-4640-B520-06A884CEEEFF}" destId="{E19C8E58-9C90-480D-8269-96A5749894AE}" srcOrd="6" destOrd="0" presId="urn:microsoft.com/office/officeart/2008/layout/LinedList"/>
    <dgm:cxn modelId="{2D7140B7-EF96-495B-825A-B60537135D82}" type="presParOf" srcId="{82A84F6F-F836-4640-B520-06A884CEEEFF}" destId="{89DB1661-46B6-4E78-9290-9F90A6CB5792}" srcOrd="7" destOrd="0" presId="urn:microsoft.com/office/officeart/2008/layout/LinedList"/>
    <dgm:cxn modelId="{E5636C68-F8AE-4159-B21C-02F82FFFD3D8}" type="presParOf" srcId="{89DB1661-46B6-4E78-9290-9F90A6CB5792}" destId="{3EBF62BE-9C2E-4C6B-B592-208AF92BDE58}" srcOrd="0" destOrd="0" presId="urn:microsoft.com/office/officeart/2008/layout/LinedList"/>
    <dgm:cxn modelId="{9CCA3FC2-A15C-4817-8B21-7FA8EC297015}" type="presParOf" srcId="{89DB1661-46B6-4E78-9290-9F90A6CB5792}" destId="{B357C7C3-087C-46FB-B37E-CFE56EB8551B}" srcOrd="1" destOrd="0" presId="urn:microsoft.com/office/officeart/2008/layout/LinedList"/>
    <dgm:cxn modelId="{E18ADA92-788C-4467-A355-1EB960959664}" type="presParOf" srcId="{82A84F6F-F836-4640-B520-06A884CEEEFF}" destId="{84BF2062-5126-425D-9669-942A79DBE4D2}" srcOrd="8" destOrd="0" presId="urn:microsoft.com/office/officeart/2008/layout/LinedList"/>
    <dgm:cxn modelId="{3010A51D-7AEB-42A5-8B51-B0ED59DA0D6F}" type="presParOf" srcId="{82A84F6F-F836-4640-B520-06A884CEEEFF}" destId="{3F5C0A2D-6E7C-46CA-BC77-B085ECB0ED0B}" srcOrd="9" destOrd="0" presId="urn:microsoft.com/office/officeart/2008/layout/LinedList"/>
    <dgm:cxn modelId="{2A20EE73-707E-4B48-B0B7-20EDF36BE7F0}" type="presParOf" srcId="{3F5C0A2D-6E7C-46CA-BC77-B085ECB0ED0B}" destId="{FFF7D8D6-1FF6-437B-A830-CA0D189F5D95}" srcOrd="0" destOrd="0" presId="urn:microsoft.com/office/officeart/2008/layout/LinedList"/>
    <dgm:cxn modelId="{E4828147-F2EF-468E-B86E-786829D04A83}" type="presParOf" srcId="{3F5C0A2D-6E7C-46CA-BC77-B085ECB0ED0B}" destId="{2AA91AD5-B889-4E8F-90DC-2A37B75AE46F}" srcOrd="1" destOrd="0" presId="urn:microsoft.com/office/officeart/2008/layout/LinedList"/>
    <dgm:cxn modelId="{E5C9381F-2AF7-4181-BC9F-0DC0ADC56272}" type="presParOf" srcId="{82A84F6F-F836-4640-B520-06A884CEEEFF}" destId="{FB258181-AE43-46E8-BCC7-86DD78963467}" srcOrd="10" destOrd="0" presId="urn:microsoft.com/office/officeart/2008/layout/LinedList"/>
    <dgm:cxn modelId="{8DBC85D8-FE18-4F7B-8497-84AC3805908E}" type="presParOf" srcId="{82A84F6F-F836-4640-B520-06A884CEEEFF}" destId="{4DCF1D9D-C07A-4097-8E63-122009C8A6E7}" srcOrd="11" destOrd="0" presId="urn:microsoft.com/office/officeart/2008/layout/LinedList"/>
    <dgm:cxn modelId="{CDDB3B29-5A22-47DE-8D5A-D060CB085E62}" type="presParOf" srcId="{4DCF1D9D-C07A-4097-8E63-122009C8A6E7}" destId="{BB7C019D-0706-4E83-BD25-7B3D55E6A84B}" srcOrd="0" destOrd="0" presId="urn:microsoft.com/office/officeart/2008/layout/LinedList"/>
    <dgm:cxn modelId="{C6C5B334-6C87-4601-9C75-E26BF0B558BE}" type="presParOf" srcId="{4DCF1D9D-C07A-4097-8E63-122009C8A6E7}" destId="{AB1979E7-D046-442D-8605-2ED830F40C9D}" srcOrd="1" destOrd="0" presId="urn:microsoft.com/office/officeart/2008/layout/LinedList"/>
    <dgm:cxn modelId="{86AA1E49-863E-4A2F-BB89-A4302BC0BC79}" type="presParOf" srcId="{82A84F6F-F836-4640-B520-06A884CEEEFF}" destId="{F21DE03C-9BF3-4E35-8222-F2EECB57D548}" srcOrd="12" destOrd="0" presId="urn:microsoft.com/office/officeart/2008/layout/LinedList"/>
    <dgm:cxn modelId="{D4FA66DF-3A49-4C92-B2E8-1CE2274F99E2}" type="presParOf" srcId="{82A84F6F-F836-4640-B520-06A884CEEEFF}" destId="{5C28BEB4-4338-4920-92FD-466B28D26DED}" srcOrd="13" destOrd="0" presId="urn:microsoft.com/office/officeart/2008/layout/LinedList"/>
    <dgm:cxn modelId="{85415E39-346B-485F-92BA-EEDB9EF277A0}" type="presParOf" srcId="{5C28BEB4-4338-4920-92FD-466B28D26DED}" destId="{73C18035-13A3-4428-B957-92CFAE560BD6}" srcOrd="0" destOrd="0" presId="urn:microsoft.com/office/officeart/2008/layout/LinedList"/>
    <dgm:cxn modelId="{9C6D9060-F15F-4FF3-9889-7BFF263DA4F8}" type="presParOf" srcId="{5C28BEB4-4338-4920-92FD-466B28D26DED}" destId="{8378759A-C6B9-41FC-ACCF-EF10538F1D82}" srcOrd="1" destOrd="0" presId="urn:microsoft.com/office/officeart/2008/layout/LinedList"/>
    <dgm:cxn modelId="{F35E6DC3-F324-4DB7-997B-7DD15FA7757F}" type="presParOf" srcId="{82A84F6F-F836-4640-B520-06A884CEEEFF}" destId="{D8AE223F-383E-42E5-B8D8-2EC72FE0289B}" srcOrd="14" destOrd="0" presId="urn:microsoft.com/office/officeart/2008/layout/LinedList"/>
    <dgm:cxn modelId="{83860F55-50B5-404F-8BC2-8742577B0FD1}" type="presParOf" srcId="{82A84F6F-F836-4640-B520-06A884CEEEFF}" destId="{9E2E216D-F3D6-4750-B542-54BB3B56275E}" srcOrd="15" destOrd="0" presId="urn:microsoft.com/office/officeart/2008/layout/LinedList"/>
    <dgm:cxn modelId="{21E87EBC-A85A-435D-92DA-97761C8B8800}" type="presParOf" srcId="{9E2E216D-F3D6-4750-B542-54BB3B56275E}" destId="{0CD37736-BA98-4AD2-8703-3EA9B12C6A34}" srcOrd="0" destOrd="0" presId="urn:microsoft.com/office/officeart/2008/layout/LinedList"/>
    <dgm:cxn modelId="{DA60AA38-A634-42BE-90B9-F1B2961BE48F}" type="presParOf" srcId="{9E2E216D-F3D6-4750-B542-54BB3B56275E}" destId="{01E43E1F-BE7B-4ACA-94DD-9B491E3466DA}" srcOrd="1" destOrd="0" presId="urn:microsoft.com/office/officeart/2008/layout/LinedList"/>
    <dgm:cxn modelId="{C13A7768-E34B-47C4-9DAF-775E1070961B}" type="presParOf" srcId="{82A84F6F-F836-4640-B520-06A884CEEEFF}" destId="{B9F75850-5364-48A4-9654-C75E1DBD7CF3}" srcOrd="16" destOrd="0" presId="urn:microsoft.com/office/officeart/2008/layout/LinedList"/>
    <dgm:cxn modelId="{1C449BB4-A317-4750-97DC-EA313244E14A}" type="presParOf" srcId="{82A84F6F-F836-4640-B520-06A884CEEEFF}" destId="{0E0BB365-B088-45C4-B5BC-595537C25736}" srcOrd="17" destOrd="0" presId="urn:microsoft.com/office/officeart/2008/layout/LinedList"/>
    <dgm:cxn modelId="{7BD84523-91BC-44C3-BEC6-EDC50B308765}" type="presParOf" srcId="{0E0BB365-B088-45C4-B5BC-595537C25736}" destId="{D51DBB3B-933D-42E1-91B5-B98FB6ED935E}" srcOrd="0" destOrd="0" presId="urn:microsoft.com/office/officeart/2008/layout/LinedList"/>
    <dgm:cxn modelId="{9FF11B57-F0DB-41AA-804A-304C413E3554}" type="presParOf" srcId="{0E0BB365-B088-45C4-B5BC-595537C25736}" destId="{4E09EF8C-2168-4855-8302-9AC62676E43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DEA50EF-EBC3-4123-A0CF-887681351539}"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8223F041-3764-42A6-ACFE-7FE87F137996}">
      <dgm:prSet/>
      <dgm:spPr/>
      <dgm:t>
        <a:bodyPr/>
        <a:lstStyle/>
        <a:p>
          <a:r>
            <a:rPr lang="en-US"/>
            <a:t>Discuss the benefits of becoming a global enterprise</a:t>
          </a:r>
        </a:p>
      </dgm:t>
    </dgm:pt>
    <dgm:pt modelId="{30434E70-FA92-4CAA-B352-94924D90C310}" type="parTrans" cxnId="{56ADC0C1-1C53-49AF-89A9-4B6E0FF3DAB1}">
      <dgm:prSet/>
      <dgm:spPr/>
      <dgm:t>
        <a:bodyPr/>
        <a:lstStyle/>
        <a:p>
          <a:endParaRPr lang="en-US"/>
        </a:p>
      </dgm:t>
    </dgm:pt>
    <dgm:pt modelId="{11ABC92F-6037-4B31-A9AF-083976B9392A}" type="sibTrans" cxnId="{56ADC0C1-1C53-49AF-89A9-4B6E0FF3DAB1}">
      <dgm:prSet/>
      <dgm:spPr/>
      <dgm:t>
        <a:bodyPr/>
        <a:lstStyle/>
        <a:p>
          <a:endParaRPr lang="en-US"/>
        </a:p>
      </dgm:t>
    </dgm:pt>
    <dgm:pt modelId="{970F87D5-4F34-4302-8E4A-A409E619FE14}">
      <dgm:prSet/>
      <dgm:spPr/>
      <dgm:t>
        <a:bodyPr/>
        <a:lstStyle/>
        <a:p>
          <a:r>
            <a:rPr lang="en-US"/>
            <a:t>Describe the influence of online platforms and social media on B2B marketing</a:t>
          </a:r>
        </a:p>
      </dgm:t>
    </dgm:pt>
    <dgm:pt modelId="{9C133B2F-93ED-4529-B8C5-E252C6EA5822}" type="parTrans" cxnId="{1A10D087-E1F8-4C21-A77A-3637FC70EB6B}">
      <dgm:prSet/>
      <dgm:spPr/>
      <dgm:t>
        <a:bodyPr/>
        <a:lstStyle/>
        <a:p>
          <a:endParaRPr lang="en-US"/>
        </a:p>
      </dgm:t>
    </dgm:pt>
    <dgm:pt modelId="{F796F1A2-A9CF-4CAF-94BF-876F2846C14A}" type="sibTrans" cxnId="{1A10D087-E1F8-4C21-A77A-3637FC70EB6B}">
      <dgm:prSet/>
      <dgm:spPr/>
      <dgm:t>
        <a:bodyPr/>
        <a:lstStyle/>
        <a:p>
          <a:endParaRPr lang="en-US"/>
        </a:p>
      </dgm:t>
    </dgm:pt>
    <dgm:pt modelId="{3C3E9A6C-58D9-4791-ABFA-3208B98DFA2A}" type="pres">
      <dgm:prSet presAssocID="{8DEA50EF-EBC3-4123-A0CF-887681351539}" presName="vert0" presStyleCnt="0">
        <dgm:presLayoutVars>
          <dgm:dir/>
          <dgm:animOne val="branch"/>
          <dgm:animLvl val="lvl"/>
        </dgm:presLayoutVars>
      </dgm:prSet>
      <dgm:spPr/>
      <dgm:t>
        <a:bodyPr/>
        <a:lstStyle/>
        <a:p>
          <a:endParaRPr lang="en-US"/>
        </a:p>
      </dgm:t>
    </dgm:pt>
    <dgm:pt modelId="{9C5BFB7A-EE98-432E-A622-63BDEB01987B}" type="pres">
      <dgm:prSet presAssocID="{8223F041-3764-42A6-ACFE-7FE87F137996}" presName="thickLine" presStyleLbl="alignNode1" presStyleIdx="0" presStyleCnt="2"/>
      <dgm:spPr/>
    </dgm:pt>
    <dgm:pt modelId="{B6F75092-A7CE-4134-A478-A0689D641173}" type="pres">
      <dgm:prSet presAssocID="{8223F041-3764-42A6-ACFE-7FE87F137996}" presName="horz1" presStyleCnt="0"/>
      <dgm:spPr/>
    </dgm:pt>
    <dgm:pt modelId="{AD5E8D18-D432-4E8E-81AC-88DA40FB785D}" type="pres">
      <dgm:prSet presAssocID="{8223F041-3764-42A6-ACFE-7FE87F137996}" presName="tx1" presStyleLbl="revTx" presStyleIdx="0" presStyleCnt="2"/>
      <dgm:spPr/>
      <dgm:t>
        <a:bodyPr/>
        <a:lstStyle/>
        <a:p>
          <a:endParaRPr lang="en-US"/>
        </a:p>
      </dgm:t>
    </dgm:pt>
    <dgm:pt modelId="{46AC413B-DB04-45F0-B5FF-51963C4FA1BF}" type="pres">
      <dgm:prSet presAssocID="{8223F041-3764-42A6-ACFE-7FE87F137996}" presName="vert1" presStyleCnt="0"/>
      <dgm:spPr/>
    </dgm:pt>
    <dgm:pt modelId="{0F21C6E3-8EE4-4DB3-9C77-60B7C8C36A27}" type="pres">
      <dgm:prSet presAssocID="{970F87D5-4F34-4302-8E4A-A409E619FE14}" presName="thickLine" presStyleLbl="alignNode1" presStyleIdx="1" presStyleCnt="2"/>
      <dgm:spPr/>
    </dgm:pt>
    <dgm:pt modelId="{95E556CA-3F2D-4458-ACA9-B76955EFF73C}" type="pres">
      <dgm:prSet presAssocID="{970F87D5-4F34-4302-8E4A-A409E619FE14}" presName="horz1" presStyleCnt="0"/>
      <dgm:spPr/>
    </dgm:pt>
    <dgm:pt modelId="{D9E6EC27-791D-4858-B83C-0F023947F1F5}" type="pres">
      <dgm:prSet presAssocID="{970F87D5-4F34-4302-8E4A-A409E619FE14}" presName="tx1" presStyleLbl="revTx" presStyleIdx="1" presStyleCnt="2"/>
      <dgm:spPr/>
      <dgm:t>
        <a:bodyPr/>
        <a:lstStyle/>
        <a:p>
          <a:endParaRPr lang="en-US"/>
        </a:p>
      </dgm:t>
    </dgm:pt>
    <dgm:pt modelId="{F85B3E27-01BE-43C1-8128-356B908ACD6F}" type="pres">
      <dgm:prSet presAssocID="{970F87D5-4F34-4302-8E4A-A409E619FE14}" presName="vert1" presStyleCnt="0"/>
      <dgm:spPr/>
    </dgm:pt>
  </dgm:ptLst>
  <dgm:cxnLst>
    <dgm:cxn modelId="{56ADC0C1-1C53-49AF-89A9-4B6E0FF3DAB1}" srcId="{8DEA50EF-EBC3-4123-A0CF-887681351539}" destId="{8223F041-3764-42A6-ACFE-7FE87F137996}" srcOrd="0" destOrd="0" parTransId="{30434E70-FA92-4CAA-B352-94924D90C310}" sibTransId="{11ABC92F-6037-4B31-A9AF-083976B9392A}"/>
    <dgm:cxn modelId="{52E54E87-4395-41E5-BA51-31C438493A3F}" type="presOf" srcId="{8223F041-3764-42A6-ACFE-7FE87F137996}" destId="{AD5E8D18-D432-4E8E-81AC-88DA40FB785D}" srcOrd="0" destOrd="0" presId="urn:microsoft.com/office/officeart/2008/layout/LinedList"/>
    <dgm:cxn modelId="{1A10D087-E1F8-4C21-A77A-3637FC70EB6B}" srcId="{8DEA50EF-EBC3-4123-A0CF-887681351539}" destId="{970F87D5-4F34-4302-8E4A-A409E619FE14}" srcOrd="1" destOrd="0" parTransId="{9C133B2F-93ED-4529-B8C5-E252C6EA5822}" sibTransId="{F796F1A2-A9CF-4CAF-94BF-876F2846C14A}"/>
    <dgm:cxn modelId="{15AB8DB1-AE55-44BD-8993-2F7478E5C045}" type="presOf" srcId="{970F87D5-4F34-4302-8E4A-A409E619FE14}" destId="{D9E6EC27-791D-4858-B83C-0F023947F1F5}" srcOrd="0" destOrd="0" presId="urn:microsoft.com/office/officeart/2008/layout/LinedList"/>
    <dgm:cxn modelId="{13E5B9B8-183D-4F9B-9746-D037B1028A3F}" type="presOf" srcId="{8DEA50EF-EBC3-4123-A0CF-887681351539}" destId="{3C3E9A6C-58D9-4791-ABFA-3208B98DFA2A}" srcOrd="0" destOrd="0" presId="urn:microsoft.com/office/officeart/2008/layout/LinedList"/>
    <dgm:cxn modelId="{FE3F2287-F73A-4A61-87D1-C7E1BE54275D}" type="presParOf" srcId="{3C3E9A6C-58D9-4791-ABFA-3208B98DFA2A}" destId="{9C5BFB7A-EE98-432E-A622-63BDEB01987B}" srcOrd="0" destOrd="0" presId="urn:microsoft.com/office/officeart/2008/layout/LinedList"/>
    <dgm:cxn modelId="{009A77FE-20C1-4326-AEE1-33E3C62C9A8D}" type="presParOf" srcId="{3C3E9A6C-58D9-4791-ABFA-3208B98DFA2A}" destId="{B6F75092-A7CE-4134-A478-A0689D641173}" srcOrd="1" destOrd="0" presId="urn:microsoft.com/office/officeart/2008/layout/LinedList"/>
    <dgm:cxn modelId="{6F1579C3-9788-4FAA-ADA6-800CF7AFDD72}" type="presParOf" srcId="{B6F75092-A7CE-4134-A478-A0689D641173}" destId="{AD5E8D18-D432-4E8E-81AC-88DA40FB785D}" srcOrd="0" destOrd="0" presId="urn:microsoft.com/office/officeart/2008/layout/LinedList"/>
    <dgm:cxn modelId="{473199E8-EF01-4BDE-8440-046B6E94683F}" type="presParOf" srcId="{B6F75092-A7CE-4134-A478-A0689D641173}" destId="{46AC413B-DB04-45F0-B5FF-51963C4FA1BF}" srcOrd="1" destOrd="0" presId="urn:microsoft.com/office/officeart/2008/layout/LinedList"/>
    <dgm:cxn modelId="{DFDDB767-1103-41E5-96F9-B774259628EC}" type="presParOf" srcId="{3C3E9A6C-58D9-4791-ABFA-3208B98DFA2A}" destId="{0F21C6E3-8EE4-4DB3-9C77-60B7C8C36A27}" srcOrd="2" destOrd="0" presId="urn:microsoft.com/office/officeart/2008/layout/LinedList"/>
    <dgm:cxn modelId="{9280761E-E52A-4B12-A92F-413B7B765208}" type="presParOf" srcId="{3C3E9A6C-58D9-4791-ABFA-3208B98DFA2A}" destId="{95E556CA-3F2D-4458-ACA9-B76955EFF73C}" srcOrd="3" destOrd="0" presId="urn:microsoft.com/office/officeart/2008/layout/LinedList"/>
    <dgm:cxn modelId="{117E9D6C-E26B-45F2-86F8-F1C9D4ACF1E2}" type="presParOf" srcId="{95E556CA-3F2D-4458-ACA9-B76955EFF73C}" destId="{D9E6EC27-791D-4858-B83C-0F023947F1F5}" srcOrd="0" destOrd="0" presId="urn:microsoft.com/office/officeart/2008/layout/LinedList"/>
    <dgm:cxn modelId="{A131105D-1A91-44EB-A0E7-F683B99A859C}" type="presParOf" srcId="{95E556CA-3F2D-4458-ACA9-B76955EFF73C}" destId="{F85B3E27-01BE-43C1-8128-356B908ACD6F}"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9AD4BCB-B6D2-4651-AEEC-4C3CE45015A8}" type="doc">
      <dgm:prSet loTypeId="urn:microsoft.com/office/officeart/2018/2/layout/IconCircleList" loCatId="icon" qsTypeId="urn:microsoft.com/office/officeart/2005/8/quickstyle/simple1" qsCatId="simple" csTypeId="urn:microsoft.com/office/officeart/2005/8/colors/accent1_2" csCatId="accent1" phldr="1"/>
      <dgm:spPr/>
      <dgm:t>
        <a:bodyPr/>
        <a:lstStyle/>
        <a:p>
          <a:endParaRPr lang="en-US"/>
        </a:p>
      </dgm:t>
    </dgm:pt>
    <dgm:pt modelId="{F7314C21-A8E1-49DD-8832-9466F5641651}">
      <dgm:prSet/>
      <dgm:spPr/>
      <dgm:t>
        <a:bodyPr/>
        <a:lstStyle/>
        <a:p>
          <a:pPr>
            <a:lnSpc>
              <a:spcPct val="100000"/>
            </a:lnSpc>
          </a:pPr>
          <a:r>
            <a:rPr lang="en-US"/>
            <a:t>Export opportunities for small businesses.</a:t>
          </a:r>
        </a:p>
      </dgm:t>
    </dgm:pt>
    <dgm:pt modelId="{B9DEA6AA-9D86-405F-8116-3F9731DAF198}" type="parTrans" cxnId="{77B07125-C03D-4F09-8C0E-2043737D3D63}">
      <dgm:prSet/>
      <dgm:spPr/>
      <dgm:t>
        <a:bodyPr/>
        <a:lstStyle/>
        <a:p>
          <a:endParaRPr lang="en-US"/>
        </a:p>
      </dgm:t>
    </dgm:pt>
    <dgm:pt modelId="{AD1DAC9F-2A73-4B7F-9225-EB4AB463E5BB}" type="sibTrans" cxnId="{77B07125-C03D-4F09-8C0E-2043737D3D63}">
      <dgm:prSet/>
      <dgm:spPr/>
      <dgm:t>
        <a:bodyPr/>
        <a:lstStyle/>
        <a:p>
          <a:pPr>
            <a:lnSpc>
              <a:spcPct val="100000"/>
            </a:lnSpc>
          </a:pPr>
          <a:endParaRPr lang="en-US"/>
        </a:p>
      </dgm:t>
    </dgm:pt>
    <dgm:pt modelId="{8EB00123-1F6F-4584-A2FE-0AC13FE10F82}">
      <dgm:prSet/>
      <dgm:spPr/>
      <dgm:t>
        <a:bodyPr/>
        <a:lstStyle/>
        <a:p>
          <a:pPr>
            <a:lnSpc>
              <a:spcPct val="100000"/>
            </a:lnSpc>
          </a:pPr>
          <a:r>
            <a:rPr lang="en-US"/>
            <a:t>Finding successful foreign partnership.</a:t>
          </a:r>
        </a:p>
      </dgm:t>
    </dgm:pt>
    <dgm:pt modelId="{8D263B84-EF90-4C15-A061-244AE0A77A12}" type="parTrans" cxnId="{C6FA3332-3908-46A8-B4A5-A1C220D928C0}">
      <dgm:prSet/>
      <dgm:spPr/>
      <dgm:t>
        <a:bodyPr/>
        <a:lstStyle/>
        <a:p>
          <a:endParaRPr lang="en-US"/>
        </a:p>
      </dgm:t>
    </dgm:pt>
    <dgm:pt modelId="{8997E0AB-557E-4363-9EFF-159DF0ED3D04}" type="sibTrans" cxnId="{C6FA3332-3908-46A8-B4A5-A1C220D928C0}">
      <dgm:prSet/>
      <dgm:spPr/>
      <dgm:t>
        <a:bodyPr/>
        <a:lstStyle/>
        <a:p>
          <a:pPr>
            <a:lnSpc>
              <a:spcPct val="100000"/>
            </a:lnSpc>
          </a:pPr>
          <a:endParaRPr lang="en-US"/>
        </a:p>
      </dgm:t>
    </dgm:pt>
    <dgm:pt modelId="{5F710642-395E-4E58-873E-A4647B04A5F1}">
      <dgm:prSet/>
      <dgm:spPr/>
      <dgm:t>
        <a:bodyPr/>
        <a:lstStyle/>
        <a:p>
          <a:pPr>
            <a:lnSpc>
              <a:spcPct val="100000"/>
            </a:lnSpc>
          </a:pPr>
          <a:r>
            <a:rPr lang="en-US"/>
            <a:t>Diversification.</a:t>
          </a:r>
        </a:p>
      </dgm:t>
    </dgm:pt>
    <dgm:pt modelId="{52520C3A-3EDD-4078-9423-1A06E23008C1}" type="parTrans" cxnId="{987E338E-5E23-41E0-AEBC-EC80CEDE3341}">
      <dgm:prSet/>
      <dgm:spPr/>
      <dgm:t>
        <a:bodyPr/>
        <a:lstStyle/>
        <a:p>
          <a:endParaRPr lang="en-US"/>
        </a:p>
      </dgm:t>
    </dgm:pt>
    <dgm:pt modelId="{C97801C2-8BC8-4255-9438-AF4AAF6EF7F1}" type="sibTrans" cxnId="{987E338E-5E23-41E0-AEBC-EC80CEDE3341}">
      <dgm:prSet/>
      <dgm:spPr/>
      <dgm:t>
        <a:bodyPr/>
        <a:lstStyle/>
        <a:p>
          <a:pPr>
            <a:lnSpc>
              <a:spcPct val="100000"/>
            </a:lnSpc>
          </a:pPr>
          <a:endParaRPr lang="en-US"/>
        </a:p>
      </dgm:t>
    </dgm:pt>
    <dgm:pt modelId="{D3322627-B0F7-41A5-96D0-261A3751D2E8}">
      <dgm:prSet/>
      <dgm:spPr/>
      <dgm:t>
        <a:bodyPr/>
        <a:lstStyle/>
        <a:p>
          <a:pPr>
            <a:lnSpc>
              <a:spcPct val="100000"/>
            </a:lnSpc>
          </a:pPr>
          <a:r>
            <a:rPr lang="en-US"/>
            <a:t>Attract large business customers.</a:t>
          </a:r>
        </a:p>
      </dgm:t>
    </dgm:pt>
    <dgm:pt modelId="{7A879630-BE73-4348-A492-9B26A3853503}" type="parTrans" cxnId="{BB4063B5-2805-42A8-A418-F74734E73582}">
      <dgm:prSet/>
      <dgm:spPr/>
      <dgm:t>
        <a:bodyPr/>
        <a:lstStyle/>
        <a:p>
          <a:endParaRPr lang="en-US"/>
        </a:p>
      </dgm:t>
    </dgm:pt>
    <dgm:pt modelId="{9298ED84-5D34-4162-93D6-AD91D743E804}" type="sibTrans" cxnId="{BB4063B5-2805-42A8-A418-F74734E73582}">
      <dgm:prSet/>
      <dgm:spPr/>
      <dgm:t>
        <a:bodyPr/>
        <a:lstStyle/>
        <a:p>
          <a:endParaRPr lang="en-US"/>
        </a:p>
      </dgm:t>
    </dgm:pt>
    <dgm:pt modelId="{28924EBF-F6A9-4E8D-A0B0-4BB70B45E91E}" type="pres">
      <dgm:prSet presAssocID="{79AD4BCB-B6D2-4651-AEEC-4C3CE45015A8}" presName="root" presStyleCnt="0">
        <dgm:presLayoutVars>
          <dgm:dir/>
          <dgm:resizeHandles val="exact"/>
        </dgm:presLayoutVars>
      </dgm:prSet>
      <dgm:spPr/>
      <dgm:t>
        <a:bodyPr/>
        <a:lstStyle/>
        <a:p>
          <a:endParaRPr lang="en-US"/>
        </a:p>
      </dgm:t>
    </dgm:pt>
    <dgm:pt modelId="{F0955AB5-7732-462C-B40E-6EE90312483C}" type="pres">
      <dgm:prSet presAssocID="{79AD4BCB-B6D2-4651-AEEC-4C3CE45015A8}" presName="container" presStyleCnt="0">
        <dgm:presLayoutVars>
          <dgm:dir/>
          <dgm:resizeHandles val="exact"/>
        </dgm:presLayoutVars>
      </dgm:prSet>
      <dgm:spPr/>
    </dgm:pt>
    <dgm:pt modelId="{053D6782-58F9-4D3B-9D0E-CE3A22EB893B}" type="pres">
      <dgm:prSet presAssocID="{F7314C21-A8E1-49DD-8832-9466F5641651}" presName="compNode" presStyleCnt="0"/>
      <dgm:spPr/>
    </dgm:pt>
    <dgm:pt modelId="{75FE1721-9E91-4AA2-B630-7EADA338FFAB}" type="pres">
      <dgm:prSet presAssocID="{F7314C21-A8E1-49DD-8832-9466F5641651}" presName="iconBgRect" presStyleLbl="bgShp" presStyleIdx="0" presStyleCnt="4"/>
      <dgm:spPr/>
    </dgm:pt>
    <dgm:pt modelId="{8A089631-005C-4CB3-AF28-6AEDDF32BDAF}" type="pres">
      <dgm:prSet presAssocID="{F7314C21-A8E1-49DD-8832-9466F564165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dgm:spPr>
      <dgm:extLst>
        <a:ext uri="{E40237B7-FDA0-4F09-8148-C483321AD2D9}">
          <dgm14:cNvPr xmlns:dgm14="http://schemas.microsoft.com/office/drawing/2010/diagram" id="0" name="" descr="Share"/>
        </a:ext>
      </dgm:extLst>
    </dgm:pt>
    <dgm:pt modelId="{A3A56B03-6516-4753-975D-5D310B964902}" type="pres">
      <dgm:prSet presAssocID="{F7314C21-A8E1-49DD-8832-9466F5641651}" presName="spaceRect" presStyleCnt="0"/>
      <dgm:spPr/>
    </dgm:pt>
    <dgm:pt modelId="{8FE149B8-728D-4566-B888-006003CEDAEB}" type="pres">
      <dgm:prSet presAssocID="{F7314C21-A8E1-49DD-8832-9466F5641651}" presName="textRect" presStyleLbl="revTx" presStyleIdx="0" presStyleCnt="4">
        <dgm:presLayoutVars>
          <dgm:chMax val="1"/>
          <dgm:chPref val="1"/>
        </dgm:presLayoutVars>
      </dgm:prSet>
      <dgm:spPr/>
      <dgm:t>
        <a:bodyPr/>
        <a:lstStyle/>
        <a:p>
          <a:endParaRPr lang="en-US"/>
        </a:p>
      </dgm:t>
    </dgm:pt>
    <dgm:pt modelId="{9B9B6F73-8208-4B81-A9B6-FBD2FB99E3B6}" type="pres">
      <dgm:prSet presAssocID="{AD1DAC9F-2A73-4B7F-9225-EB4AB463E5BB}" presName="sibTrans" presStyleLbl="sibTrans2D1" presStyleIdx="0" presStyleCnt="0"/>
      <dgm:spPr/>
      <dgm:t>
        <a:bodyPr/>
        <a:lstStyle/>
        <a:p>
          <a:endParaRPr lang="en-US"/>
        </a:p>
      </dgm:t>
    </dgm:pt>
    <dgm:pt modelId="{E3D9F06E-66D2-4BD8-AB18-EE6989A4E0F7}" type="pres">
      <dgm:prSet presAssocID="{8EB00123-1F6F-4584-A2FE-0AC13FE10F82}" presName="compNode" presStyleCnt="0"/>
      <dgm:spPr/>
    </dgm:pt>
    <dgm:pt modelId="{0B0348B6-542A-473C-885B-AD66D3EE949B}" type="pres">
      <dgm:prSet presAssocID="{8EB00123-1F6F-4584-A2FE-0AC13FE10F82}" presName="iconBgRect" presStyleLbl="bgShp" presStyleIdx="1" presStyleCnt="4"/>
      <dgm:spPr/>
    </dgm:pt>
    <dgm:pt modelId="{49241B42-72B5-4F37-998C-122FC535078B}" type="pres">
      <dgm:prSet presAssocID="{8EB00123-1F6F-4584-A2FE-0AC13FE10F82}"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dgm:spPr>
      <dgm:extLst>
        <a:ext uri="{E40237B7-FDA0-4F09-8148-C483321AD2D9}">
          <dgm14:cNvPr xmlns:dgm14="http://schemas.microsoft.com/office/drawing/2010/diagram" id="0" name="" descr="Handshake"/>
        </a:ext>
      </dgm:extLst>
    </dgm:pt>
    <dgm:pt modelId="{EF720D2F-D712-4017-8D1D-745240D8503C}" type="pres">
      <dgm:prSet presAssocID="{8EB00123-1F6F-4584-A2FE-0AC13FE10F82}" presName="spaceRect" presStyleCnt="0"/>
      <dgm:spPr/>
    </dgm:pt>
    <dgm:pt modelId="{F6443B0E-C4A0-450D-ABD1-4CA5E1E006A6}" type="pres">
      <dgm:prSet presAssocID="{8EB00123-1F6F-4584-A2FE-0AC13FE10F82}" presName="textRect" presStyleLbl="revTx" presStyleIdx="1" presStyleCnt="4">
        <dgm:presLayoutVars>
          <dgm:chMax val="1"/>
          <dgm:chPref val="1"/>
        </dgm:presLayoutVars>
      </dgm:prSet>
      <dgm:spPr/>
      <dgm:t>
        <a:bodyPr/>
        <a:lstStyle/>
        <a:p>
          <a:endParaRPr lang="en-US"/>
        </a:p>
      </dgm:t>
    </dgm:pt>
    <dgm:pt modelId="{1B420F11-644D-44E2-A092-DCBA27FDB391}" type="pres">
      <dgm:prSet presAssocID="{8997E0AB-557E-4363-9EFF-159DF0ED3D04}" presName="sibTrans" presStyleLbl="sibTrans2D1" presStyleIdx="0" presStyleCnt="0"/>
      <dgm:spPr/>
      <dgm:t>
        <a:bodyPr/>
        <a:lstStyle/>
        <a:p>
          <a:endParaRPr lang="en-US"/>
        </a:p>
      </dgm:t>
    </dgm:pt>
    <dgm:pt modelId="{907E835A-D229-4993-AEC1-BAD04A2DC798}" type="pres">
      <dgm:prSet presAssocID="{5F710642-395E-4E58-873E-A4647B04A5F1}" presName="compNode" presStyleCnt="0"/>
      <dgm:spPr/>
    </dgm:pt>
    <dgm:pt modelId="{FAA2E4F6-48DC-4654-94C3-6BFD3E4B1BDF}" type="pres">
      <dgm:prSet presAssocID="{5F710642-395E-4E58-873E-A4647B04A5F1}" presName="iconBgRect" presStyleLbl="bgShp" presStyleIdx="2" presStyleCnt="4"/>
      <dgm:spPr/>
    </dgm:pt>
    <dgm:pt modelId="{D24369BB-AEA3-4FAB-9AAD-0C043CFDB5D4}" type="pres">
      <dgm:prSet presAssocID="{5F710642-395E-4E58-873E-A4647B04A5F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dgm:spPr>
      <dgm:extLst>
        <a:ext uri="{E40237B7-FDA0-4F09-8148-C483321AD2D9}">
          <dgm14:cNvPr xmlns:dgm14="http://schemas.microsoft.com/office/drawing/2010/diagram" id="0" name="" descr="Business Growth"/>
        </a:ext>
      </dgm:extLst>
    </dgm:pt>
    <dgm:pt modelId="{CDA7308A-475F-4C44-A588-682112D0C8EC}" type="pres">
      <dgm:prSet presAssocID="{5F710642-395E-4E58-873E-A4647B04A5F1}" presName="spaceRect" presStyleCnt="0"/>
      <dgm:spPr/>
    </dgm:pt>
    <dgm:pt modelId="{DBB3E1E6-4081-497B-B2EE-F71DBAFAF027}" type="pres">
      <dgm:prSet presAssocID="{5F710642-395E-4E58-873E-A4647B04A5F1}" presName="textRect" presStyleLbl="revTx" presStyleIdx="2" presStyleCnt="4">
        <dgm:presLayoutVars>
          <dgm:chMax val="1"/>
          <dgm:chPref val="1"/>
        </dgm:presLayoutVars>
      </dgm:prSet>
      <dgm:spPr/>
      <dgm:t>
        <a:bodyPr/>
        <a:lstStyle/>
        <a:p>
          <a:endParaRPr lang="en-US"/>
        </a:p>
      </dgm:t>
    </dgm:pt>
    <dgm:pt modelId="{7779B704-0E85-4CFE-8FF3-57C26B379310}" type="pres">
      <dgm:prSet presAssocID="{C97801C2-8BC8-4255-9438-AF4AAF6EF7F1}" presName="sibTrans" presStyleLbl="sibTrans2D1" presStyleIdx="0" presStyleCnt="0"/>
      <dgm:spPr/>
      <dgm:t>
        <a:bodyPr/>
        <a:lstStyle/>
        <a:p>
          <a:endParaRPr lang="en-US"/>
        </a:p>
      </dgm:t>
    </dgm:pt>
    <dgm:pt modelId="{6CE3447E-5E2E-40C4-B558-727947E25C57}" type="pres">
      <dgm:prSet presAssocID="{D3322627-B0F7-41A5-96D0-261A3751D2E8}" presName="compNode" presStyleCnt="0"/>
      <dgm:spPr/>
    </dgm:pt>
    <dgm:pt modelId="{A11B42EB-DF77-4F67-BBD1-2966DA73239B}" type="pres">
      <dgm:prSet presAssocID="{D3322627-B0F7-41A5-96D0-261A3751D2E8}" presName="iconBgRect" presStyleLbl="bgShp" presStyleIdx="3" presStyleCnt="4"/>
      <dgm:spPr/>
    </dgm:pt>
    <dgm:pt modelId="{D9F9F4FB-B515-4658-974E-B25ACFD20BC0}" type="pres">
      <dgm:prSet presAssocID="{D3322627-B0F7-41A5-96D0-261A3751D2E8}"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a:blipFill>
      </dgm:spPr>
      <dgm:extLst>
        <a:ext uri="{E40237B7-FDA0-4F09-8148-C483321AD2D9}">
          <dgm14:cNvPr xmlns:dgm14="http://schemas.microsoft.com/office/drawing/2010/diagram" id="0" name="" descr="Kiosk"/>
        </a:ext>
      </dgm:extLst>
    </dgm:pt>
    <dgm:pt modelId="{7CD1CDE2-7B00-4294-AD71-6C4D3AE004CC}" type="pres">
      <dgm:prSet presAssocID="{D3322627-B0F7-41A5-96D0-261A3751D2E8}" presName="spaceRect" presStyleCnt="0"/>
      <dgm:spPr/>
    </dgm:pt>
    <dgm:pt modelId="{EBBA53D8-23F2-4DA3-8AAD-693A8CC7F02C}" type="pres">
      <dgm:prSet presAssocID="{D3322627-B0F7-41A5-96D0-261A3751D2E8}" presName="textRect" presStyleLbl="revTx" presStyleIdx="3" presStyleCnt="4">
        <dgm:presLayoutVars>
          <dgm:chMax val="1"/>
          <dgm:chPref val="1"/>
        </dgm:presLayoutVars>
      </dgm:prSet>
      <dgm:spPr/>
      <dgm:t>
        <a:bodyPr/>
        <a:lstStyle/>
        <a:p>
          <a:endParaRPr lang="en-US"/>
        </a:p>
      </dgm:t>
    </dgm:pt>
  </dgm:ptLst>
  <dgm:cxnLst>
    <dgm:cxn modelId="{BB4063B5-2805-42A8-A418-F74734E73582}" srcId="{79AD4BCB-B6D2-4651-AEEC-4C3CE45015A8}" destId="{D3322627-B0F7-41A5-96D0-261A3751D2E8}" srcOrd="3" destOrd="0" parTransId="{7A879630-BE73-4348-A492-9B26A3853503}" sibTransId="{9298ED84-5D34-4162-93D6-AD91D743E804}"/>
    <dgm:cxn modelId="{2EEB0212-7203-442A-8E33-20A664559330}" type="presOf" srcId="{D3322627-B0F7-41A5-96D0-261A3751D2E8}" destId="{EBBA53D8-23F2-4DA3-8AAD-693A8CC7F02C}" srcOrd="0" destOrd="0" presId="urn:microsoft.com/office/officeart/2018/2/layout/IconCircleList"/>
    <dgm:cxn modelId="{86B34A8A-AB53-428E-A1D9-01964EFA284A}" type="presOf" srcId="{AD1DAC9F-2A73-4B7F-9225-EB4AB463E5BB}" destId="{9B9B6F73-8208-4B81-A9B6-FBD2FB99E3B6}" srcOrd="0" destOrd="0" presId="urn:microsoft.com/office/officeart/2018/2/layout/IconCircleList"/>
    <dgm:cxn modelId="{FFFF2FE8-FF68-47E7-8400-9DDEA85CA689}" type="presOf" srcId="{79AD4BCB-B6D2-4651-AEEC-4C3CE45015A8}" destId="{28924EBF-F6A9-4E8D-A0B0-4BB70B45E91E}" srcOrd="0" destOrd="0" presId="urn:microsoft.com/office/officeart/2018/2/layout/IconCircleList"/>
    <dgm:cxn modelId="{77B07125-C03D-4F09-8C0E-2043737D3D63}" srcId="{79AD4BCB-B6D2-4651-AEEC-4C3CE45015A8}" destId="{F7314C21-A8E1-49DD-8832-9466F5641651}" srcOrd="0" destOrd="0" parTransId="{B9DEA6AA-9D86-405F-8116-3F9731DAF198}" sibTransId="{AD1DAC9F-2A73-4B7F-9225-EB4AB463E5BB}"/>
    <dgm:cxn modelId="{4E0CBA97-5863-4F5A-8949-A3FF8AC821BD}" type="presOf" srcId="{F7314C21-A8E1-49DD-8832-9466F5641651}" destId="{8FE149B8-728D-4566-B888-006003CEDAEB}" srcOrd="0" destOrd="0" presId="urn:microsoft.com/office/officeart/2018/2/layout/IconCircleList"/>
    <dgm:cxn modelId="{93D235CA-B849-430F-81DC-6108D42E3F63}" type="presOf" srcId="{5F710642-395E-4E58-873E-A4647B04A5F1}" destId="{DBB3E1E6-4081-497B-B2EE-F71DBAFAF027}" srcOrd="0" destOrd="0" presId="urn:microsoft.com/office/officeart/2018/2/layout/IconCircleList"/>
    <dgm:cxn modelId="{26931A42-ECC9-4D26-AD09-8028DEE844B9}" type="presOf" srcId="{C97801C2-8BC8-4255-9438-AF4AAF6EF7F1}" destId="{7779B704-0E85-4CFE-8FF3-57C26B379310}" srcOrd="0" destOrd="0" presId="urn:microsoft.com/office/officeart/2018/2/layout/IconCircleList"/>
    <dgm:cxn modelId="{ED6EA0C7-88DF-42EA-9228-5AF3BFDBFB02}" type="presOf" srcId="{8EB00123-1F6F-4584-A2FE-0AC13FE10F82}" destId="{F6443B0E-C4A0-450D-ABD1-4CA5E1E006A6}" srcOrd="0" destOrd="0" presId="urn:microsoft.com/office/officeart/2018/2/layout/IconCircleList"/>
    <dgm:cxn modelId="{987E338E-5E23-41E0-AEBC-EC80CEDE3341}" srcId="{79AD4BCB-B6D2-4651-AEEC-4C3CE45015A8}" destId="{5F710642-395E-4E58-873E-A4647B04A5F1}" srcOrd="2" destOrd="0" parTransId="{52520C3A-3EDD-4078-9423-1A06E23008C1}" sibTransId="{C97801C2-8BC8-4255-9438-AF4AAF6EF7F1}"/>
    <dgm:cxn modelId="{C6FA3332-3908-46A8-B4A5-A1C220D928C0}" srcId="{79AD4BCB-B6D2-4651-AEEC-4C3CE45015A8}" destId="{8EB00123-1F6F-4584-A2FE-0AC13FE10F82}" srcOrd="1" destOrd="0" parTransId="{8D263B84-EF90-4C15-A061-244AE0A77A12}" sibTransId="{8997E0AB-557E-4363-9EFF-159DF0ED3D04}"/>
    <dgm:cxn modelId="{A858FAFA-67CB-4538-96A7-00574AC41926}" type="presOf" srcId="{8997E0AB-557E-4363-9EFF-159DF0ED3D04}" destId="{1B420F11-644D-44E2-A092-DCBA27FDB391}" srcOrd="0" destOrd="0" presId="urn:microsoft.com/office/officeart/2018/2/layout/IconCircleList"/>
    <dgm:cxn modelId="{B7A67301-A2EB-4812-A4AA-E2D213C1CB87}" type="presParOf" srcId="{28924EBF-F6A9-4E8D-A0B0-4BB70B45E91E}" destId="{F0955AB5-7732-462C-B40E-6EE90312483C}" srcOrd="0" destOrd="0" presId="urn:microsoft.com/office/officeart/2018/2/layout/IconCircleList"/>
    <dgm:cxn modelId="{7249EE89-0B7A-4072-B2B2-384492DC3067}" type="presParOf" srcId="{F0955AB5-7732-462C-B40E-6EE90312483C}" destId="{053D6782-58F9-4D3B-9D0E-CE3A22EB893B}" srcOrd="0" destOrd="0" presId="urn:microsoft.com/office/officeart/2018/2/layout/IconCircleList"/>
    <dgm:cxn modelId="{FF2E667D-3195-40B2-BA55-54D41542977C}" type="presParOf" srcId="{053D6782-58F9-4D3B-9D0E-CE3A22EB893B}" destId="{75FE1721-9E91-4AA2-B630-7EADA338FFAB}" srcOrd="0" destOrd="0" presId="urn:microsoft.com/office/officeart/2018/2/layout/IconCircleList"/>
    <dgm:cxn modelId="{7C09EF68-2170-4ED8-BD16-87335C141038}" type="presParOf" srcId="{053D6782-58F9-4D3B-9D0E-CE3A22EB893B}" destId="{8A089631-005C-4CB3-AF28-6AEDDF32BDAF}" srcOrd="1" destOrd="0" presId="urn:microsoft.com/office/officeart/2018/2/layout/IconCircleList"/>
    <dgm:cxn modelId="{CA6A5017-C472-4FB4-82FB-4900D9441E48}" type="presParOf" srcId="{053D6782-58F9-4D3B-9D0E-CE3A22EB893B}" destId="{A3A56B03-6516-4753-975D-5D310B964902}" srcOrd="2" destOrd="0" presId="urn:microsoft.com/office/officeart/2018/2/layout/IconCircleList"/>
    <dgm:cxn modelId="{D3AB7751-3A33-4476-9414-1733E74F4EC9}" type="presParOf" srcId="{053D6782-58F9-4D3B-9D0E-CE3A22EB893B}" destId="{8FE149B8-728D-4566-B888-006003CEDAEB}" srcOrd="3" destOrd="0" presId="urn:microsoft.com/office/officeart/2018/2/layout/IconCircleList"/>
    <dgm:cxn modelId="{64993640-A8A1-4800-8536-ABBB6F3D1377}" type="presParOf" srcId="{F0955AB5-7732-462C-B40E-6EE90312483C}" destId="{9B9B6F73-8208-4B81-A9B6-FBD2FB99E3B6}" srcOrd="1" destOrd="0" presId="urn:microsoft.com/office/officeart/2018/2/layout/IconCircleList"/>
    <dgm:cxn modelId="{79C8D473-DA0F-4657-92D3-F32557539598}" type="presParOf" srcId="{F0955AB5-7732-462C-B40E-6EE90312483C}" destId="{E3D9F06E-66D2-4BD8-AB18-EE6989A4E0F7}" srcOrd="2" destOrd="0" presId="urn:microsoft.com/office/officeart/2018/2/layout/IconCircleList"/>
    <dgm:cxn modelId="{AB852F88-D009-4EDB-AEA6-0A338F8AB178}" type="presParOf" srcId="{E3D9F06E-66D2-4BD8-AB18-EE6989A4E0F7}" destId="{0B0348B6-542A-473C-885B-AD66D3EE949B}" srcOrd="0" destOrd="0" presId="urn:microsoft.com/office/officeart/2018/2/layout/IconCircleList"/>
    <dgm:cxn modelId="{9B9EFF95-427C-4D0B-B0B6-815632153C9F}" type="presParOf" srcId="{E3D9F06E-66D2-4BD8-AB18-EE6989A4E0F7}" destId="{49241B42-72B5-4F37-998C-122FC535078B}" srcOrd="1" destOrd="0" presId="urn:microsoft.com/office/officeart/2018/2/layout/IconCircleList"/>
    <dgm:cxn modelId="{D93A9961-85B1-4D3F-AE37-1121E7BD6423}" type="presParOf" srcId="{E3D9F06E-66D2-4BD8-AB18-EE6989A4E0F7}" destId="{EF720D2F-D712-4017-8D1D-745240D8503C}" srcOrd="2" destOrd="0" presId="urn:microsoft.com/office/officeart/2018/2/layout/IconCircleList"/>
    <dgm:cxn modelId="{1E29F337-E3E3-4A39-A3E6-E6F89692129B}" type="presParOf" srcId="{E3D9F06E-66D2-4BD8-AB18-EE6989A4E0F7}" destId="{F6443B0E-C4A0-450D-ABD1-4CA5E1E006A6}" srcOrd="3" destOrd="0" presId="urn:microsoft.com/office/officeart/2018/2/layout/IconCircleList"/>
    <dgm:cxn modelId="{8084980E-E1BD-4EB9-A73C-0EA966248E60}" type="presParOf" srcId="{F0955AB5-7732-462C-B40E-6EE90312483C}" destId="{1B420F11-644D-44E2-A092-DCBA27FDB391}" srcOrd="3" destOrd="0" presId="urn:microsoft.com/office/officeart/2018/2/layout/IconCircleList"/>
    <dgm:cxn modelId="{0E33BF1F-43F5-4415-8C42-8D5CCB607B35}" type="presParOf" srcId="{F0955AB5-7732-462C-B40E-6EE90312483C}" destId="{907E835A-D229-4993-AEC1-BAD04A2DC798}" srcOrd="4" destOrd="0" presId="urn:microsoft.com/office/officeart/2018/2/layout/IconCircleList"/>
    <dgm:cxn modelId="{0A8EDA94-8627-4C98-A6FE-31168BD84B19}" type="presParOf" srcId="{907E835A-D229-4993-AEC1-BAD04A2DC798}" destId="{FAA2E4F6-48DC-4654-94C3-6BFD3E4B1BDF}" srcOrd="0" destOrd="0" presId="urn:microsoft.com/office/officeart/2018/2/layout/IconCircleList"/>
    <dgm:cxn modelId="{850C96B7-1D6D-49C4-8091-38FFB2742693}" type="presParOf" srcId="{907E835A-D229-4993-AEC1-BAD04A2DC798}" destId="{D24369BB-AEA3-4FAB-9AAD-0C043CFDB5D4}" srcOrd="1" destOrd="0" presId="urn:microsoft.com/office/officeart/2018/2/layout/IconCircleList"/>
    <dgm:cxn modelId="{AC0F57B5-C1B5-454C-9824-AE4DD48B126F}" type="presParOf" srcId="{907E835A-D229-4993-AEC1-BAD04A2DC798}" destId="{CDA7308A-475F-4C44-A588-682112D0C8EC}" srcOrd="2" destOrd="0" presId="urn:microsoft.com/office/officeart/2018/2/layout/IconCircleList"/>
    <dgm:cxn modelId="{FB9DFF53-6011-47AF-8068-40C2BCF0F781}" type="presParOf" srcId="{907E835A-D229-4993-AEC1-BAD04A2DC798}" destId="{DBB3E1E6-4081-497B-B2EE-F71DBAFAF027}" srcOrd="3" destOrd="0" presId="urn:microsoft.com/office/officeart/2018/2/layout/IconCircleList"/>
    <dgm:cxn modelId="{C7D44DD2-FC0A-418F-94FE-7BEA054A389F}" type="presParOf" srcId="{F0955AB5-7732-462C-B40E-6EE90312483C}" destId="{7779B704-0E85-4CFE-8FF3-57C26B379310}" srcOrd="5" destOrd="0" presId="urn:microsoft.com/office/officeart/2018/2/layout/IconCircleList"/>
    <dgm:cxn modelId="{C9548A53-C56E-4818-9692-6518A51F6AEA}" type="presParOf" srcId="{F0955AB5-7732-462C-B40E-6EE90312483C}" destId="{6CE3447E-5E2E-40C4-B558-727947E25C57}" srcOrd="6" destOrd="0" presId="urn:microsoft.com/office/officeart/2018/2/layout/IconCircleList"/>
    <dgm:cxn modelId="{86ADB730-6DDE-41F6-8BE7-8DC006629EEB}" type="presParOf" srcId="{6CE3447E-5E2E-40C4-B558-727947E25C57}" destId="{A11B42EB-DF77-4F67-BBD1-2966DA73239B}" srcOrd="0" destOrd="0" presId="urn:microsoft.com/office/officeart/2018/2/layout/IconCircleList"/>
    <dgm:cxn modelId="{9BC7F78A-FCC9-49FB-8FCA-E2EA5D363BD0}" type="presParOf" srcId="{6CE3447E-5E2E-40C4-B558-727947E25C57}" destId="{D9F9F4FB-B515-4658-974E-B25ACFD20BC0}" srcOrd="1" destOrd="0" presId="urn:microsoft.com/office/officeart/2018/2/layout/IconCircleList"/>
    <dgm:cxn modelId="{AA54F8B0-3697-4CA9-86B1-BA363BE5F92E}" type="presParOf" srcId="{6CE3447E-5E2E-40C4-B558-727947E25C57}" destId="{7CD1CDE2-7B00-4294-AD71-6C4D3AE004CC}" srcOrd="2" destOrd="0" presId="urn:microsoft.com/office/officeart/2018/2/layout/IconCircleList"/>
    <dgm:cxn modelId="{01FCAF5A-17E9-4DA3-BCE8-E750B4B4EA1A}" type="presParOf" srcId="{6CE3447E-5E2E-40C4-B558-727947E25C57}" destId="{EBBA53D8-23F2-4DA3-8AAD-693A8CC7F02C}"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E75EAF-7547-499E-A313-ED34F54A439D}">
      <dsp:nvSpPr>
        <dsp:cNvPr id="0" name=""/>
        <dsp:cNvSpPr/>
      </dsp:nvSpPr>
      <dsp:spPr>
        <a:xfrm>
          <a:off x="0" y="600"/>
          <a:ext cx="10769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2793A4D-A672-4716-B9D9-DDF1D8562B1D}">
      <dsp:nvSpPr>
        <dsp:cNvPr id="0" name=""/>
        <dsp:cNvSpPr/>
      </dsp:nvSpPr>
      <dsp:spPr>
        <a:xfrm>
          <a:off x="0" y="600"/>
          <a:ext cx="10769600" cy="546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kern="1200" dirty="0"/>
            <a:t>Objectives</a:t>
          </a:r>
        </a:p>
      </dsp:txBody>
      <dsp:txXfrm>
        <a:off x="0" y="600"/>
        <a:ext cx="10769600" cy="546305"/>
      </dsp:txXfrm>
    </dsp:sp>
    <dsp:sp modelId="{A4E5A439-0FD2-4E50-A6EB-52E07D809980}">
      <dsp:nvSpPr>
        <dsp:cNvPr id="0" name=""/>
        <dsp:cNvSpPr/>
      </dsp:nvSpPr>
      <dsp:spPr>
        <a:xfrm>
          <a:off x="0" y="546906"/>
          <a:ext cx="10769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117E836-AE41-416D-83E5-73BA0348074E}">
      <dsp:nvSpPr>
        <dsp:cNvPr id="0" name=""/>
        <dsp:cNvSpPr/>
      </dsp:nvSpPr>
      <dsp:spPr>
        <a:xfrm>
          <a:off x="0" y="546906"/>
          <a:ext cx="10769600" cy="546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kern="1200" dirty="0"/>
            <a:t>Introduction</a:t>
          </a:r>
        </a:p>
      </dsp:txBody>
      <dsp:txXfrm>
        <a:off x="0" y="546906"/>
        <a:ext cx="10769600" cy="546305"/>
      </dsp:txXfrm>
    </dsp:sp>
    <dsp:sp modelId="{78F698BA-B3A6-4CE1-A08A-69D582EBDBC6}">
      <dsp:nvSpPr>
        <dsp:cNvPr id="0" name=""/>
        <dsp:cNvSpPr/>
      </dsp:nvSpPr>
      <dsp:spPr>
        <a:xfrm>
          <a:off x="0" y="1093211"/>
          <a:ext cx="10769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714FCD7-207D-4B4B-AC02-41D808416FF0}">
      <dsp:nvSpPr>
        <dsp:cNvPr id="0" name=""/>
        <dsp:cNvSpPr/>
      </dsp:nvSpPr>
      <dsp:spPr>
        <a:xfrm>
          <a:off x="0" y="1093211"/>
          <a:ext cx="10769600" cy="546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kern="1200" dirty="0"/>
            <a:t>What are global enterprises</a:t>
          </a:r>
        </a:p>
      </dsp:txBody>
      <dsp:txXfrm>
        <a:off x="0" y="1093211"/>
        <a:ext cx="10769600" cy="546305"/>
      </dsp:txXfrm>
    </dsp:sp>
    <dsp:sp modelId="{E19C8E58-9C90-480D-8269-96A5749894AE}">
      <dsp:nvSpPr>
        <dsp:cNvPr id="0" name=""/>
        <dsp:cNvSpPr/>
      </dsp:nvSpPr>
      <dsp:spPr>
        <a:xfrm>
          <a:off x="0" y="1639517"/>
          <a:ext cx="10769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EBF62BE-9C2E-4C6B-B592-208AF92BDE58}">
      <dsp:nvSpPr>
        <dsp:cNvPr id="0" name=""/>
        <dsp:cNvSpPr/>
      </dsp:nvSpPr>
      <dsp:spPr>
        <a:xfrm>
          <a:off x="0" y="1639517"/>
          <a:ext cx="10769600" cy="546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kern="1200" dirty="0"/>
            <a:t>Benefits of global enterprises</a:t>
          </a:r>
        </a:p>
      </dsp:txBody>
      <dsp:txXfrm>
        <a:off x="0" y="1639517"/>
        <a:ext cx="10769600" cy="546305"/>
      </dsp:txXfrm>
    </dsp:sp>
    <dsp:sp modelId="{84BF2062-5126-425D-9669-942A79DBE4D2}">
      <dsp:nvSpPr>
        <dsp:cNvPr id="0" name=""/>
        <dsp:cNvSpPr/>
      </dsp:nvSpPr>
      <dsp:spPr>
        <a:xfrm>
          <a:off x="0" y="2185823"/>
          <a:ext cx="10769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FF7D8D6-1FF6-437B-A830-CA0D189F5D95}">
      <dsp:nvSpPr>
        <dsp:cNvPr id="0" name=""/>
        <dsp:cNvSpPr/>
      </dsp:nvSpPr>
      <dsp:spPr>
        <a:xfrm>
          <a:off x="0" y="2185823"/>
          <a:ext cx="10769600" cy="546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kern="1200" dirty="0"/>
            <a:t>What is B2B marketing</a:t>
          </a:r>
        </a:p>
      </dsp:txBody>
      <dsp:txXfrm>
        <a:off x="0" y="2185823"/>
        <a:ext cx="10769600" cy="546305"/>
      </dsp:txXfrm>
    </dsp:sp>
    <dsp:sp modelId="{FB258181-AE43-46E8-BCC7-86DD78963467}">
      <dsp:nvSpPr>
        <dsp:cNvPr id="0" name=""/>
        <dsp:cNvSpPr/>
      </dsp:nvSpPr>
      <dsp:spPr>
        <a:xfrm>
          <a:off x="0" y="2732128"/>
          <a:ext cx="10769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7C019D-0706-4E83-BD25-7B3D55E6A84B}">
      <dsp:nvSpPr>
        <dsp:cNvPr id="0" name=""/>
        <dsp:cNvSpPr/>
      </dsp:nvSpPr>
      <dsp:spPr>
        <a:xfrm>
          <a:off x="0" y="2732128"/>
          <a:ext cx="10769600" cy="546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kern="1200" dirty="0">
              <a:latin typeface="Avenir Next LT Pro"/>
            </a:rPr>
            <a:t>The impact of internet on marketing</a:t>
          </a:r>
          <a:endParaRPr lang="en-US" sz="2600" kern="1200" dirty="0"/>
        </a:p>
      </dsp:txBody>
      <dsp:txXfrm>
        <a:off x="0" y="2732128"/>
        <a:ext cx="10769600" cy="546305"/>
      </dsp:txXfrm>
    </dsp:sp>
    <dsp:sp modelId="{F21DE03C-9BF3-4E35-8222-F2EECB57D548}">
      <dsp:nvSpPr>
        <dsp:cNvPr id="0" name=""/>
        <dsp:cNvSpPr/>
      </dsp:nvSpPr>
      <dsp:spPr>
        <a:xfrm>
          <a:off x="0" y="3278434"/>
          <a:ext cx="10769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3C18035-13A3-4428-B957-92CFAE560BD6}">
      <dsp:nvSpPr>
        <dsp:cNvPr id="0" name=""/>
        <dsp:cNvSpPr/>
      </dsp:nvSpPr>
      <dsp:spPr>
        <a:xfrm>
          <a:off x="0" y="3278434"/>
          <a:ext cx="10769600" cy="546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kern="1200" dirty="0">
              <a:latin typeface="Avenir Next LT Pro"/>
            </a:rPr>
            <a:t>How does social media affect marketing</a:t>
          </a:r>
        </a:p>
      </dsp:txBody>
      <dsp:txXfrm>
        <a:off x="0" y="3278434"/>
        <a:ext cx="10769600" cy="546305"/>
      </dsp:txXfrm>
    </dsp:sp>
    <dsp:sp modelId="{D8AE223F-383E-42E5-B8D8-2EC72FE0289B}">
      <dsp:nvSpPr>
        <dsp:cNvPr id="0" name=""/>
        <dsp:cNvSpPr/>
      </dsp:nvSpPr>
      <dsp:spPr>
        <a:xfrm>
          <a:off x="0" y="3824740"/>
          <a:ext cx="10769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CD37736-BA98-4AD2-8703-3EA9B12C6A34}">
      <dsp:nvSpPr>
        <dsp:cNvPr id="0" name=""/>
        <dsp:cNvSpPr/>
      </dsp:nvSpPr>
      <dsp:spPr>
        <a:xfrm>
          <a:off x="0" y="3824740"/>
          <a:ext cx="10769600" cy="546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kern="1200" dirty="0"/>
            <a:t>Conclusion</a:t>
          </a:r>
        </a:p>
      </dsp:txBody>
      <dsp:txXfrm>
        <a:off x="0" y="3824740"/>
        <a:ext cx="10769600" cy="546305"/>
      </dsp:txXfrm>
    </dsp:sp>
    <dsp:sp modelId="{B9F75850-5364-48A4-9654-C75E1DBD7CF3}">
      <dsp:nvSpPr>
        <dsp:cNvPr id="0" name=""/>
        <dsp:cNvSpPr/>
      </dsp:nvSpPr>
      <dsp:spPr>
        <a:xfrm>
          <a:off x="0" y="4371045"/>
          <a:ext cx="10769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51DBB3B-933D-42E1-91B5-B98FB6ED935E}">
      <dsp:nvSpPr>
        <dsp:cNvPr id="0" name=""/>
        <dsp:cNvSpPr/>
      </dsp:nvSpPr>
      <dsp:spPr>
        <a:xfrm>
          <a:off x="0" y="4371045"/>
          <a:ext cx="10769600" cy="546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kern="1200" dirty="0"/>
            <a:t>References</a:t>
          </a:r>
        </a:p>
      </dsp:txBody>
      <dsp:txXfrm>
        <a:off x="0" y="4371045"/>
        <a:ext cx="10769600" cy="5463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5BFB7A-EE98-432E-A622-63BDEB01987B}">
      <dsp:nvSpPr>
        <dsp:cNvPr id="0" name=""/>
        <dsp:cNvSpPr/>
      </dsp:nvSpPr>
      <dsp:spPr>
        <a:xfrm>
          <a:off x="0" y="0"/>
          <a:ext cx="5799644"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D5E8D18-D432-4E8E-81AC-88DA40FB785D}">
      <dsp:nvSpPr>
        <dsp:cNvPr id="0" name=""/>
        <dsp:cNvSpPr/>
      </dsp:nvSpPr>
      <dsp:spPr>
        <a:xfrm>
          <a:off x="0" y="0"/>
          <a:ext cx="5799644" cy="2449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lvl="0" algn="l" defTabSz="1778000">
            <a:lnSpc>
              <a:spcPct val="90000"/>
            </a:lnSpc>
            <a:spcBef>
              <a:spcPct val="0"/>
            </a:spcBef>
            <a:spcAft>
              <a:spcPct val="35000"/>
            </a:spcAft>
          </a:pPr>
          <a:r>
            <a:rPr lang="en-US" sz="4000" kern="1200"/>
            <a:t>Discuss the benefits of becoming a global enterprise</a:t>
          </a:r>
        </a:p>
      </dsp:txBody>
      <dsp:txXfrm>
        <a:off x="0" y="0"/>
        <a:ext cx="5799644" cy="2449650"/>
      </dsp:txXfrm>
    </dsp:sp>
    <dsp:sp modelId="{0F21C6E3-8EE4-4DB3-9C77-60B7C8C36A27}">
      <dsp:nvSpPr>
        <dsp:cNvPr id="0" name=""/>
        <dsp:cNvSpPr/>
      </dsp:nvSpPr>
      <dsp:spPr>
        <a:xfrm>
          <a:off x="0" y="2449650"/>
          <a:ext cx="5799644" cy="0"/>
        </a:xfrm>
        <a:prstGeom prst="line">
          <a:avLst/>
        </a:prstGeom>
        <a:solidFill>
          <a:schemeClr val="accent2">
            <a:hueOff val="-2482771"/>
            <a:satOff val="-3929"/>
            <a:lumOff val="-2352"/>
            <a:alphaOff val="0"/>
          </a:schemeClr>
        </a:solidFill>
        <a:ln w="12700" cap="flat" cmpd="sng" algn="ctr">
          <a:solidFill>
            <a:schemeClr val="accent2">
              <a:hueOff val="-2482771"/>
              <a:satOff val="-3929"/>
              <a:lumOff val="-235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9E6EC27-791D-4858-B83C-0F023947F1F5}">
      <dsp:nvSpPr>
        <dsp:cNvPr id="0" name=""/>
        <dsp:cNvSpPr/>
      </dsp:nvSpPr>
      <dsp:spPr>
        <a:xfrm>
          <a:off x="0" y="2449650"/>
          <a:ext cx="5799644" cy="2449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lvl="0" algn="l" defTabSz="1778000">
            <a:lnSpc>
              <a:spcPct val="90000"/>
            </a:lnSpc>
            <a:spcBef>
              <a:spcPct val="0"/>
            </a:spcBef>
            <a:spcAft>
              <a:spcPct val="35000"/>
            </a:spcAft>
          </a:pPr>
          <a:r>
            <a:rPr lang="en-US" sz="4000" kern="1200"/>
            <a:t>Describe the influence of online platforms and social media on B2B marketing</a:t>
          </a:r>
        </a:p>
      </dsp:txBody>
      <dsp:txXfrm>
        <a:off x="0" y="2449650"/>
        <a:ext cx="5799644" cy="24496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FE1721-9E91-4AA2-B630-7EADA338FFAB}">
      <dsp:nvSpPr>
        <dsp:cNvPr id="0" name=""/>
        <dsp:cNvSpPr/>
      </dsp:nvSpPr>
      <dsp:spPr>
        <a:xfrm>
          <a:off x="26876" y="551767"/>
          <a:ext cx="1472966" cy="147296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A089631-005C-4CB3-AF28-6AEDDF32BDAF}">
      <dsp:nvSpPr>
        <dsp:cNvPr id="0" name=""/>
        <dsp:cNvSpPr/>
      </dsp:nvSpPr>
      <dsp:spPr>
        <a:xfrm>
          <a:off x="336199" y="861089"/>
          <a:ext cx="854320" cy="85432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FE149B8-728D-4566-B888-006003CEDAEB}">
      <dsp:nvSpPr>
        <dsp:cNvPr id="0" name=""/>
        <dsp:cNvSpPr/>
      </dsp:nvSpPr>
      <dsp:spPr>
        <a:xfrm>
          <a:off x="1815478" y="551767"/>
          <a:ext cx="3471991" cy="1472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100000"/>
            </a:lnSpc>
            <a:spcBef>
              <a:spcPct val="0"/>
            </a:spcBef>
            <a:spcAft>
              <a:spcPct val="35000"/>
            </a:spcAft>
          </a:pPr>
          <a:r>
            <a:rPr lang="en-US" sz="2400" kern="1200"/>
            <a:t>Export opportunities for small businesses.</a:t>
          </a:r>
        </a:p>
      </dsp:txBody>
      <dsp:txXfrm>
        <a:off x="1815478" y="551767"/>
        <a:ext cx="3471991" cy="1472966"/>
      </dsp:txXfrm>
    </dsp:sp>
    <dsp:sp modelId="{0B0348B6-542A-473C-885B-AD66D3EE949B}">
      <dsp:nvSpPr>
        <dsp:cNvPr id="0" name=""/>
        <dsp:cNvSpPr/>
      </dsp:nvSpPr>
      <dsp:spPr>
        <a:xfrm>
          <a:off x="5892437" y="551767"/>
          <a:ext cx="1472966" cy="147296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241B42-72B5-4F37-998C-122FC535078B}">
      <dsp:nvSpPr>
        <dsp:cNvPr id="0" name=""/>
        <dsp:cNvSpPr/>
      </dsp:nvSpPr>
      <dsp:spPr>
        <a:xfrm>
          <a:off x="6201760" y="861089"/>
          <a:ext cx="854320" cy="85432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6443B0E-C4A0-450D-ABD1-4CA5E1E006A6}">
      <dsp:nvSpPr>
        <dsp:cNvPr id="0" name=""/>
        <dsp:cNvSpPr/>
      </dsp:nvSpPr>
      <dsp:spPr>
        <a:xfrm>
          <a:off x="7681039" y="551767"/>
          <a:ext cx="3471991" cy="1472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100000"/>
            </a:lnSpc>
            <a:spcBef>
              <a:spcPct val="0"/>
            </a:spcBef>
            <a:spcAft>
              <a:spcPct val="35000"/>
            </a:spcAft>
          </a:pPr>
          <a:r>
            <a:rPr lang="en-US" sz="2400" kern="1200"/>
            <a:t>Finding successful foreign partnership.</a:t>
          </a:r>
        </a:p>
      </dsp:txBody>
      <dsp:txXfrm>
        <a:off x="7681039" y="551767"/>
        <a:ext cx="3471991" cy="1472966"/>
      </dsp:txXfrm>
    </dsp:sp>
    <dsp:sp modelId="{FAA2E4F6-48DC-4654-94C3-6BFD3E4B1BDF}">
      <dsp:nvSpPr>
        <dsp:cNvPr id="0" name=""/>
        <dsp:cNvSpPr/>
      </dsp:nvSpPr>
      <dsp:spPr>
        <a:xfrm>
          <a:off x="26876" y="2854141"/>
          <a:ext cx="1472966" cy="147296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24369BB-AEA3-4FAB-9AAD-0C043CFDB5D4}">
      <dsp:nvSpPr>
        <dsp:cNvPr id="0" name=""/>
        <dsp:cNvSpPr/>
      </dsp:nvSpPr>
      <dsp:spPr>
        <a:xfrm>
          <a:off x="336199" y="3163464"/>
          <a:ext cx="854320" cy="85432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BB3E1E6-4081-497B-B2EE-F71DBAFAF027}">
      <dsp:nvSpPr>
        <dsp:cNvPr id="0" name=""/>
        <dsp:cNvSpPr/>
      </dsp:nvSpPr>
      <dsp:spPr>
        <a:xfrm>
          <a:off x="1815478" y="2854141"/>
          <a:ext cx="3471991" cy="1472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100000"/>
            </a:lnSpc>
            <a:spcBef>
              <a:spcPct val="0"/>
            </a:spcBef>
            <a:spcAft>
              <a:spcPct val="35000"/>
            </a:spcAft>
          </a:pPr>
          <a:r>
            <a:rPr lang="en-US" sz="2400" kern="1200"/>
            <a:t>Diversification.</a:t>
          </a:r>
        </a:p>
      </dsp:txBody>
      <dsp:txXfrm>
        <a:off x="1815478" y="2854141"/>
        <a:ext cx="3471991" cy="1472966"/>
      </dsp:txXfrm>
    </dsp:sp>
    <dsp:sp modelId="{A11B42EB-DF77-4F67-BBD1-2966DA73239B}">
      <dsp:nvSpPr>
        <dsp:cNvPr id="0" name=""/>
        <dsp:cNvSpPr/>
      </dsp:nvSpPr>
      <dsp:spPr>
        <a:xfrm>
          <a:off x="5892437" y="2854141"/>
          <a:ext cx="1472966" cy="147296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9F9F4FB-B515-4658-974E-B25ACFD20BC0}">
      <dsp:nvSpPr>
        <dsp:cNvPr id="0" name=""/>
        <dsp:cNvSpPr/>
      </dsp:nvSpPr>
      <dsp:spPr>
        <a:xfrm>
          <a:off x="6201760" y="3163464"/>
          <a:ext cx="854320" cy="85432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BA53D8-23F2-4DA3-8AAD-693A8CC7F02C}">
      <dsp:nvSpPr>
        <dsp:cNvPr id="0" name=""/>
        <dsp:cNvSpPr/>
      </dsp:nvSpPr>
      <dsp:spPr>
        <a:xfrm>
          <a:off x="7681039" y="2854141"/>
          <a:ext cx="3471991" cy="1472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100000"/>
            </a:lnSpc>
            <a:spcBef>
              <a:spcPct val="0"/>
            </a:spcBef>
            <a:spcAft>
              <a:spcPct val="35000"/>
            </a:spcAft>
          </a:pPr>
          <a:r>
            <a:rPr lang="en-US" sz="2400" kern="1200"/>
            <a:t>Attract large business customers.</a:t>
          </a:r>
        </a:p>
      </dsp:txBody>
      <dsp:txXfrm>
        <a:off x="7681039" y="2854141"/>
        <a:ext cx="3471991" cy="147296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xmlns="">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6847D-1CF6-46BA-B46B-48BED0604A28}"/>
              </a:ext>
            </a:extLst>
          </p:cNvPr>
          <p:cNvSpPr>
            <a:spLocks noGrp="1"/>
          </p:cNvSpPr>
          <p:nvPr>
            <p:ph type="ctrTitle"/>
          </p:nvPr>
        </p:nvSpPr>
        <p:spPr>
          <a:xfrm>
            <a:off x="1524000" y="1122363"/>
            <a:ext cx="9144000" cy="2387600"/>
          </a:xfrm>
        </p:spPr>
        <p:txBody>
          <a:bodyPr anchor="b"/>
          <a:lstStyle>
            <a:lvl1pPr algn="ctr">
              <a:defRPr sz="6000" b="1" cap="all" spc="1500" baseline="0">
                <a:latin typeface="+mj-lt"/>
                <a:ea typeface="Source Sans Pro SemiBold" panose="020B0603030403020204"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FB4F5A5-C931-4A4C-B6B1-EF4C95965BFF}"/>
              </a:ext>
            </a:extLst>
          </p:cNvPr>
          <p:cNvSpPr>
            <a:spLocks noGrp="1"/>
          </p:cNvSpPr>
          <p:nvPr>
            <p:ph type="subTitle" idx="1"/>
          </p:nvPr>
        </p:nvSpPr>
        <p:spPr>
          <a:xfrm>
            <a:off x="1524000" y="3602038"/>
            <a:ext cx="9144000" cy="1655762"/>
          </a:xfrm>
        </p:spPr>
        <p:txBody>
          <a:bodyPr/>
          <a:lstStyle>
            <a:lvl1pPr marL="0" indent="0" algn="ctr">
              <a:buNone/>
              <a:defRPr sz="2400" cap="all" spc="4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grpSp>
        <p:nvGrpSpPr>
          <p:cNvPr id="7" name="Graphic 185">
            <a:extLst>
              <a:ext uri="{FF2B5EF4-FFF2-40B4-BE49-F238E27FC236}">
                <a16:creationId xmlns:a16="http://schemas.microsoft.com/office/drawing/2014/main" id="{8A351602-3772-4279-B0D3-A523F6F6EAB3}"/>
              </a:ext>
            </a:extLst>
          </p:cNvPr>
          <p:cNvGrpSpPr/>
          <p:nvPr/>
        </p:nvGrpSpPr>
        <p:grpSpPr>
          <a:xfrm>
            <a:off x="10999563" y="5987064"/>
            <a:ext cx="1054467" cy="469689"/>
            <a:chOff x="9841624" y="4115729"/>
            <a:chExt cx="602170" cy="268223"/>
          </a:xfrm>
          <a:solidFill>
            <a:schemeClr val="tx1"/>
          </a:solidFill>
        </p:grpSpPr>
        <p:sp>
          <p:nvSpPr>
            <p:cNvPr id="8" name="Freeform: Shape 7">
              <a:extLst>
                <a:ext uri="{FF2B5EF4-FFF2-40B4-BE49-F238E27FC236}">
                  <a16:creationId xmlns:a16="http://schemas.microsoft.com/office/drawing/2014/main" id="{A5AAAA75-5FFB-4C07-AD4A-3146773E6CDD}"/>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1479895E-3847-44BB-8404-28F14219FB70}"/>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50E02F68-8149-4236-8D9F-6B550F78B932}"/>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956FCAAB-F073-4561-A484-42C7DD10DC26}"/>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6CF8DB94-87A3-43E9-9BBB-301CFF0FB05B}"/>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4" name="Date Placeholder 3">
            <a:extLst>
              <a:ext uri="{FF2B5EF4-FFF2-40B4-BE49-F238E27FC236}">
                <a16:creationId xmlns:a16="http://schemas.microsoft.com/office/drawing/2014/main" id="{35DE4AEC-B6E4-439C-B716-EBE3D4D1DC76}"/>
              </a:ext>
            </a:extLst>
          </p:cNvPr>
          <p:cNvSpPr>
            <a:spLocks noGrp="1"/>
          </p:cNvSpPr>
          <p:nvPr>
            <p:ph type="dt" sz="half" idx="10"/>
          </p:nvPr>
        </p:nvSpPr>
        <p:spPr/>
        <p:txBody>
          <a:bodyPr/>
          <a:lstStyle/>
          <a:p>
            <a:fld id="{97BFF81C-1FCB-4DBA-8044-F1A0FCFD45A6}" type="datetime1">
              <a:rPr lang="en-US" smtClean="0"/>
              <a:t>6/6/2022</a:t>
            </a:fld>
            <a:endParaRPr lang="en-US" dirty="0"/>
          </a:p>
        </p:txBody>
      </p:sp>
      <p:sp>
        <p:nvSpPr>
          <p:cNvPr id="5" name="Footer Placeholder 4">
            <a:extLst>
              <a:ext uri="{FF2B5EF4-FFF2-40B4-BE49-F238E27FC236}">
                <a16:creationId xmlns:a16="http://schemas.microsoft.com/office/drawing/2014/main" id="{F478BC18-102E-45BF-8FEA-801E9C59D143}"/>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id="{FAA8BF5F-B1F8-461F-9B3D-7D50D02423E7}"/>
              </a:ext>
            </a:extLst>
          </p:cNvPr>
          <p:cNvSpPr>
            <a:spLocks noGrp="1"/>
          </p:cNvSpPr>
          <p:nvPr>
            <p:ph type="sldNum" sz="quarter" idx="12"/>
          </p:nvPr>
        </p:nvSpPr>
        <p:spPr/>
        <p:txBody>
          <a:bodyPr/>
          <a:lstStyle/>
          <a:p>
            <a:fld id="{F3450C42-9A0B-4425-92C2-70FCF7C45734}" type="slidenum">
              <a:rPr lang="en-US" smtClean="0"/>
              <a:t>‹#›</a:t>
            </a:fld>
            <a:endParaRPr lang="en-US" dirty="0"/>
          </a:p>
        </p:txBody>
      </p:sp>
      <p:sp>
        <p:nvSpPr>
          <p:cNvPr id="14" name="Oval 13">
            <a:extLst>
              <a:ext uri="{FF2B5EF4-FFF2-40B4-BE49-F238E27FC236}">
                <a16:creationId xmlns:a16="http://schemas.microsoft.com/office/drawing/2014/main" id="{7D6BF779-0B8C-4CC2-9268-9506AD0C5331}"/>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1940499530"/>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3A871-D377-4EC0-9ACF-86842F01E1D0}"/>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3D53202-92A9-45A3-B812-777DB9578B4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7" name="Graphic 185">
            <a:extLst>
              <a:ext uri="{FF2B5EF4-FFF2-40B4-BE49-F238E27FC236}">
                <a16:creationId xmlns:a16="http://schemas.microsoft.com/office/drawing/2014/main" id="{7196FB0C-3A9D-4892-90C9-21F3459AAD9E}"/>
              </a:ext>
            </a:extLst>
          </p:cNvPr>
          <p:cNvGrpSpPr/>
          <p:nvPr/>
        </p:nvGrpSpPr>
        <p:grpSpPr>
          <a:xfrm>
            <a:off x="10999563" y="5987064"/>
            <a:ext cx="1054467" cy="469689"/>
            <a:chOff x="9841624" y="4115729"/>
            <a:chExt cx="602170" cy="268223"/>
          </a:xfrm>
          <a:solidFill>
            <a:schemeClr val="tx1"/>
          </a:solidFill>
        </p:grpSpPr>
        <p:sp>
          <p:nvSpPr>
            <p:cNvPr id="8" name="Freeform: Shape 7">
              <a:extLst>
                <a:ext uri="{FF2B5EF4-FFF2-40B4-BE49-F238E27FC236}">
                  <a16:creationId xmlns:a16="http://schemas.microsoft.com/office/drawing/2014/main" id="{16938C96-CF0F-4B69-A695-913F11BFC6F0}"/>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CA7E6BB-6B60-4BF5-9D3E-A3FE782EF5B0}"/>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3F693EDA-57B3-4AEB-863B-B198C2A5A8E3}"/>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B3A04A96-045F-4B6E-AEEE-11A2FA01B4FC}"/>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7FB357DC-5AD3-44F4-879B-5AD6B18AC36F}"/>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4" name="Date Placeholder 3">
            <a:extLst>
              <a:ext uri="{FF2B5EF4-FFF2-40B4-BE49-F238E27FC236}">
                <a16:creationId xmlns:a16="http://schemas.microsoft.com/office/drawing/2014/main" id="{FA2CA47F-83AD-4BE3-AC2F-6C17883F78C7}"/>
              </a:ext>
            </a:extLst>
          </p:cNvPr>
          <p:cNvSpPr>
            <a:spLocks noGrp="1"/>
          </p:cNvSpPr>
          <p:nvPr>
            <p:ph type="dt" sz="half" idx="10"/>
          </p:nvPr>
        </p:nvSpPr>
        <p:spPr/>
        <p:txBody>
          <a:bodyPr/>
          <a:lstStyle/>
          <a:p>
            <a:fld id="{FB9092B3-2D87-4CDF-B84B-C46E5F5D31F7}" type="datetime1">
              <a:rPr lang="en-US" smtClean="0"/>
              <a:t>6/6/2022</a:t>
            </a:fld>
            <a:endParaRPr lang="en-US" dirty="0"/>
          </a:p>
        </p:txBody>
      </p:sp>
      <p:sp>
        <p:nvSpPr>
          <p:cNvPr id="5" name="Footer Placeholder 4">
            <a:extLst>
              <a:ext uri="{FF2B5EF4-FFF2-40B4-BE49-F238E27FC236}">
                <a16:creationId xmlns:a16="http://schemas.microsoft.com/office/drawing/2014/main" id="{21118A72-3200-4597-A9C5-0D9ECFF3E8CD}"/>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id="{0D70055A-71D4-49B4-8A8F-19AFDB84E958}"/>
              </a:ext>
            </a:extLst>
          </p:cNvPr>
          <p:cNvSpPr>
            <a:spLocks noGrp="1"/>
          </p:cNvSpPr>
          <p:nvPr>
            <p:ph type="sldNum" sz="quarter" idx="12"/>
          </p:nvPr>
        </p:nvSpPr>
        <p:spPr/>
        <p:txBody>
          <a:bodyPr/>
          <a:lstStyle/>
          <a:p>
            <a:fld id="{F3450C42-9A0B-4425-92C2-70FCF7C45734}" type="slidenum">
              <a:rPr lang="en-US" smtClean="0"/>
              <a:t>‹#›</a:t>
            </a:fld>
            <a:endParaRPr lang="en-US" dirty="0"/>
          </a:p>
        </p:txBody>
      </p:sp>
      <p:sp>
        <p:nvSpPr>
          <p:cNvPr id="15" name="Oval 14">
            <a:extLst>
              <a:ext uri="{FF2B5EF4-FFF2-40B4-BE49-F238E27FC236}">
                <a16:creationId xmlns:a16="http://schemas.microsoft.com/office/drawing/2014/main" id="{0B0E5D27-C447-432F-982D-B60FDD6F34AD}"/>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18055395"/>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8C59DBB-9256-464D-8A6A-8BDA71541D6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6A25E310-E6CB-4838-8E9B-B288DA55277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7" name="Graphic 185">
            <a:extLst>
              <a:ext uri="{FF2B5EF4-FFF2-40B4-BE49-F238E27FC236}">
                <a16:creationId xmlns:a16="http://schemas.microsoft.com/office/drawing/2014/main" id="{BCF412A8-E798-47AD-ABD9-98D76A55D30B}"/>
              </a:ext>
            </a:extLst>
          </p:cNvPr>
          <p:cNvGrpSpPr/>
          <p:nvPr/>
        </p:nvGrpSpPr>
        <p:grpSpPr>
          <a:xfrm>
            <a:off x="10999563" y="5987064"/>
            <a:ext cx="1054467" cy="469689"/>
            <a:chOff x="9841624" y="4115729"/>
            <a:chExt cx="602170" cy="268223"/>
          </a:xfrm>
          <a:solidFill>
            <a:schemeClr val="tx1"/>
          </a:solidFill>
        </p:grpSpPr>
        <p:sp>
          <p:nvSpPr>
            <p:cNvPr id="8" name="Freeform: Shape 7">
              <a:extLst>
                <a:ext uri="{FF2B5EF4-FFF2-40B4-BE49-F238E27FC236}">
                  <a16:creationId xmlns:a16="http://schemas.microsoft.com/office/drawing/2014/main" id="{E70160C5-475D-401A-AEE2-2C04E99A1518}"/>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07CC7CE9-9C7F-49C2-8609-47BF523390F5}"/>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726FD5F1-978C-45AF-9086-D5DBE1F01681}"/>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873AB1C-723A-4FB4-9B23-65BAF5074833}"/>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61DE5510-5094-4FA4-96E5-AD4841D1C38A}"/>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4" name="Date Placeholder 3">
            <a:extLst>
              <a:ext uri="{FF2B5EF4-FFF2-40B4-BE49-F238E27FC236}">
                <a16:creationId xmlns:a16="http://schemas.microsoft.com/office/drawing/2014/main" id="{F7CE2202-679F-48B0-B2DD-F6F54711224B}"/>
              </a:ext>
            </a:extLst>
          </p:cNvPr>
          <p:cNvSpPr>
            <a:spLocks noGrp="1"/>
          </p:cNvSpPr>
          <p:nvPr>
            <p:ph type="dt" sz="half" idx="10"/>
          </p:nvPr>
        </p:nvSpPr>
        <p:spPr/>
        <p:txBody>
          <a:bodyPr/>
          <a:lstStyle/>
          <a:p>
            <a:fld id="{3D769E57-47B1-47B0-B526-3153E4B1E729}" type="datetime1">
              <a:rPr lang="en-US" smtClean="0"/>
              <a:t>6/6/2022</a:t>
            </a:fld>
            <a:endParaRPr lang="en-US" dirty="0"/>
          </a:p>
        </p:txBody>
      </p:sp>
      <p:sp>
        <p:nvSpPr>
          <p:cNvPr id="5" name="Footer Placeholder 4">
            <a:extLst>
              <a:ext uri="{FF2B5EF4-FFF2-40B4-BE49-F238E27FC236}">
                <a16:creationId xmlns:a16="http://schemas.microsoft.com/office/drawing/2014/main" id="{D07BC83D-E4C0-49E1-ADA1-1AF403984BDA}"/>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id="{31BF211E-B2EA-4CDC-9E84-B6898394921B}"/>
              </a:ext>
            </a:extLst>
          </p:cNvPr>
          <p:cNvSpPr>
            <a:spLocks noGrp="1"/>
          </p:cNvSpPr>
          <p:nvPr>
            <p:ph type="sldNum" sz="quarter" idx="12"/>
          </p:nvPr>
        </p:nvSpPr>
        <p:spPr/>
        <p:txBody>
          <a:bodyPr/>
          <a:lstStyle/>
          <a:p>
            <a:fld id="{F3450C42-9A0B-4425-92C2-70FCF7C45734}" type="slidenum">
              <a:rPr lang="en-US" smtClean="0"/>
              <a:t>‹#›</a:t>
            </a:fld>
            <a:endParaRPr lang="en-US" dirty="0"/>
          </a:p>
        </p:txBody>
      </p:sp>
      <p:sp>
        <p:nvSpPr>
          <p:cNvPr id="14" name="Oval 13">
            <a:extLst>
              <a:ext uri="{FF2B5EF4-FFF2-40B4-BE49-F238E27FC236}">
                <a16:creationId xmlns:a16="http://schemas.microsoft.com/office/drawing/2014/main" id="{1FE2F5FD-5D31-4C1D-82F8-93624C7B0A3C}"/>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2697605284"/>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88500-1605-41EA-A15F-9B79DF7E4050}"/>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C9B14AC8-25A5-4D7F-BF23-CB20AA2ECF5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8" name="Graphic 185">
            <a:extLst>
              <a:ext uri="{FF2B5EF4-FFF2-40B4-BE49-F238E27FC236}">
                <a16:creationId xmlns:a16="http://schemas.microsoft.com/office/drawing/2014/main" id="{8997F1B7-1EE7-4EA5-A5A4-866F9A810C9F}"/>
              </a:ext>
            </a:extLst>
          </p:cNvPr>
          <p:cNvGrpSpPr/>
          <p:nvPr/>
        </p:nvGrpSpPr>
        <p:grpSpPr>
          <a:xfrm>
            <a:off x="10999563" y="5987064"/>
            <a:ext cx="1054467" cy="469689"/>
            <a:chOff x="9841624" y="4115729"/>
            <a:chExt cx="602170" cy="268223"/>
          </a:xfrm>
          <a:solidFill>
            <a:schemeClr val="tx1"/>
          </a:solidFill>
        </p:grpSpPr>
        <p:sp>
          <p:nvSpPr>
            <p:cNvPr id="9" name="Freeform: Shape 8">
              <a:extLst>
                <a:ext uri="{FF2B5EF4-FFF2-40B4-BE49-F238E27FC236}">
                  <a16:creationId xmlns:a16="http://schemas.microsoft.com/office/drawing/2014/main" id="{B5E13483-2FB6-4753-8402-06FDC3498E06}"/>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88F0DF22-F640-4002-B783-DF1C6A9473F6}"/>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9C2787B8-7984-4332-B611-D3D3DE898FE0}"/>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5AF3646C-B3D7-4F57-8FD2-CD93CEB39214}"/>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C65FA7DA-93A0-43A4-834C-0F1BB9806A8C}"/>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4" name="Date Placeholder 3">
            <a:extLst>
              <a:ext uri="{FF2B5EF4-FFF2-40B4-BE49-F238E27FC236}">
                <a16:creationId xmlns:a16="http://schemas.microsoft.com/office/drawing/2014/main" id="{21995D22-0146-4DE2-9E78-4C00333D499A}"/>
              </a:ext>
            </a:extLst>
          </p:cNvPr>
          <p:cNvSpPr>
            <a:spLocks noGrp="1"/>
          </p:cNvSpPr>
          <p:nvPr>
            <p:ph type="dt" sz="half" idx="10"/>
          </p:nvPr>
        </p:nvSpPr>
        <p:spPr/>
        <p:txBody>
          <a:bodyPr/>
          <a:lstStyle/>
          <a:p>
            <a:fld id="{5A87773D-8987-489A-A650-3D6F7D5C7C38}" type="datetime1">
              <a:rPr lang="en-US" smtClean="0"/>
              <a:t>6/6/2022</a:t>
            </a:fld>
            <a:endParaRPr lang="en-US" dirty="0"/>
          </a:p>
        </p:txBody>
      </p:sp>
      <p:sp>
        <p:nvSpPr>
          <p:cNvPr id="5" name="Footer Placeholder 4">
            <a:extLst>
              <a:ext uri="{FF2B5EF4-FFF2-40B4-BE49-F238E27FC236}">
                <a16:creationId xmlns:a16="http://schemas.microsoft.com/office/drawing/2014/main" id="{6459717A-A1FE-485D-AFFF-2C7026C710AA}"/>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id="{076DB88B-64CF-4100-8F07-D191DD7939F9}"/>
              </a:ext>
            </a:extLst>
          </p:cNvPr>
          <p:cNvSpPr>
            <a:spLocks noGrp="1"/>
          </p:cNvSpPr>
          <p:nvPr>
            <p:ph type="sldNum" sz="quarter" idx="12"/>
          </p:nvPr>
        </p:nvSpPr>
        <p:spPr/>
        <p:txBody>
          <a:bodyPr/>
          <a:lstStyle/>
          <a:p>
            <a:fld id="{F3450C42-9A0B-4425-92C2-70FCF7C45734}" type="slidenum">
              <a:rPr lang="en-US" smtClean="0"/>
              <a:t>‹#›</a:t>
            </a:fld>
            <a:endParaRPr lang="en-US" dirty="0"/>
          </a:p>
        </p:txBody>
      </p:sp>
      <p:sp>
        <p:nvSpPr>
          <p:cNvPr id="14" name="Oval 13">
            <a:extLst>
              <a:ext uri="{FF2B5EF4-FFF2-40B4-BE49-F238E27FC236}">
                <a16:creationId xmlns:a16="http://schemas.microsoft.com/office/drawing/2014/main" id="{104332FF-8349-42A5-B5C8-5EE3825CE252}"/>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575976759"/>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BFE6C-EBF1-47DE-8468-E7125172B73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4104992-D139-48DC-BCCE-D71EA23CA2E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7" name="Graphic 185">
            <a:extLst>
              <a:ext uri="{FF2B5EF4-FFF2-40B4-BE49-F238E27FC236}">
                <a16:creationId xmlns:a16="http://schemas.microsoft.com/office/drawing/2014/main" id="{A8C5E768-0E62-4DE7-A0AF-93121DA8439E}"/>
              </a:ext>
            </a:extLst>
          </p:cNvPr>
          <p:cNvGrpSpPr/>
          <p:nvPr/>
        </p:nvGrpSpPr>
        <p:grpSpPr>
          <a:xfrm>
            <a:off x="10999563" y="5987064"/>
            <a:ext cx="1054467" cy="469689"/>
            <a:chOff x="9841624" y="4115729"/>
            <a:chExt cx="602170" cy="268223"/>
          </a:xfrm>
          <a:solidFill>
            <a:schemeClr val="tx1"/>
          </a:solidFill>
        </p:grpSpPr>
        <p:sp>
          <p:nvSpPr>
            <p:cNvPr id="8" name="Freeform: Shape 7">
              <a:extLst>
                <a:ext uri="{FF2B5EF4-FFF2-40B4-BE49-F238E27FC236}">
                  <a16:creationId xmlns:a16="http://schemas.microsoft.com/office/drawing/2014/main" id="{6402845F-9E8A-41E1-B051-1AAA46C997A2}"/>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AA45C410-5FD0-4339-A3BC-A865DE4190AF}"/>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C7B0B703-8BA8-483C-A433-C44C809687DE}"/>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ECCFA03D-B879-419B-88B9-F4F3645C8AF5}"/>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B6B0260A-6B2D-4F54-8614-60BC3103E166}"/>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4" name="Date Placeholder 3">
            <a:extLst>
              <a:ext uri="{FF2B5EF4-FFF2-40B4-BE49-F238E27FC236}">
                <a16:creationId xmlns:a16="http://schemas.microsoft.com/office/drawing/2014/main" id="{751AB8F6-0796-47E9-B1D4-760B7CCFC75D}"/>
              </a:ext>
            </a:extLst>
          </p:cNvPr>
          <p:cNvSpPr>
            <a:spLocks noGrp="1"/>
          </p:cNvSpPr>
          <p:nvPr>
            <p:ph type="dt" sz="half" idx="10"/>
          </p:nvPr>
        </p:nvSpPr>
        <p:spPr/>
        <p:txBody>
          <a:bodyPr/>
          <a:lstStyle/>
          <a:p>
            <a:fld id="{97E150C1-1D78-4D80-810D-E9E86F6E88AB}" type="datetime1">
              <a:rPr lang="en-US" smtClean="0"/>
              <a:t>6/6/2022</a:t>
            </a:fld>
            <a:endParaRPr lang="en-US" dirty="0"/>
          </a:p>
        </p:txBody>
      </p:sp>
      <p:sp>
        <p:nvSpPr>
          <p:cNvPr id="5" name="Footer Placeholder 4">
            <a:extLst>
              <a:ext uri="{FF2B5EF4-FFF2-40B4-BE49-F238E27FC236}">
                <a16:creationId xmlns:a16="http://schemas.microsoft.com/office/drawing/2014/main" id="{37886FC0-7327-44D9-B689-0AE73FD25596}"/>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id="{1219D265-BFBA-4C93-9B1A-B9483AE6BF32}"/>
              </a:ext>
            </a:extLst>
          </p:cNvPr>
          <p:cNvSpPr>
            <a:spLocks noGrp="1"/>
          </p:cNvSpPr>
          <p:nvPr>
            <p:ph type="sldNum" sz="quarter" idx="12"/>
          </p:nvPr>
        </p:nvSpPr>
        <p:spPr/>
        <p:txBody>
          <a:bodyPr/>
          <a:lstStyle/>
          <a:p>
            <a:fld id="{F3450C42-9A0B-4425-92C2-70FCF7C45734}" type="slidenum">
              <a:rPr lang="en-US" smtClean="0"/>
              <a:t>‹#›</a:t>
            </a:fld>
            <a:endParaRPr lang="en-US" dirty="0"/>
          </a:p>
        </p:txBody>
      </p:sp>
      <p:sp>
        <p:nvSpPr>
          <p:cNvPr id="14" name="Oval 13">
            <a:extLst>
              <a:ext uri="{FF2B5EF4-FFF2-40B4-BE49-F238E27FC236}">
                <a16:creationId xmlns:a16="http://schemas.microsoft.com/office/drawing/2014/main" id="{464F5FEB-DE92-47DA-8C46-DC088E8960A4}"/>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887455273"/>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7637BE-B22F-40EE-94F0-04549BC56238}"/>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AA71582-4BAF-4211-AD4A-476ED6EB115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99DCF6B-C800-4345-BAE9-EE9FA65903F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8" name="Graphic 185">
            <a:extLst>
              <a:ext uri="{FF2B5EF4-FFF2-40B4-BE49-F238E27FC236}">
                <a16:creationId xmlns:a16="http://schemas.microsoft.com/office/drawing/2014/main" id="{E6190A1E-5381-43C4-B058-7758339984D6}"/>
              </a:ext>
            </a:extLst>
          </p:cNvPr>
          <p:cNvGrpSpPr/>
          <p:nvPr/>
        </p:nvGrpSpPr>
        <p:grpSpPr>
          <a:xfrm>
            <a:off x="10999563" y="5987064"/>
            <a:ext cx="1054467" cy="469689"/>
            <a:chOff x="9841624" y="4115729"/>
            <a:chExt cx="602170" cy="268223"/>
          </a:xfrm>
          <a:solidFill>
            <a:schemeClr val="tx1"/>
          </a:solidFill>
        </p:grpSpPr>
        <p:sp>
          <p:nvSpPr>
            <p:cNvPr id="9" name="Freeform: Shape 8">
              <a:extLst>
                <a:ext uri="{FF2B5EF4-FFF2-40B4-BE49-F238E27FC236}">
                  <a16:creationId xmlns:a16="http://schemas.microsoft.com/office/drawing/2014/main" id="{F7E35469-0BEA-4E5E-955F-1AA300A62DE5}"/>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58F650BE-565E-4A52-8143-7A87700FC5F5}"/>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86A3F89-AA2A-44E5-915E-C47A069EB685}"/>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5C57F514-AB27-4489-8D3C-01DD1025DDAD}"/>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0141169F-1C39-4D04-AF32-D0D14D004B05}"/>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5" name="Date Placeholder 4">
            <a:extLst>
              <a:ext uri="{FF2B5EF4-FFF2-40B4-BE49-F238E27FC236}">
                <a16:creationId xmlns:a16="http://schemas.microsoft.com/office/drawing/2014/main" id="{93087465-759F-4895-8FC6-DD464FB918CA}"/>
              </a:ext>
            </a:extLst>
          </p:cNvPr>
          <p:cNvSpPr>
            <a:spLocks noGrp="1"/>
          </p:cNvSpPr>
          <p:nvPr>
            <p:ph type="dt" sz="half" idx="10"/>
          </p:nvPr>
        </p:nvSpPr>
        <p:spPr/>
        <p:txBody>
          <a:bodyPr/>
          <a:lstStyle/>
          <a:p>
            <a:fld id="{29E9CBD8-1588-4B6B-B74D-87480DDE94C0}" type="datetime1">
              <a:rPr lang="en-US" smtClean="0"/>
              <a:t>6/6/2022</a:t>
            </a:fld>
            <a:endParaRPr lang="en-US" dirty="0"/>
          </a:p>
        </p:txBody>
      </p:sp>
      <p:sp>
        <p:nvSpPr>
          <p:cNvPr id="6" name="Footer Placeholder 5">
            <a:extLst>
              <a:ext uri="{FF2B5EF4-FFF2-40B4-BE49-F238E27FC236}">
                <a16:creationId xmlns:a16="http://schemas.microsoft.com/office/drawing/2014/main" id="{92F1AA18-D8A5-44D9-881C-522258ED54D7}"/>
              </a:ext>
            </a:extLst>
          </p:cNvPr>
          <p:cNvSpPr>
            <a:spLocks noGrp="1"/>
          </p:cNvSpPr>
          <p:nvPr>
            <p:ph type="ftr" sz="quarter" idx="11"/>
          </p:nvPr>
        </p:nvSpPr>
        <p:spPr/>
        <p:txBody>
          <a:bodyPr/>
          <a:lstStyle/>
          <a:p>
            <a:r>
              <a:rPr lang="en-US" dirty="0"/>
              <a:t>Sample Footer Text</a:t>
            </a:r>
          </a:p>
        </p:txBody>
      </p:sp>
      <p:sp>
        <p:nvSpPr>
          <p:cNvPr id="7" name="Slide Number Placeholder 6">
            <a:extLst>
              <a:ext uri="{FF2B5EF4-FFF2-40B4-BE49-F238E27FC236}">
                <a16:creationId xmlns:a16="http://schemas.microsoft.com/office/drawing/2014/main" id="{1C1BA574-A76A-4F4C-8CBD-768278B66E72}"/>
              </a:ext>
            </a:extLst>
          </p:cNvPr>
          <p:cNvSpPr>
            <a:spLocks noGrp="1"/>
          </p:cNvSpPr>
          <p:nvPr>
            <p:ph type="sldNum" sz="quarter" idx="12"/>
          </p:nvPr>
        </p:nvSpPr>
        <p:spPr/>
        <p:txBody>
          <a:bodyPr/>
          <a:lstStyle/>
          <a:p>
            <a:fld id="{F3450C42-9A0B-4425-92C2-70FCF7C45734}" type="slidenum">
              <a:rPr lang="en-US" smtClean="0"/>
              <a:t>‹#›</a:t>
            </a:fld>
            <a:endParaRPr lang="en-US" dirty="0"/>
          </a:p>
        </p:txBody>
      </p:sp>
      <p:sp>
        <p:nvSpPr>
          <p:cNvPr id="15" name="Oval 14">
            <a:extLst>
              <a:ext uri="{FF2B5EF4-FFF2-40B4-BE49-F238E27FC236}">
                <a16:creationId xmlns:a16="http://schemas.microsoft.com/office/drawing/2014/main" id="{2793E083-ADC4-4391-83DD-781529A66110}"/>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413079719"/>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1B666-D6BE-4FA8-9CF1-F15FD58B0CBF}"/>
              </a:ext>
            </a:extLst>
          </p:cNvPr>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BCE4B4A-DE64-4563-83CD-C40B1D681D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1DA0314-0202-4E6D-8352-C28376A9C08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87B56083-87B4-4603-B6FF-A9EB68E3E69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33708CF-F028-4917-A9CB-59BF5248A20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0" name="Graphic 185">
            <a:extLst>
              <a:ext uri="{FF2B5EF4-FFF2-40B4-BE49-F238E27FC236}">
                <a16:creationId xmlns:a16="http://schemas.microsoft.com/office/drawing/2014/main" id="{81B934BF-E239-47E1-93E9-EA3182162D21}"/>
              </a:ext>
            </a:extLst>
          </p:cNvPr>
          <p:cNvGrpSpPr/>
          <p:nvPr/>
        </p:nvGrpSpPr>
        <p:grpSpPr>
          <a:xfrm>
            <a:off x="10999563" y="5987064"/>
            <a:ext cx="1054467" cy="469689"/>
            <a:chOff x="9841624" y="4115729"/>
            <a:chExt cx="602170" cy="268223"/>
          </a:xfrm>
          <a:solidFill>
            <a:schemeClr val="tx1"/>
          </a:solidFill>
        </p:grpSpPr>
        <p:sp>
          <p:nvSpPr>
            <p:cNvPr id="11" name="Freeform: Shape 10">
              <a:extLst>
                <a:ext uri="{FF2B5EF4-FFF2-40B4-BE49-F238E27FC236}">
                  <a16:creationId xmlns:a16="http://schemas.microsoft.com/office/drawing/2014/main" id="{C3BBF177-5044-426A-93ED-64BDC84BF184}"/>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74270648-77F5-4D28-B691-DA57AA28FD73}"/>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6086B770-2F70-4B7B-9525-286BBD63AD72}"/>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7DDC14D-7AE3-41CD-ADFC-A3601D4F9DF3}"/>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42181834-8401-4B66-85EE-1CBF57807DAB}"/>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7" name="Date Placeholder 6">
            <a:extLst>
              <a:ext uri="{FF2B5EF4-FFF2-40B4-BE49-F238E27FC236}">
                <a16:creationId xmlns:a16="http://schemas.microsoft.com/office/drawing/2014/main" id="{A433C091-3B62-4087-9A97-63BBE28CFF17}"/>
              </a:ext>
            </a:extLst>
          </p:cNvPr>
          <p:cNvSpPr>
            <a:spLocks noGrp="1"/>
          </p:cNvSpPr>
          <p:nvPr>
            <p:ph type="dt" sz="half" idx="10"/>
          </p:nvPr>
        </p:nvSpPr>
        <p:spPr/>
        <p:txBody>
          <a:bodyPr/>
          <a:lstStyle/>
          <a:p>
            <a:fld id="{AD794440-721C-4D75-BD4F-4CFB3D51CDCA}" type="datetime1">
              <a:rPr lang="en-US" smtClean="0"/>
              <a:t>6/6/2022</a:t>
            </a:fld>
            <a:endParaRPr lang="en-US" dirty="0"/>
          </a:p>
        </p:txBody>
      </p:sp>
      <p:sp>
        <p:nvSpPr>
          <p:cNvPr id="8" name="Footer Placeholder 7">
            <a:extLst>
              <a:ext uri="{FF2B5EF4-FFF2-40B4-BE49-F238E27FC236}">
                <a16:creationId xmlns:a16="http://schemas.microsoft.com/office/drawing/2014/main" id="{870710C3-2723-4847-BCAF-96D9FAE50555}"/>
              </a:ext>
            </a:extLst>
          </p:cNvPr>
          <p:cNvSpPr>
            <a:spLocks noGrp="1"/>
          </p:cNvSpPr>
          <p:nvPr>
            <p:ph type="ftr" sz="quarter" idx="11"/>
          </p:nvPr>
        </p:nvSpPr>
        <p:spPr/>
        <p:txBody>
          <a:bodyPr/>
          <a:lstStyle/>
          <a:p>
            <a:r>
              <a:rPr lang="en-US" dirty="0"/>
              <a:t>Sample Footer Text</a:t>
            </a:r>
          </a:p>
        </p:txBody>
      </p:sp>
      <p:sp>
        <p:nvSpPr>
          <p:cNvPr id="9" name="Slide Number Placeholder 8">
            <a:extLst>
              <a:ext uri="{FF2B5EF4-FFF2-40B4-BE49-F238E27FC236}">
                <a16:creationId xmlns:a16="http://schemas.microsoft.com/office/drawing/2014/main" id="{96618B2C-95AC-4438-97FD-07ACF297B8FE}"/>
              </a:ext>
            </a:extLst>
          </p:cNvPr>
          <p:cNvSpPr>
            <a:spLocks noGrp="1"/>
          </p:cNvSpPr>
          <p:nvPr>
            <p:ph type="sldNum" sz="quarter" idx="12"/>
          </p:nvPr>
        </p:nvSpPr>
        <p:spPr/>
        <p:txBody>
          <a:bodyPr/>
          <a:lstStyle/>
          <a:p>
            <a:fld id="{F3450C42-9A0B-4425-92C2-70FCF7C45734}" type="slidenum">
              <a:rPr lang="en-US" smtClean="0"/>
              <a:t>‹#›</a:t>
            </a:fld>
            <a:endParaRPr lang="en-US" dirty="0"/>
          </a:p>
        </p:txBody>
      </p:sp>
      <p:sp>
        <p:nvSpPr>
          <p:cNvPr id="17" name="Oval 16">
            <a:extLst>
              <a:ext uri="{FF2B5EF4-FFF2-40B4-BE49-F238E27FC236}">
                <a16:creationId xmlns:a16="http://schemas.microsoft.com/office/drawing/2014/main" id="{D6B0F5A7-6E8A-4BCD-8F1F-233ECD21B262}"/>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739235048"/>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9CF7F-748D-4598-983E-96A2BE26930A}"/>
              </a:ext>
            </a:extLst>
          </p:cNvPr>
          <p:cNvSpPr>
            <a:spLocks noGrp="1"/>
          </p:cNvSpPr>
          <p:nvPr>
            <p:ph type="title"/>
          </p:nvPr>
        </p:nvSpPr>
        <p:spPr/>
        <p:txBody>
          <a:bodyPr/>
          <a:lstStyle/>
          <a:p>
            <a:r>
              <a:rPr lang="en-US"/>
              <a:t>Click to edit Master title style</a:t>
            </a:r>
            <a:endParaRPr lang="en-US" dirty="0"/>
          </a:p>
        </p:txBody>
      </p:sp>
      <p:grpSp>
        <p:nvGrpSpPr>
          <p:cNvPr id="6" name="Graphic 185">
            <a:extLst>
              <a:ext uri="{FF2B5EF4-FFF2-40B4-BE49-F238E27FC236}">
                <a16:creationId xmlns:a16="http://schemas.microsoft.com/office/drawing/2014/main" id="{DFD4D3BE-80D4-4E69-9C76-F0D8517DF690}"/>
              </a:ext>
            </a:extLst>
          </p:cNvPr>
          <p:cNvGrpSpPr/>
          <p:nvPr/>
        </p:nvGrpSpPr>
        <p:grpSpPr>
          <a:xfrm>
            <a:off x="10999563" y="5987064"/>
            <a:ext cx="1054467" cy="469689"/>
            <a:chOff x="9841624" y="4115729"/>
            <a:chExt cx="602170" cy="268223"/>
          </a:xfrm>
          <a:solidFill>
            <a:schemeClr val="tx1"/>
          </a:solidFill>
        </p:grpSpPr>
        <p:sp>
          <p:nvSpPr>
            <p:cNvPr id="7" name="Freeform: Shape 6">
              <a:extLst>
                <a:ext uri="{FF2B5EF4-FFF2-40B4-BE49-F238E27FC236}">
                  <a16:creationId xmlns:a16="http://schemas.microsoft.com/office/drawing/2014/main" id="{A0B6E97F-00E1-4372-8978-8BCBDC9026E6}"/>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CC7651B7-7A30-4AFA-A4D7-0B0C5D2DDAAF}"/>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FD2FC5CA-556B-4409-B084-34753A1F04E6}"/>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3E63FB41-EE1F-4889-9096-3A38936330D5}"/>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0DD19F3B-7B3E-4861-8FDA-D0116C96C16E}"/>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3" name="Date Placeholder 2">
            <a:extLst>
              <a:ext uri="{FF2B5EF4-FFF2-40B4-BE49-F238E27FC236}">
                <a16:creationId xmlns:a16="http://schemas.microsoft.com/office/drawing/2014/main" id="{410A2C46-C908-4010-AAE2-9FA41B145C4D}"/>
              </a:ext>
            </a:extLst>
          </p:cNvPr>
          <p:cNvSpPr>
            <a:spLocks noGrp="1"/>
          </p:cNvSpPr>
          <p:nvPr>
            <p:ph type="dt" sz="half" idx="10"/>
          </p:nvPr>
        </p:nvSpPr>
        <p:spPr/>
        <p:txBody>
          <a:bodyPr/>
          <a:lstStyle/>
          <a:p>
            <a:fld id="{B2701A64-483B-4532-94FB-D8F90CB6DEE0}" type="datetime1">
              <a:rPr lang="en-US" smtClean="0"/>
              <a:t>6/6/2022</a:t>
            </a:fld>
            <a:endParaRPr lang="en-US" dirty="0"/>
          </a:p>
        </p:txBody>
      </p:sp>
      <p:sp>
        <p:nvSpPr>
          <p:cNvPr id="4" name="Footer Placeholder 3">
            <a:extLst>
              <a:ext uri="{FF2B5EF4-FFF2-40B4-BE49-F238E27FC236}">
                <a16:creationId xmlns:a16="http://schemas.microsoft.com/office/drawing/2014/main" id="{C7CF5279-7D37-4D98-9A70-987C84F62C2B}"/>
              </a:ext>
            </a:extLst>
          </p:cNvPr>
          <p:cNvSpPr>
            <a:spLocks noGrp="1"/>
          </p:cNvSpPr>
          <p:nvPr>
            <p:ph type="ftr" sz="quarter" idx="11"/>
          </p:nvPr>
        </p:nvSpPr>
        <p:spPr/>
        <p:txBody>
          <a:bodyPr/>
          <a:lstStyle/>
          <a:p>
            <a:r>
              <a:rPr lang="en-US" dirty="0"/>
              <a:t>Sample Footer Text</a:t>
            </a:r>
          </a:p>
        </p:txBody>
      </p:sp>
      <p:sp>
        <p:nvSpPr>
          <p:cNvPr id="5" name="Slide Number Placeholder 4">
            <a:extLst>
              <a:ext uri="{FF2B5EF4-FFF2-40B4-BE49-F238E27FC236}">
                <a16:creationId xmlns:a16="http://schemas.microsoft.com/office/drawing/2014/main" id="{2896FAD0-59EF-49AA-BBC6-A0EC184DD2C9}"/>
              </a:ext>
            </a:extLst>
          </p:cNvPr>
          <p:cNvSpPr>
            <a:spLocks noGrp="1"/>
          </p:cNvSpPr>
          <p:nvPr>
            <p:ph type="sldNum" sz="quarter" idx="12"/>
          </p:nvPr>
        </p:nvSpPr>
        <p:spPr/>
        <p:txBody>
          <a:bodyPr/>
          <a:lstStyle/>
          <a:p>
            <a:fld id="{F3450C42-9A0B-4425-92C2-70FCF7C45734}" type="slidenum">
              <a:rPr lang="en-US" smtClean="0"/>
              <a:t>‹#›</a:t>
            </a:fld>
            <a:endParaRPr lang="en-US" dirty="0"/>
          </a:p>
        </p:txBody>
      </p:sp>
      <p:sp>
        <p:nvSpPr>
          <p:cNvPr id="13" name="Oval 12">
            <a:extLst>
              <a:ext uri="{FF2B5EF4-FFF2-40B4-BE49-F238E27FC236}">
                <a16:creationId xmlns:a16="http://schemas.microsoft.com/office/drawing/2014/main" id="{876EB399-18D2-46D5-8757-35FCFF8EA80D}"/>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2948104391"/>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 name="Graphic 185">
            <a:extLst>
              <a:ext uri="{FF2B5EF4-FFF2-40B4-BE49-F238E27FC236}">
                <a16:creationId xmlns:a16="http://schemas.microsoft.com/office/drawing/2014/main" id="{773CCE17-EE0F-40E0-B7AE-CF7677B64709}"/>
              </a:ext>
            </a:extLst>
          </p:cNvPr>
          <p:cNvGrpSpPr/>
          <p:nvPr/>
        </p:nvGrpSpPr>
        <p:grpSpPr>
          <a:xfrm>
            <a:off x="10999563" y="5987064"/>
            <a:ext cx="1054467" cy="469689"/>
            <a:chOff x="9841624" y="4115729"/>
            <a:chExt cx="602170" cy="268223"/>
          </a:xfrm>
          <a:solidFill>
            <a:schemeClr val="tx1"/>
          </a:solidFill>
        </p:grpSpPr>
        <p:sp>
          <p:nvSpPr>
            <p:cNvPr id="6" name="Freeform: Shape 5">
              <a:extLst>
                <a:ext uri="{FF2B5EF4-FFF2-40B4-BE49-F238E27FC236}">
                  <a16:creationId xmlns:a16="http://schemas.microsoft.com/office/drawing/2014/main" id="{B0AC6C4E-6EA5-454A-AB84-8B94D8B585EC}"/>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4329338-925B-4677-BA6E-4357D37DB545}"/>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334C0A08-043F-4818-BA1D-BCC9F811A873}"/>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CB185DD-ED0D-4633-8098-95C4A6F177CC}"/>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2AD50526-B611-40B6-BB45-AE82F0EF5992}"/>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2" name="Date Placeholder 1">
            <a:extLst>
              <a:ext uri="{FF2B5EF4-FFF2-40B4-BE49-F238E27FC236}">
                <a16:creationId xmlns:a16="http://schemas.microsoft.com/office/drawing/2014/main" id="{0708C302-4224-4668-8CAC-3267172A0C93}"/>
              </a:ext>
            </a:extLst>
          </p:cNvPr>
          <p:cNvSpPr>
            <a:spLocks noGrp="1"/>
          </p:cNvSpPr>
          <p:nvPr>
            <p:ph type="dt" sz="half" idx="10"/>
          </p:nvPr>
        </p:nvSpPr>
        <p:spPr/>
        <p:txBody>
          <a:bodyPr/>
          <a:lstStyle/>
          <a:p>
            <a:fld id="{6F18FB39-20FB-4E2E-B861-45B709B9C3C5}" type="datetime1">
              <a:rPr lang="en-US" smtClean="0"/>
              <a:t>6/6/2022</a:t>
            </a:fld>
            <a:endParaRPr lang="en-US" dirty="0"/>
          </a:p>
        </p:txBody>
      </p:sp>
      <p:sp>
        <p:nvSpPr>
          <p:cNvPr id="3" name="Footer Placeholder 2">
            <a:extLst>
              <a:ext uri="{FF2B5EF4-FFF2-40B4-BE49-F238E27FC236}">
                <a16:creationId xmlns:a16="http://schemas.microsoft.com/office/drawing/2014/main" id="{F0C8FC22-AEB6-4BAF-BF93-41A2C757CCC7}"/>
              </a:ext>
            </a:extLst>
          </p:cNvPr>
          <p:cNvSpPr>
            <a:spLocks noGrp="1"/>
          </p:cNvSpPr>
          <p:nvPr>
            <p:ph type="ftr" sz="quarter" idx="11"/>
          </p:nvPr>
        </p:nvSpPr>
        <p:spPr/>
        <p:txBody>
          <a:bodyPr/>
          <a:lstStyle/>
          <a:p>
            <a:r>
              <a:rPr lang="en-US" dirty="0"/>
              <a:t>Sample Footer Text</a:t>
            </a:r>
          </a:p>
        </p:txBody>
      </p:sp>
      <p:sp>
        <p:nvSpPr>
          <p:cNvPr id="4" name="Slide Number Placeholder 3">
            <a:extLst>
              <a:ext uri="{FF2B5EF4-FFF2-40B4-BE49-F238E27FC236}">
                <a16:creationId xmlns:a16="http://schemas.microsoft.com/office/drawing/2014/main" id="{252CA88A-5462-4F17-AFA0-52721ADDBB8F}"/>
              </a:ext>
            </a:extLst>
          </p:cNvPr>
          <p:cNvSpPr>
            <a:spLocks noGrp="1"/>
          </p:cNvSpPr>
          <p:nvPr>
            <p:ph type="sldNum" sz="quarter" idx="12"/>
          </p:nvPr>
        </p:nvSpPr>
        <p:spPr/>
        <p:txBody>
          <a:bodyPr/>
          <a:lstStyle/>
          <a:p>
            <a:fld id="{F3450C42-9A0B-4425-92C2-70FCF7C45734}" type="slidenum">
              <a:rPr lang="en-US" smtClean="0"/>
              <a:t>‹#›</a:t>
            </a:fld>
            <a:endParaRPr lang="en-US" dirty="0"/>
          </a:p>
        </p:txBody>
      </p:sp>
      <p:sp>
        <p:nvSpPr>
          <p:cNvPr id="12" name="Oval 11">
            <a:extLst>
              <a:ext uri="{FF2B5EF4-FFF2-40B4-BE49-F238E27FC236}">
                <a16:creationId xmlns:a16="http://schemas.microsoft.com/office/drawing/2014/main" id="{70CCC791-94D7-4BB8-9EDF-423CEA1F6215}"/>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84890207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6AC37-C5B5-462A-BE4A-E55CEBF2A3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A4B007F-32A8-4688-BBEF-4FCB99DF5E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1DF2E2EB-BF8A-44A4-8AE0-BD6C31B1D9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grpSp>
        <p:nvGrpSpPr>
          <p:cNvPr id="8" name="Graphic 185">
            <a:extLst>
              <a:ext uri="{FF2B5EF4-FFF2-40B4-BE49-F238E27FC236}">
                <a16:creationId xmlns:a16="http://schemas.microsoft.com/office/drawing/2014/main" id="{FC9E188F-54C8-4547-9F8C-525712AD7DB6}"/>
              </a:ext>
            </a:extLst>
          </p:cNvPr>
          <p:cNvGrpSpPr/>
          <p:nvPr/>
        </p:nvGrpSpPr>
        <p:grpSpPr>
          <a:xfrm>
            <a:off x="10999563" y="5987064"/>
            <a:ext cx="1054467" cy="469689"/>
            <a:chOff x="9841624" y="4115729"/>
            <a:chExt cx="602170" cy="268223"/>
          </a:xfrm>
          <a:solidFill>
            <a:schemeClr val="tx1"/>
          </a:solidFill>
        </p:grpSpPr>
        <p:sp>
          <p:nvSpPr>
            <p:cNvPr id="9" name="Freeform: Shape 8">
              <a:extLst>
                <a:ext uri="{FF2B5EF4-FFF2-40B4-BE49-F238E27FC236}">
                  <a16:creationId xmlns:a16="http://schemas.microsoft.com/office/drawing/2014/main" id="{B99C4538-3939-47A9-A590-09FF21960653}"/>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7541CA75-5D05-4996-A26D-CE0C909CD5F7}"/>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86305856-26BC-4BCC-BEF3-5E9CED941775}"/>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BC69651C-AC37-4CD2-8367-19297D7E2389}"/>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C3E9031B-BA8D-4D9D-9BB3-A16F7A80F854}"/>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5" name="Date Placeholder 4">
            <a:extLst>
              <a:ext uri="{FF2B5EF4-FFF2-40B4-BE49-F238E27FC236}">
                <a16:creationId xmlns:a16="http://schemas.microsoft.com/office/drawing/2014/main" id="{269840A2-CF60-4C47-B955-E65BC451FE73}"/>
              </a:ext>
            </a:extLst>
          </p:cNvPr>
          <p:cNvSpPr>
            <a:spLocks noGrp="1"/>
          </p:cNvSpPr>
          <p:nvPr>
            <p:ph type="dt" sz="half" idx="10"/>
          </p:nvPr>
        </p:nvSpPr>
        <p:spPr/>
        <p:txBody>
          <a:bodyPr/>
          <a:lstStyle/>
          <a:p>
            <a:fld id="{AC48AC19-8BD6-476C-9770-8884373BCF00}" type="datetime1">
              <a:rPr lang="en-US" smtClean="0"/>
              <a:t>6/6/2022</a:t>
            </a:fld>
            <a:endParaRPr lang="en-US"/>
          </a:p>
        </p:txBody>
      </p:sp>
      <p:sp>
        <p:nvSpPr>
          <p:cNvPr id="6" name="Footer Placeholder 5">
            <a:extLst>
              <a:ext uri="{FF2B5EF4-FFF2-40B4-BE49-F238E27FC236}">
                <a16:creationId xmlns:a16="http://schemas.microsoft.com/office/drawing/2014/main" id="{3179DC6E-CC55-47AB-A405-5FB7EE2D191D}"/>
              </a:ext>
            </a:extLst>
          </p:cNvPr>
          <p:cNvSpPr>
            <a:spLocks noGrp="1"/>
          </p:cNvSpPr>
          <p:nvPr>
            <p:ph type="ftr" sz="quarter" idx="11"/>
          </p:nvPr>
        </p:nvSpPr>
        <p:spPr/>
        <p:txBody>
          <a:bodyPr/>
          <a:lstStyle/>
          <a:p>
            <a:r>
              <a:rPr lang="en-US" dirty="0"/>
              <a:t>Sample Footer Text</a:t>
            </a:r>
          </a:p>
        </p:txBody>
      </p:sp>
      <p:sp>
        <p:nvSpPr>
          <p:cNvPr id="7" name="Slide Number Placeholder 6">
            <a:extLst>
              <a:ext uri="{FF2B5EF4-FFF2-40B4-BE49-F238E27FC236}">
                <a16:creationId xmlns:a16="http://schemas.microsoft.com/office/drawing/2014/main" id="{6D5D5E7D-EBA7-4DB0-8C78-7EB8A85FA4FF}"/>
              </a:ext>
            </a:extLst>
          </p:cNvPr>
          <p:cNvSpPr>
            <a:spLocks noGrp="1"/>
          </p:cNvSpPr>
          <p:nvPr>
            <p:ph type="sldNum" sz="quarter" idx="12"/>
          </p:nvPr>
        </p:nvSpPr>
        <p:spPr/>
        <p:txBody>
          <a:bodyPr/>
          <a:lstStyle/>
          <a:p>
            <a:fld id="{F3450C42-9A0B-4425-92C2-70FCF7C45734}" type="slidenum">
              <a:rPr lang="en-US" smtClean="0"/>
              <a:t>‹#›</a:t>
            </a:fld>
            <a:endParaRPr lang="en-US" dirty="0"/>
          </a:p>
        </p:txBody>
      </p:sp>
      <p:sp>
        <p:nvSpPr>
          <p:cNvPr id="15" name="Oval 14">
            <a:extLst>
              <a:ext uri="{FF2B5EF4-FFF2-40B4-BE49-F238E27FC236}">
                <a16:creationId xmlns:a16="http://schemas.microsoft.com/office/drawing/2014/main" id="{C5B051DE-636E-4B3C-9886-2055CE23E49A}"/>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243021802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1D355-3146-41D1-B7DC-20B8ACE390A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FAD4AAFB-E8F8-4FD1-8C6A-ED2C3FAD50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E051AF1-B16F-43B9-95CC-C17B570DEC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grpSp>
        <p:nvGrpSpPr>
          <p:cNvPr id="8" name="Graphic 185">
            <a:extLst>
              <a:ext uri="{FF2B5EF4-FFF2-40B4-BE49-F238E27FC236}">
                <a16:creationId xmlns:a16="http://schemas.microsoft.com/office/drawing/2014/main" id="{C8B77273-9FF7-4B93-8385-AD09A5F86AE5}"/>
              </a:ext>
            </a:extLst>
          </p:cNvPr>
          <p:cNvGrpSpPr/>
          <p:nvPr/>
        </p:nvGrpSpPr>
        <p:grpSpPr>
          <a:xfrm>
            <a:off x="10999563" y="5987064"/>
            <a:ext cx="1054467" cy="469689"/>
            <a:chOff x="9841624" y="4115729"/>
            <a:chExt cx="602170" cy="268223"/>
          </a:xfrm>
          <a:solidFill>
            <a:schemeClr val="tx1"/>
          </a:solidFill>
        </p:grpSpPr>
        <p:sp>
          <p:nvSpPr>
            <p:cNvPr id="9" name="Freeform: Shape 8">
              <a:extLst>
                <a:ext uri="{FF2B5EF4-FFF2-40B4-BE49-F238E27FC236}">
                  <a16:creationId xmlns:a16="http://schemas.microsoft.com/office/drawing/2014/main" id="{3117A673-3729-4EAD-9E8C-52BEBF74B857}"/>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EE8DB752-94CD-4A94-BDE3-DD285EB89F3F}"/>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2F8DDFC-E5CA-4F36-B2BE-BCE49D4F6C95}"/>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BB589AE-2F9C-4C83-8DC7-1205CB037525}"/>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7AC9A2DE-3C9E-4CD0-8C7A-CC5F9F9942E4}"/>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5" name="Date Placeholder 4">
            <a:extLst>
              <a:ext uri="{FF2B5EF4-FFF2-40B4-BE49-F238E27FC236}">
                <a16:creationId xmlns:a16="http://schemas.microsoft.com/office/drawing/2014/main" id="{D68C8714-2467-4715-934E-6787C84F7929}"/>
              </a:ext>
            </a:extLst>
          </p:cNvPr>
          <p:cNvSpPr>
            <a:spLocks noGrp="1"/>
          </p:cNvSpPr>
          <p:nvPr>
            <p:ph type="dt" sz="half" idx="10"/>
          </p:nvPr>
        </p:nvSpPr>
        <p:spPr/>
        <p:txBody>
          <a:bodyPr/>
          <a:lstStyle/>
          <a:p>
            <a:fld id="{F3F68C53-8AD1-4F09-9486-FB3406B99CFA}" type="datetime1">
              <a:rPr lang="en-US" smtClean="0"/>
              <a:t>6/6/2022</a:t>
            </a:fld>
            <a:endParaRPr lang="en-US" dirty="0"/>
          </a:p>
        </p:txBody>
      </p:sp>
      <p:sp>
        <p:nvSpPr>
          <p:cNvPr id="6" name="Footer Placeholder 5">
            <a:extLst>
              <a:ext uri="{FF2B5EF4-FFF2-40B4-BE49-F238E27FC236}">
                <a16:creationId xmlns:a16="http://schemas.microsoft.com/office/drawing/2014/main" id="{A46F13D6-03EC-4D31-8BB1-9FFDE3633C21}"/>
              </a:ext>
            </a:extLst>
          </p:cNvPr>
          <p:cNvSpPr>
            <a:spLocks noGrp="1"/>
          </p:cNvSpPr>
          <p:nvPr>
            <p:ph type="ftr" sz="quarter" idx="11"/>
          </p:nvPr>
        </p:nvSpPr>
        <p:spPr/>
        <p:txBody>
          <a:bodyPr/>
          <a:lstStyle/>
          <a:p>
            <a:r>
              <a:rPr lang="en-US" dirty="0"/>
              <a:t>Sample Footer Text</a:t>
            </a:r>
          </a:p>
        </p:txBody>
      </p:sp>
      <p:sp>
        <p:nvSpPr>
          <p:cNvPr id="7" name="Slide Number Placeholder 6">
            <a:extLst>
              <a:ext uri="{FF2B5EF4-FFF2-40B4-BE49-F238E27FC236}">
                <a16:creationId xmlns:a16="http://schemas.microsoft.com/office/drawing/2014/main" id="{7C65D4DD-A2A4-4DF6-9527-E5F12FEB936C}"/>
              </a:ext>
            </a:extLst>
          </p:cNvPr>
          <p:cNvSpPr>
            <a:spLocks noGrp="1"/>
          </p:cNvSpPr>
          <p:nvPr>
            <p:ph type="sldNum" sz="quarter" idx="12"/>
          </p:nvPr>
        </p:nvSpPr>
        <p:spPr/>
        <p:txBody>
          <a:bodyPr/>
          <a:lstStyle/>
          <a:p>
            <a:fld id="{F3450C42-9A0B-4425-92C2-70FCF7C45734}" type="slidenum">
              <a:rPr lang="en-US" smtClean="0"/>
              <a:t>‹#›</a:t>
            </a:fld>
            <a:endParaRPr lang="en-US" dirty="0"/>
          </a:p>
        </p:txBody>
      </p:sp>
      <p:sp>
        <p:nvSpPr>
          <p:cNvPr id="15" name="Oval 14">
            <a:extLst>
              <a:ext uri="{FF2B5EF4-FFF2-40B4-BE49-F238E27FC236}">
                <a16:creationId xmlns:a16="http://schemas.microsoft.com/office/drawing/2014/main" id="{FD202F3A-9FDE-4E11-B865-FBAEC415F880}"/>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71065009"/>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33F5C3-CD4B-4472-B59A-49D460CB1CD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772236B-AB2C-4D6F-AE15-700992DA917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090F509-07BE-4446-8772-F44E09936B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cap="all" spc="100" baseline="0">
                <a:solidFill>
                  <a:schemeClr val="tx1">
                    <a:tint val="75000"/>
                  </a:schemeClr>
                </a:solidFill>
                <a:latin typeface="+mn-lt"/>
                <a:ea typeface="Source Sans Pro SemiBold" panose="020B0603030403020204" pitchFamily="34" charset="0"/>
              </a:defRPr>
            </a:lvl1pPr>
          </a:lstStyle>
          <a:p>
            <a:fld id="{BA543EDD-D0D2-447F-B24F-3717AF4B109D}" type="datetime1">
              <a:rPr lang="en-US" smtClean="0"/>
              <a:pPr/>
              <a:t>6/6/2022</a:t>
            </a:fld>
            <a:endParaRPr lang="en-US" dirty="0"/>
          </a:p>
        </p:txBody>
      </p:sp>
      <p:sp>
        <p:nvSpPr>
          <p:cNvPr id="5" name="Footer Placeholder 4">
            <a:extLst>
              <a:ext uri="{FF2B5EF4-FFF2-40B4-BE49-F238E27FC236}">
                <a16:creationId xmlns:a16="http://schemas.microsoft.com/office/drawing/2014/main" id="{501B927E-3833-4F85-99B5-56B5F1E540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cap="all" spc="100" baseline="0">
                <a:solidFill>
                  <a:schemeClr val="tx1">
                    <a:tint val="75000"/>
                  </a:schemeClr>
                </a:solidFill>
                <a:latin typeface="+mn-lt"/>
                <a:ea typeface="Source Sans Pro SemiBold" panose="020B0603030403020204" pitchFamily="34" charset="0"/>
              </a:defRPr>
            </a:lvl1pPr>
          </a:lstStyle>
          <a:p>
            <a:r>
              <a:rPr lang="en-US" dirty="0"/>
              <a:t>Sample Footer Text</a:t>
            </a:r>
          </a:p>
        </p:txBody>
      </p:sp>
      <p:sp>
        <p:nvSpPr>
          <p:cNvPr id="6" name="Slide Number Placeholder 5">
            <a:extLst>
              <a:ext uri="{FF2B5EF4-FFF2-40B4-BE49-F238E27FC236}">
                <a16:creationId xmlns:a16="http://schemas.microsoft.com/office/drawing/2014/main" id="{E628CB64-4E98-43DE-B543-7BE5B329DB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cap="all" spc="100" baseline="0">
                <a:solidFill>
                  <a:schemeClr val="tx1">
                    <a:tint val="75000"/>
                  </a:schemeClr>
                </a:solidFill>
                <a:latin typeface="+mn-lt"/>
                <a:ea typeface="Source Sans Pro SemiBold" panose="020B0603030403020204" pitchFamily="34" charset="0"/>
              </a:defRPr>
            </a:lvl1pPr>
          </a:lstStyle>
          <a:p>
            <a:fld id="{F3450C42-9A0B-4425-92C2-70FCF7C45734}" type="slidenum">
              <a:rPr lang="en-US" smtClean="0"/>
              <a:pPr/>
              <a:t>‹#›</a:t>
            </a:fld>
            <a:endParaRPr lang="en-US" dirty="0"/>
          </a:p>
        </p:txBody>
      </p:sp>
    </p:spTree>
    <p:extLst>
      <p:ext uri="{BB962C8B-B14F-4D97-AF65-F5344CB8AC3E}">
        <p14:creationId xmlns:p14="http://schemas.microsoft.com/office/powerpoint/2010/main" val="1109369500"/>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0" r:id="rId6"/>
    <p:sldLayoutId id="2147483906" r:id="rId7"/>
    <p:sldLayoutId id="2147483907" r:id="rId8"/>
    <p:sldLayoutId id="2147483908" r:id="rId9"/>
    <p:sldLayoutId id="2147483909" r:id="rId10"/>
    <p:sldLayoutId id="214748391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virtual-sales.com/impact-social-media-b2b-marketing/" TargetMode="External"/><Relationship Id="rId2" Type="http://schemas.openxmlformats.org/officeDocument/2006/relationships/hyperlink" Target="https://bizfluent.com/info-8568053-effects-globalization-human-resource-management.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7">
            <a:extLst>
              <a:ext uri="{FF2B5EF4-FFF2-40B4-BE49-F238E27FC236}">
                <a16:creationId xmlns:a16="http://schemas.microsoft.com/office/drawing/2014/main" id="{3A397E3E-B90C-4D82-BAAA-36F7AC6A456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9">
            <a:extLst>
              <a:ext uri="{FF2B5EF4-FFF2-40B4-BE49-F238E27FC236}">
                <a16:creationId xmlns:a16="http://schemas.microsoft.com/office/drawing/2014/main" id="{8CF5E676-CA04-4CED-9F1E-5026ED66E66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2833068" cy="2997599"/>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46" name="Freeform: Shape 11">
            <a:extLst>
              <a:ext uri="{FF2B5EF4-FFF2-40B4-BE49-F238E27FC236}">
                <a16:creationId xmlns:a16="http://schemas.microsoft.com/office/drawing/2014/main" id="{AFD1189F-9598-4281-8056-2845388D4D0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3068" cy="2997599"/>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chemeClr val="accent3">
              <a:alpha val="2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47" name="Freeform: Shape 13">
            <a:extLst>
              <a:ext uri="{FF2B5EF4-FFF2-40B4-BE49-F238E27FC236}">
                <a16:creationId xmlns:a16="http://schemas.microsoft.com/office/drawing/2014/main" id="{583E04E1-D74F-4ED6-972C-035F4FEC4B8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59419" y="3564607"/>
            <a:ext cx="3432581" cy="3293393"/>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8" name="Freeform: Shape 15">
            <a:extLst>
              <a:ext uri="{FF2B5EF4-FFF2-40B4-BE49-F238E27FC236}">
                <a16:creationId xmlns:a16="http://schemas.microsoft.com/office/drawing/2014/main" id="{A2B5CBEA-F125-49B6-8335-227C325B112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59419" y="3564607"/>
            <a:ext cx="3432581" cy="3293393"/>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chemeClr val="accent1">
              <a:alpha val="2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9" name="Rectangle 17">
            <a:extLst>
              <a:ext uri="{FF2B5EF4-FFF2-40B4-BE49-F238E27FC236}">
                <a16:creationId xmlns:a16="http://schemas.microsoft.com/office/drawing/2014/main" id="{E51A97D9-C694-4307-818B-0C5BBF41360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21053" y="819446"/>
            <a:ext cx="6964685" cy="5402463"/>
          </a:xfrm>
          <a:prstGeom prst="rect">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19">
            <a:extLst>
              <a:ext uri="{FF2B5EF4-FFF2-40B4-BE49-F238E27FC236}">
                <a16:creationId xmlns:a16="http://schemas.microsoft.com/office/drawing/2014/main" id="{2C1D3151-5F97-4860-B56C-C98BD62CC25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21053" y="819446"/>
            <a:ext cx="6964685" cy="5402463"/>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1" name="Rectangle 21">
            <a:extLst>
              <a:ext uri="{FF2B5EF4-FFF2-40B4-BE49-F238E27FC236}">
                <a16:creationId xmlns:a16="http://schemas.microsoft.com/office/drawing/2014/main" id="{8DE96824-E506-4448-8704-5EC7BF7BC51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13658" y="727769"/>
            <a:ext cx="6964685" cy="5402463"/>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320147" y="2392218"/>
            <a:ext cx="7645889" cy="2708057"/>
          </a:xfrm>
        </p:spPr>
        <p:txBody>
          <a:bodyPr>
            <a:noAutofit/>
          </a:bodyPr>
          <a:lstStyle/>
          <a:p>
            <a:r>
              <a:rPr lang="en-US" sz="4400" kern="0" cap="none" spc="0" dirty="0" smtClean="0">
                <a:latin typeface="Arial Rounded MT Bold" panose="020F0704030504030204" pitchFamily="34" charset="0"/>
                <a:ea typeface="Source Sans Pro SemiBold"/>
              </a:rPr>
              <a:t>Benefits of Globalization and Effective Online B2B Marketing</a:t>
            </a:r>
            <a:endParaRPr lang="en-US" sz="4400" kern="0" cap="none" spc="0" dirty="0">
              <a:latin typeface="Arial Rounded MT Bold" panose="020F0704030504030204" pitchFamily="34" charset="0"/>
            </a:endParaRPr>
          </a:p>
        </p:txBody>
      </p:sp>
      <p:sp>
        <p:nvSpPr>
          <p:cNvPr id="3" name="Subtitle 2"/>
          <p:cNvSpPr>
            <a:spLocks noGrp="1"/>
          </p:cNvSpPr>
          <p:nvPr>
            <p:ph type="subTitle" idx="1"/>
          </p:nvPr>
        </p:nvSpPr>
        <p:spPr>
          <a:xfrm>
            <a:off x="-232603" y="6183126"/>
            <a:ext cx="3484206" cy="83308"/>
          </a:xfrm>
        </p:spPr>
        <p:txBody>
          <a:bodyPr vert="horz" lIns="91440" tIns="45720" rIns="91440" bIns="45720" rtlCol="0" anchor="t">
            <a:noAutofit/>
          </a:bodyPr>
          <a:lstStyle/>
          <a:p>
            <a:r>
              <a:rPr lang="en-US" sz="1400" b="1" dirty="0">
                <a:latin typeface="Source Sans Pro"/>
                <a:ea typeface="Source Sans Pro"/>
              </a:rPr>
              <a:t>Name: rana </a:t>
            </a:r>
            <a:r>
              <a:rPr lang="en-US" sz="1400" b="1" dirty="0" err="1">
                <a:latin typeface="Source Sans Pro"/>
                <a:ea typeface="Source Sans Pro"/>
              </a:rPr>
              <a:t>albrakey</a:t>
            </a:r>
            <a:endParaRPr lang="en-US" sz="1400" b="1" dirty="0">
              <a:latin typeface="Source Sans Pro"/>
              <a:ea typeface="Source Sans Pro"/>
            </a:endParaRPr>
          </a:p>
          <a:p>
            <a:r>
              <a:rPr lang="en-US" sz="1400" b="1" dirty="0">
                <a:latin typeface="Source Sans Pro"/>
                <a:ea typeface="Source Sans Pro"/>
              </a:rPr>
              <a:t>Student id: 3826</a:t>
            </a:r>
          </a:p>
        </p:txBody>
      </p:sp>
      <p:sp>
        <p:nvSpPr>
          <p:cNvPr id="52" name="Freeform: Shape 23">
            <a:extLst>
              <a:ext uri="{FF2B5EF4-FFF2-40B4-BE49-F238E27FC236}">
                <a16:creationId xmlns:a16="http://schemas.microsoft.com/office/drawing/2014/main" id="{E16C8D8F-10E9-4498-ABDB-0F923F8B683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27769"/>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chemeClr val="tx1"/>
          </a:solidFill>
          <a:ln w="9525" cap="flat">
            <a:noFill/>
            <a:prstDash val="solid"/>
            <a:miter/>
          </a:ln>
        </p:spPr>
        <p:txBody>
          <a:bodyPr wrap="square" rtlCol="0" anchor="ctr">
            <a:noAutofit/>
          </a:bodyPr>
          <a:lstStyle/>
          <a:p>
            <a:endParaRPr lang="en-US"/>
          </a:p>
        </p:txBody>
      </p:sp>
      <p:sp>
        <p:nvSpPr>
          <p:cNvPr id="53" name="Freeform: Shape 25">
            <a:extLst>
              <a:ext uri="{FF2B5EF4-FFF2-40B4-BE49-F238E27FC236}">
                <a16:creationId xmlns:a16="http://schemas.microsoft.com/office/drawing/2014/main" id="{6E8A2566-F83F-4EC9-83A9-338A70FB6B2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27769"/>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chemeClr val="accent3">
              <a:alpha val="20000"/>
            </a:schemeClr>
          </a:solidFill>
          <a:ln w="9525" cap="flat">
            <a:noFill/>
            <a:prstDash val="solid"/>
            <a:miter/>
          </a:ln>
        </p:spPr>
        <p:txBody>
          <a:bodyPr wrap="square" rtlCol="0" anchor="ctr">
            <a:noAutofit/>
          </a:bodyPr>
          <a:lstStyle/>
          <a:p>
            <a:endParaRPr lang="en-US"/>
          </a:p>
        </p:txBody>
      </p:sp>
      <p:sp>
        <p:nvSpPr>
          <p:cNvPr id="54" name="Graphic 212">
            <a:extLst>
              <a:ext uri="{FF2B5EF4-FFF2-40B4-BE49-F238E27FC236}">
                <a16:creationId xmlns:a16="http://schemas.microsoft.com/office/drawing/2014/main" id="{4FB204DF-284E-45F6-A017-79A4DF57BCC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75326" y="343675"/>
            <a:ext cx="768186" cy="768186"/>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5" name="Graphic 212">
            <a:extLst>
              <a:ext uri="{FF2B5EF4-FFF2-40B4-BE49-F238E27FC236}">
                <a16:creationId xmlns:a16="http://schemas.microsoft.com/office/drawing/2014/main" id="{5EC6B544-8C84-47A6-885D-A4F09EF5C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75326" y="343675"/>
            <a:ext cx="768186" cy="768186"/>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6" name="Freeform: Shape 31">
            <a:extLst>
              <a:ext uri="{FF2B5EF4-FFF2-40B4-BE49-F238E27FC236}">
                <a16:creationId xmlns:a16="http://schemas.microsoft.com/office/drawing/2014/main" id="{1E5A83E3-8A11-4492-BB6E-F5F2240316F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67504"/>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chemeClr val="tx1"/>
          </a:solidFill>
          <a:ln w="9525" cap="flat">
            <a:noFill/>
            <a:prstDash val="solid"/>
            <a:miter/>
          </a:ln>
        </p:spPr>
        <p:txBody>
          <a:bodyPr wrap="square" rtlCol="0" anchor="ctr">
            <a:noAutofit/>
          </a:bodyPr>
          <a:lstStyle/>
          <a:p>
            <a:endParaRPr lang="en-US"/>
          </a:p>
        </p:txBody>
      </p:sp>
      <p:sp>
        <p:nvSpPr>
          <p:cNvPr id="57" name="Freeform: Shape 33">
            <a:extLst>
              <a:ext uri="{FF2B5EF4-FFF2-40B4-BE49-F238E27FC236}">
                <a16:creationId xmlns:a16="http://schemas.microsoft.com/office/drawing/2014/main" id="{0F360028-588C-4E99-9E6F-5DE59080E39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67504"/>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chemeClr val="accent3">
              <a:alpha val="20000"/>
            </a:schemeClr>
          </a:solidFill>
          <a:ln w="9525" cap="flat">
            <a:noFill/>
            <a:prstDash val="solid"/>
            <a:miter/>
          </a:ln>
        </p:spPr>
        <p:txBody>
          <a:bodyPr wrap="square" rtlCol="0" anchor="ctr">
            <a:noAutofit/>
          </a:bodyPr>
          <a:lstStyle/>
          <a:p>
            <a:endParaRPr lang="en-US"/>
          </a:p>
        </p:txBody>
      </p:sp>
      <p:sp>
        <p:nvSpPr>
          <p:cNvPr id="36" name="Oval 35">
            <a:extLst>
              <a:ext uri="{FF2B5EF4-FFF2-40B4-BE49-F238E27FC236}">
                <a16:creationId xmlns:a16="http://schemas.microsoft.com/office/drawing/2014/main" id="{32C95C5C-6FBD-47FF-9CA6-066193539A1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7140" y="5100276"/>
            <a:ext cx="515928" cy="515928"/>
          </a:xfrm>
          <a:prstGeom prst="ellipse">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Oval 37">
            <a:extLst>
              <a:ext uri="{FF2B5EF4-FFF2-40B4-BE49-F238E27FC236}">
                <a16:creationId xmlns:a16="http://schemas.microsoft.com/office/drawing/2014/main" id="{4D1A5E71-B6B6-486A-8CDC-C7ABD9B903F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7140" y="5100276"/>
            <a:ext cx="515928" cy="515928"/>
          </a:xfrm>
          <a:prstGeom prst="ellipse">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aphic 185">
            <a:extLst>
              <a:ext uri="{FF2B5EF4-FFF2-40B4-BE49-F238E27FC236}">
                <a16:creationId xmlns:a16="http://schemas.microsoft.com/office/drawing/2014/main" id="{FB9739EB-7F66-433D-841F-AB3CD18700B7}"/>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428634" y="5987064"/>
            <a:ext cx="1054466" cy="469689"/>
            <a:chOff x="9841624" y="4115729"/>
            <a:chExt cx="602169" cy="268223"/>
          </a:xfrm>
          <a:solidFill>
            <a:schemeClr val="tx1"/>
          </a:solidFill>
        </p:grpSpPr>
        <p:sp>
          <p:nvSpPr>
            <p:cNvPr id="41" name="Freeform: Shape 40">
              <a:extLst>
                <a:ext uri="{FF2B5EF4-FFF2-40B4-BE49-F238E27FC236}">
                  <a16:creationId xmlns:a16="http://schemas.microsoft.com/office/drawing/2014/main" id="{104F2BBD-A005-4DCB-9566-F2351050BEE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8B00DEC7-198B-49D1-98FD-018F3ECFCF4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14DFC82-B3B3-468E-91B3-1302CFC6846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D3250EFE-214E-4B8E-AF96-036A514FFB2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D058EBE-D4A5-4C43-B170-6A451F87A7B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pic>
        <p:nvPicPr>
          <p:cNvPr id="4" name="Picture 4" descr="Logo, company name&#10;&#10;Description automatically generated">
            <a:extLst>
              <a:ext uri="{FF2B5EF4-FFF2-40B4-BE49-F238E27FC236}">
                <a16:creationId xmlns:a16="http://schemas.microsoft.com/office/drawing/2014/main" id="{BA8AAC84-09E5-6ADB-9CCA-40B54013B067}"/>
              </a:ext>
            </a:extLst>
          </p:cNvPr>
          <p:cNvPicPr>
            <a:picLocks noChangeAspect="1"/>
          </p:cNvPicPr>
          <p:nvPr/>
        </p:nvPicPr>
        <p:blipFill>
          <a:blip r:embed="rId2"/>
          <a:stretch>
            <a:fillRect/>
          </a:stretch>
        </p:blipFill>
        <p:spPr>
          <a:xfrm>
            <a:off x="10280282" y="3053"/>
            <a:ext cx="1908664" cy="1703510"/>
          </a:xfrm>
          <a:prstGeom prst="rect">
            <a:avLst/>
          </a:prstGeom>
        </p:spPr>
      </p:pic>
      <p:pic>
        <p:nvPicPr>
          <p:cNvPr id="5" name="Picture 5" descr="Logo&#10;&#10;Description automatically generated">
            <a:extLst>
              <a:ext uri="{FF2B5EF4-FFF2-40B4-BE49-F238E27FC236}">
                <a16:creationId xmlns:a16="http://schemas.microsoft.com/office/drawing/2014/main" id="{A676836C-DC00-FFBA-35BF-4867E89FD216}"/>
              </a:ext>
            </a:extLst>
          </p:cNvPr>
          <p:cNvPicPr>
            <a:picLocks noChangeAspect="1"/>
          </p:cNvPicPr>
          <p:nvPr/>
        </p:nvPicPr>
        <p:blipFill>
          <a:blip r:embed="rId3"/>
          <a:stretch>
            <a:fillRect/>
          </a:stretch>
        </p:blipFill>
        <p:spPr>
          <a:xfrm>
            <a:off x="3053" y="3053"/>
            <a:ext cx="1947741" cy="1723049"/>
          </a:xfrm>
          <a:prstGeom prst="rect">
            <a:avLst/>
          </a:prstGeom>
        </p:spPr>
      </p:pic>
      <p:sp>
        <p:nvSpPr>
          <p:cNvPr id="59" name="TextBox 1">
            <a:extLst>
              <a:ext uri="{FF2B5EF4-FFF2-40B4-BE49-F238E27FC236}">
                <a16:creationId xmlns:a16="http://schemas.microsoft.com/office/drawing/2014/main" id="{0F028E9B-4B38-617B-60C9-FFA76EA3C423}"/>
              </a:ext>
            </a:extLst>
          </p:cNvPr>
          <p:cNvSpPr txBox="1"/>
          <p:nvPr/>
        </p:nvSpPr>
        <p:spPr>
          <a:xfrm>
            <a:off x="1041402" y="-20037"/>
            <a:ext cx="10519504" cy="72742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2000" b="1" dirty="0"/>
              <a:t>Libyan International Medical University </a:t>
            </a:r>
          </a:p>
          <a:p>
            <a:pPr algn="ctr"/>
            <a:r>
              <a:rPr lang="en-US" sz="2000" b="1" dirty="0"/>
              <a:t>Faculty of Business Administration</a:t>
            </a:r>
          </a:p>
        </p:txBody>
      </p:sp>
    </p:spTree>
    <p:extLst>
      <p:ext uri="{BB962C8B-B14F-4D97-AF65-F5344CB8AC3E}">
        <p14:creationId xmlns:p14="http://schemas.microsoft.com/office/powerpoint/2010/main" val="30593163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8">
            <a:extLst>
              <a:ext uri="{FF2B5EF4-FFF2-40B4-BE49-F238E27FC236}">
                <a16:creationId xmlns:a16="http://schemas.microsoft.com/office/drawing/2014/main" id="{5A0118C5-4F8D-4CF4-BADD-53FEACC6C42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Graphic 212">
            <a:extLst>
              <a:ext uri="{FF2B5EF4-FFF2-40B4-BE49-F238E27FC236}">
                <a16:creationId xmlns:a16="http://schemas.microsoft.com/office/drawing/2014/main" id="{55C61911-45B2-48BF-AC7A-1EB579B42C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02373" y="798490"/>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3" name="Graphic 212">
            <a:extLst>
              <a:ext uri="{FF2B5EF4-FFF2-40B4-BE49-F238E27FC236}">
                <a16:creationId xmlns:a16="http://schemas.microsoft.com/office/drawing/2014/main" id="{2DE4D4CE-6DAE-4A05-BE5B-6BCE3F4EC79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02373" y="798490"/>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 name="Title 1">
            <a:extLst>
              <a:ext uri="{FF2B5EF4-FFF2-40B4-BE49-F238E27FC236}">
                <a16:creationId xmlns:a16="http://schemas.microsoft.com/office/drawing/2014/main" id="{48396554-5996-6578-AD91-23CBCFCDCE7C}"/>
              </a:ext>
            </a:extLst>
          </p:cNvPr>
          <p:cNvSpPr>
            <a:spLocks noGrp="1"/>
          </p:cNvSpPr>
          <p:nvPr>
            <p:ph type="title"/>
          </p:nvPr>
        </p:nvSpPr>
        <p:spPr>
          <a:xfrm>
            <a:off x="1102367" y="1264801"/>
            <a:ext cx="4114571" cy="4296387"/>
          </a:xfrm>
        </p:spPr>
        <p:txBody>
          <a:bodyPr>
            <a:normAutofit/>
          </a:bodyPr>
          <a:lstStyle/>
          <a:p>
            <a:pPr algn="ctr"/>
            <a:r>
              <a:rPr lang="en-US" dirty="0"/>
              <a:t>Conclusion </a:t>
            </a:r>
            <a:endParaRPr lang="en-US"/>
          </a:p>
        </p:txBody>
      </p:sp>
      <p:grpSp>
        <p:nvGrpSpPr>
          <p:cNvPr id="15" name="Group 14">
            <a:extLst>
              <a:ext uri="{FF2B5EF4-FFF2-40B4-BE49-F238E27FC236}">
                <a16:creationId xmlns:a16="http://schemas.microsoft.com/office/drawing/2014/main" id="{B8CB1D39-68D4-4372-BF3B-2A33A7495E2B}"/>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77893"/>
            <a:ext cx="1861854" cy="717514"/>
            <a:chOff x="0" y="377893"/>
            <a:chExt cx="1861854" cy="717514"/>
          </a:xfrm>
          <a:solidFill>
            <a:schemeClr val="tx1"/>
          </a:solidFill>
        </p:grpSpPr>
        <p:sp>
          <p:nvSpPr>
            <p:cNvPr id="72" name="Freeform: Shape 15">
              <a:extLst>
                <a:ext uri="{FF2B5EF4-FFF2-40B4-BE49-F238E27FC236}">
                  <a16:creationId xmlns:a16="http://schemas.microsoft.com/office/drawing/2014/main" id="{C5A741B9-65EC-4C5B-9FE0-4A18575771A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endParaRPr lang="en-US"/>
            </a:p>
          </p:txBody>
        </p:sp>
        <p:sp>
          <p:nvSpPr>
            <p:cNvPr id="17" name="Freeform: Shape 16">
              <a:extLst>
                <a:ext uri="{FF2B5EF4-FFF2-40B4-BE49-F238E27FC236}">
                  <a16:creationId xmlns:a16="http://schemas.microsoft.com/office/drawing/2014/main" id="{C0BB4301-41FA-4453-956F-A11CC664B68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endParaRPr lang="en-US" dirty="0"/>
            </a:p>
          </p:txBody>
        </p:sp>
      </p:grpSp>
      <p:sp>
        <p:nvSpPr>
          <p:cNvPr id="19" name="Oval 18">
            <a:extLst>
              <a:ext uri="{FF2B5EF4-FFF2-40B4-BE49-F238E27FC236}">
                <a16:creationId xmlns:a16="http://schemas.microsoft.com/office/drawing/2014/main" id="{10C23D31-5B0A-4956-A59F-A24F57D2A95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988" y="4604761"/>
            <a:ext cx="319941" cy="319941"/>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 name="Oval 20">
            <a:extLst>
              <a:ext uri="{FF2B5EF4-FFF2-40B4-BE49-F238E27FC236}">
                <a16:creationId xmlns:a16="http://schemas.microsoft.com/office/drawing/2014/main" id="{F4C6FC6E-4AAF-4628-B7E5-85DF9D323B6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988" y="4604761"/>
            <a:ext cx="319941" cy="319941"/>
          </a:xfrm>
          <a:prstGeom prst="ellipse">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3" name="Content Placeholder 2">
            <a:extLst>
              <a:ext uri="{FF2B5EF4-FFF2-40B4-BE49-F238E27FC236}">
                <a16:creationId xmlns:a16="http://schemas.microsoft.com/office/drawing/2014/main" id="{9EBD1898-2232-6AED-2371-EBFD392395AB}"/>
              </a:ext>
            </a:extLst>
          </p:cNvPr>
          <p:cNvSpPr>
            <a:spLocks noGrp="1"/>
          </p:cNvSpPr>
          <p:nvPr>
            <p:ph idx="1"/>
          </p:nvPr>
        </p:nvSpPr>
        <p:spPr>
          <a:xfrm>
            <a:off x="5912483" y="1013674"/>
            <a:ext cx="5930326" cy="5211030"/>
          </a:xfrm>
        </p:spPr>
        <p:txBody>
          <a:bodyPr vert="horz" lIns="91440" tIns="45720" rIns="91440" bIns="45720" rtlCol="0" anchor="t">
            <a:normAutofit/>
          </a:bodyPr>
          <a:lstStyle/>
          <a:p>
            <a:r>
              <a:rPr lang="en-US" dirty="0"/>
              <a:t>Becoming a global enterprise and  operating over the internet create the opportunity to improve your prospects of success, </a:t>
            </a:r>
            <a:r>
              <a:rPr lang="en-US" dirty="0">
                <a:ea typeface="+mn-lt"/>
                <a:cs typeface="+mn-lt"/>
              </a:rPr>
              <a:t> It gives you the ability to tap into a massive potential customer base and still maintain low cost of goods and services.</a:t>
            </a:r>
            <a:endParaRPr lang="en-US" dirty="0"/>
          </a:p>
        </p:txBody>
      </p:sp>
      <p:grpSp>
        <p:nvGrpSpPr>
          <p:cNvPr id="23" name="Graphic 185">
            <a:extLst>
              <a:ext uri="{FF2B5EF4-FFF2-40B4-BE49-F238E27FC236}">
                <a16:creationId xmlns:a16="http://schemas.microsoft.com/office/drawing/2014/main" id="{582A903B-6B78-4F0A-B7C9-3D80499020B8}"/>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428634" y="5987064"/>
            <a:ext cx="1054466" cy="469689"/>
            <a:chOff x="9841624" y="4115729"/>
            <a:chExt cx="602169" cy="268223"/>
          </a:xfrm>
          <a:solidFill>
            <a:schemeClr val="tx1"/>
          </a:solidFill>
        </p:grpSpPr>
        <p:sp>
          <p:nvSpPr>
            <p:cNvPr id="74" name="Freeform: Shape 23">
              <a:extLst>
                <a:ext uri="{FF2B5EF4-FFF2-40B4-BE49-F238E27FC236}">
                  <a16:creationId xmlns:a16="http://schemas.microsoft.com/office/drawing/2014/main" id="{D510EA93-8F64-42C8-A630-D449506E95E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06CB53FC-E4DA-4001-928B-9998A85EA5B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75" name="Freeform: Shape 25">
              <a:extLst>
                <a:ext uri="{FF2B5EF4-FFF2-40B4-BE49-F238E27FC236}">
                  <a16:creationId xmlns:a16="http://schemas.microsoft.com/office/drawing/2014/main" id="{D210B969-4FDF-4AAC-9397-63D5434958D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570B3EF0-84EA-4F47-86A3-1EA1F644A4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76" name="Freeform: Shape 27">
              <a:extLst>
                <a:ext uri="{FF2B5EF4-FFF2-40B4-BE49-F238E27FC236}">
                  <a16:creationId xmlns:a16="http://schemas.microsoft.com/office/drawing/2014/main" id="{259369A8-EF57-42A1-8EC8-F6A9F92A3AD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4" name="Slide Number Placeholder 3">
            <a:extLst>
              <a:ext uri="{FF2B5EF4-FFF2-40B4-BE49-F238E27FC236}">
                <a16:creationId xmlns:a16="http://schemas.microsoft.com/office/drawing/2014/main" id="{94DE2798-97CC-B3EB-9125-F2578F785B62}"/>
              </a:ext>
            </a:extLst>
          </p:cNvPr>
          <p:cNvSpPr>
            <a:spLocks noGrp="1"/>
          </p:cNvSpPr>
          <p:nvPr>
            <p:ph type="sldNum" sz="quarter" idx="12"/>
          </p:nvPr>
        </p:nvSpPr>
        <p:spPr>
          <a:xfrm>
            <a:off x="9167446" y="6395427"/>
            <a:ext cx="2743200" cy="365125"/>
          </a:xfrm>
        </p:spPr>
        <p:txBody>
          <a:bodyPr>
            <a:noAutofit/>
          </a:bodyPr>
          <a:lstStyle/>
          <a:p>
            <a:pPr>
              <a:spcAft>
                <a:spcPts val="600"/>
              </a:spcAft>
            </a:pPr>
            <a:fld id="{F3450C42-9A0B-4425-92C2-70FCF7C45734}" type="slidenum">
              <a:rPr lang="en-US" sz="1800" dirty="0" smtClean="0">
                <a:ea typeface="Source Sans Pro SemiBold"/>
              </a:rPr>
              <a:pPr>
                <a:spcAft>
                  <a:spcPts val="600"/>
                </a:spcAft>
              </a:pPr>
              <a:t>10</a:t>
            </a:fld>
            <a:endParaRPr lang="en-US" sz="1800">
              <a:ea typeface="Source Sans Pro SemiBold"/>
            </a:endParaRPr>
          </a:p>
        </p:txBody>
      </p:sp>
    </p:spTree>
    <p:extLst>
      <p:ext uri="{BB962C8B-B14F-4D97-AF65-F5344CB8AC3E}">
        <p14:creationId xmlns:p14="http://schemas.microsoft.com/office/powerpoint/2010/main" val="11777791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A0118C5-4F8D-4CF4-BADD-53FEACC6C42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F98F79A4-A6C7-4101-B1E9-27E05CB7CFA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3871489" cy="4096327"/>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3" name="Freeform: Shape 12">
            <a:extLst>
              <a:ext uri="{FF2B5EF4-FFF2-40B4-BE49-F238E27FC236}">
                <a16:creationId xmlns:a16="http://schemas.microsoft.com/office/drawing/2014/main" id="{31CE7A08-2184-4B99-ABC0-B40CD1D3F28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871489" cy="4096327"/>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chemeClr val="accent1">
              <a:alpha val="2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2" name="Title 1">
            <a:extLst>
              <a:ext uri="{FF2B5EF4-FFF2-40B4-BE49-F238E27FC236}">
                <a16:creationId xmlns:a16="http://schemas.microsoft.com/office/drawing/2014/main" id="{E1C338B5-243E-DC00-E617-38A5A17A376C}"/>
              </a:ext>
            </a:extLst>
          </p:cNvPr>
          <p:cNvSpPr>
            <a:spLocks noGrp="1"/>
          </p:cNvSpPr>
          <p:nvPr>
            <p:ph type="title"/>
          </p:nvPr>
        </p:nvSpPr>
        <p:spPr>
          <a:xfrm>
            <a:off x="184061" y="3589823"/>
            <a:ext cx="4402670" cy="3234911"/>
          </a:xfrm>
        </p:spPr>
        <p:txBody>
          <a:bodyPr>
            <a:normAutofit/>
          </a:bodyPr>
          <a:lstStyle/>
          <a:p>
            <a:pPr algn="ctr"/>
            <a:r>
              <a:rPr lang="en-US" sz="4800" dirty="0"/>
              <a:t>References </a:t>
            </a:r>
          </a:p>
        </p:txBody>
      </p:sp>
      <p:sp>
        <p:nvSpPr>
          <p:cNvPr id="15" name="Freeform: Shape 14">
            <a:extLst>
              <a:ext uri="{FF2B5EF4-FFF2-40B4-BE49-F238E27FC236}">
                <a16:creationId xmlns:a16="http://schemas.microsoft.com/office/drawing/2014/main" id="{79AFCB35-9C04-4524-A0B1-57FF6865D01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47955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chemeClr val="tx1"/>
          </a:solidFill>
          <a:ln w="9525" cap="flat">
            <a:noFill/>
            <a:prstDash val="solid"/>
            <a:miter/>
          </a:ln>
        </p:spPr>
        <p:txBody>
          <a:bodyPr wrap="square" rtlCol="0" anchor="ctr">
            <a:noAutofit/>
          </a:bodyPr>
          <a:lstStyle/>
          <a:p>
            <a:endParaRPr lang="en-US"/>
          </a:p>
        </p:txBody>
      </p:sp>
      <p:sp>
        <p:nvSpPr>
          <p:cNvPr id="17" name="Freeform: Shape 16">
            <a:extLst>
              <a:ext uri="{FF2B5EF4-FFF2-40B4-BE49-F238E27FC236}">
                <a16:creationId xmlns:a16="http://schemas.microsoft.com/office/drawing/2014/main" id="{D11AD2AD-0BA0-4DD3-8EEA-84686A0E718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9192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chemeClr val="tx1"/>
          </a:solidFill>
          <a:ln w="9525" cap="flat">
            <a:noFill/>
            <a:prstDash val="solid"/>
            <a:miter/>
          </a:ln>
        </p:spPr>
        <p:txBody>
          <a:bodyPr wrap="square" rtlCol="0" anchor="ctr">
            <a:noAutofit/>
          </a:bodyPr>
          <a:lstStyle/>
          <a:p>
            <a:endParaRPr lang="en-US"/>
          </a:p>
        </p:txBody>
      </p:sp>
      <p:sp>
        <p:nvSpPr>
          <p:cNvPr id="19" name="Freeform: Shape 18">
            <a:extLst>
              <a:ext uri="{FF2B5EF4-FFF2-40B4-BE49-F238E27FC236}">
                <a16:creationId xmlns:a16="http://schemas.microsoft.com/office/drawing/2014/main" id="{9E5C5460-229E-46C8-A712-CC317985420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00654" y="4275786"/>
            <a:ext cx="2691346" cy="2582214"/>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1" name="Freeform: Shape 20">
            <a:extLst>
              <a:ext uri="{FF2B5EF4-FFF2-40B4-BE49-F238E27FC236}">
                <a16:creationId xmlns:a16="http://schemas.microsoft.com/office/drawing/2014/main" id="{2552FC29-9118-466F-940E-80C84EFDF07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00654" y="4275786"/>
            <a:ext cx="2691346" cy="2582214"/>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chemeClr val="accent3">
              <a:alpha val="2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 name="Content Placeholder 2">
            <a:extLst>
              <a:ext uri="{FF2B5EF4-FFF2-40B4-BE49-F238E27FC236}">
                <a16:creationId xmlns:a16="http://schemas.microsoft.com/office/drawing/2014/main" id="{D9A6B096-A4EB-CD4E-2F49-DC8B070C6B41}"/>
              </a:ext>
            </a:extLst>
          </p:cNvPr>
          <p:cNvSpPr>
            <a:spLocks noGrp="1"/>
          </p:cNvSpPr>
          <p:nvPr>
            <p:ph idx="1"/>
          </p:nvPr>
        </p:nvSpPr>
        <p:spPr>
          <a:xfrm>
            <a:off x="2847296" y="354816"/>
            <a:ext cx="9193248" cy="4419722"/>
          </a:xfrm>
        </p:spPr>
        <p:txBody>
          <a:bodyPr vert="horz" lIns="91440" tIns="45720" rIns="91440" bIns="45720" rtlCol="0" anchor="t">
            <a:noAutofit/>
          </a:bodyPr>
          <a:lstStyle/>
          <a:p>
            <a:r>
              <a:rPr lang="en-US" sz="2400" dirty="0">
                <a:ea typeface="+mn-lt"/>
                <a:cs typeface="+mn-lt"/>
              </a:rPr>
              <a:t>Harness, J. (2021, November 20). </a:t>
            </a:r>
            <a:r>
              <a:rPr lang="en-US" sz="2400" i="1" dirty="0">
                <a:ea typeface="+mn-lt"/>
                <a:cs typeface="+mn-lt"/>
              </a:rPr>
              <a:t>Effects of globalization on Human Resource Management</a:t>
            </a:r>
            <a:r>
              <a:rPr lang="en-US" sz="2400" dirty="0">
                <a:ea typeface="+mn-lt"/>
                <a:cs typeface="+mn-lt"/>
              </a:rPr>
              <a:t>. </a:t>
            </a:r>
            <a:r>
              <a:rPr lang="en-US" sz="2400" dirty="0" err="1">
                <a:ea typeface="+mn-lt"/>
                <a:cs typeface="+mn-lt"/>
              </a:rPr>
              <a:t>Bizfluent</a:t>
            </a:r>
            <a:r>
              <a:rPr lang="en-US" sz="2400" dirty="0">
                <a:ea typeface="+mn-lt"/>
                <a:cs typeface="+mn-lt"/>
              </a:rPr>
              <a:t>. Retrieved April 20, 2022, from </a:t>
            </a:r>
            <a:r>
              <a:rPr lang="en-US" sz="2400" dirty="0">
                <a:ea typeface="+mn-lt"/>
                <a:cs typeface="+mn-lt"/>
                <a:hlinkClick r:id="rId2"/>
              </a:rPr>
              <a:t>https://bizfluent.com/info-8568053-effects-globalization-human-resource-management.html</a:t>
            </a:r>
            <a:r>
              <a:rPr lang="en-US" sz="2400" dirty="0">
                <a:ea typeface="+mn-lt"/>
                <a:cs typeface="+mn-lt"/>
              </a:rPr>
              <a:t> </a:t>
            </a:r>
            <a:endParaRPr lang="en-US" sz="2400"/>
          </a:p>
          <a:p>
            <a:r>
              <a:rPr lang="en-US" sz="2400" dirty="0">
                <a:ea typeface="+mn-lt"/>
                <a:cs typeface="+mn-lt"/>
              </a:rPr>
              <a:t>26 Nov 2014 / by Andy Dickens / in B2B Telemarketing, &amp; Andy </a:t>
            </a:r>
            <a:r>
              <a:rPr lang="en-US" sz="2400" dirty="0" err="1">
                <a:ea typeface="+mn-lt"/>
                <a:cs typeface="+mn-lt"/>
              </a:rPr>
              <a:t>DickensAndy</a:t>
            </a:r>
            <a:r>
              <a:rPr lang="en-US" sz="2400" dirty="0">
                <a:ea typeface="+mn-lt"/>
                <a:cs typeface="+mn-lt"/>
              </a:rPr>
              <a:t> Dickens is a veteran of IT Sales. (2016, January 26). </a:t>
            </a:r>
            <a:r>
              <a:rPr lang="en-US" sz="2400" i="1" dirty="0">
                <a:ea typeface="+mn-lt"/>
                <a:cs typeface="+mn-lt"/>
              </a:rPr>
              <a:t>The impact of social media on B2B marketing - VSL</a:t>
            </a:r>
            <a:r>
              <a:rPr lang="en-US" sz="2400" dirty="0">
                <a:ea typeface="+mn-lt"/>
                <a:cs typeface="+mn-lt"/>
              </a:rPr>
              <a:t>. The Impact of Social Media on B2B Marketing - VSL. Retrieved April 20, 2022, from </a:t>
            </a:r>
            <a:r>
              <a:rPr lang="en-US" sz="2400" dirty="0">
                <a:ea typeface="+mn-lt"/>
                <a:cs typeface="+mn-lt"/>
                <a:hlinkClick r:id="rId3"/>
              </a:rPr>
              <a:t>https://www.virtual-sales.com/impact-social-media-b2b-marketing/</a:t>
            </a:r>
            <a:r>
              <a:rPr lang="en-US" sz="2400" dirty="0">
                <a:ea typeface="+mn-lt"/>
                <a:cs typeface="+mn-lt"/>
              </a:rPr>
              <a:t> </a:t>
            </a:r>
            <a:endParaRPr lang="en-US" sz="2400" dirty="0"/>
          </a:p>
          <a:p>
            <a:endParaRPr lang="en-US" sz="2400" dirty="0"/>
          </a:p>
          <a:p>
            <a:endParaRPr lang="en-US" dirty="0"/>
          </a:p>
        </p:txBody>
      </p:sp>
      <p:sp>
        <p:nvSpPr>
          <p:cNvPr id="4" name="Slide Number Placeholder 3">
            <a:extLst>
              <a:ext uri="{FF2B5EF4-FFF2-40B4-BE49-F238E27FC236}">
                <a16:creationId xmlns:a16="http://schemas.microsoft.com/office/drawing/2014/main" id="{90F0AAA0-0A2A-A223-31E9-FC476F276E10}"/>
              </a:ext>
            </a:extLst>
          </p:cNvPr>
          <p:cNvSpPr>
            <a:spLocks noGrp="1"/>
          </p:cNvSpPr>
          <p:nvPr>
            <p:ph type="sldNum" sz="quarter" idx="12"/>
          </p:nvPr>
        </p:nvSpPr>
        <p:spPr>
          <a:xfrm>
            <a:off x="9128369" y="6454042"/>
            <a:ext cx="2743200" cy="365125"/>
          </a:xfrm>
        </p:spPr>
        <p:txBody>
          <a:bodyPr>
            <a:noAutofit/>
          </a:bodyPr>
          <a:lstStyle/>
          <a:p>
            <a:pPr>
              <a:spcAft>
                <a:spcPts val="600"/>
              </a:spcAft>
            </a:pPr>
            <a:fld id="{F3450C42-9A0B-4425-92C2-70FCF7C45734}" type="slidenum">
              <a:rPr lang="en-US" sz="1800" dirty="0">
                <a:solidFill>
                  <a:srgbClr val="898989"/>
                </a:solidFill>
                <a:ea typeface="Source Sans Pro SemiBold"/>
              </a:rPr>
              <a:pPr>
                <a:spcAft>
                  <a:spcPts val="600"/>
                </a:spcAft>
              </a:pPr>
              <a:t>11</a:t>
            </a:fld>
            <a:endParaRPr lang="en-US" sz="1400" dirty="0">
              <a:solidFill>
                <a:srgbClr val="898989"/>
              </a:solidFill>
              <a:ea typeface="Source Sans Pro SemiBold"/>
            </a:endParaRPr>
          </a:p>
        </p:txBody>
      </p:sp>
      <p:grpSp>
        <p:nvGrpSpPr>
          <p:cNvPr id="23" name="Graphic 185">
            <a:extLst>
              <a:ext uri="{FF2B5EF4-FFF2-40B4-BE49-F238E27FC236}">
                <a16:creationId xmlns:a16="http://schemas.microsoft.com/office/drawing/2014/main" id="{0C156BF8-7FF7-440F-BE2B-417DFFE8BFA5}"/>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428634" y="5987064"/>
            <a:ext cx="1054466" cy="469689"/>
            <a:chOff x="9841624" y="4115729"/>
            <a:chExt cx="602169" cy="268223"/>
          </a:xfrm>
          <a:solidFill>
            <a:schemeClr val="tx1"/>
          </a:solidFill>
        </p:grpSpPr>
        <p:sp>
          <p:nvSpPr>
            <p:cNvPr id="24" name="Freeform: Shape 23">
              <a:extLst>
                <a:ext uri="{FF2B5EF4-FFF2-40B4-BE49-F238E27FC236}">
                  <a16:creationId xmlns:a16="http://schemas.microsoft.com/office/drawing/2014/main" id="{B7067280-C3E7-4DF6-A345-B9FEF6EF8D6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A78365A8-666B-4417-9D3C-554E6E6B2C5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71CAAFA-0A31-4308-AB9F-B1C84ABDF9D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96AB1D25-144D-4BB4-A45C-60B8A094F41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69F0FB4-779A-48FC-AC33-784F177C929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6712871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9" name="Graphic 185">
            <a:extLst>
              <a:ext uri="{FF2B5EF4-FFF2-40B4-BE49-F238E27FC236}">
                <a16:creationId xmlns:a16="http://schemas.microsoft.com/office/drawing/2014/main" id="{8A351602-3772-4279-B0D3-A523F6F6EAB3}"/>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999576" y="5987064"/>
            <a:ext cx="1054466" cy="469689"/>
            <a:chOff x="9841624" y="4115729"/>
            <a:chExt cx="602169" cy="268223"/>
          </a:xfrm>
          <a:solidFill>
            <a:schemeClr val="tx1"/>
          </a:solidFill>
        </p:grpSpPr>
        <p:sp>
          <p:nvSpPr>
            <p:cNvPr id="50" name="Freeform: Shape 49">
              <a:extLst>
                <a:ext uri="{FF2B5EF4-FFF2-40B4-BE49-F238E27FC236}">
                  <a16:creationId xmlns:a16="http://schemas.microsoft.com/office/drawing/2014/main" id="{A5AAAA75-5FFB-4C07-AD4A-3146773E6CD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1479895E-3847-44BB-8404-28F14219FB7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50E02F68-8149-4236-8D9F-6B550F78B93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56FCAAB-F073-4561-A484-42C7DD10DC2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CF8DB94-87A3-43E9-9BBB-301CFF0FB05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56" name="Oval 55">
            <a:extLst>
              <a:ext uri="{FF2B5EF4-FFF2-40B4-BE49-F238E27FC236}">
                <a16:creationId xmlns:a16="http://schemas.microsoft.com/office/drawing/2014/main" id="{7D6BF779-0B8C-4CC2-9268-9506AD0C533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useBgFill="1">
        <p:nvSpPr>
          <p:cNvPr id="58" name="Rectangle 57">
            <a:extLst>
              <a:ext uri="{FF2B5EF4-FFF2-40B4-BE49-F238E27FC236}">
                <a16:creationId xmlns:a16="http://schemas.microsoft.com/office/drawing/2014/main" id="{489B7BFD-8F45-4093-AD9C-91B15B0503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74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Oval 59">
            <a:extLst>
              <a:ext uri="{FF2B5EF4-FFF2-40B4-BE49-F238E27FC236}">
                <a16:creationId xmlns:a16="http://schemas.microsoft.com/office/drawing/2014/main" id="{E6823A9B-C188-42D4-847C-3AD928DB145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42784" y="253140"/>
            <a:ext cx="6184555" cy="6184555"/>
          </a:xfrm>
          <a:prstGeom prst="ellipse">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34B557F3-1A0C-4749-A6DB-EAC082DF390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45348" y="246569"/>
            <a:ext cx="6184555" cy="6184555"/>
          </a:xfrm>
          <a:prstGeom prst="ellipse">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solidFill>
            </a:endParaRPr>
          </a:p>
        </p:txBody>
      </p:sp>
      <p:sp useBgFill="1">
        <p:nvSpPr>
          <p:cNvPr id="64" name="Oval 63">
            <a:extLst>
              <a:ext uri="{FF2B5EF4-FFF2-40B4-BE49-F238E27FC236}">
                <a16:creationId xmlns:a16="http://schemas.microsoft.com/office/drawing/2014/main" id="{55D55AA6-3751-494F-868A-DCEDC5CE82B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03723" y="136525"/>
            <a:ext cx="6184555" cy="6184555"/>
          </a:xfrm>
          <a:prstGeom prst="ellipse">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958C09-BE33-2EB9-BF6D-E64BE453FA3F}"/>
              </a:ext>
            </a:extLst>
          </p:cNvPr>
          <p:cNvSpPr>
            <a:spLocks noGrp="1"/>
          </p:cNvSpPr>
          <p:nvPr>
            <p:ph type="title"/>
          </p:nvPr>
        </p:nvSpPr>
        <p:spPr>
          <a:xfrm>
            <a:off x="3820817" y="823301"/>
            <a:ext cx="4508641" cy="3422317"/>
          </a:xfrm>
        </p:spPr>
        <p:txBody>
          <a:bodyPr vert="horz" lIns="91440" tIns="45720" rIns="91440" bIns="45720" rtlCol="0" anchor="b">
            <a:normAutofit/>
          </a:bodyPr>
          <a:lstStyle/>
          <a:p>
            <a:pPr algn="ctr"/>
            <a:r>
              <a:rPr lang="en-US" sz="6000" b="1" kern="1200" cap="all" spc="1500" baseline="0" dirty="0">
                <a:solidFill>
                  <a:schemeClr val="tx1"/>
                </a:solidFill>
                <a:latin typeface="+mj-lt"/>
                <a:ea typeface="Source Sans Pro SemiBold" panose="020B0603030403020204" pitchFamily="34" charset="0"/>
                <a:cs typeface="+mj-cs"/>
              </a:rPr>
              <a:t>Thank you</a:t>
            </a:r>
          </a:p>
        </p:txBody>
      </p:sp>
      <p:sp>
        <p:nvSpPr>
          <p:cNvPr id="66" name="Graphic 212">
            <a:extLst>
              <a:ext uri="{FF2B5EF4-FFF2-40B4-BE49-F238E27FC236}">
                <a16:creationId xmlns:a16="http://schemas.microsoft.com/office/drawing/2014/main" id="{4D4C00DC-4DC6-4CD2-9E31-F17E6CEBC5A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56275" y="975977"/>
            <a:ext cx="413564" cy="41356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68" name="Graphic 212">
            <a:extLst>
              <a:ext uri="{FF2B5EF4-FFF2-40B4-BE49-F238E27FC236}">
                <a16:creationId xmlns:a16="http://schemas.microsoft.com/office/drawing/2014/main" id="{D82AB1B2-7970-42CF-8BF5-567C69E9FFF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56275" y="975977"/>
            <a:ext cx="413564" cy="41356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nvGrpSpPr>
          <p:cNvPr id="70" name="Graphic 190">
            <a:extLst>
              <a:ext uri="{FF2B5EF4-FFF2-40B4-BE49-F238E27FC236}">
                <a16:creationId xmlns:a16="http://schemas.microsoft.com/office/drawing/2014/main" id="{66FB5A75-BDE2-4F12-A95B-C48788A7685C}"/>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080947" y="1755501"/>
            <a:ext cx="1598829" cy="531293"/>
            <a:chOff x="2504802" y="1755501"/>
            <a:chExt cx="1598829" cy="531293"/>
          </a:xfrm>
          <a:solidFill>
            <a:schemeClr val="tx1"/>
          </a:solidFill>
        </p:grpSpPr>
        <p:sp>
          <p:nvSpPr>
            <p:cNvPr id="71" name="Freeform: Shape 70">
              <a:extLst>
                <a:ext uri="{FF2B5EF4-FFF2-40B4-BE49-F238E27FC236}">
                  <a16:creationId xmlns:a16="http://schemas.microsoft.com/office/drawing/2014/main" id="{DC86CBC8-A814-4C0C-A287-7C549693D2E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2504802" y="2113855"/>
              <a:ext cx="1598614" cy="172939"/>
            </a:xfrm>
            <a:custGeom>
              <a:avLst/>
              <a:gdLst>
                <a:gd name="connsiteX0" fmla="*/ 1248648 w 1598614"/>
                <a:gd name="connsiteY0" fmla="*/ 172939 h 172939"/>
                <a:gd name="connsiteX1" fmla="*/ 1123031 w 1598614"/>
                <a:gd name="connsiteY1" fmla="*/ 92708 h 172939"/>
                <a:gd name="connsiteX2" fmla="*/ 1024085 w 1598614"/>
                <a:gd name="connsiteY2" fmla="*/ 29469 h 172939"/>
                <a:gd name="connsiteX3" fmla="*/ 925140 w 1598614"/>
                <a:gd name="connsiteY3" fmla="*/ 92708 h 172939"/>
                <a:gd name="connsiteX4" fmla="*/ 799522 w 1598614"/>
                <a:gd name="connsiteY4" fmla="*/ 172939 h 172939"/>
                <a:gd name="connsiteX5" fmla="*/ 799522 w 1598614"/>
                <a:gd name="connsiteY5" fmla="*/ 172939 h 172939"/>
                <a:gd name="connsiteX6" fmla="*/ 673905 w 1598614"/>
                <a:gd name="connsiteY6" fmla="*/ 92708 h 172939"/>
                <a:gd name="connsiteX7" fmla="*/ 574959 w 1598614"/>
                <a:gd name="connsiteY7" fmla="*/ 29469 h 172939"/>
                <a:gd name="connsiteX8" fmla="*/ 476014 w 1598614"/>
                <a:gd name="connsiteY8" fmla="*/ 92708 h 172939"/>
                <a:gd name="connsiteX9" fmla="*/ 350396 w 1598614"/>
                <a:gd name="connsiteY9" fmla="*/ 172939 h 172939"/>
                <a:gd name="connsiteX10" fmla="*/ 224778 w 1598614"/>
                <a:gd name="connsiteY10" fmla="*/ 92708 h 172939"/>
                <a:gd name="connsiteX11" fmla="*/ 125833 w 1598614"/>
                <a:gd name="connsiteY11" fmla="*/ 29469 h 172939"/>
                <a:gd name="connsiteX12" fmla="*/ 26887 w 1598614"/>
                <a:gd name="connsiteY12" fmla="*/ 92708 h 172939"/>
                <a:gd name="connsiteX13" fmla="*/ 0 w 1598614"/>
                <a:gd name="connsiteY13" fmla="*/ 80232 h 172939"/>
                <a:gd name="connsiteX14" fmla="*/ 125618 w 1598614"/>
                <a:gd name="connsiteY14" fmla="*/ 0 h 172939"/>
                <a:gd name="connsiteX15" fmla="*/ 251235 w 1598614"/>
                <a:gd name="connsiteY15" fmla="*/ 80232 h 172939"/>
                <a:gd name="connsiteX16" fmla="*/ 350181 w 1598614"/>
                <a:gd name="connsiteY16" fmla="*/ 143471 h 172939"/>
                <a:gd name="connsiteX17" fmla="*/ 449126 w 1598614"/>
                <a:gd name="connsiteY17" fmla="*/ 80232 h 172939"/>
                <a:gd name="connsiteX18" fmla="*/ 574744 w 1598614"/>
                <a:gd name="connsiteY18" fmla="*/ 0 h 172939"/>
                <a:gd name="connsiteX19" fmla="*/ 700362 w 1598614"/>
                <a:gd name="connsiteY19" fmla="*/ 80232 h 172939"/>
                <a:gd name="connsiteX20" fmla="*/ 799307 w 1598614"/>
                <a:gd name="connsiteY20" fmla="*/ 143471 h 172939"/>
                <a:gd name="connsiteX21" fmla="*/ 799307 w 1598614"/>
                <a:gd name="connsiteY21" fmla="*/ 143471 h 172939"/>
                <a:gd name="connsiteX22" fmla="*/ 898253 w 1598614"/>
                <a:gd name="connsiteY22" fmla="*/ 80232 h 172939"/>
                <a:gd name="connsiteX23" fmla="*/ 1023870 w 1598614"/>
                <a:gd name="connsiteY23" fmla="*/ 0 h 172939"/>
                <a:gd name="connsiteX24" fmla="*/ 1149488 w 1598614"/>
                <a:gd name="connsiteY24" fmla="*/ 80232 h 172939"/>
                <a:gd name="connsiteX25" fmla="*/ 1248433 w 1598614"/>
                <a:gd name="connsiteY25" fmla="*/ 143471 h 172939"/>
                <a:gd name="connsiteX26" fmla="*/ 1347379 w 1598614"/>
                <a:gd name="connsiteY26" fmla="*/ 80232 h 172939"/>
                <a:gd name="connsiteX27" fmla="*/ 1472997 w 1598614"/>
                <a:gd name="connsiteY27" fmla="*/ 0 h 172939"/>
                <a:gd name="connsiteX28" fmla="*/ 1598614 w 1598614"/>
                <a:gd name="connsiteY28" fmla="*/ 80232 h 172939"/>
                <a:gd name="connsiteX29" fmla="*/ 1571942 w 1598614"/>
                <a:gd name="connsiteY29" fmla="*/ 92708 h 172939"/>
                <a:gd name="connsiteX30" fmla="*/ 1472997 w 1598614"/>
                <a:gd name="connsiteY30" fmla="*/ 29469 h 172939"/>
                <a:gd name="connsiteX31" fmla="*/ 1374051 w 1598614"/>
                <a:gd name="connsiteY31" fmla="*/ 92708 h 172939"/>
                <a:gd name="connsiteX32" fmla="*/ 1248648 w 1598614"/>
                <a:gd name="connsiteY32" fmla="*/ 172939 h 172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598614" h="172939">
                  <a:moveTo>
                    <a:pt x="1248648" y="172939"/>
                  </a:moveTo>
                  <a:cubicBezTo>
                    <a:pt x="1194229" y="172939"/>
                    <a:pt x="1146046" y="142180"/>
                    <a:pt x="1123031" y="92708"/>
                  </a:cubicBezTo>
                  <a:cubicBezTo>
                    <a:pt x="1104962" y="53775"/>
                    <a:pt x="1067105" y="29469"/>
                    <a:pt x="1024085" y="29469"/>
                  </a:cubicBezTo>
                  <a:cubicBezTo>
                    <a:pt x="981066" y="29469"/>
                    <a:pt x="943208" y="53775"/>
                    <a:pt x="925140" y="92708"/>
                  </a:cubicBezTo>
                  <a:cubicBezTo>
                    <a:pt x="902124" y="142180"/>
                    <a:pt x="853942" y="172939"/>
                    <a:pt x="799522" y="172939"/>
                  </a:cubicBezTo>
                  <a:cubicBezTo>
                    <a:pt x="799522" y="172939"/>
                    <a:pt x="799522" y="172939"/>
                    <a:pt x="799522" y="172939"/>
                  </a:cubicBezTo>
                  <a:cubicBezTo>
                    <a:pt x="744887" y="172939"/>
                    <a:pt x="696920" y="142180"/>
                    <a:pt x="673905" y="92708"/>
                  </a:cubicBezTo>
                  <a:cubicBezTo>
                    <a:pt x="655836" y="53775"/>
                    <a:pt x="617979" y="29469"/>
                    <a:pt x="574959" y="29469"/>
                  </a:cubicBezTo>
                  <a:cubicBezTo>
                    <a:pt x="531939" y="29469"/>
                    <a:pt x="494082" y="53775"/>
                    <a:pt x="476014" y="92708"/>
                  </a:cubicBezTo>
                  <a:cubicBezTo>
                    <a:pt x="452998" y="142180"/>
                    <a:pt x="405031" y="172939"/>
                    <a:pt x="350396" y="172939"/>
                  </a:cubicBezTo>
                  <a:cubicBezTo>
                    <a:pt x="295976" y="172939"/>
                    <a:pt x="247794" y="142180"/>
                    <a:pt x="224778" y="92708"/>
                  </a:cubicBezTo>
                  <a:cubicBezTo>
                    <a:pt x="206710" y="53775"/>
                    <a:pt x="168853" y="29469"/>
                    <a:pt x="125833" y="29469"/>
                  </a:cubicBezTo>
                  <a:cubicBezTo>
                    <a:pt x="82813" y="29469"/>
                    <a:pt x="44956" y="53775"/>
                    <a:pt x="26887" y="92708"/>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268" y="30759"/>
                    <a:pt x="969235" y="0"/>
                    <a:pt x="1023870" y="0"/>
                  </a:cubicBezTo>
                  <a:cubicBezTo>
                    <a:pt x="1078505" y="0"/>
                    <a:pt x="1126472" y="30759"/>
                    <a:pt x="1149488" y="80232"/>
                  </a:cubicBezTo>
                  <a:cubicBezTo>
                    <a:pt x="1167556" y="119165"/>
                    <a:pt x="1205414" y="143471"/>
                    <a:pt x="1248433" y="143471"/>
                  </a:cubicBezTo>
                  <a:cubicBezTo>
                    <a:pt x="1291453" y="143471"/>
                    <a:pt x="1329311" y="119165"/>
                    <a:pt x="1347379" y="80232"/>
                  </a:cubicBezTo>
                  <a:cubicBezTo>
                    <a:pt x="1370394" y="30759"/>
                    <a:pt x="1418361" y="0"/>
                    <a:pt x="1472997" y="0"/>
                  </a:cubicBezTo>
                  <a:cubicBezTo>
                    <a:pt x="1527632" y="0"/>
                    <a:pt x="1575814" y="30759"/>
                    <a:pt x="1598614" y="80232"/>
                  </a:cubicBezTo>
                  <a:lnTo>
                    <a:pt x="1571942" y="92708"/>
                  </a:lnTo>
                  <a:cubicBezTo>
                    <a:pt x="1553874" y="53775"/>
                    <a:pt x="1515801" y="29469"/>
                    <a:pt x="1472997" y="29469"/>
                  </a:cubicBezTo>
                  <a:cubicBezTo>
                    <a:pt x="1429977" y="29469"/>
                    <a:pt x="1392119" y="53775"/>
                    <a:pt x="1374051" y="92708"/>
                  </a:cubicBezTo>
                  <a:cubicBezTo>
                    <a:pt x="1351251" y="142180"/>
                    <a:pt x="1303069" y="172939"/>
                    <a:pt x="1248648" y="172939"/>
                  </a:cubicBezTo>
                  <a:close/>
                </a:path>
              </a:pathLst>
            </a:custGeom>
            <a:grpFill/>
            <a:ln w="21496"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AA52F4F-14E6-402F-A196-668B9CA9BC6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2504802" y="1755501"/>
              <a:ext cx="1598829" cy="172724"/>
            </a:xfrm>
            <a:custGeom>
              <a:avLst/>
              <a:gdLst>
                <a:gd name="connsiteX0" fmla="*/ 1248648 w 1598829"/>
                <a:gd name="connsiteY0" fmla="*/ 172724 h 172724"/>
                <a:gd name="connsiteX1" fmla="*/ 1123031 w 1598829"/>
                <a:gd name="connsiteY1" fmla="*/ 92492 h 172724"/>
                <a:gd name="connsiteX2" fmla="*/ 1024085 w 1598829"/>
                <a:gd name="connsiteY2" fmla="*/ 29253 h 172724"/>
                <a:gd name="connsiteX3" fmla="*/ 925140 w 1598829"/>
                <a:gd name="connsiteY3" fmla="*/ 92492 h 172724"/>
                <a:gd name="connsiteX4" fmla="*/ 799522 w 1598829"/>
                <a:gd name="connsiteY4" fmla="*/ 172724 h 172724"/>
                <a:gd name="connsiteX5" fmla="*/ 799522 w 1598829"/>
                <a:gd name="connsiteY5" fmla="*/ 172724 h 172724"/>
                <a:gd name="connsiteX6" fmla="*/ 673905 w 1598829"/>
                <a:gd name="connsiteY6" fmla="*/ 92492 h 172724"/>
                <a:gd name="connsiteX7" fmla="*/ 574959 w 1598829"/>
                <a:gd name="connsiteY7" fmla="*/ 29253 h 172724"/>
                <a:gd name="connsiteX8" fmla="*/ 476014 w 1598829"/>
                <a:gd name="connsiteY8" fmla="*/ 92492 h 172724"/>
                <a:gd name="connsiteX9" fmla="*/ 350396 w 1598829"/>
                <a:gd name="connsiteY9" fmla="*/ 172724 h 172724"/>
                <a:gd name="connsiteX10" fmla="*/ 224778 w 1598829"/>
                <a:gd name="connsiteY10" fmla="*/ 92492 h 172724"/>
                <a:gd name="connsiteX11" fmla="*/ 125833 w 1598829"/>
                <a:gd name="connsiteY11" fmla="*/ 29253 h 172724"/>
                <a:gd name="connsiteX12" fmla="*/ 26887 w 1598829"/>
                <a:gd name="connsiteY12" fmla="*/ 92492 h 172724"/>
                <a:gd name="connsiteX13" fmla="*/ 0 w 1598829"/>
                <a:gd name="connsiteY13" fmla="*/ 80232 h 172724"/>
                <a:gd name="connsiteX14" fmla="*/ 125618 w 1598829"/>
                <a:gd name="connsiteY14" fmla="*/ 0 h 172724"/>
                <a:gd name="connsiteX15" fmla="*/ 251235 w 1598829"/>
                <a:gd name="connsiteY15" fmla="*/ 80232 h 172724"/>
                <a:gd name="connsiteX16" fmla="*/ 350181 w 1598829"/>
                <a:gd name="connsiteY16" fmla="*/ 143471 h 172724"/>
                <a:gd name="connsiteX17" fmla="*/ 449126 w 1598829"/>
                <a:gd name="connsiteY17" fmla="*/ 80232 h 172724"/>
                <a:gd name="connsiteX18" fmla="*/ 574744 w 1598829"/>
                <a:gd name="connsiteY18" fmla="*/ 0 h 172724"/>
                <a:gd name="connsiteX19" fmla="*/ 700362 w 1598829"/>
                <a:gd name="connsiteY19" fmla="*/ 80232 h 172724"/>
                <a:gd name="connsiteX20" fmla="*/ 799307 w 1598829"/>
                <a:gd name="connsiteY20" fmla="*/ 143471 h 172724"/>
                <a:gd name="connsiteX21" fmla="*/ 799307 w 1598829"/>
                <a:gd name="connsiteY21" fmla="*/ 143471 h 172724"/>
                <a:gd name="connsiteX22" fmla="*/ 898253 w 1598829"/>
                <a:gd name="connsiteY22" fmla="*/ 80232 h 172724"/>
                <a:gd name="connsiteX23" fmla="*/ 1024085 w 1598829"/>
                <a:gd name="connsiteY23" fmla="*/ 0 h 172724"/>
                <a:gd name="connsiteX24" fmla="*/ 1149703 w 1598829"/>
                <a:gd name="connsiteY24" fmla="*/ 80232 h 172724"/>
                <a:gd name="connsiteX25" fmla="*/ 1248648 w 1598829"/>
                <a:gd name="connsiteY25" fmla="*/ 143471 h 172724"/>
                <a:gd name="connsiteX26" fmla="*/ 1347594 w 1598829"/>
                <a:gd name="connsiteY26" fmla="*/ 80232 h 172724"/>
                <a:gd name="connsiteX27" fmla="*/ 1473212 w 1598829"/>
                <a:gd name="connsiteY27" fmla="*/ 0 h 172724"/>
                <a:gd name="connsiteX28" fmla="*/ 1598829 w 1598829"/>
                <a:gd name="connsiteY28" fmla="*/ 80232 h 172724"/>
                <a:gd name="connsiteX29" fmla="*/ 1572157 w 1598829"/>
                <a:gd name="connsiteY29" fmla="*/ 92492 h 172724"/>
                <a:gd name="connsiteX30" fmla="*/ 1473212 w 1598829"/>
                <a:gd name="connsiteY30" fmla="*/ 29253 h 172724"/>
                <a:gd name="connsiteX31" fmla="*/ 1374266 w 1598829"/>
                <a:gd name="connsiteY31" fmla="*/ 92492 h 172724"/>
                <a:gd name="connsiteX32" fmla="*/ 1248648 w 1598829"/>
                <a:gd name="connsiteY32" fmla="*/ 172724 h 172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598829" h="172724">
                  <a:moveTo>
                    <a:pt x="1248648" y="172724"/>
                  </a:moveTo>
                  <a:cubicBezTo>
                    <a:pt x="1194229" y="172724"/>
                    <a:pt x="1146046" y="141965"/>
                    <a:pt x="1123031" y="92492"/>
                  </a:cubicBezTo>
                  <a:cubicBezTo>
                    <a:pt x="1104962" y="53560"/>
                    <a:pt x="1067105" y="29253"/>
                    <a:pt x="1024085" y="29253"/>
                  </a:cubicBezTo>
                  <a:cubicBezTo>
                    <a:pt x="981066" y="29253"/>
                    <a:pt x="943208" y="53560"/>
                    <a:pt x="925140" y="92492"/>
                  </a:cubicBezTo>
                  <a:cubicBezTo>
                    <a:pt x="902124" y="141965"/>
                    <a:pt x="853942" y="172724"/>
                    <a:pt x="799522" y="172724"/>
                  </a:cubicBezTo>
                  <a:cubicBezTo>
                    <a:pt x="799522" y="172724"/>
                    <a:pt x="799522" y="172724"/>
                    <a:pt x="799522" y="172724"/>
                  </a:cubicBezTo>
                  <a:cubicBezTo>
                    <a:pt x="744887" y="172724"/>
                    <a:pt x="696920" y="141965"/>
                    <a:pt x="673905" y="92492"/>
                  </a:cubicBezTo>
                  <a:cubicBezTo>
                    <a:pt x="655836" y="53560"/>
                    <a:pt x="617979" y="29253"/>
                    <a:pt x="574959" y="29253"/>
                  </a:cubicBezTo>
                  <a:cubicBezTo>
                    <a:pt x="531939" y="29253"/>
                    <a:pt x="494082" y="53560"/>
                    <a:pt x="476014" y="92492"/>
                  </a:cubicBezTo>
                  <a:cubicBezTo>
                    <a:pt x="452998" y="141965"/>
                    <a:pt x="405031" y="172724"/>
                    <a:pt x="350396" y="172724"/>
                  </a:cubicBezTo>
                  <a:cubicBezTo>
                    <a:pt x="295976" y="172724"/>
                    <a:pt x="247794" y="141965"/>
                    <a:pt x="224778" y="92492"/>
                  </a:cubicBezTo>
                  <a:cubicBezTo>
                    <a:pt x="206710" y="53560"/>
                    <a:pt x="168853" y="29253"/>
                    <a:pt x="125833" y="29253"/>
                  </a:cubicBezTo>
                  <a:cubicBezTo>
                    <a:pt x="82813" y="29253"/>
                    <a:pt x="44956" y="53560"/>
                    <a:pt x="26887" y="92492"/>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483" y="30759"/>
                    <a:pt x="969450" y="0"/>
                    <a:pt x="1024085" y="0"/>
                  </a:cubicBezTo>
                  <a:cubicBezTo>
                    <a:pt x="1078720" y="0"/>
                    <a:pt x="1126688" y="30759"/>
                    <a:pt x="1149703" y="80232"/>
                  </a:cubicBezTo>
                  <a:cubicBezTo>
                    <a:pt x="1167771" y="119165"/>
                    <a:pt x="1205629" y="143471"/>
                    <a:pt x="1248648" y="143471"/>
                  </a:cubicBezTo>
                  <a:cubicBezTo>
                    <a:pt x="1291668" y="143471"/>
                    <a:pt x="1329526" y="119165"/>
                    <a:pt x="1347594" y="80232"/>
                  </a:cubicBezTo>
                  <a:cubicBezTo>
                    <a:pt x="1370610" y="30759"/>
                    <a:pt x="1418792" y="0"/>
                    <a:pt x="1473212" y="0"/>
                  </a:cubicBezTo>
                  <a:cubicBezTo>
                    <a:pt x="1527847" y="0"/>
                    <a:pt x="1576029" y="30759"/>
                    <a:pt x="1598829" y="80232"/>
                  </a:cubicBezTo>
                  <a:lnTo>
                    <a:pt x="1572157" y="92492"/>
                  </a:lnTo>
                  <a:cubicBezTo>
                    <a:pt x="1554089" y="53560"/>
                    <a:pt x="1516016" y="29253"/>
                    <a:pt x="1473212" y="29253"/>
                  </a:cubicBezTo>
                  <a:cubicBezTo>
                    <a:pt x="1430192" y="29253"/>
                    <a:pt x="1392335" y="53560"/>
                    <a:pt x="1374266" y="92492"/>
                  </a:cubicBezTo>
                  <a:cubicBezTo>
                    <a:pt x="1351251" y="141965"/>
                    <a:pt x="1303069" y="172724"/>
                    <a:pt x="1248648" y="172724"/>
                  </a:cubicBezTo>
                  <a:close/>
                </a:path>
              </a:pathLst>
            </a:custGeom>
            <a:grpFill/>
            <a:ln w="21496" cap="flat">
              <a:noFill/>
              <a:prstDash val="solid"/>
              <a:miter/>
            </a:ln>
          </p:spPr>
          <p:txBody>
            <a:bodyPr rtlCol="0" anchor="ctr"/>
            <a:lstStyle/>
            <a:p>
              <a:endParaRPr lang="en-US"/>
            </a:p>
          </p:txBody>
        </p:sp>
      </p:grpSp>
      <p:sp>
        <p:nvSpPr>
          <p:cNvPr id="74" name="Oval 73">
            <a:extLst>
              <a:ext uri="{FF2B5EF4-FFF2-40B4-BE49-F238E27FC236}">
                <a16:creationId xmlns:a16="http://schemas.microsoft.com/office/drawing/2014/main" id="{C10FB9CA-E7FA-462C-B537-F1224ED1ACF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19820" y="4236107"/>
            <a:ext cx="510988" cy="510988"/>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6" name="Oval 75">
            <a:extLst>
              <a:ext uri="{FF2B5EF4-FFF2-40B4-BE49-F238E27FC236}">
                <a16:creationId xmlns:a16="http://schemas.microsoft.com/office/drawing/2014/main" id="{D8469AE7-A75B-4F37-850B-EF5974ABED2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19820" y="4236107"/>
            <a:ext cx="510988" cy="510988"/>
          </a:xfrm>
          <a:prstGeom prst="ellipse">
            <a:avLst/>
          </a:pr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8" name="Graphic 4">
            <a:extLst>
              <a:ext uri="{FF2B5EF4-FFF2-40B4-BE49-F238E27FC236}">
                <a16:creationId xmlns:a16="http://schemas.microsoft.com/office/drawing/2014/main" id="{63301095-70B2-49AA-8DA9-A35629AD621C}"/>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597506" y="4175798"/>
            <a:ext cx="1861486" cy="1861665"/>
            <a:chOff x="5734053" y="3067000"/>
            <a:chExt cx="724484" cy="724549"/>
          </a:xfrm>
          <a:solidFill>
            <a:schemeClr val="tx1"/>
          </a:solidFill>
        </p:grpSpPr>
        <p:sp>
          <p:nvSpPr>
            <p:cNvPr id="79" name="Freeform: Shape 78">
              <a:extLst>
                <a:ext uri="{FF2B5EF4-FFF2-40B4-BE49-F238E27FC236}">
                  <a16:creationId xmlns:a16="http://schemas.microsoft.com/office/drawing/2014/main" id="{D218E08C-0BEA-45C2-8C09-4141DDDA001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55" y="3067000"/>
              <a:ext cx="14192" cy="14097"/>
            </a:xfrm>
            <a:custGeom>
              <a:avLst/>
              <a:gdLst>
                <a:gd name="connsiteX0" fmla="*/ 14192 w 14192"/>
                <a:gd name="connsiteY0" fmla="*/ 7049 h 14097"/>
                <a:gd name="connsiteX1" fmla="*/ 7144 w 14192"/>
                <a:gd name="connsiteY1" fmla="*/ 14097 h 14097"/>
                <a:gd name="connsiteX2" fmla="*/ 0 w 14192"/>
                <a:gd name="connsiteY2" fmla="*/ 7049 h 14097"/>
                <a:gd name="connsiteX3" fmla="*/ 7049 w 14192"/>
                <a:gd name="connsiteY3" fmla="*/ 0 h 14097"/>
                <a:gd name="connsiteX4" fmla="*/ 14192 w 14192"/>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232F6090-14E0-44C6-B9FC-C91047BCDC4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300" y="3067000"/>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FDB9402B-335C-4892-9E7C-C400E95BE05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50" y="3067000"/>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7A4371D-4448-409A-93F3-0C92E3EBDCF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95" y="3067000"/>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780149CB-4B8F-4FD1-AC5E-25670C9EA0A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46" y="3067000"/>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92D49A1A-35B0-4620-9D1E-A782A0E9780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92" y="3067000"/>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AFF46F08-B1E4-44C1-BD4A-4191D6EAD90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42" y="3067000"/>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DB16610-3D81-4E5C-850D-5D1245C0DCA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55" y="3126244"/>
              <a:ext cx="14192" cy="14097"/>
            </a:xfrm>
            <a:custGeom>
              <a:avLst/>
              <a:gdLst>
                <a:gd name="connsiteX0" fmla="*/ 14192 w 14192"/>
                <a:gd name="connsiteY0" fmla="*/ 7049 h 14097"/>
                <a:gd name="connsiteX1" fmla="*/ 7144 w 14192"/>
                <a:gd name="connsiteY1" fmla="*/ 14097 h 14097"/>
                <a:gd name="connsiteX2" fmla="*/ 0 w 14192"/>
                <a:gd name="connsiteY2" fmla="*/ 7049 h 14097"/>
                <a:gd name="connsiteX3" fmla="*/ 7049 w 14192"/>
                <a:gd name="connsiteY3" fmla="*/ 0 h 14097"/>
                <a:gd name="connsiteX4" fmla="*/ 14192 w 14192"/>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E05501B2-83AC-4299-BE5A-8CA16B40897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300" y="3126242"/>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7CF1B90-3B3A-403E-A94F-8B82945D073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50" y="312624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56A1CBA9-4AC1-4C42-9429-3FF31DF282A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95" y="312624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21318D9B-FD39-402A-ADFA-0E6CC789A76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46" y="312624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333FB08F-B346-47C0-A7CD-1DE53E6C0D2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91" y="3126244"/>
              <a:ext cx="14097" cy="14097"/>
            </a:xfrm>
            <a:custGeom>
              <a:avLst/>
              <a:gdLst>
                <a:gd name="connsiteX0" fmla="*/ 14097 w 14097"/>
                <a:gd name="connsiteY0" fmla="*/ 7049 h 14097"/>
                <a:gd name="connsiteX1" fmla="*/ 7048 w 14097"/>
                <a:gd name="connsiteY1" fmla="*/ 14097 h 14097"/>
                <a:gd name="connsiteX2" fmla="*/ 0 w 14097"/>
                <a:gd name="connsiteY2" fmla="*/ 7049 h 14097"/>
                <a:gd name="connsiteX3" fmla="*/ 7048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893AD6F2-6408-4A8E-9749-CB7388EF3DC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42" y="312624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715D9D2F-1568-4BE3-A54A-69F52492B0E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55" y="3185393"/>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9AB547A7-0D80-491F-98B4-C6B7CC4FC4A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300" y="3185393"/>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7E2693CD-DAF5-4B26-9A2F-17673BF318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50" y="318539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A96EEE12-952A-4693-B161-D7071D60106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95" y="318539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F4228DCC-1611-4BDC-90AA-231F67EB116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46" y="318539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DA163C3C-D3DF-461F-B6A8-90C7C227D12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92" y="3185393"/>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4D021D29-2980-41C3-AB83-DA93C105BCE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42" y="318539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AC09C1FA-1A9D-49A7-9D73-8B777140A30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55" y="3244637"/>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0B8D8CD4-7B9B-48A5-BC59-0CB859354F7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300" y="3244635"/>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224D0A27-A8B0-4020-9399-24127726E65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50" y="3244635"/>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168E8EBA-9F8C-4650-B9BE-38A0A56BCF2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95" y="3244635"/>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6A460BB3-2605-4AA2-AE1D-B9FB61EBF2D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46" y="3244635"/>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1E2E38EE-DBBE-4CC1-9498-E7193E1B28B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91" y="3244637"/>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BF191D5C-7D2A-4408-A8F2-389D2360F9A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42" y="3244635"/>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08F7193B-B379-4921-9F17-1841D50611C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55" y="3303786"/>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B4C5E53C-6003-4F74-B1CA-C7EA1E49930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300" y="3303786"/>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CB97B2B1-1CF5-46A5-940D-AB8F57F5909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50" y="330378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0783F4F1-D8CE-4453-B79B-AD976E272C8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95" y="330378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6A7A4C9-F24F-4F00-A2FA-29E788A091D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46" y="330378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EB694A32-59D6-46E3-8CE4-E4C485C2CB0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91" y="3303786"/>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983EBB4C-28FF-41C6-90D6-5F30FC0868E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42" y="330378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0707659D-8AE9-49B5-AB29-ECC099F495A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55" y="3363031"/>
              <a:ext cx="14192" cy="14097"/>
            </a:xfrm>
            <a:custGeom>
              <a:avLst/>
              <a:gdLst>
                <a:gd name="connsiteX0" fmla="*/ 14192 w 14192"/>
                <a:gd name="connsiteY0" fmla="*/ 7048 h 14097"/>
                <a:gd name="connsiteX1" fmla="*/ 7144 w 14192"/>
                <a:gd name="connsiteY1" fmla="*/ 14097 h 14097"/>
                <a:gd name="connsiteX2" fmla="*/ 0 w 14192"/>
                <a:gd name="connsiteY2" fmla="*/ 7048 h 14097"/>
                <a:gd name="connsiteX3" fmla="*/ 7049 w 14192"/>
                <a:gd name="connsiteY3" fmla="*/ 0 h 14097"/>
                <a:gd name="connsiteX4" fmla="*/ 14192 w 14192"/>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5C987ECC-9573-46EA-9C4A-7C3CAE39380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300" y="3363029"/>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4DAF6708-18C2-4082-B024-6CEA32AE01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50" y="3363029"/>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72CBB5AE-39E2-4D9B-A834-64D31B00327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95" y="3363029"/>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4592DE98-77BF-4E8E-AEB4-1934207BAE7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46" y="3363029"/>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5AF5D9A0-BA94-4D2B-8479-26C55355B64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91" y="3363031"/>
              <a:ext cx="14097" cy="14097"/>
            </a:xfrm>
            <a:custGeom>
              <a:avLst/>
              <a:gdLst>
                <a:gd name="connsiteX0" fmla="*/ 14097 w 14097"/>
                <a:gd name="connsiteY0" fmla="*/ 7048 h 14097"/>
                <a:gd name="connsiteX1" fmla="*/ 7048 w 14097"/>
                <a:gd name="connsiteY1" fmla="*/ 14097 h 14097"/>
                <a:gd name="connsiteX2" fmla="*/ 0 w 14097"/>
                <a:gd name="connsiteY2" fmla="*/ 7048 h 14097"/>
                <a:gd name="connsiteX3" fmla="*/ 7048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2CAA6A8E-7ACF-4EF7-AAD6-734A009DCFB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42" y="3363029"/>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3DD3695-F212-4BAD-BBB3-EC1F624740B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55" y="3422181"/>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AB1B3ECB-7594-4C5C-B62B-E686C0A89EA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300" y="3422181"/>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5EE54C3C-D9E5-4782-B8F6-058EB2D63E8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50" y="34221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EAE78EEE-DC43-44E1-AB47-ACB80F94B12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95" y="34221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847D67EF-1141-4582-866E-FE02FB2360D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46" y="34221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99ECC931-60A1-4628-A34B-4B68DA3CC26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91" y="3422181"/>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A587D2BE-3417-44AE-BEEF-57F88CECB4D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42" y="34221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FCEB2ED3-A08D-4286-B75D-893289F3F3D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87" y="3067000"/>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6953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54"/>
                    <a:pt x="10954" y="14097"/>
                    <a:pt x="7049" y="14097"/>
                  </a:cubicBezTo>
                  <a:cubicBezTo>
                    <a:pt x="3143" y="14097"/>
                    <a:pt x="0" y="10954"/>
                    <a:pt x="0" y="7049"/>
                  </a:cubicBezTo>
                  <a:cubicBezTo>
                    <a:pt x="0" y="3143"/>
                    <a:pt x="3048" y="0"/>
                    <a:pt x="6953"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7C7DB7BB-8173-4377-85B0-032B7BDAB6D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38" y="3067000"/>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3EF69B4-3F48-4509-8BF8-926E23BC1D5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83" y="3067000"/>
              <a:ext cx="14096" cy="14097"/>
            </a:xfrm>
            <a:custGeom>
              <a:avLst/>
              <a:gdLst>
                <a:gd name="connsiteX0" fmla="*/ 14097 w 14096"/>
                <a:gd name="connsiteY0" fmla="*/ 7049 h 14097"/>
                <a:gd name="connsiteX1" fmla="*/ 7049 w 14096"/>
                <a:gd name="connsiteY1" fmla="*/ 14097 h 14097"/>
                <a:gd name="connsiteX2" fmla="*/ 0 w 14096"/>
                <a:gd name="connsiteY2" fmla="*/ 7049 h 14097"/>
                <a:gd name="connsiteX3" fmla="*/ 6953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9" y="14097"/>
                  </a:cubicBezTo>
                  <a:cubicBezTo>
                    <a:pt x="3143" y="14097"/>
                    <a:pt x="0" y="10954"/>
                    <a:pt x="0" y="7049"/>
                  </a:cubicBezTo>
                  <a:cubicBezTo>
                    <a:pt x="0" y="3143"/>
                    <a:pt x="3048" y="0"/>
                    <a:pt x="6953" y="0"/>
                  </a:cubicBezTo>
                  <a:cubicBezTo>
                    <a:pt x="10859" y="0"/>
                    <a:pt x="14097" y="3143"/>
                    <a:pt x="14097" y="7049"/>
                  </a:cubicBezTo>
                  <a:close/>
                </a:path>
              </a:pathLst>
            </a:custGeom>
            <a:grpFill/>
            <a:ln w="952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C1A86650-1EF5-46E3-885D-96985105A8B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33" y="3067000"/>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47EBBDE2-BD90-481F-A671-34E2186FB0E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79" y="3067000"/>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6953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048" y="0"/>
                    <a:pt x="6953" y="0"/>
                  </a:cubicBezTo>
                  <a:cubicBezTo>
                    <a:pt x="10858" y="0"/>
                    <a:pt x="14097" y="3143"/>
                    <a:pt x="14097" y="7049"/>
                  </a:cubicBezTo>
                  <a:close/>
                </a:path>
              </a:pathLst>
            </a:custGeom>
            <a:grpFill/>
            <a:ln w="952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87DAF1CB-838D-4C5C-8FB7-76BF677FEB0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29" y="3067000"/>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64573DA8-D2F3-4644-AC79-83843615C43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87" y="3126241"/>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41AB53B8-0D5C-44BD-A2A9-ABBF659E1F9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38" y="312624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29B7FA60-B453-4877-8D47-CA1209DF91A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83" y="3126241"/>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7A6D2414-BCCC-40E8-B990-47642EFE96E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33" y="312624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B0F37C2B-B7E6-420D-AD39-3AE4A2FBE9B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79" y="3126240"/>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F6417E45-D7FC-40B8-AD49-941B28D18CA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29" y="3126242"/>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2A8D1963-0C59-476C-AAFA-A7AF4FF508F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87" y="3185391"/>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6BE777A9-EC29-46FC-AD21-AC7FD89B135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38" y="318539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C63BA1CE-93FB-42C7-8381-765E5002322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83" y="3185391"/>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7F30F275-ADC8-4FD1-8B4B-673B37517B2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33" y="318539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DB20529C-F2DD-4607-8DEE-19A9329686A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79" y="318539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B8029A9A-DFF9-49CE-8CEE-95A6695F396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29" y="3185391"/>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6822C2EC-B05D-4CE6-9D59-164769D0ED1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87" y="3244634"/>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53A0760F-F576-4A97-94AF-8BBE590844E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38" y="3244634"/>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CA76721C-646A-4910-AD1A-BE6B67767CA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83" y="3244634"/>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065D4766-CAEC-4074-A9E2-6110A123896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33" y="3244634"/>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4F1A0AC6-319D-49D8-A4FB-17A70E8E898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79" y="3244634"/>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79502B48-2B92-45BF-B9AC-1102B380782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29" y="324463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6363AFA7-321F-431C-B2FD-ADCB4D24BDD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87" y="3303786"/>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33EDDE1B-7379-4973-8CFD-F3C737104D1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38" y="330378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1F20B58A-2DB8-46B2-9E93-9C8C817DCD6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83" y="3303786"/>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A5A3EF12-3DA1-4505-A44B-1B963488736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33" y="330378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5B08812B-9264-47E7-8EC8-1233869F6BA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79" y="330378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A29F226-A243-410B-BEE4-EBA9DD76F8D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29" y="330378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dirty="0"/>
            </a:p>
          </p:txBody>
        </p:sp>
        <p:sp>
          <p:nvSpPr>
            <p:cNvPr id="158" name="Freeform: Shape 157">
              <a:extLst>
                <a:ext uri="{FF2B5EF4-FFF2-40B4-BE49-F238E27FC236}">
                  <a16:creationId xmlns:a16="http://schemas.microsoft.com/office/drawing/2014/main" id="{9DF57348-F837-475C-A7AA-3C7210041E3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87" y="3363028"/>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1E41B89A-9A45-4947-ADB0-9400400498B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38" y="336302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6C1F1525-32BC-46E1-84E6-C2BB88730B8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83" y="3363028"/>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C73A8972-BA44-40C6-B045-83E78C4D4A6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33" y="336302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C196E956-03D1-4F79-826A-A2F5E3DEF18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79" y="336302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ADA7B07B-EAC8-4FA5-B14F-3ABF8BA7A27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29" y="3363029"/>
              <a:ext cx="14096" cy="14097"/>
            </a:xfrm>
            <a:custGeom>
              <a:avLst/>
              <a:gdLst>
                <a:gd name="connsiteX0" fmla="*/ 14097 w 14096"/>
                <a:gd name="connsiteY0" fmla="*/ 7048 h 14097"/>
                <a:gd name="connsiteX1" fmla="*/ 7048 w 14096"/>
                <a:gd name="connsiteY1" fmla="*/ 14097 h 14097"/>
                <a:gd name="connsiteX2" fmla="*/ 0 w 14096"/>
                <a:gd name="connsiteY2" fmla="*/ 7048 h 14097"/>
                <a:gd name="connsiteX3" fmla="*/ 7048 w 14096"/>
                <a:gd name="connsiteY3" fmla="*/ 0 h 14097"/>
                <a:gd name="connsiteX4" fmla="*/ 14097 w 14096"/>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93C28672-FF9E-4FE0-AC47-2FDD26CD756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87" y="3422179"/>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347BAB3-EA9C-4ADD-AE5E-28F2E3C538A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38" y="342217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321920C4-EE31-4F03-A0D5-A280D3F4B10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83" y="3422179"/>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6EBB3D05-4C78-4F10-8D03-8909DBCFB32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33" y="3422178"/>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FC65F531-84E4-463F-8791-EB6EDFA639A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79" y="342218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63BB6A3-D482-43F2-9F5F-20E163CC441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29" y="34221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ABDCCD34-EB5D-4194-8A28-1424E98AE45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55" y="3481330"/>
              <a:ext cx="14192" cy="14096"/>
            </a:xfrm>
            <a:custGeom>
              <a:avLst/>
              <a:gdLst>
                <a:gd name="connsiteX0" fmla="*/ 14192 w 14192"/>
                <a:gd name="connsiteY0" fmla="*/ 7049 h 14096"/>
                <a:gd name="connsiteX1" fmla="*/ 7144 w 14192"/>
                <a:gd name="connsiteY1" fmla="*/ 14097 h 14096"/>
                <a:gd name="connsiteX2" fmla="*/ 0 w 14192"/>
                <a:gd name="connsiteY2" fmla="*/ 7049 h 14096"/>
                <a:gd name="connsiteX3" fmla="*/ 7049 w 14192"/>
                <a:gd name="connsiteY3" fmla="*/ 0 h 14096"/>
                <a:gd name="connsiteX4" fmla="*/ 14192 w 14192"/>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9"/>
                  </a:moveTo>
                  <a:cubicBezTo>
                    <a:pt x="14192" y="10954"/>
                    <a:pt x="11049" y="14097"/>
                    <a:pt x="7144" y="14097"/>
                  </a:cubicBezTo>
                  <a:cubicBezTo>
                    <a:pt x="3239" y="14097"/>
                    <a:pt x="0" y="11049"/>
                    <a:pt x="0" y="7049"/>
                  </a:cubicBezTo>
                  <a:cubicBezTo>
                    <a:pt x="0" y="3048"/>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F058544E-163D-4FFF-9A69-0B3A3F2D66C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300" y="3481330"/>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11041486-0577-4F0E-8DD5-5E20E26729C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50" y="3481330"/>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71D11099-C84E-43AC-9F20-92460E17084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95" y="3481330"/>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E598FB87-8AFF-4C56-9E2C-776F4641E94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46" y="3481330"/>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7701E761-16DE-4350-9718-DD81B37FB97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92" y="3481330"/>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552E747F-E415-4348-A11A-4CABCB64B5F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42" y="3481330"/>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C6472F13-E6DE-4469-9563-F478261B6E6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55" y="3540575"/>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5C72FE15-910B-4622-A14C-AFA2DFCC028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300" y="3540575"/>
              <a:ext cx="14097" cy="14097"/>
            </a:xfrm>
            <a:custGeom>
              <a:avLst/>
              <a:gdLst>
                <a:gd name="connsiteX0" fmla="*/ 14097 w 14097"/>
                <a:gd name="connsiteY0" fmla="*/ 7048 h 14097"/>
                <a:gd name="connsiteX1" fmla="*/ 7049 w 14097"/>
                <a:gd name="connsiteY1" fmla="*/ 14097 h 14097"/>
                <a:gd name="connsiteX2" fmla="*/ 0 w 14097"/>
                <a:gd name="connsiteY2" fmla="*/ 7048 h 14097"/>
                <a:gd name="connsiteX3" fmla="*/ 7049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BAB8F759-DEFA-4D35-B76E-6D3034FB77D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50" y="354057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A1BBCEBD-DCE2-4354-B878-49ABEC3679A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95" y="354057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2CBB3A18-0021-403F-8E24-8805829B429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46" y="354057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8FDF7AAC-1EC6-4409-90AB-DBB984883D0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92" y="3540575"/>
              <a:ext cx="14097" cy="14097"/>
            </a:xfrm>
            <a:custGeom>
              <a:avLst/>
              <a:gdLst>
                <a:gd name="connsiteX0" fmla="*/ 14097 w 14097"/>
                <a:gd name="connsiteY0" fmla="*/ 7048 h 14097"/>
                <a:gd name="connsiteX1" fmla="*/ 7049 w 14097"/>
                <a:gd name="connsiteY1" fmla="*/ 14097 h 14097"/>
                <a:gd name="connsiteX2" fmla="*/ 0 w 14097"/>
                <a:gd name="connsiteY2" fmla="*/ 7048 h 14097"/>
                <a:gd name="connsiteX3" fmla="*/ 7049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5B9999E8-7D25-4049-8328-685B556DC65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42" y="354057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E77FC8A9-DEAE-424D-B460-12E0F3268DC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55" y="3599725"/>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54F9C69A-0DCF-444A-B970-32B4120483D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300" y="3599725"/>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8BD94DDA-54FF-48EE-9DAC-C0EA6F91D4A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50" y="35997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E18A6989-0132-4CB7-BB68-EEBC4E0806A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95" y="35997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A1357332-D19F-4C2B-B474-21D5539B908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46" y="35997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295C7590-8B80-428C-95A9-638B2654257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91" y="3599725"/>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CA0E8A31-7520-4726-9D96-43BA87407E0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42" y="35997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407EEE0-5D8E-4CCC-A91B-0CB523227CF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53" y="3658968"/>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3799DFCC-868B-4257-B530-8E8D616CC5F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99" y="3658968"/>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7F5EEB5-FE82-45A8-97C4-88460ABAFB3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49" y="3658968"/>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CD76E4C7-EB07-499D-9BC3-FF39C8B613F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95" y="3658968"/>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86EFDF8D-E5F7-4EB8-B8DA-3CC7E21D88A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45" y="3658968"/>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2CA6506B-EACA-4FB2-81AB-E028F44786F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90" y="3658968"/>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193E4771-2787-4901-93D8-7E90F3F479A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42" y="3658968"/>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0EA31773-15F1-4605-8787-6891ABB2118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55" y="3718118"/>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1302C213-2CD5-4168-9534-111E6E81A8C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300" y="3718118"/>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B9B36C24-2336-41FD-BAC4-6CD69DFD551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50" y="3718118"/>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CA3AFAFE-D376-4A7B-928B-833531472DD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96" y="3718118"/>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7C685A00-A4F7-4250-BAAA-70978DADE4E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46" y="3718118"/>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E52682F3-EDD5-4BDC-BB19-A4540873A83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91" y="3718118"/>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2C5E1880-CFBA-4547-9C23-6D2C4330484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42" y="3718118"/>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439AAF4F-2AAD-4A02-A7FA-FE28D52869A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57" y="3777362"/>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05614144-9309-41ED-8E05-839A6EEFF8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301" y="3777362"/>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24324D6F-A81D-45F2-BA36-C53F1AB0C67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53" y="3777360"/>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6B00668D-07BC-47CF-9D1E-F94EC7C56F4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701" y="3777360"/>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BCF78A89-29F2-4973-8463-DF3C57EFB4F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54" y="3777360"/>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F5BCB645-FB02-40FC-99A4-06CA3F1B287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102" y="3777362"/>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F6115A3A-2FBE-4633-A426-37D05BC0712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50" y="3777360"/>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AEFD8D2F-B95A-4C0A-AE85-53171B29F5F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95" y="3481330"/>
              <a:ext cx="14097" cy="14096"/>
            </a:xfrm>
            <a:custGeom>
              <a:avLst/>
              <a:gdLst>
                <a:gd name="connsiteX0" fmla="*/ 14097 w 14097"/>
                <a:gd name="connsiteY0" fmla="*/ 7049 h 14096"/>
                <a:gd name="connsiteX1" fmla="*/ 7049 w 14097"/>
                <a:gd name="connsiteY1" fmla="*/ 14097 h 14096"/>
                <a:gd name="connsiteX2" fmla="*/ 0 w 14097"/>
                <a:gd name="connsiteY2" fmla="*/ 7049 h 14096"/>
                <a:gd name="connsiteX3" fmla="*/ 7049 w 14097"/>
                <a:gd name="connsiteY3" fmla="*/ 0 h 14096"/>
                <a:gd name="connsiteX4" fmla="*/ 14097 w 14097"/>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9"/>
                  </a:moveTo>
                  <a:cubicBezTo>
                    <a:pt x="14097" y="10954"/>
                    <a:pt x="10954" y="14097"/>
                    <a:pt x="7049" y="14097"/>
                  </a:cubicBezTo>
                  <a:cubicBezTo>
                    <a:pt x="3143" y="14097"/>
                    <a:pt x="0" y="10954"/>
                    <a:pt x="0" y="7049"/>
                  </a:cubicBezTo>
                  <a:cubicBezTo>
                    <a:pt x="0" y="3143"/>
                    <a:pt x="3143" y="0"/>
                    <a:pt x="7049"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4DD4F397-1F35-4E06-8EC1-8F58C51912A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46" y="3481330"/>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B031E5E0-C77D-49F7-ADF2-258D23052D9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91" y="3481330"/>
              <a:ext cx="14096" cy="14096"/>
            </a:xfrm>
            <a:custGeom>
              <a:avLst/>
              <a:gdLst>
                <a:gd name="connsiteX0" fmla="*/ 14097 w 14096"/>
                <a:gd name="connsiteY0" fmla="*/ 7049 h 14096"/>
                <a:gd name="connsiteX1" fmla="*/ 7049 w 14096"/>
                <a:gd name="connsiteY1" fmla="*/ 14097 h 14096"/>
                <a:gd name="connsiteX2" fmla="*/ 0 w 14096"/>
                <a:gd name="connsiteY2" fmla="*/ 7049 h 14096"/>
                <a:gd name="connsiteX3" fmla="*/ 7049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9" y="14097"/>
                  </a:cubicBezTo>
                  <a:cubicBezTo>
                    <a:pt x="3143" y="14097"/>
                    <a:pt x="0" y="10954"/>
                    <a:pt x="0" y="7049"/>
                  </a:cubicBezTo>
                  <a:cubicBezTo>
                    <a:pt x="0" y="3143"/>
                    <a:pt x="3143" y="0"/>
                    <a:pt x="7049" y="0"/>
                  </a:cubicBezTo>
                  <a:cubicBezTo>
                    <a:pt x="10859" y="0"/>
                    <a:pt x="14097" y="3143"/>
                    <a:pt x="14097" y="7049"/>
                  </a:cubicBezTo>
                  <a:close/>
                </a:path>
              </a:pathLst>
            </a:custGeom>
            <a:grpFill/>
            <a:ln w="9525"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3F044DE9-FE64-4C30-8191-7E1547880C4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42" y="3481330"/>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9B18BCEB-85ED-4077-ACB7-FEB2F64432C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88" y="3481330"/>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858" y="0"/>
                    <a:pt x="14097" y="3143"/>
                    <a:pt x="14097" y="7049"/>
                  </a:cubicBezTo>
                  <a:close/>
                </a:path>
              </a:pathLst>
            </a:custGeom>
            <a:grpFill/>
            <a:ln w="9525"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00C0927E-2CCF-4F8E-8A54-22B8A93C979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37" y="348132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D0C3350E-04F5-4FED-9991-4DD964E099D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95" y="3540578"/>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19" name="Freeform: Shape 218">
              <a:extLst>
                <a:ext uri="{FF2B5EF4-FFF2-40B4-BE49-F238E27FC236}">
                  <a16:creationId xmlns:a16="http://schemas.microsoft.com/office/drawing/2014/main" id="{F43D0338-A6C9-4866-8D0C-072664518ED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46" y="35405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20" name="Freeform: Shape 219">
              <a:extLst>
                <a:ext uri="{FF2B5EF4-FFF2-40B4-BE49-F238E27FC236}">
                  <a16:creationId xmlns:a16="http://schemas.microsoft.com/office/drawing/2014/main" id="{40EA171B-27E2-4100-9D5F-123CF6E7F9E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91" y="3540584"/>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221" name="Freeform: Shape 220">
              <a:extLst>
                <a:ext uri="{FF2B5EF4-FFF2-40B4-BE49-F238E27FC236}">
                  <a16:creationId xmlns:a16="http://schemas.microsoft.com/office/drawing/2014/main" id="{22FD540C-F3DF-40F5-B2BE-BBD113EF43C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42" y="354058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22" name="Freeform: Shape 221">
              <a:extLst>
                <a:ext uri="{FF2B5EF4-FFF2-40B4-BE49-F238E27FC236}">
                  <a16:creationId xmlns:a16="http://schemas.microsoft.com/office/drawing/2014/main" id="{57768D93-FAD4-4236-969B-B8EE8E88F3F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88" y="354058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223" name="Freeform: Shape 222">
              <a:extLst>
                <a:ext uri="{FF2B5EF4-FFF2-40B4-BE49-F238E27FC236}">
                  <a16:creationId xmlns:a16="http://schemas.microsoft.com/office/drawing/2014/main" id="{0F5E0490-21C2-4EF6-950D-38814F32C26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37" y="3540588"/>
              <a:ext cx="14096" cy="14097"/>
            </a:xfrm>
            <a:custGeom>
              <a:avLst/>
              <a:gdLst>
                <a:gd name="connsiteX0" fmla="*/ 14097 w 14096"/>
                <a:gd name="connsiteY0" fmla="*/ 7048 h 14097"/>
                <a:gd name="connsiteX1" fmla="*/ 7048 w 14096"/>
                <a:gd name="connsiteY1" fmla="*/ 14097 h 14097"/>
                <a:gd name="connsiteX2" fmla="*/ 0 w 14096"/>
                <a:gd name="connsiteY2" fmla="*/ 7048 h 14097"/>
                <a:gd name="connsiteX3" fmla="*/ 7048 w 14096"/>
                <a:gd name="connsiteY3" fmla="*/ 0 h 14097"/>
                <a:gd name="connsiteX4" fmla="*/ 14097 w 14096"/>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224" name="Freeform: Shape 223">
              <a:extLst>
                <a:ext uri="{FF2B5EF4-FFF2-40B4-BE49-F238E27FC236}">
                  <a16:creationId xmlns:a16="http://schemas.microsoft.com/office/drawing/2014/main" id="{8E981C9B-710F-4034-AE82-28B1B07245D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95" y="3599737"/>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25" name="Freeform: Shape 224">
              <a:extLst>
                <a:ext uri="{FF2B5EF4-FFF2-40B4-BE49-F238E27FC236}">
                  <a16:creationId xmlns:a16="http://schemas.microsoft.com/office/drawing/2014/main" id="{CC62C2CC-DBAE-4877-8F55-02FE00AE811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46" y="359973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26" name="Freeform: Shape 225">
              <a:extLst>
                <a:ext uri="{FF2B5EF4-FFF2-40B4-BE49-F238E27FC236}">
                  <a16:creationId xmlns:a16="http://schemas.microsoft.com/office/drawing/2014/main" id="{D8F57D8B-1988-441F-9DAE-A525DA5E9D9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91" y="3599737"/>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227" name="Freeform: Shape 226">
              <a:extLst>
                <a:ext uri="{FF2B5EF4-FFF2-40B4-BE49-F238E27FC236}">
                  <a16:creationId xmlns:a16="http://schemas.microsoft.com/office/drawing/2014/main" id="{6715F028-3A13-4D5F-86C4-74C0AD81D6A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42" y="359973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28" name="Freeform: Shape 227">
              <a:extLst>
                <a:ext uri="{FF2B5EF4-FFF2-40B4-BE49-F238E27FC236}">
                  <a16:creationId xmlns:a16="http://schemas.microsoft.com/office/drawing/2014/main" id="{DC6C9B50-47B3-44E7-B897-43D010A189C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88" y="359973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229" name="Freeform: Shape 228">
              <a:extLst>
                <a:ext uri="{FF2B5EF4-FFF2-40B4-BE49-F238E27FC236}">
                  <a16:creationId xmlns:a16="http://schemas.microsoft.com/office/drawing/2014/main" id="{F3F602F0-702E-4D5F-A4FC-0E602C02B98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37" y="359973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30" name="Freeform: Shape 229">
              <a:extLst>
                <a:ext uri="{FF2B5EF4-FFF2-40B4-BE49-F238E27FC236}">
                  <a16:creationId xmlns:a16="http://schemas.microsoft.com/office/drawing/2014/main" id="{9F379870-B34C-4DFC-9F0A-BDAB8C89FE3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95" y="3658981"/>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31" name="Freeform: Shape 230">
              <a:extLst>
                <a:ext uri="{FF2B5EF4-FFF2-40B4-BE49-F238E27FC236}">
                  <a16:creationId xmlns:a16="http://schemas.microsoft.com/office/drawing/2014/main" id="{641092AC-FED1-4D1D-B57C-0AC883CA958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46" y="36589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32" name="Freeform: Shape 231">
              <a:extLst>
                <a:ext uri="{FF2B5EF4-FFF2-40B4-BE49-F238E27FC236}">
                  <a16:creationId xmlns:a16="http://schemas.microsoft.com/office/drawing/2014/main" id="{EA8A0B5E-5BB1-46AF-AC31-7D3756F354C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91" y="3658981"/>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233" name="Freeform: Shape 232">
              <a:extLst>
                <a:ext uri="{FF2B5EF4-FFF2-40B4-BE49-F238E27FC236}">
                  <a16:creationId xmlns:a16="http://schemas.microsoft.com/office/drawing/2014/main" id="{1C519384-2192-432B-B768-64B4BC2DA98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42" y="36589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34" name="Freeform: Shape 233">
              <a:extLst>
                <a:ext uri="{FF2B5EF4-FFF2-40B4-BE49-F238E27FC236}">
                  <a16:creationId xmlns:a16="http://schemas.microsoft.com/office/drawing/2014/main" id="{13C77A9D-44F0-4289-A611-D8AF8135707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88" y="36589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0A54AEDC-E418-4E02-A713-6CE30C0CDD5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41" y="365897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36" name="Freeform: Shape 235">
              <a:extLst>
                <a:ext uri="{FF2B5EF4-FFF2-40B4-BE49-F238E27FC236}">
                  <a16:creationId xmlns:a16="http://schemas.microsoft.com/office/drawing/2014/main" id="{24FECFE3-9F31-47B0-B17F-CF2A1CEE85A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99" y="3718130"/>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37" name="Freeform: Shape 236">
              <a:extLst>
                <a:ext uri="{FF2B5EF4-FFF2-40B4-BE49-F238E27FC236}">
                  <a16:creationId xmlns:a16="http://schemas.microsoft.com/office/drawing/2014/main" id="{68167DF4-8B16-419B-B7BA-2FD5FF6CC81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50" y="371813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38" name="Freeform: Shape 237">
              <a:extLst>
                <a:ext uri="{FF2B5EF4-FFF2-40B4-BE49-F238E27FC236}">
                  <a16:creationId xmlns:a16="http://schemas.microsoft.com/office/drawing/2014/main" id="{A543D24F-44C0-4DDF-A30E-8C8407548F0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95" y="3718130"/>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239" name="Freeform: Shape 238">
              <a:extLst>
                <a:ext uri="{FF2B5EF4-FFF2-40B4-BE49-F238E27FC236}">
                  <a16:creationId xmlns:a16="http://schemas.microsoft.com/office/drawing/2014/main" id="{63DEAE3C-3931-41EE-B4A1-F9385602BE1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45" y="371813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40" name="Freeform: Shape 239">
              <a:extLst>
                <a:ext uri="{FF2B5EF4-FFF2-40B4-BE49-F238E27FC236}">
                  <a16:creationId xmlns:a16="http://schemas.microsoft.com/office/drawing/2014/main" id="{B11945CD-32F6-4C09-82AF-5510512312A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92" y="3718128"/>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241" name="Freeform: Shape 240">
              <a:extLst>
                <a:ext uri="{FF2B5EF4-FFF2-40B4-BE49-F238E27FC236}">
                  <a16:creationId xmlns:a16="http://schemas.microsoft.com/office/drawing/2014/main" id="{9109F44F-512F-4792-AED2-ECA80DDE16C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40" y="371813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42" name="Freeform: Shape 241">
              <a:extLst>
                <a:ext uri="{FF2B5EF4-FFF2-40B4-BE49-F238E27FC236}">
                  <a16:creationId xmlns:a16="http://schemas.microsoft.com/office/drawing/2014/main" id="{29B9E19B-BC56-46F2-BFFF-1688CEA55A6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95" y="3777375"/>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43" name="Freeform: Shape 242">
              <a:extLst>
                <a:ext uri="{FF2B5EF4-FFF2-40B4-BE49-F238E27FC236}">
                  <a16:creationId xmlns:a16="http://schemas.microsoft.com/office/drawing/2014/main" id="{F573BDDE-4AED-43FB-B8D1-B5F37089313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50" y="3777375"/>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44" name="Freeform: Shape 243">
              <a:extLst>
                <a:ext uri="{FF2B5EF4-FFF2-40B4-BE49-F238E27FC236}">
                  <a16:creationId xmlns:a16="http://schemas.microsoft.com/office/drawing/2014/main" id="{EFFDA684-6DFF-4629-830E-6F2ACAB8C30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96" y="3777375"/>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245" name="Freeform: Shape 244">
              <a:extLst>
                <a:ext uri="{FF2B5EF4-FFF2-40B4-BE49-F238E27FC236}">
                  <a16:creationId xmlns:a16="http://schemas.microsoft.com/office/drawing/2014/main" id="{92E23250-6349-4726-AF61-08A57B3A2E1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55" y="3777354"/>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46" name="Freeform: Shape 245">
              <a:extLst>
                <a:ext uri="{FF2B5EF4-FFF2-40B4-BE49-F238E27FC236}">
                  <a16:creationId xmlns:a16="http://schemas.microsoft.com/office/drawing/2014/main" id="{8536AAE6-5497-4B0A-9C9F-4EAA1BB322B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314" y="3777450"/>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247" name="Freeform: Shape 246">
              <a:extLst>
                <a:ext uri="{FF2B5EF4-FFF2-40B4-BE49-F238E27FC236}">
                  <a16:creationId xmlns:a16="http://schemas.microsoft.com/office/drawing/2014/main" id="{52B72898-B9DE-4574-BB20-0C317954D4C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24" y="377742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grpFill/>
            <a:ln w="9525" cap="flat">
              <a:noFill/>
              <a:prstDash val="solid"/>
              <a:miter/>
            </a:ln>
          </p:spPr>
          <p:txBody>
            <a:bodyPr rtlCol="0" anchor="ctr"/>
            <a:lstStyle/>
            <a:p>
              <a:endParaRPr lang="en-US" dirty="0"/>
            </a:p>
          </p:txBody>
        </p:sp>
      </p:grpSp>
      <p:sp>
        <p:nvSpPr>
          <p:cNvPr id="4" name="Slide Number Placeholder 3">
            <a:extLst>
              <a:ext uri="{FF2B5EF4-FFF2-40B4-BE49-F238E27FC236}">
                <a16:creationId xmlns:a16="http://schemas.microsoft.com/office/drawing/2014/main" id="{0D0F4E31-D78C-0F42-6D62-C2EA180E6F59}"/>
              </a:ext>
            </a:extLst>
          </p:cNvPr>
          <p:cNvSpPr>
            <a:spLocks noGrp="1"/>
          </p:cNvSpPr>
          <p:nvPr>
            <p:ph type="sldNum" sz="quarter" idx="12"/>
          </p:nvPr>
        </p:nvSpPr>
        <p:spPr>
          <a:xfrm>
            <a:off x="9089292" y="6434504"/>
            <a:ext cx="2743200" cy="365125"/>
          </a:xfrm>
        </p:spPr>
        <p:txBody>
          <a:bodyPr vert="horz" lIns="91440" tIns="45720" rIns="91440" bIns="45720" rtlCol="0" anchor="ctr">
            <a:noAutofit/>
          </a:bodyPr>
          <a:lstStyle/>
          <a:p>
            <a:pPr defTabSz="914400">
              <a:spcAft>
                <a:spcPts val="600"/>
              </a:spcAft>
            </a:pPr>
            <a:fld id="{F3450C42-9A0B-4425-92C2-70FCF7C45734}" type="slidenum">
              <a:rPr lang="en-US" sz="1800" dirty="0">
                <a:ea typeface="Source Sans Pro SemiBold"/>
              </a:rPr>
              <a:pPr defTabSz="914400">
                <a:spcAft>
                  <a:spcPts val="600"/>
                </a:spcAft>
              </a:pPr>
              <a:t>12</a:t>
            </a:fld>
            <a:endParaRPr lang="en-US" sz="1600" dirty="0">
              <a:ea typeface="Source Sans Pro SemiBold"/>
            </a:endParaRPr>
          </a:p>
        </p:txBody>
      </p:sp>
    </p:spTree>
    <p:extLst>
      <p:ext uri="{BB962C8B-B14F-4D97-AF65-F5344CB8AC3E}">
        <p14:creationId xmlns:p14="http://schemas.microsoft.com/office/powerpoint/2010/main" val="1355484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90272-B164-8212-A688-67A00E8C757B}"/>
              </a:ext>
            </a:extLst>
          </p:cNvPr>
          <p:cNvSpPr>
            <a:spLocks noGrp="1"/>
          </p:cNvSpPr>
          <p:nvPr>
            <p:ph type="title"/>
          </p:nvPr>
        </p:nvSpPr>
        <p:spPr/>
        <p:txBody>
          <a:bodyPr/>
          <a:lstStyle/>
          <a:p>
            <a:pPr algn="ctr"/>
            <a:r>
              <a:rPr lang="en-US" dirty="0"/>
              <a:t>Table of contents </a:t>
            </a:r>
          </a:p>
        </p:txBody>
      </p:sp>
      <p:graphicFrame>
        <p:nvGraphicFramePr>
          <p:cNvPr id="5" name="Content Placeholder 2">
            <a:extLst>
              <a:ext uri="{FF2B5EF4-FFF2-40B4-BE49-F238E27FC236}">
                <a16:creationId xmlns:a16="http://schemas.microsoft.com/office/drawing/2014/main" id="{A21A19D1-45D2-4106-F7C7-F59D592510B7}"/>
              </a:ext>
            </a:extLst>
          </p:cNvPr>
          <p:cNvGraphicFramePr>
            <a:graphicFrameLocks noGrp="1"/>
          </p:cNvGraphicFramePr>
          <p:nvPr>
            <p:ph idx="1"/>
            <p:extLst>
              <p:ext uri="{D42A27DB-BD31-4B8C-83A1-F6EECF244321}">
                <p14:modId xmlns:p14="http://schemas.microsoft.com/office/powerpoint/2010/main" val="4129588598"/>
              </p:ext>
            </p:extLst>
          </p:nvPr>
        </p:nvGraphicFramePr>
        <p:xfrm>
          <a:off x="584200" y="1591164"/>
          <a:ext cx="10769600" cy="4917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35" name="Slide Number Placeholder 1534">
            <a:extLst>
              <a:ext uri="{FF2B5EF4-FFF2-40B4-BE49-F238E27FC236}">
                <a16:creationId xmlns:a16="http://schemas.microsoft.com/office/drawing/2014/main" id="{0BEC4263-803F-E101-71B9-8D99951B3E56}"/>
              </a:ext>
            </a:extLst>
          </p:cNvPr>
          <p:cNvSpPr>
            <a:spLocks noGrp="1"/>
          </p:cNvSpPr>
          <p:nvPr>
            <p:ph type="sldNum" sz="quarter" idx="12"/>
          </p:nvPr>
        </p:nvSpPr>
        <p:spPr>
          <a:xfrm>
            <a:off x="9216292" y="6493119"/>
            <a:ext cx="2743200" cy="365125"/>
          </a:xfrm>
        </p:spPr>
        <p:txBody>
          <a:bodyPr/>
          <a:lstStyle/>
          <a:p>
            <a:fld id="{F3450C42-9A0B-4425-92C2-70FCF7C45734}" type="slidenum">
              <a:rPr lang="en-US" sz="1800" dirty="0" smtClean="0">
                <a:ea typeface="Source Sans Pro SemiBold"/>
              </a:rPr>
              <a:t>2</a:t>
            </a:fld>
            <a:endParaRPr lang="en-US" sz="1800" dirty="0">
              <a:ea typeface="Source Sans Pro SemiBold"/>
            </a:endParaRPr>
          </a:p>
        </p:txBody>
      </p:sp>
    </p:spTree>
    <p:extLst>
      <p:ext uri="{BB962C8B-B14F-4D97-AF65-F5344CB8AC3E}">
        <p14:creationId xmlns:p14="http://schemas.microsoft.com/office/powerpoint/2010/main" val="30941624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5F17139-31EE-46AC-B04F-DBBD852DD6C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C1D72A4A-771D-4FE0-A07E-D0DAF4D69C4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5448" y="447277"/>
            <a:ext cx="3294813" cy="5911481"/>
          </a:xfrm>
          <a:prstGeom prst="rect">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05BB7246-8AFD-47FC-A1F4-491E0167E2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9940" y="438890"/>
            <a:ext cx="3294813" cy="5911481"/>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Rectangle 14">
            <a:extLst>
              <a:ext uri="{FF2B5EF4-FFF2-40B4-BE49-F238E27FC236}">
                <a16:creationId xmlns:a16="http://schemas.microsoft.com/office/drawing/2014/main" id="{0A6DF2E7-0906-4F1E-9B28-48B1A4D8E03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3787" y="308343"/>
            <a:ext cx="3294813" cy="5911481"/>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Graphic 212">
            <a:extLst>
              <a:ext uri="{FF2B5EF4-FFF2-40B4-BE49-F238E27FC236}">
                <a16:creationId xmlns:a16="http://schemas.microsoft.com/office/drawing/2014/main" id="{684FEC42-F70A-4505-A5DF-EC67268FE9B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841" y="499242"/>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9" name="Graphic 212">
            <a:extLst>
              <a:ext uri="{FF2B5EF4-FFF2-40B4-BE49-F238E27FC236}">
                <a16:creationId xmlns:a16="http://schemas.microsoft.com/office/drawing/2014/main" id="{7D10AF26-17A2-4FA8-824A-F78507AF664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841" y="499242"/>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 name="Title 1">
            <a:extLst>
              <a:ext uri="{FF2B5EF4-FFF2-40B4-BE49-F238E27FC236}">
                <a16:creationId xmlns:a16="http://schemas.microsoft.com/office/drawing/2014/main" id="{721CA158-4A46-32DA-4F7A-A55E284E1BCE}"/>
              </a:ext>
            </a:extLst>
          </p:cNvPr>
          <p:cNvSpPr>
            <a:spLocks noGrp="1"/>
          </p:cNvSpPr>
          <p:nvPr>
            <p:ph type="title"/>
          </p:nvPr>
        </p:nvSpPr>
        <p:spPr>
          <a:xfrm>
            <a:off x="838200" y="1195697"/>
            <a:ext cx="3105985" cy="4238118"/>
          </a:xfrm>
        </p:spPr>
        <p:txBody>
          <a:bodyPr>
            <a:normAutofit/>
          </a:bodyPr>
          <a:lstStyle/>
          <a:p>
            <a:r>
              <a:rPr lang="en-US" dirty="0"/>
              <a:t>Objectives</a:t>
            </a:r>
          </a:p>
        </p:txBody>
      </p:sp>
      <p:graphicFrame>
        <p:nvGraphicFramePr>
          <p:cNvPr id="10" name="Content Placeholder 2">
            <a:extLst>
              <a:ext uri="{FF2B5EF4-FFF2-40B4-BE49-F238E27FC236}">
                <a16:creationId xmlns:a16="http://schemas.microsoft.com/office/drawing/2014/main" id="{A1D31799-B0DC-8573-5077-ED37FCC5C26A}"/>
              </a:ext>
            </a:extLst>
          </p:cNvPr>
          <p:cNvGraphicFramePr>
            <a:graphicFrameLocks noGrp="1"/>
          </p:cNvGraphicFramePr>
          <p:nvPr>
            <p:ph idx="1"/>
            <p:extLst>
              <p:ext uri="{D42A27DB-BD31-4B8C-83A1-F6EECF244321}">
                <p14:modId xmlns:p14="http://schemas.microsoft.com/office/powerpoint/2010/main" val="2401031356"/>
              </p:ext>
            </p:extLst>
          </p:nvPr>
        </p:nvGraphicFramePr>
        <p:xfrm>
          <a:off x="5085232" y="1101815"/>
          <a:ext cx="5799644" cy="48993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4" name="Slide Number Placeholder 53">
            <a:extLst>
              <a:ext uri="{FF2B5EF4-FFF2-40B4-BE49-F238E27FC236}">
                <a16:creationId xmlns:a16="http://schemas.microsoft.com/office/drawing/2014/main" id="{462B36CC-8FFF-C432-9B0D-42BF5FAE274E}"/>
              </a:ext>
            </a:extLst>
          </p:cNvPr>
          <p:cNvSpPr>
            <a:spLocks noGrp="1"/>
          </p:cNvSpPr>
          <p:nvPr>
            <p:ph type="sldNum" sz="quarter" idx="12"/>
          </p:nvPr>
        </p:nvSpPr>
        <p:spPr>
          <a:xfrm>
            <a:off x="9255370" y="6424735"/>
            <a:ext cx="2743200" cy="365125"/>
          </a:xfrm>
        </p:spPr>
        <p:txBody>
          <a:bodyPr/>
          <a:lstStyle/>
          <a:p>
            <a:fld id="{F3450C42-9A0B-4425-92C2-70FCF7C45734}" type="slidenum">
              <a:rPr lang="en-US" sz="1800" dirty="0" smtClean="0">
                <a:ea typeface="Source Sans Pro SemiBold"/>
              </a:rPr>
              <a:t>3</a:t>
            </a:fld>
            <a:endParaRPr lang="en-US" sz="1800" dirty="0">
              <a:ea typeface="Source Sans Pro SemiBold"/>
            </a:endParaRPr>
          </a:p>
        </p:txBody>
      </p:sp>
    </p:spTree>
    <p:extLst>
      <p:ext uri="{BB962C8B-B14F-4D97-AF65-F5344CB8AC3E}">
        <p14:creationId xmlns:p14="http://schemas.microsoft.com/office/powerpoint/2010/main" val="34919800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A0118C5-4F8D-4CF4-BADD-53FEACC6C42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F98F79A4-A6C7-4101-B1E9-27E05CB7CFA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3871489" cy="4096327"/>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3" name="Freeform: Shape 12">
            <a:extLst>
              <a:ext uri="{FF2B5EF4-FFF2-40B4-BE49-F238E27FC236}">
                <a16:creationId xmlns:a16="http://schemas.microsoft.com/office/drawing/2014/main" id="{31CE7A08-2184-4B99-ABC0-B40CD1D3F28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871489" cy="4096327"/>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chemeClr val="accent1">
              <a:alpha val="2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2" name="Title 1">
            <a:extLst>
              <a:ext uri="{FF2B5EF4-FFF2-40B4-BE49-F238E27FC236}">
                <a16:creationId xmlns:a16="http://schemas.microsoft.com/office/drawing/2014/main" id="{27183078-A0B5-0431-4125-65846AA6CDAE}"/>
              </a:ext>
            </a:extLst>
          </p:cNvPr>
          <p:cNvSpPr>
            <a:spLocks noGrp="1"/>
          </p:cNvSpPr>
          <p:nvPr>
            <p:ph type="title"/>
          </p:nvPr>
        </p:nvSpPr>
        <p:spPr>
          <a:xfrm>
            <a:off x="-617016" y="3306515"/>
            <a:ext cx="6170900" cy="3215373"/>
          </a:xfrm>
        </p:spPr>
        <p:txBody>
          <a:bodyPr>
            <a:normAutofit/>
          </a:bodyPr>
          <a:lstStyle/>
          <a:p>
            <a:pPr algn="ctr"/>
            <a:r>
              <a:rPr lang="en-US" dirty="0"/>
              <a:t>Introduction</a:t>
            </a:r>
            <a:endParaRPr lang="en-US"/>
          </a:p>
        </p:txBody>
      </p:sp>
      <p:sp>
        <p:nvSpPr>
          <p:cNvPr id="15" name="Freeform: Shape 14">
            <a:extLst>
              <a:ext uri="{FF2B5EF4-FFF2-40B4-BE49-F238E27FC236}">
                <a16:creationId xmlns:a16="http://schemas.microsoft.com/office/drawing/2014/main" id="{79AFCB35-9C04-4524-A0B1-57FF6865D01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47955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chemeClr val="tx1"/>
          </a:solidFill>
          <a:ln w="9525" cap="flat">
            <a:noFill/>
            <a:prstDash val="solid"/>
            <a:miter/>
          </a:ln>
        </p:spPr>
        <p:txBody>
          <a:bodyPr wrap="square" rtlCol="0" anchor="ctr">
            <a:noAutofit/>
          </a:bodyPr>
          <a:lstStyle/>
          <a:p>
            <a:endParaRPr lang="en-US"/>
          </a:p>
        </p:txBody>
      </p:sp>
      <p:sp>
        <p:nvSpPr>
          <p:cNvPr id="17" name="Freeform: Shape 16">
            <a:extLst>
              <a:ext uri="{FF2B5EF4-FFF2-40B4-BE49-F238E27FC236}">
                <a16:creationId xmlns:a16="http://schemas.microsoft.com/office/drawing/2014/main" id="{D11AD2AD-0BA0-4DD3-8EEA-84686A0E718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9192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chemeClr val="tx1"/>
          </a:solidFill>
          <a:ln w="9525" cap="flat">
            <a:noFill/>
            <a:prstDash val="solid"/>
            <a:miter/>
          </a:ln>
        </p:spPr>
        <p:txBody>
          <a:bodyPr wrap="square" rtlCol="0" anchor="ctr">
            <a:noAutofit/>
          </a:bodyPr>
          <a:lstStyle/>
          <a:p>
            <a:endParaRPr lang="en-US"/>
          </a:p>
        </p:txBody>
      </p:sp>
      <p:sp>
        <p:nvSpPr>
          <p:cNvPr id="19" name="Freeform: Shape 18">
            <a:extLst>
              <a:ext uri="{FF2B5EF4-FFF2-40B4-BE49-F238E27FC236}">
                <a16:creationId xmlns:a16="http://schemas.microsoft.com/office/drawing/2014/main" id="{9E5C5460-229E-46C8-A712-CC317985420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00654" y="4275786"/>
            <a:ext cx="2691346" cy="2582214"/>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1" name="Freeform: Shape 20">
            <a:extLst>
              <a:ext uri="{FF2B5EF4-FFF2-40B4-BE49-F238E27FC236}">
                <a16:creationId xmlns:a16="http://schemas.microsoft.com/office/drawing/2014/main" id="{2552FC29-9118-466F-940E-80C84EFDF07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00654" y="4275786"/>
            <a:ext cx="2691346" cy="2582214"/>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chemeClr val="accent3">
              <a:alpha val="2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 name="Content Placeholder 2">
            <a:extLst>
              <a:ext uri="{FF2B5EF4-FFF2-40B4-BE49-F238E27FC236}">
                <a16:creationId xmlns:a16="http://schemas.microsoft.com/office/drawing/2014/main" id="{4CE10484-C78B-66B3-ED4D-4C89EE3B18F7}"/>
              </a:ext>
            </a:extLst>
          </p:cNvPr>
          <p:cNvSpPr>
            <a:spLocks noGrp="1"/>
          </p:cNvSpPr>
          <p:nvPr>
            <p:ph idx="1"/>
          </p:nvPr>
        </p:nvSpPr>
        <p:spPr>
          <a:xfrm>
            <a:off x="5172372" y="559970"/>
            <a:ext cx="6594633" cy="4351338"/>
          </a:xfrm>
        </p:spPr>
        <p:txBody>
          <a:bodyPr vert="horz" lIns="91440" tIns="45720" rIns="91440" bIns="45720" rtlCol="0" anchor="t">
            <a:normAutofit/>
          </a:bodyPr>
          <a:lstStyle/>
          <a:p>
            <a:r>
              <a:rPr lang="en-US" sz="3200" dirty="0"/>
              <a:t>One of the most important functions in any business is to reach and satisfy as many people as possible and that's what globalization and online marketing give us the ability to do.</a:t>
            </a:r>
          </a:p>
        </p:txBody>
      </p:sp>
      <p:sp>
        <p:nvSpPr>
          <p:cNvPr id="4" name="Slide Number Placeholder 3">
            <a:extLst>
              <a:ext uri="{FF2B5EF4-FFF2-40B4-BE49-F238E27FC236}">
                <a16:creationId xmlns:a16="http://schemas.microsoft.com/office/drawing/2014/main" id="{ED8CE2E5-FD03-63E8-DF29-DB3D9A1E44AE}"/>
              </a:ext>
            </a:extLst>
          </p:cNvPr>
          <p:cNvSpPr>
            <a:spLocks noGrp="1"/>
          </p:cNvSpPr>
          <p:nvPr>
            <p:ph type="sldNum" sz="quarter" idx="12"/>
          </p:nvPr>
        </p:nvSpPr>
        <p:spPr>
          <a:xfrm>
            <a:off x="9167446" y="6346581"/>
            <a:ext cx="2743200" cy="365125"/>
          </a:xfrm>
        </p:spPr>
        <p:txBody>
          <a:bodyPr>
            <a:noAutofit/>
          </a:bodyPr>
          <a:lstStyle/>
          <a:p>
            <a:pPr>
              <a:spcAft>
                <a:spcPts val="600"/>
              </a:spcAft>
            </a:pPr>
            <a:fld id="{F3450C42-9A0B-4425-92C2-70FCF7C45734}" type="slidenum">
              <a:rPr lang="en-US" sz="1800" dirty="0">
                <a:solidFill>
                  <a:srgbClr val="898989"/>
                </a:solidFill>
                <a:ea typeface="Source Sans Pro SemiBold"/>
              </a:rPr>
              <a:pPr>
                <a:spcAft>
                  <a:spcPts val="600"/>
                </a:spcAft>
              </a:pPr>
              <a:t>4</a:t>
            </a:fld>
            <a:endParaRPr lang="en-US" sz="1800">
              <a:solidFill>
                <a:srgbClr val="898989"/>
              </a:solidFill>
              <a:ea typeface="Source Sans Pro SemiBold"/>
            </a:endParaRPr>
          </a:p>
        </p:txBody>
      </p:sp>
      <p:grpSp>
        <p:nvGrpSpPr>
          <p:cNvPr id="23" name="Graphic 185">
            <a:extLst>
              <a:ext uri="{FF2B5EF4-FFF2-40B4-BE49-F238E27FC236}">
                <a16:creationId xmlns:a16="http://schemas.microsoft.com/office/drawing/2014/main" id="{0C156BF8-7FF7-440F-BE2B-417DFFE8BFA5}"/>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428634" y="5987064"/>
            <a:ext cx="1054466" cy="469689"/>
            <a:chOff x="9841624" y="4115729"/>
            <a:chExt cx="602169" cy="268223"/>
          </a:xfrm>
          <a:solidFill>
            <a:schemeClr val="tx1"/>
          </a:solidFill>
        </p:grpSpPr>
        <p:sp>
          <p:nvSpPr>
            <p:cNvPr id="24" name="Freeform: Shape 23">
              <a:extLst>
                <a:ext uri="{FF2B5EF4-FFF2-40B4-BE49-F238E27FC236}">
                  <a16:creationId xmlns:a16="http://schemas.microsoft.com/office/drawing/2014/main" id="{B7067280-C3E7-4DF6-A345-B9FEF6EF8D6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A78365A8-666B-4417-9D3C-554E6E6B2C5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71CAAFA-0A31-4308-AB9F-B1C84ABDF9D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96AB1D25-144D-4BB4-A45C-60B8A094F41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69F0FB4-779A-48FC-AC33-784F177C929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201670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A0118C5-4F8D-4CF4-BADD-53FEACC6C42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4E0A5C5C-2A95-428E-9F6A-0D29EBD57C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8395" y="1040837"/>
            <a:ext cx="4754948" cy="4754948"/>
          </a:xfrm>
          <a:prstGeom prst="ellipse">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1056F38F-7C4E-461D-8709-7D0024AE1F7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411" y="1029607"/>
            <a:ext cx="4754948" cy="4754948"/>
          </a:xfrm>
          <a:prstGeom prst="ellipse">
            <a:avLst/>
          </a:pr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Oval 13">
            <a:extLst>
              <a:ext uri="{FF2B5EF4-FFF2-40B4-BE49-F238E27FC236}">
                <a16:creationId xmlns:a16="http://schemas.microsoft.com/office/drawing/2014/main" id="{C7278469-3C3C-49CE-AEEE-E176A4900B7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9960" y="934855"/>
            <a:ext cx="4754948" cy="4754948"/>
          </a:xfrm>
          <a:prstGeom prst="ellipse">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7DBD5DC-98C5-C706-93A7-98601809BA8B}"/>
              </a:ext>
            </a:extLst>
          </p:cNvPr>
          <p:cNvSpPr>
            <a:spLocks noGrp="1"/>
          </p:cNvSpPr>
          <p:nvPr>
            <p:ph type="title"/>
          </p:nvPr>
        </p:nvSpPr>
        <p:spPr>
          <a:xfrm>
            <a:off x="1102368" y="1877492"/>
            <a:ext cx="4030132" cy="3215373"/>
          </a:xfrm>
        </p:spPr>
        <p:txBody>
          <a:bodyPr>
            <a:normAutofit/>
          </a:bodyPr>
          <a:lstStyle/>
          <a:p>
            <a:pPr algn="ctr"/>
            <a:r>
              <a:rPr lang="en-US" dirty="0"/>
              <a:t>What are global enterprises?</a:t>
            </a:r>
            <a:endParaRPr lang="en-US"/>
          </a:p>
        </p:txBody>
      </p:sp>
      <p:grpSp>
        <p:nvGrpSpPr>
          <p:cNvPr id="16" name="Group 15">
            <a:extLst>
              <a:ext uri="{FF2B5EF4-FFF2-40B4-BE49-F238E27FC236}">
                <a16:creationId xmlns:a16="http://schemas.microsoft.com/office/drawing/2014/main" id="{93DC754C-7E09-422D-A8BB-AF632E90DFA2}"/>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77893"/>
            <a:ext cx="1861854" cy="717514"/>
            <a:chOff x="0" y="377893"/>
            <a:chExt cx="1861854" cy="717514"/>
          </a:xfrm>
          <a:solidFill>
            <a:schemeClr val="tx1"/>
          </a:solidFill>
        </p:grpSpPr>
        <p:sp>
          <p:nvSpPr>
            <p:cNvPr id="17" name="Freeform: Shape 16">
              <a:extLst>
                <a:ext uri="{FF2B5EF4-FFF2-40B4-BE49-F238E27FC236}">
                  <a16:creationId xmlns:a16="http://schemas.microsoft.com/office/drawing/2014/main" id="{C5A741B9-65EC-4C5B-9FE0-4A18575771A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endParaRPr lang="en-US"/>
            </a:p>
          </p:txBody>
        </p:sp>
        <p:sp>
          <p:nvSpPr>
            <p:cNvPr id="18" name="Freeform: Shape 17">
              <a:extLst>
                <a:ext uri="{FF2B5EF4-FFF2-40B4-BE49-F238E27FC236}">
                  <a16:creationId xmlns:a16="http://schemas.microsoft.com/office/drawing/2014/main" id="{C0BB4301-41FA-4453-956F-A11CC664B68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endParaRPr lang="en-US" dirty="0"/>
            </a:p>
          </p:txBody>
        </p:sp>
      </p:grpSp>
      <p:sp>
        <p:nvSpPr>
          <p:cNvPr id="20" name="Graphic 212">
            <a:extLst>
              <a:ext uri="{FF2B5EF4-FFF2-40B4-BE49-F238E27FC236}">
                <a16:creationId xmlns:a16="http://schemas.microsoft.com/office/drawing/2014/main" id="{4C6598AB-1C17-4D54-951C-A082D94ACB7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8524" y="457812"/>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2" name="Graphic 212">
            <a:extLst>
              <a:ext uri="{FF2B5EF4-FFF2-40B4-BE49-F238E27FC236}">
                <a16:creationId xmlns:a16="http://schemas.microsoft.com/office/drawing/2014/main" id="{C83B66D7-137D-4AC1-B172-53D60F08BEB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8524" y="457812"/>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4" name="Oval 23">
            <a:extLst>
              <a:ext uri="{FF2B5EF4-FFF2-40B4-BE49-F238E27FC236}">
                <a16:creationId xmlns:a16="http://schemas.microsoft.com/office/drawing/2014/main" id="{F6B92503-6984-4D15-8B98-8718709B785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2976" y="4946663"/>
            <a:ext cx="319941" cy="319941"/>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6" name="Oval 25">
            <a:extLst>
              <a:ext uri="{FF2B5EF4-FFF2-40B4-BE49-F238E27FC236}">
                <a16:creationId xmlns:a16="http://schemas.microsoft.com/office/drawing/2014/main" id="{08DDF938-524E-4C18-A47D-C0062783236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2976" y="4946663"/>
            <a:ext cx="319941" cy="319941"/>
          </a:xfrm>
          <a:prstGeom prst="ellipse">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Content Placeholder 2">
            <a:extLst>
              <a:ext uri="{FF2B5EF4-FFF2-40B4-BE49-F238E27FC236}">
                <a16:creationId xmlns:a16="http://schemas.microsoft.com/office/drawing/2014/main" id="{301895EF-0636-2C01-E135-04401939B91C}"/>
              </a:ext>
            </a:extLst>
          </p:cNvPr>
          <p:cNvSpPr>
            <a:spLocks noGrp="1"/>
          </p:cNvSpPr>
          <p:nvPr>
            <p:ph idx="1"/>
          </p:nvPr>
        </p:nvSpPr>
        <p:spPr>
          <a:xfrm>
            <a:off x="6098099" y="2078462"/>
            <a:ext cx="5969403" cy="4351338"/>
          </a:xfrm>
        </p:spPr>
        <p:txBody>
          <a:bodyPr vert="horz" lIns="91440" tIns="45720" rIns="91440" bIns="45720" rtlCol="0" anchor="t">
            <a:normAutofit/>
          </a:bodyPr>
          <a:lstStyle/>
          <a:p>
            <a:r>
              <a:rPr lang="en-US" sz="3200" dirty="0"/>
              <a:t>Global enterprises are companies that operate all around the world.</a:t>
            </a:r>
          </a:p>
        </p:txBody>
      </p:sp>
      <p:grpSp>
        <p:nvGrpSpPr>
          <p:cNvPr id="28" name="Graphic 185">
            <a:extLst>
              <a:ext uri="{FF2B5EF4-FFF2-40B4-BE49-F238E27FC236}">
                <a16:creationId xmlns:a16="http://schemas.microsoft.com/office/drawing/2014/main" id="{3773FAF5-C452-4455-9411-D6AF5EBD4CA9}"/>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581034" y="5750136"/>
            <a:ext cx="1054466" cy="469689"/>
            <a:chOff x="9841624" y="4115729"/>
            <a:chExt cx="602169" cy="268223"/>
          </a:xfrm>
          <a:solidFill>
            <a:schemeClr val="tx1"/>
          </a:solidFill>
        </p:grpSpPr>
        <p:sp>
          <p:nvSpPr>
            <p:cNvPr id="29" name="Freeform: Shape 28">
              <a:extLst>
                <a:ext uri="{FF2B5EF4-FFF2-40B4-BE49-F238E27FC236}">
                  <a16:creationId xmlns:a16="http://schemas.microsoft.com/office/drawing/2014/main" id="{1ECA0D96-F63C-4F7B-BE16-0F3FE76D7D6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74F83A81-0546-400A-918A-90C9C48B814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741F692-A5B6-4215-86D9-B1FD4FF26AC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CC0876CB-9C60-4580-8FED-CD64EC76645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A879B3B7-48DB-4D3A-BB33-02766EAD3D9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4" name="Slide Number Placeholder 3">
            <a:extLst>
              <a:ext uri="{FF2B5EF4-FFF2-40B4-BE49-F238E27FC236}">
                <a16:creationId xmlns:a16="http://schemas.microsoft.com/office/drawing/2014/main" id="{5EBA4118-40C9-9405-24A2-021375FED19E}"/>
              </a:ext>
            </a:extLst>
          </p:cNvPr>
          <p:cNvSpPr>
            <a:spLocks noGrp="1"/>
          </p:cNvSpPr>
          <p:nvPr>
            <p:ph type="sldNum" sz="quarter" idx="12"/>
          </p:nvPr>
        </p:nvSpPr>
        <p:spPr>
          <a:xfrm>
            <a:off x="9206523" y="6424734"/>
            <a:ext cx="2743200" cy="365125"/>
          </a:xfrm>
        </p:spPr>
        <p:txBody>
          <a:bodyPr/>
          <a:lstStyle/>
          <a:p>
            <a:fld id="{F3450C42-9A0B-4425-92C2-70FCF7C45734}" type="slidenum">
              <a:rPr lang="en-US" sz="1800" dirty="0" smtClean="0">
                <a:ea typeface="Source Sans Pro SemiBold"/>
              </a:rPr>
              <a:t>5</a:t>
            </a:fld>
            <a:endParaRPr lang="en-US" sz="1800">
              <a:ea typeface="Source Sans Pro SemiBold"/>
            </a:endParaRPr>
          </a:p>
        </p:txBody>
      </p:sp>
    </p:spTree>
    <p:extLst>
      <p:ext uri="{BB962C8B-B14F-4D97-AF65-F5344CB8AC3E}">
        <p14:creationId xmlns:p14="http://schemas.microsoft.com/office/powerpoint/2010/main" val="34740024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53B6A-B491-ABA6-0864-C6113C40AC31}"/>
              </a:ext>
            </a:extLst>
          </p:cNvPr>
          <p:cNvSpPr>
            <a:spLocks noGrp="1"/>
          </p:cNvSpPr>
          <p:nvPr>
            <p:ph type="title"/>
          </p:nvPr>
        </p:nvSpPr>
        <p:spPr/>
        <p:txBody>
          <a:bodyPr/>
          <a:lstStyle/>
          <a:p>
            <a:r>
              <a:rPr lang="en-US" dirty="0"/>
              <a:t>Benefits of being a global enterprise:</a:t>
            </a:r>
          </a:p>
        </p:txBody>
      </p:sp>
      <p:graphicFrame>
        <p:nvGraphicFramePr>
          <p:cNvPr id="5" name="Content Placeholder 2">
            <a:extLst>
              <a:ext uri="{FF2B5EF4-FFF2-40B4-BE49-F238E27FC236}">
                <a16:creationId xmlns:a16="http://schemas.microsoft.com/office/drawing/2014/main" id="{27A65869-F50E-9536-DCF5-1BEE2F8B320C}"/>
              </a:ext>
            </a:extLst>
          </p:cNvPr>
          <p:cNvGraphicFramePr>
            <a:graphicFrameLocks noGrp="1"/>
          </p:cNvGraphicFramePr>
          <p:nvPr>
            <p:ph idx="1"/>
            <p:extLst>
              <p:ext uri="{D42A27DB-BD31-4B8C-83A1-F6EECF244321}">
                <p14:modId xmlns:p14="http://schemas.microsoft.com/office/powerpoint/2010/main" val="2950611226"/>
              </p:ext>
            </p:extLst>
          </p:nvPr>
        </p:nvGraphicFramePr>
        <p:xfrm>
          <a:off x="623277" y="1610703"/>
          <a:ext cx="11179907" cy="4878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3" name="Slide Number Placeholder 82">
            <a:extLst>
              <a:ext uri="{FF2B5EF4-FFF2-40B4-BE49-F238E27FC236}">
                <a16:creationId xmlns:a16="http://schemas.microsoft.com/office/drawing/2014/main" id="{078017FB-569B-FDD6-4924-FEB8B756750A}"/>
              </a:ext>
            </a:extLst>
          </p:cNvPr>
          <p:cNvSpPr>
            <a:spLocks noGrp="1"/>
          </p:cNvSpPr>
          <p:nvPr>
            <p:ph type="sldNum" sz="quarter" idx="12"/>
          </p:nvPr>
        </p:nvSpPr>
        <p:spPr>
          <a:xfrm>
            <a:off x="9167446" y="6483350"/>
            <a:ext cx="2743200" cy="365125"/>
          </a:xfrm>
        </p:spPr>
        <p:txBody>
          <a:bodyPr/>
          <a:lstStyle/>
          <a:p>
            <a:fld id="{F3450C42-9A0B-4425-92C2-70FCF7C45734}" type="slidenum">
              <a:rPr lang="en-US" sz="1800" dirty="0" smtClean="0">
                <a:ea typeface="Source Sans Pro SemiBold"/>
              </a:rPr>
              <a:t>6</a:t>
            </a:fld>
            <a:endParaRPr lang="en-US" sz="1800" dirty="0">
              <a:ea typeface="Source Sans Pro SemiBold"/>
            </a:endParaRPr>
          </a:p>
        </p:txBody>
      </p:sp>
    </p:spTree>
    <p:extLst>
      <p:ext uri="{BB962C8B-B14F-4D97-AF65-F5344CB8AC3E}">
        <p14:creationId xmlns:p14="http://schemas.microsoft.com/office/powerpoint/2010/main" val="29699960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2" name="Rectangle 381">
            <a:extLst>
              <a:ext uri="{FF2B5EF4-FFF2-40B4-BE49-F238E27FC236}">
                <a16:creationId xmlns:a16="http://schemas.microsoft.com/office/drawing/2014/main" id="{5A0118C5-4F8D-4CF4-BADD-53FEACC6C42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4" name="Group 383">
            <a:extLst>
              <a:ext uri="{FF2B5EF4-FFF2-40B4-BE49-F238E27FC236}">
                <a16:creationId xmlns:a16="http://schemas.microsoft.com/office/drawing/2014/main" id="{B8CB1D39-68D4-4372-BF3B-2A33A7495E2B}"/>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77893"/>
            <a:ext cx="1861854" cy="717514"/>
            <a:chOff x="0" y="377893"/>
            <a:chExt cx="1861854" cy="717514"/>
          </a:xfrm>
          <a:solidFill>
            <a:schemeClr val="tx1"/>
          </a:solidFill>
        </p:grpSpPr>
        <p:sp>
          <p:nvSpPr>
            <p:cNvPr id="385" name="Freeform: Shape 384">
              <a:extLst>
                <a:ext uri="{FF2B5EF4-FFF2-40B4-BE49-F238E27FC236}">
                  <a16:creationId xmlns:a16="http://schemas.microsoft.com/office/drawing/2014/main" id="{C5A741B9-65EC-4C5B-9FE0-4A18575771A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endParaRPr lang="en-US"/>
            </a:p>
          </p:txBody>
        </p:sp>
        <p:sp>
          <p:nvSpPr>
            <p:cNvPr id="386" name="Freeform: Shape 385">
              <a:extLst>
                <a:ext uri="{FF2B5EF4-FFF2-40B4-BE49-F238E27FC236}">
                  <a16:creationId xmlns:a16="http://schemas.microsoft.com/office/drawing/2014/main" id="{C0BB4301-41FA-4453-956F-A11CC664B68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endParaRPr lang="en-US" dirty="0"/>
            </a:p>
          </p:txBody>
        </p:sp>
      </p:grpSp>
      <p:sp>
        <p:nvSpPr>
          <p:cNvPr id="388" name="Rectangle 387">
            <a:extLst>
              <a:ext uri="{FF2B5EF4-FFF2-40B4-BE49-F238E27FC236}">
                <a16:creationId xmlns:a16="http://schemas.microsoft.com/office/drawing/2014/main" id="{E0E9B1DB-5C91-41C9-8C0D-C2CD3D570C4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542" y="1264801"/>
            <a:ext cx="4892216" cy="4511751"/>
          </a:xfrm>
          <a:prstGeom prst="rect">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0" name="Rectangle 389">
            <a:extLst>
              <a:ext uri="{FF2B5EF4-FFF2-40B4-BE49-F238E27FC236}">
                <a16:creationId xmlns:a16="http://schemas.microsoft.com/office/drawing/2014/main" id="{402224B8-FCE1-4A12-84A7-B674B2B9EF8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542" y="1264801"/>
            <a:ext cx="4892216" cy="4511751"/>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92" name="Rectangle 391">
            <a:extLst>
              <a:ext uri="{FF2B5EF4-FFF2-40B4-BE49-F238E27FC236}">
                <a16:creationId xmlns:a16="http://schemas.microsoft.com/office/drawing/2014/main" id="{41E366A2-885B-4E10-A479-4A650E4C6E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9959" y="1173124"/>
            <a:ext cx="4892216" cy="4511751"/>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9AA0E68-A05B-FCB7-658A-96B4C050F3CC}"/>
              </a:ext>
            </a:extLst>
          </p:cNvPr>
          <p:cNvSpPr>
            <a:spLocks noGrp="1"/>
          </p:cNvSpPr>
          <p:nvPr>
            <p:ph type="title"/>
          </p:nvPr>
        </p:nvSpPr>
        <p:spPr>
          <a:xfrm>
            <a:off x="1102367" y="1264801"/>
            <a:ext cx="4114571" cy="4296387"/>
          </a:xfrm>
        </p:spPr>
        <p:txBody>
          <a:bodyPr>
            <a:normAutofit/>
          </a:bodyPr>
          <a:lstStyle/>
          <a:p>
            <a:pPr algn="ctr"/>
            <a:r>
              <a:rPr lang="en-US" dirty="0"/>
              <a:t>What is B2B marketing?</a:t>
            </a:r>
            <a:endParaRPr lang="en-US"/>
          </a:p>
        </p:txBody>
      </p:sp>
      <p:sp>
        <p:nvSpPr>
          <p:cNvPr id="394" name="Graphic 212">
            <a:extLst>
              <a:ext uri="{FF2B5EF4-FFF2-40B4-BE49-F238E27FC236}">
                <a16:creationId xmlns:a16="http://schemas.microsoft.com/office/drawing/2014/main" id="{55C61911-45B2-48BF-AC7A-1EB579B42C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02373" y="798490"/>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6" name="Graphic 212">
            <a:extLst>
              <a:ext uri="{FF2B5EF4-FFF2-40B4-BE49-F238E27FC236}">
                <a16:creationId xmlns:a16="http://schemas.microsoft.com/office/drawing/2014/main" id="{2DE4D4CE-6DAE-4A05-BE5B-6BCE3F4EC79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02373" y="798490"/>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8" name="Oval 397">
            <a:extLst>
              <a:ext uri="{FF2B5EF4-FFF2-40B4-BE49-F238E27FC236}">
                <a16:creationId xmlns:a16="http://schemas.microsoft.com/office/drawing/2014/main" id="{10C23D31-5B0A-4956-A59F-A24F57D2A95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988" y="4604761"/>
            <a:ext cx="319941" cy="319941"/>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0" name="Oval 399">
            <a:extLst>
              <a:ext uri="{FF2B5EF4-FFF2-40B4-BE49-F238E27FC236}">
                <a16:creationId xmlns:a16="http://schemas.microsoft.com/office/drawing/2014/main" id="{F4C6FC6E-4AAF-4628-B7E5-85DF9D323B6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988" y="4604761"/>
            <a:ext cx="319941" cy="319941"/>
          </a:xfrm>
          <a:prstGeom prst="ellipse">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Content Placeholder 2">
            <a:extLst>
              <a:ext uri="{FF2B5EF4-FFF2-40B4-BE49-F238E27FC236}">
                <a16:creationId xmlns:a16="http://schemas.microsoft.com/office/drawing/2014/main" id="{19F54A40-25A4-0108-E2F7-3553626C5F6A}"/>
              </a:ext>
            </a:extLst>
          </p:cNvPr>
          <p:cNvSpPr>
            <a:spLocks noGrp="1"/>
          </p:cNvSpPr>
          <p:nvPr>
            <p:ph idx="1"/>
          </p:nvPr>
        </p:nvSpPr>
        <p:spPr>
          <a:xfrm>
            <a:off x="6215329" y="1023442"/>
            <a:ext cx="5647019" cy="4351338"/>
          </a:xfrm>
        </p:spPr>
        <p:txBody>
          <a:bodyPr vert="horz" lIns="91440" tIns="45720" rIns="91440" bIns="45720" rtlCol="0" anchor="t">
            <a:normAutofit/>
          </a:bodyPr>
          <a:lstStyle/>
          <a:p>
            <a:r>
              <a:rPr lang="en-US" sz="3200" dirty="0"/>
              <a:t>It's basically businesses selling to other businesses or businesses buying from other businesses and this can be done in many different ways.</a:t>
            </a:r>
          </a:p>
        </p:txBody>
      </p:sp>
      <p:grpSp>
        <p:nvGrpSpPr>
          <p:cNvPr id="402" name="Graphic 185">
            <a:extLst>
              <a:ext uri="{FF2B5EF4-FFF2-40B4-BE49-F238E27FC236}">
                <a16:creationId xmlns:a16="http://schemas.microsoft.com/office/drawing/2014/main" id="{582A903B-6B78-4F0A-B7C9-3D80499020B8}"/>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428634" y="5987064"/>
            <a:ext cx="1054466" cy="469689"/>
            <a:chOff x="9841624" y="4115729"/>
            <a:chExt cx="602169" cy="268223"/>
          </a:xfrm>
          <a:solidFill>
            <a:schemeClr val="tx1"/>
          </a:solidFill>
        </p:grpSpPr>
        <p:sp>
          <p:nvSpPr>
            <p:cNvPr id="403" name="Freeform: Shape 402">
              <a:extLst>
                <a:ext uri="{FF2B5EF4-FFF2-40B4-BE49-F238E27FC236}">
                  <a16:creationId xmlns:a16="http://schemas.microsoft.com/office/drawing/2014/main" id="{D510EA93-8F64-42C8-A630-D449506E95E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04" name="Freeform: Shape 403">
              <a:extLst>
                <a:ext uri="{FF2B5EF4-FFF2-40B4-BE49-F238E27FC236}">
                  <a16:creationId xmlns:a16="http://schemas.microsoft.com/office/drawing/2014/main" id="{06CB53FC-E4DA-4001-928B-9998A85EA5B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05" name="Freeform: Shape 404">
              <a:extLst>
                <a:ext uri="{FF2B5EF4-FFF2-40B4-BE49-F238E27FC236}">
                  <a16:creationId xmlns:a16="http://schemas.microsoft.com/office/drawing/2014/main" id="{D210B969-4FDF-4AAC-9397-63D5434958D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06" name="Freeform: Shape 405">
              <a:extLst>
                <a:ext uri="{FF2B5EF4-FFF2-40B4-BE49-F238E27FC236}">
                  <a16:creationId xmlns:a16="http://schemas.microsoft.com/office/drawing/2014/main" id="{570B3EF0-84EA-4F47-86A3-1EA1F644A4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07" name="Freeform: Shape 406">
              <a:extLst>
                <a:ext uri="{FF2B5EF4-FFF2-40B4-BE49-F238E27FC236}">
                  <a16:creationId xmlns:a16="http://schemas.microsoft.com/office/drawing/2014/main" id="{259369A8-EF57-42A1-8EC8-F6A9F92A3AD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4" name="Slide Number Placeholder 3">
            <a:extLst>
              <a:ext uri="{FF2B5EF4-FFF2-40B4-BE49-F238E27FC236}">
                <a16:creationId xmlns:a16="http://schemas.microsoft.com/office/drawing/2014/main" id="{9F292E58-A038-E107-45A6-7F28B8D27279}"/>
              </a:ext>
            </a:extLst>
          </p:cNvPr>
          <p:cNvSpPr>
            <a:spLocks noGrp="1"/>
          </p:cNvSpPr>
          <p:nvPr>
            <p:ph type="sldNum" sz="quarter" idx="12"/>
          </p:nvPr>
        </p:nvSpPr>
        <p:spPr>
          <a:xfrm>
            <a:off x="9235831" y="6385657"/>
            <a:ext cx="2743200" cy="365125"/>
          </a:xfrm>
        </p:spPr>
        <p:txBody>
          <a:bodyPr/>
          <a:lstStyle/>
          <a:p>
            <a:fld id="{F3450C42-9A0B-4425-92C2-70FCF7C45734}" type="slidenum">
              <a:rPr lang="en-US" sz="1800" dirty="0" smtClean="0">
                <a:ea typeface="Source Sans Pro SemiBold"/>
              </a:rPr>
              <a:t>7</a:t>
            </a:fld>
            <a:endParaRPr lang="en-US" sz="1800" dirty="0">
              <a:ea typeface="Source Sans Pro SemiBold"/>
            </a:endParaRPr>
          </a:p>
        </p:txBody>
      </p:sp>
    </p:spTree>
    <p:extLst>
      <p:ext uri="{BB962C8B-B14F-4D97-AF65-F5344CB8AC3E}">
        <p14:creationId xmlns:p14="http://schemas.microsoft.com/office/powerpoint/2010/main" val="30385143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A0118C5-4F8D-4CF4-BADD-53FEACC6C42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1" name="Oval 10">
            <a:extLst>
              <a:ext uri="{FF2B5EF4-FFF2-40B4-BE49-F238E27FC236}">
                <a16:creationId xmlns:a16="http://schemas.microsoft.com/office/drawing/2014/main" id="{A99050EE-26AF-4253-BD50-F0FCD965A8F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284" y="575361"/>
            <a:ext cx="5707277" cy="5707277"/>
          </a:xfrm>
          <a:prstGeom prst="ellipse">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6F646F-8A4C-F7CA-67FC-E4114BB79CA5}"/>
              </a:ext>
            </a:extLst>
          </p:cNvPr>
          <p:cNvSpPr>
            <a:spLocks noGrp="1"/>
          </p:cNvSpPr>
          <p:nvPr>
            <p:ph type="title"/>
          </p:nvPr>
        </p:nvSpPr>
        <p:spPr>
          <a:xfrm>
            <a:off x="838200" y="1748452"/>
            <a:ext cx="4974771" cy="3587786"/>
          </a:xfrm>
        </p:spPr>
        <p:txBody>
          <a:bodyPr>
            <a:normAutofit/>
          </a:bodyPr>
          <a:lstStyle/>
          <a:p>
            <a:pPr algn="ctr"/>
            <a:r>
              <a:rPr lang="en-US" dirty="0"/>
              <a:t>The impact of internet on marketing</a:t>
            </a:r>
            <a:endParaRPr lang="en-US"/>
          </a:p>
        </p:txBody>
      </p:sp>
      <p:grpSp>
        <p:nvGrpSpPr>
          <p:cNvPr id="13" name="Graphic 190">
            <a:extLst>
              <a:ext uri="{FF2B5EF4-FFF2-40B4-BE49-F238E27FC236}">
                <a16:creationId xmlns:a16="http://schemas.microsoft.com/office/drawing/2014/main" id="{00E015F5-1A99-4E40-BC3D-7707802996B5}"/>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93117" y="1193254"/>
            <a:ext cx="1291642" cy="429215"/>
            <a:chOff x="2504802" y="1755501"/>
            <a:chExt cx="1598829" cy="531293"/>
          </a:xfrm>
          <a:solidFill>
            <a:schemeClr val="tx1"/>
          </a:solidFill>
        </p:grpSpPr>
        <p:sp>
          <p:nvSpPr>
            <p:cNvPr id="14" name="Freeform: Shape 13">
              <a:extLst>
                <a:ext uri="{FF2B5EF4-FFF2-40B4-BE49-F238E27FC236}">
                  <a16:creationId xmlns:a16="http://schemas.microsoft.com/office/drawing/2014/main" id="{3FE6F571-2BB7-46DA-A3D9-B32ADDC16AF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2504802" y="2113855"/>
              <a:ext cx="1598614" cy="172939"/>
            </a:xfrm>
            <a:custGeom>
              <a:avLst/>
              <a:gdLst>
                <a:gd name="connsiteX0" fmla="*/ 1248648 w 1598614"/>
                <a:gd name="connsiteY0" fmla="*/ 172939 h 172939"/>
                <a:gd name="connsiteX1" fmla="*/ 1123031 w 1598614"/>
                <a:gd name="connsiteY1" fmla="*/ 92708 h 172939"/>
                <a:gd name="connsiteX2" fmla="*/ 1024085 w 1598614"/>
                <a:gd name="connsiteY2" fmla="*/ 29469 h 172939"/>
                <a:gd name="connsiteX3" fmla="*/ 925140 w 1598614"/>
                <a:gd name="connsiteY3" fmla="*/ 92708 h 172939"/>
                <a:gd name="connsiteX4" fmla="*/ 799522 w 1598614"/>
                <a:gd name="connsiteY4" fmla="*/ 172939 h 172939"/>
                <a:gd name="connsiteX5" fmla="*/ 799522 w 1598614"/>
                <a:gd name="connsiteY5" fmla="*/ 172939 h 172939"/>
                <a:gd name="connsiteX6" fmla="*/ 673905 w 1598614"/>
                <a:gd name="connsiteY6" fmla="*/ 92708 h 172939"/>
                <a:gd name="connsiteX7" fmla="*/ 574959 w 1598614"/>
                <a:gd name="connsiteY7" fmla="*/ 29469 h 172939"/>
                <a:gd name="connsiteX8" fmla="*/ 476014 w 1598614"/>
                <a:gd name="connsiteY8" fmla="*/ 92708 h 172939"/>
                <a:gd name="connsiteX9" fmla="*/ 350396 w 1598614"/>
                <a:gd name="connsiteY9" fmla="*/ 172939 h 172939"/>
                <a:gd name="connsiteX10" fmla="*/ 224778 w 1598614"/>
                <a:gd name="connsiteY10" fmla="*/ 92708 h 172939"/>
                <a:gd name="connsiteX11" fmla="*/ 125833 w 1598614"/>
                <a:gd name="connsiteY11" fmla="*/ 29469 h 172939"/>
                <a:gd name="connsiteX12" fmla="*/ 26887 w 1598614"/>
                <a:gd name="connsiteY12" fmla="*/ 92708 h 172939"/>
                <a:gd name="connsiteX13" fmla="*/ 0 w 1598614"/>
                <a:gd name="connsiteY13" fmla="*/ 80232 h 172939"/>
                <a:gd name="connsiteX14" fmla="*/ 125618 w 1598614"/>
                <a:gd name="connsiteY14" fmla="*/ 0 h 172939"/>
                <a:gd name="connsiteX15" fmla="*/ 251235 w 1598614"/>
                <a:gd name="connsiteY15" fmla="*/ 80232 h 172939"/>
                <a:gd name="connsiteX16" fmla="*/ 350181 w 1598614"/>
                <a:gd name="connsiteY16" fmla="*/ 143471 h 172939"/>
                <a:gd name="connsiteX17" fmla="*/ 449126 w 1598614"/>
                <a:gd name="connsiteY17" fmla="*/ 80232 h 172939"/>
                <a:gd name="connsiteX18" fmla="*/ 574744 w 1598614"/>
                <a:gd name="connsiteY18" fmla="*/ 0 h 172939"/>
                <a:gd name="connsiteX19" fmla="*/ 700362 w 1598614"/>
                <a:gd name="connsiteY19" fmla="*/ 80232 h 172939"/>
                <a:gd name="connsiteX20" fmla="*/ 799307 w 1598614"/>
                <a:gd name="connsiteY20" fmla="*/ 143471 h 172939"/>
                <a:gd name="connsiteX21" fmla="*/ 799307 w 1598614"/>
                <a:gd name="connsiteY21" fmla="*/ 143471 h 172939"/>
                <a:gd name="connsiteX22" fmla="*/ 898253 w 1598614"/>
                <a:gd name="connsiteY22" fmla="*/ 80232 h 172939"/>
                <a:gd name="connsiteX23" fmla="*/ 1023870 w 1598614"/>
                <a:gd name="connsiteY23" fmla="*/ 0 h 172939"/>
                <a:gd name="connsiteX24" fmla="*/ 1149488 w 1598614"/>
                <a:gd name="connsiteY24" fmla="*/ 80232 h 172939"/>
                <a:gd name="connsiteX25" fmla="*/ 1248433 w 1598614"/>
                <a:gd name="connsiteY25" fmla="*/ 143471 h 172939"/>
                <a:gd name="connsiteX26" fmla="*/ 1347379 w 1598614"/>
                <a:gd name="connsiteY26" fmla="*/ 80232 h 172939"/>
                <a:gd name="connsiteX27" fmla="*/ 1472997 w 1598614"/>
                <a:gd name="connsiteY27" fmla="*/ 0 h 172939"/>
                <a:gd name="connsiteX28" fmla="*/ 1598614 w 1598614"/>
                <a:gd name="connsiteY28" fmla="*/ 80232 h 172939"/>
                <a:gd name="connsiteX29" fmla="*/ 1571942 w 1598614"/>
                <a:gd name="connsiteY29" fmla="*/ 92708 h 172939"/>
                <a:gd name="connsiteX30" fmla="*/ 1472997 w 1598614"/>
                <a:gd name="connsiteY30" fmla="*/ 29469 h 172939"/>
                <a:gd name="connsiteX31" fmla="*/ 1374051 w 1598614"/>
                <a:gd name="connsiteY31" fmla="*/ 92708 h 172939"/>
                <a:gd name="connsiteX32" fmla="*/ 1248648 w 1598614"/>
                <a:gd name="connsiteY32" fmla="*/ 172939 h 172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598614" h="172939">
                  <a:moveTo>
                    <a:pt x="1248648" y="172939"/>
                  </a:moveTo>
                  <a:cubicBezTo>
                    <a:pt x="1194229" y="172939"/>
                    <a:pt x="1146046" y="142180"/>
                    <a:pt x="1123031" y="92708"/>
                  </a:cubicBezTo>
                  <a:cubicBezTo>
                    <a:pt x="1104962" y="53775"/>
                    <a:pt x="1067105" y="29469"/>
                    <a:pt x="1024085" y="29469"/>
                  </a:cubicBezTo>
                  <a:cubicBezTo>
                    <a:pt x="981066" y="29469"/>
                    <a:pt x="943208" y="53775"/>
                    <a:pt x="925140" y="92708"/>
                  </a:cubicBezTo>
                  <a:cubicBezTo>
                    <a:pt x="902124" y="142180"/>
                    <a:pt x="853942" y="172939"/>
                    <a:pt x="799522" y="172939"/>
                  </a:cubicBezTo>
                  <a:cubicBezTo>
                    <a:pt x="799522" y="172939"/>
                    <a:pt x="799522" y="172939"/>
                    <a:pt x="799522" y="172939"/>
                  </a:cubicBezTo>
                  <a:cubicBezTo>
                    <a:pt x="744887" y="172939"/>
                    <a:pt x="696920" y="142180"/>
                    <a:pt x="673905" y="92708"/>
                  </a:cubicBezTo>
                  <a:cubicBezTo>
                    <a:pt x="655836" y="53775"/>
                    <a:pt x="617979" y="29469"/>
                    <a:pt x="574959" y="29469"/>
                  </a:cubicBezTo>
                  <a:cubicBezTo>
                    <a:pt x="531939" y="29469"/>
                    <a:pt x="494082" y="53775"/>
                    <a:pt x="476014" y="92708"/>
                  </a:cubicBezTo>
                  <a:cubicBezTo>
                    <a:pt x="452998" y="142180"/>
                    <a:pt x="405031" y="172939"/>
                    <a:pt x="350396" y="172939"/>
                  </a:cubicBezTo>
                  <a:cubicBezTo>
                    <a:pt x="295976" y="172939"/>
                    <a:pt x="247794" y="142180"/>
                    <a:pt x="224778" y="92708"/>
                  </a:cubicBezTo>
                  <a:cubicBezTo>
                    <a:pt x="206710" y="53775"/>
                    <a:pt x="168853" y="29469"/>
                    <a:pt x="125833" y="29469"/>
                  </a:cubicBezTo>
                  <a:cubicBezTo>
                    <a:pt x="82813" y="29469"/>
                    <a:pt x="44956" y="53775"/>
                    <a:pt x="26887" y="92708"/>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268" y="30759"/>
                    <a:pt x="969235" y="0"/>
                    <a:pt x="1023870" y="0"/>
                  </a:cubicBezTo>
                  <a:cubicBezTo>
                    <a:pt x="1078505" y="0"/>
                    <a:pt x="1126472" y="30759"/>
                    <a:pt x="1149488" y="80232"/>
                  </a:cubicBezTo>
                  <a:cubicBezTo>
                    <a:pt x="1167556" y="119165"/>
                    <a:pt x="1205414" y="143471"/>
                    <a:pt x="1248433" y="143471"/>
                  </a:cubicBezTo>
                  <a:cubicBezTo>
                    <a:pt x="1291453" y="143471"/>
                    <a:pt x="1329311" y="119165"/>
                    <a:pt x="1347379" y="80232"/>
                  </a:cubicBezTo>
                  <a:cubicBezTo>
                    <a:pt x="1370394" y="30759"/>
                    <a:pt x="1418361" y="0"/>
                    <a:pt x="1472997" y="0"/>
                  </a:cubicBezTo>
                  <a:cubicBezTo>
                    <a:pt x="1527632" y="0"/>
                    <a:pt x="1575814" y="30759"/>
                    <a:pt x="1598614" y="80232"/>
                  </a:cubicBezTo>
                  <a:lnTo>
                    <a:pt x="1571942" y="92708"/>
                  </a:lnTo>
                  <a:cubicBezTo>
                    <a:pt x="1553874" y="53775"/>
                    <a:pt x="1515801" y="29469"/>
                    <a:pt x="1472997" y="29469"/>
                  </a:cubicBezTo>
                  <a:cubicBezTo>
                    <a:pt x="1429977" y="29469"/>
                    <a:pt x="1392119" y="53775"/>
                    <a:pt x="1374051" y="92708"/>
                  </a:cubicBezTo>
                  <a:cubicBezTo>
                    <a:pt x="1351251" y="142180"/>
                    <a:pt x="1303069" y="172939"/>
                    <a:pt x="1248648" y="172939"/>
                  </a:cubicBezTo>
                  <a:close/>
                </a:path>
              </a:pathLst>
            </a:custGeom>
            <a:grpFill/>
            <a:ln w="21496"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A905CC16-753C-4B9F-B3E2-C456795AED6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2504802" y="1755501"/>
              <a:ext cx="1598829" cy="172724"/>
            </a:xfrm>
            <a:custGeom>
              <a:avLst/>
              <a:gdLst>
                <a:gd name="connsiteX0" fmla="*/ 1248648 w 1598829"/>
                <a:gd name="connsiteY0" fmla="*/ 172724 h 172724"/>
                <a:gd name="connsiteX1" fmla="*/ 1123031 w 1598829"/>
                <a:gd name="connsiteY1" fmla="*/ 92492 h 172724"/>
                <a:gd name="connsiteX2" fmla="*/ 1024085 w 1598829"/>
                <a:gd name="connsiteY2" fmla="*/ 29253 h 172724"/>
                <a:gd name="connsiteX3" fmla="*/ 925140 w 1598829"/>
                <a:gd name="connsiteY3" fmla="*/ 92492 h 172724"/>
                <a:gd name="connsiteX4" fmla="*/ 799522 w 1598829"/>
                <a:gd name="connsiteY4" fmla="*/ 172724 h 172724"/>
                <a:gd name="connsiteX5" fmla="*/ 799522 w 1598829"/>
                <a:gd name="connsiteY5" fmla="*/ 172724 h 172724"/>
                <a:gd name="connsiteX6" fmla="*/ 673905 w 1598829"/>
                <a:gd name="connsiteY6" fmla="*/ 92492 h 172724"/>
                <a:gd name="connsiteX7" fmla="*/ 574959 w 1598829"/>
                <a:gd name="connsiteY7" fmla="*/ 29253 h 172724"/>
                <a:gd name="connsiteX8" fmla="*/ 476014 w 1598829"/>
                <a:gd name="connsiteY8" fmla="*/ 92492 h 172724"/>
                <a:gd name="connsiteX9" fmla="*/ 350396 w 1598829"/>
                <a:gd name="connsiteY9" fmla="*/ 172724 h 172724"/>
                <a:gd name="connsiteX10" fmla="*/ 224778 w 1598829"/>
                <a:gd name="connsiteY10" fmla="*/ 92492 h 172724"/>
                <a:gd name="connsiteX11" fmla="*/ 125833 w 1598829"/>
                <a:gd name="connsiteY11" fmla="*/ 29253 h 172724"/>
                <a:gd name="connsiteX12" fmla="*/ 26887 w 1598829"/>
                <a:gd name="connsiteY12" fmla="*/ 92492 h 172724"/>
                <a:gd name="connsiteX13" fmla="*/ 0 w 1598829"/>
                <a:gd name="connsiteY13" fmla="*/ 80232 h 172724"/>
                <a:gd name="connsiteX14" fmla="*/ 125618 w 1598829"/>
                <a:gd name="connsiteY14" fmla="*/ 0 h 172724"/>
                <a:gd name="connsiteX15" fmla="*/ 251235 w 1598829"/>
                <a:gd name="connsiteY15" fmla="*/ 80232 h 172724"/>
                <a:gd name="connsiteX16" fmla="*/ 350181 w 1598829"/>
                <a:gd name="connsiteY16" fmla="*/ 143471 h 172724"/>
                <a:gd name="connsiteX17" fmla="*/ 449126 w 1598829"/>
                <a:gd name="connsiteY17" fmla="*/ 80232 h 172724"/>
                <a:gd name="connsiteX18" fmla="*/ 574744 w 1598829"/>
                <a:gd name="connsiteY18" fmla="*/ 0 h 172724"/>
                <a:gd name="connsiteX19" fmla="*/ 700362 w 1598829"/>
                <a:gd name="connsiteY19" fmla="*/ 80232 h 172724"/>
                <a:gd name="connsiteX20" fmla="*/ 799307 w 1598829"/>
                <a:gd name="connsiteY20" fmla="*/ 143471 h 172724"/>
                <a:gd name="connsiteX21" fmla="*/ 799307 w 1598829"/>
                <a:gd name="connsiteY21" fmla="*/ 143471 h 172724"/>
                <a:gd name="connsiteX22" fmla="*/ 898253 w 1598829"/>
                <a:gd name="connsiteY22" fmla="*/ 80232 h 172724"/>
                <a:gd name="connsiteX23" fmla="*/ 1024085 w 1598829"/>
                <a:gd name="connsiteY23" fmla="*/ 0 h 172724"/>
                <a:gd name="connsiteX24" fmla="*/ 1149703 w 1598829"/>
                <a:gd name="connsiteY24" fmla="*/ 80232 h 172724"/>
                <a:gd name="connsiteX25" fmla="*/ 1248648 w 1598829"/>
                <a:gd name="connsiteY25" fmla="*/ 143471 h 172724"/>
                <a:gd name="connsiteX26" fmla="*/ 1347594 w 1598829"/>
                <a:gd name="connsiteY26" fmla="*/ 80232 h 172724"/>
                <a:gd name="connsiteX27" fmla="*/ 1473212 w 1598829"/>
                <a:gd name="connsiteY27" fmla="*/ 0 h 172724"/>
                <a:gd name="connsiteX28" fmla="*/ 1598829 w 1598829"/>
                <a:gd name="connsiteY28" fmla="*/ 80232 h 172724"/>
                <a:gd name="connsiteX29" fmla="*/ 1572157 w 1598829"/>
                <a:gd name="connsiteY29" fmla="*/ 92492 h 172724"/>
                <a:gd name="connsiteX30" fmla="*/ 1473212 w 1598829"/>
                <a:gd name="connsiteY30" fmla="*/ 29253 h 172724"/>
                <a:gd name="connsiteX31" fmla="*/ 1374266 w 1598829"/>
                <a:gd name="connsiteY31" fmla="*/ 92492 h 172724"/>
                <a:gd name="connsiteX32" fmla="*/ 1248648 w 1598829"/>
                <a:gd name="connsiteY32" fmla="*/ 172724 h 172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598829" h="172724">
                  <a:moveTo>
                    <a:pt x="1248648" y="172724"/>
                  </a:moveTo>
                  <a:cubicBezTo>
                    <a:pt x="1194229" y="172724"/>
                    <a:pt x="1146046" y="141965"/>
                    <a:pt x="1123031" y="92492"/>
                  </a:cubicBezTo>
                  <a:cubicBezTo>
                    <a:pt x="1104962" y="53560"/>
                    <a:pt x="1067105" y="29253"/>
                    <a:pt x="1024085" y="29253"/>
                  </a:cubicBezTo>
                  <a:cubicBezTo>
                    <a:pt x="981066" y="29253"/>
                    <a:pt x="943208" y="53560"/>
                    <a:pt x="925140" y="92492"/>
                  </a:cubicBezTo>
                  <a:cubicBezTo>
                    <a:pt x="902124" y="141965"/>
                    <a:pt x="853942" y="172724"/>
                    <a:pt x="799522" y="172724"/>
                  </a:cubicBezTo>
                  <a:cubicBezTo>
                    <a:pt x="799522" y="172724"/>
                    <a:pt x="799522" y="172724"/>
                    <a:pt x="799522" y="172724"/>
                  </a:cubicBezTo>
                  <a:cubicBezTo>
                    <a:pt x="744887" y="172724"/>
                    <a:pt x="696920" y="141965"/>
                    <a:pt x="673905" y="92492"/>
                  </a:cubicBezTo>
                  <a:cubicBezTo>
                    <a:pt x="655836" y="53560"/>
                    <a:pt x="617979" y="29253"/>
                    <a:pt x="574959" y="29253"/>
                  </a:cubicBezTo>
                  <a:cubicBezTo>
                    <a:pt x="531939" y="29253"/>
                    <a:pt x="494082" y="53560"/>
                    <a:pt x="476014" y="92492"/>
                  </a:cubicBezTo>
                  <a:cubicBezTo>
                    <a:pt x="452998" y="141965"/>
                    <a:pt x="405031" y="172724"/>
                    <a:pt x="350396" y="172724"/>
                  </a:cubicBezTo>
                  <a:cubicBezTo>
                    <a:pt x="295976" y="172724"/>
                    <a:pt x="247794" y="141965"/>
                    <a:pt x="224778" y="92492"/>
                  </a:cubicBezTo>
                  <a:cubicBezTo>
                    <a:pt x="206710" y="53560"/>
                    <a:pt x="168853" y="29253"/>
                    <a:pt x="125833" y="29253"/>
                  </a:cubicBezTo>
                  <a:cubicBezTo>
                    <a:pt x="82813" y="29253"/>
                    <a:pt x="44956" y="53560"/>
                    <a:pt x="26887" y="92492"/>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483" y="30759"/>
                    <a:pt x="969450" y="0"/>
                    <a:pt x="1024085" y="0"/>
                  </a:cubicBezTo>
                  <a:cubicBezTo>
                    <a:pt x="1078720" y="0"/>
                    <a:pt x="1126688" y="30759"/>
                    <a:pt x="1149703" y="80232"/>
                  </a:cubicBezTo>
                  <a:cubicBezTo>
                    <a:pt x="1167771" y="119165"/>
                    <a:pt x="1205629" y="143471"/>
                    <a:pt x="1248648" y="143471"/>
                  </a:cubicBezTo>
                  <a:cubicBezTo>
                    <a:pt x="1291668" y="143471"/>
                    <a:pt x="1329526" y="119165"/>
                    <a:pt x="1347594" y="80232"/>
                  </a:cubicBezTo>
                  <a:cubicBezTo>
                    <a:pt x="1370610" y="30759"/>
                    <a:pt x="1418792" y="0"/>
                    <a:pt x="1473212" y="0"/>
                  </a:cubicBezTo>
                  <a:cubicBezTo>
                    <a:pt x="1527847" y="0"/>
                    <a:pt x="1576029" y="30759"/>
                    <a:pt x="1598829" y="80232"/>
                  </a:cubicBezTo>
                  <a:lnTo>
                    <a:pt x="1572157" y="92492"/>
                  </a:lnTo>
                  <a:cubicBezTo>
                    <a:pt x="1554089" y="53560"/>
                    <a:pt x="1516016" y="29253"/>
                    <a:pt x="1473212" y="29253"/>
                  </a:cubicBezTo>
                  <a:cubicBezTo>
                    <a:pt x="1430192" y="29253"/>
                    <a:pt x="1392335" y="53560"/>
                    <a:pt x="1374266" y="92492"/>
                  </a:cubicBezTo>
                  <a:cubicBezTo>
                    <a:pt x="1351251" y="141965"/>
                    <a:pt x="1303069" y="172724"/>
                    <a:pt x="1248648" y="172724"/>
                  </a:cubicBezTo>
                  <a:close/>
                </a:path>
              </a:pathLst>
            </a:custGeom>
            <a:grpFill/>
            <a:ln w="21496" cap="flat">
              <a:noFill/>
              <a:prstDash val="solid"/>
              <a:miter/>
            </a:ln>
          </p:spPr>
          <p:txBody>
            <a:bodyPr rtlCol="0" anchor="ctr"/>
            <a:lstStyle/>
            <a:p>
              <a:endParaRPr lang="en-US"/>
            </a:p>
          </p:txBody>
        </p:sp>
      </p:grpSp>
      <p:sp>
        <p:nvSpPr>
          <p:cNvPr id="17" name="Graphic 212">
            <a:extLst>
              <a:ext uri="{FF2B5EF4-FFF2-40B4-BE49-F238E27FC236}">
                <a16:creationId xmlns:a16="http://schemas.microsoft.com/office/drawing/2014/main" id="{D0C78466-EB6E-45A0-99A6-A00789ACD90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97727" y="421588"/>
            <a:ext cx="1291468" cy="1291468"/>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9" name="Graphic 212">
            <a:extLst>
              <a:ext uri="{FF2B5EF4-FFF2-40B4-BE49-F238E27FC236}">
                <a16:creationId xmlns:a16="http://schemas.microsoft.com/office/drawing/2014/main" id="{E99F76E4-5DFD-4DBE-B042-66FBCD1182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97727" y="421588"/>
            <a:ext cx="1291468" cy="1291468"/>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nvGrpSpPr>
          <p:cNvPr id="21" name="Graphic 4">
            <a:extLst>
              <a:ext uri="{FF2B5EF4-FFF2-40B4-BE49-F238E27FC236}">
                <a16:creationId xmlns:a16="http://schemas.microsoft.com/office/drawing/2014/main" id="{5468B3A9-705E-43C3-A742-0619B0D8F2EE}"/>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80915" y="4748271"/>
            <a:ext cx="1330536" cy="1330521"/>
            <a:chOff x="5734037" y="3067039"/>
            <a:chExt cx="724483" cy="724489"/>
          </a:xfrm>
          <a:solidFill>
            <a:schemeClr val="tx1"/>
          </a:solidFill>
        </p:grpSpPr>
        <p:sp>
          <p:nvSpPr>
            <p:cNvPr id="22" name="Freeform: Shape 21">
              <a:extLst>
                <a:ext uri="{FF2B5EF4-FFF2-40B4-BE49-F238E27FC236}">
                  <a16:creationId xmlns:a16="http://schemas.microsoft.com/office/drawing/2014/main" id="{29D439AD-5D67-497C-B831-D17FC3E592A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8" y="3067039"/>
              <a:ext cx="14192" cy="14097"/>
            </a:xfrm>
            <a:custGeom>
              <a:avLst/>
              <a:gdLst>
                <a:gd name="connsiteX0" fmla="*/ 14192 w 14192"/>
                <a:gd name="connsiteY0" fmla="*/ 7049 h 14097"/>
                <a:gd name="connsiteX1" fmla="*/ 7144 w 14192"/>
                <a:gd name="connsiteY1" fmla="*/ 14097 h 14097"/>
                <a:gd name="connsiteX2" fmla="*/ 0 w 14192"/>
                <a:gd name="connsiteY2" fmla="*/ 7049 h 14097"/>
                <a:gd name="connsiteX3" fmla="*/ 7049 w 14192"/>
                <a:gd name="connsiteY3" fmla="*/ 0 h 14097"/>
                <a:gd name="connsiteX4" fmla="*/ 14192 w 14192"/>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23F54BF2-C71C-45C5-9408-3B5E011B0FE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3" y="3067039"/>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2BBABE17-DB56-44AB-934B-63C07C79F09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3"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B483D20-A128-4076-AF54-88646172B80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8"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5EFA818-FDDA-49E9-B11F-E9DC1854A9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8"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EA1F8728-F8F7-4828-A718-A15E7663EAB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4" y="3067039"/>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8DA1F73F-AA1D-41D7-BAAB-292FD94A3E5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4"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D9441DEA-C85E-4B9C-A48D-8437854C4C5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8" y="3126284"/>
              <a:ext cx="14192" cy="14097"/>
            </a:xfrm>
            <a:custGeom>
              <a:avLst/>
              <a:gdLst>
                <a:gd name="connsiteX0" fmla="*/ 14192 w 14192"/>
                <a:gd name="connsiteY0" fmla="*/ 7049 h 14097"/>
                <a:gd name="connsiteX1" fmla="*/ 7144 w 14192"/>
                <a:gd name="connsiteY1" fmla="*/ 14097 h 14097"/>
                <a:gd name="connsiteX2" fmla="*/ 0 w 14192"/>
                <a:gd name="connsiteY2" fmla="*/ 7049 h 14097"/>
                <a:gd name="connsiteX3" fmla="*/ 7049 w 14192"/>
                <a:gd name="connsiteY3" fmla="*/ 0 h 14097"/>
                <a:gd name="connsiteX4" fmla="*/ 14192 w 14192"/>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15EBAA20-1368-4495-8D7C-820FAD8ECF8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3" y="3126282"/>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0FB92591-626C-4D2B-A3E6-EC8742D67B2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3"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D392448D-513F-4528-9D8D-A151982041B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8"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61946BAE-1546-4EA4-A108-A799BF5D2CA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8"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42A8EC93-6A35-4D37-A8CB-59362BF8750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3" y="3126284"/>
              <a:ext cx="14097" cy="14097"/>
            </a:xfrm>
            <a:custGeom>
              <a:avLst/>
              <a:gdLst>
                <a:gd name="connsiteX0" fmla="*/ 14097 w 14097"/>
                <a:gd name="connsiteY0" fmla="*/ 7049 h 14097"/>
                <a:gd name="connsiteX1" fmla="*/ 7048 w 14097"/>
                <a:gd name="connsiteY1" fmla="*/ 14097 h 14097"/>
                <a:gd name="connsiteX2" fmla="*/ 0 w 14097"/>
                <a:gd name="connsiteY2" fmla="*/ 7049 h 14097"/>
                <a:gd name="connsiteX3" fmla="*/ 7048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FC3ECA2-E914-4D83-ABF9-B9FFD96E92B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4"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12B1108-9AAC-4F10-A64F-0D6963E5187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8" y="3185434"/>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84CDA0C-B2AB-4791-83B1-C053C061D61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3" y="318543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F857BF6B-E0CA-49C0-8827-B44CE8B9285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3"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6D7B06A7-ADDF-4F27-B11F-08422FC1808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8"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E8B0DA6C-71D7-4FCB-AE4C-035E0ADB50E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8"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EB078173-ADFB-480D-91A4-4D71C010988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4" y="318543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AA4027A-C97B-4C9A-B04C-EBE2112200A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4"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C06DA92D-C6D0-4C7D-98CF-D9576912EBD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8" y="3244679"/>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D6601653-3941-4C9B-BD39-62EECE23AE6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3" y="3244677"/>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2BC4A394-4FFE-4BFE-9A59-2B624E07111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3"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B4EABA5-FDCF-4F6F-8FF1-6FDFF505809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8"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0F3C940-2320-488A-B24C-AB0A4FB539B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8"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525BA82-37D8-47ED-AFF6-AE57124A4E7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3" y="3244679"/>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C2D78955-C80F-4DA3-83AA-D28A5A6FADA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4"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BC23DAAC-7C06-4012-8CBB-8E3126B68B5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8" y="3303829"/>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60D19F80-DC80-49EC-8EDD-7889092C181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3" y="3303829"/>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1F50BB3-EA39-4693-BAE1-1101EF0A410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3"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00EFD45B-69A8-47F6-A5BF-779F7EB49F7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8"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E53C464-7272-4EBC-830B-CB29A969886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8"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6BF10CE-C2AD-487A-9402-8D5C746ECF0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3" y="3303829"/>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1064C7FE-F8EB-47EF-97FA-348A5205995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4"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A991C553-06A1-4F26-BBBC-80F7E11E7A3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8" y="3363074"/>
              <a:ext cx="14192" cy="14097"/>
            </a:xfrm>
            <a:custGeom>
              <a:avLst/>
              <a:gdLst>
                <a:gd name="connsiteX0" fmla="*/ 14192 w 14192"/>
                <a:gd name="connsiteY0" fmla="*/ 7048 h 14097"/>
                <a:gd name="connsiteX1" fmla="*/ 7144 w 14192"/>
                <a:gd name="connsiteY1" fmla="*/ 14097 h 14097"/>
                <a:gd name="connsiteX2" fmla="*/ 0 w 14192"/>
                <a:gd name="connsiteY2" fmla="*/ 7048 h 14097"/>
                <a:gd name="connsiteX3" fmla="*/ 7049 w 14192"/>
                <a:gd name="connsiteY3" fmla="*/ 0 h 14097"/>
                <a:gd name="connsiteX4" fmla="*/ 14192 w 14192"/>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BCE9C081-2191-4C84-956E-F106BB015C9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3" y="3363072"/>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292F6F03-BC34-40C6-8F17-7A169CD72FE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3"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A5101B80-7351-4F0F-AB7D-3E40B4D2664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8"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0570EE1D-95AC-4660-8E96-7C8A36FEB63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8"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385D9A56-2D15-4E0A-B981-E168F090644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3" y="3363074"/>
              <a:ext cx="14097" cy="14097"/>
            </a:xfrm>
            <a:custGeom>
              <a:avLst/>
              <a:gdLst>
                <a:gd name="connsiteX0" fmla="*/ 14097 w 14097"/>
                <a:gd name="connsiteY0" fmla="*/ 7048 h 14097"/>
                <a:gd name="connsiteX1" fmla="*/ 7048 w 14097"/>
                <a:gd name="connsiteY1" fmla="*/ 14097 h 14097"/>
                <a:gd name="connsiteX2" fmla="*/ 0 w 14097"/>
                <a:gd name="connsiteY2" fmla="*/ 7048 h 14097"/>
                <a:gd name="connsiteX3" fmla="*/ 7048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8D0BA2F-9273-4EAA-AD17-C4EFE114038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4"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512CC54E-7976-4DC9-984C-45C2A23A721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8" y="3422225"/>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C8A3FC72-9FF9-41F6-97E0-45A0FEE9463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3" y="3422225"/>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48918C16-C9B6-40D5-93A0-DB547B644A3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3"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05612C6-4858-4854-A3D3-90CF1E1C755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8"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A8E88D77-C726-4008-849C-DA7361F885D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8"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24CFE7CA-C955-4365-90C3-6272CB9A3C5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3" y="3422225"/>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38B43FC8-B81C-490A-A346-4C6235DA8A5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4"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14D0221-0C97-4C71-B535-7506956EF8B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69" y="3067039"/>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6953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54"/>
                    <a:pt x="10954" y="14097"/>
                    <a:pt x="7049" y="14097"/>
                  </a:cubicBezTo>
                  <a:cubicBezTo>
                    <a:pt x="3143" y="14097"/>
                    <a:pt x="0" y="10954"/>
                    <a:pt x="0" y="7049"/>
                  </a:cubicBezTo>
                  <a:cubicBezTo>
                    <a:pt x="0" y="3143"/>
                    <a:pt x="3048" y="0"/>
                    <a:pt x="6953"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ED0C44EA-BD25-49A3-9EB8-9D8DED7C19D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0"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3C9CCF2-15CC-4F7D-87F5-7FFEBAC9C24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65" y="3067039"/>
              <a:ext cx="14096" cy="14097"/>
            </a:xfrm>
            <a:custGeom>
              <a:avLst/>
              <a:gdLst>
                <a:gd name="connsiteX0" fmla="*/ 14097 w 14096"/>
                <a:gd name="connsiteY0" fmla="*/ 7049 h 14097"/>
                <a:gd name="connsiteX1" fmla="*/ 7049 w 14096"/>
                <a:gd name="connsiteY1" fmla="*/ 14097 h 14097"/>
                <a:gd name="connsiteX2" fmla="*/ 0 w 14096"/>
                <a:gd name="connsiteY2" fmla="*/ 7049 h 14097"/>
                <a:gd name="connsiteX3" fmla="*/ 6953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9" y="14097"/>
                  </a:cubicBezTo>
                  <a:cubicBezTo>
                    <a:pt x="3143" y="14097"/>
                    <a:pt x="0" y="10954"/>
                    <a:pt x="0" y="7049"/>
                  </a:cubicBezTo>
                  <a:cubicBezTo>
                    <a:pt x="0" y="3143"/>
                    <a:pt x="3048" y="0"/>
                    <a:pt x="6953" y="0"/>
                  </a:cubicBezTo>
                  <a:cubicBezTo>
                    <a:pt x="10859" y="0"/>
                    <a:pt x="14097" y="3143"/>
                    <a:pt x="14097" y="7049"/>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8AA321D8-1D2C-472C-A2DB-EBB74498DDF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14"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724680C1-4BB5-45DB-A558-82514418CF2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0"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6953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048" y="0"/>
                    <a:pt x="6953" y="0"/>
                  </a:cubicBezTo>
                  <a:cubicBezTo>
                    <a:pt x="10858" y="0"/>
                    <a:pt x="14097" y="3143"/>
                    <a:pt x="14097" y="7049"/>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C94F4CEF-82DD-4CFB-8EE3-4AB115F6A07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0"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4F186C9C-C620-4426-A674-E40F808F668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69" y="3126281"/>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8929942C-BA3F-40EF-94DD-4A5C22C5B74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0" y="312628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D234974B-3555-465B-95A7-1C63CE73867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65" y="3126281"/>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E38F9FD-48AC-4C3E-9E75-D1C0B555E06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14" y="312628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AA72E26-5C3D-4231-9042-E00AE43E801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0" y="312628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684433D-3C9E-4C19-A801-D51CF3064F1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0" y="3126283"/>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DADB0C3D-A021-4F40-93B3-76B61334FD9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69" y="3185433"/>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41781C18-F408-401D-8A86-99FFBB98956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0" y="318543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9D958D9F-E4B0-48B1-ADA4-3053AFB5D9C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65" y="3185433"/>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43EFCD46-F0FB-499C-81B9-3508FE5C8C5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14" y="318543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2B6A130F-CB85-4BDA-8DDF-8DAAB2F7D04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0" y="318543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359DA40-CA94-4B1F-9BE6-C800BEEC776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0" y="3185432"/>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3304FCD-8DAD-4BC8-A16E-84DDCA07FF4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69" y="3244676"/>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BCB4864C-8F67-4BE7-89CC-664EA25EC5F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0" y="3244676"/>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45F543D-67FC-4640-A2A1-69DA6D05286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65" y="3244676"/>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DBDB2A9C-60E5-4F7E-BA2B-4DD1595FB97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14" y="3244676"/>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72B10DA2-D88E-4952-BDB5-102E61B4B2F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0" y="3244676"/>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AC5F5BED-3698-4F52-9977-D8CA2DC031B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0" y="324467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E19CCEBC-AD20-45B2-A751-42B40BB31CC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69" y="3303829"/>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3A978AD9-9A35-4B89-B3BC-61E54AD9EBF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0"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77D8C808-AFC9-42DD-B253-0048903791C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65" y="3303829"/>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EECD0BF1-7C64-407E-8306-4C447B1D328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14"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53B0F94-AC35-4CB2-878D-1DC7D68BE9A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0"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08EA50C2-BB5F-4368-AA91-67B207C1AB3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0"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DE45A7FE-0A45-45F6-8417-EBDA5A12D83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69" y="3363072"/>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A8B8DC8-F88C-432E-A8C2-8D13FE874F0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0"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02C5430-233D-49F7-B852-181D2B2F615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65" y="3363072"/>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6DB286F-9E15-441C-8697-57007B76C14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14"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534DC0EE-15B7-44AE-A7DC-8B5E22688A1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0"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4FBE9900-F640-4248-9C4C-EDBE5E00AF6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0" y="3363074"/>
              <a:ext cx="14096" cy="14097"/>
            </a:xfrm>
            <a:custGeom>
              <a:avLst/>
              <a:gdLst>
                <a:gd name="connsiteX0" fmla="*/ 14097 w 14096"/>
                <a:gd name="connsiteY0" fmla="*/ 7048 h 14097"/>
                <a:gd name="connsiteX1" fmla="*/ 7048 w 14096"/>
                <a:gd name="connsiteY1" fmla="*/ 14097 h 14097"/>
                <a:gd name="connsiteX2" fmla="*/ 0 w 14096"/>
                <a:gd name="connsiteY2" fmla="*/ 7048 h 14097"/>
                <a:gd name="connsiteX3" fmla="*/ 7048 w 14096"/>
                <a:gd name="connsiteY3" fmla="*/ 0 h 14097"/>
                <a:gd name="connsiteX4" fmla="*/ 14097 w 14096"/>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37FF04AF-F86B-49F8-AAB5-DA696591A1F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69" y="3422225"/>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710DCFEA-4572-47A3-A6BE-7B21F5758CE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0"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A42ED8E-CCC8-478F-9EF4-625B633071E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65" y="3422225"/>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46DF8F4-DF09-4E6C-887F-C9269E56A5F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14"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7FF3916E-5C82-4956-A88B-81BFAC91B85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0"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E5CF7AE-ED45-4AB5-9AEB-56FC964BFAA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0" y="342222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CFB132C-BEB1-4897-B1A4-97422811F6B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8" y="3481374"/>
              <a:ext cx="14192" cy="14096"/>
            </a:xfrm>
            <a:custGeom>
              <a:avLst/>
              <a:gdLst>
                <a:gd name="connsiteX0" fmla="*/ 14192 w 14192"/>
                <a:gd name="connsiteY0" fmla="*/ 7049 h 14096"/>
                <a:gd name="connsiteX1" fmla="*/ 7144 w 14192"/>
                <a:gd name="connsiteY1" fmla="*/ 14097 h 14096"/>
                <a:gd name="connsiteX2" fmla="*/ 0 w 14192"/>
                <a:gd name="connsiteY2" fmla="*/ 7049 h 14096"/>
                <a:gd name="connsiteX3" fmla="*/ 7049 w 14192"/>
                <a:gd name="connsiteY3" fmla="*/ 0 h 14096"/>
                <a:gd name="connsiteX4" fmla="*/ 14192 w 14192"/>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9"/>
                  </a:moveTo>
                  <a:cubicBezTo>
                    <a:pt x="14192" y="10954"/>
                    <a:pt x="11049" y="14097"/>
                    <a:pt x="7144" y="14097"/>
                  </a:cubicBezTo>
                  <a:cubicBezTo>
                    <a:pt x="3239" y="14097"/>
                    <a:pt x="0" y="11049"/>
                    <a:pt x="0" y="7049"/>
                  </a:cubicBezTo>
                  <a:cubicBezTo>
                    <a:pt x="0" y="3048"/>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4EE49F21-E336-41BC-8256-85A9AB597F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3" y="348137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C62510EE-BDCD-4393-9AD7-2D0C9A722D2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3"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2420F94B-4F00-4C6C-97E3-BA5B5E6871B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8"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712560A-A110-4132-85D5-21BBBFA8C8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8"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D1E3102B-23D5-43AE-A67D-583AAA52BA2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4" y="348137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9D5ABE4E-EB80-423C-BBCE-9C1B77D9B0C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4"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BEB8CCC5-38F5-4892-A00B-14B645BBDF5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8" y="3540620"/>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8860175F-F7D5-4464-AD61-5B435528FE5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3" y="3540620"/>
              <a:ext cx="14097" cy="14097"/>
            </a:xfrm>
            <a:custGeom>
              <a:avLst/>
              <a:gdLst>
                <a:gd name="connsiteX0" fmla="*/ 14097 w 14097"/>
                <a:gd name="connsiteY0" fmla="*/ 7048 h 14097"/>
                <a:gd name="connsiteX1" fmla="*/ 7049 w 14097"/>
                <a:gd name="connsiteY1" fmla="*/ 14097 h 14097"/>
                <a:gd name="connsiteX2" fmla="*/ 0 w 14097"/>
                <a:gd name="connsiteY2" fmla="*/ 7048 h 14097"/>
                <a:gd name="connsiteX3" fmla="*/ 7049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E28C20B0-98AA-4A5B-8CE1-236A3F6CAAC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3"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8A56719F-13F0-4B75-8C04-DAACD8FD868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8"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B30555DA-285C-4859-83DE-B16FF6DB138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8"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67AF00E9-C8D6-41C4-9703-5468F51639D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4" y="3540620"/>
              <a:ext cx="14097" cy="14097"/>
            </a:xfrm>
            <a:custGeom>
              <a:avLst/>
              <a:gdLst>
                <a:gd name="connsiteX0" fmla="*/ 14097 w 14097"/>
                <a:gd name="connsiteY0" fmla="*/ 7048 h 14097"/>
                <a:gd name="connsiteX1" fmla="*/ 7049 w 14097"/>
                <a:gd name="connsiteY1" fmla="*/ 14097 h 14097"/>
                <a:gd name="connsiteX2" fmla="*/ 0 w 14097"/>
                <a:gd name="connsiteY2" fmla="*/ 7048 h 14097"/>
                <a:gd name="connsiteX3" fmla="*/ 7049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D07F88BD-A2E8-4F25-BB43-9372C6C9F30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4"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DFAE35DA-8283-4F4B-8C00-FF8EFE39B3C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8" y="3599770"/>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4340DEBE-A255-48E2-B7B2-AE881651CEC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3" y="3599770"/>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FE968FB9-507A-4F2E-B346-15995081B1C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3"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4DA99BD8-9C2B-46BF-AA27-ED405540D1A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8"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50C84F67-D2C2-48DF-8537-DF99C60240A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8"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F5CAEB9A-26A6-4FBF-916B-19FC9B0BFCD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3" y="3599770"/>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E4DEDE1B-4819-4E4B-849E-330D7DF56C2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4"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C441B73E-F19C-4313-8F46-F600603B360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7" y="3659014"/>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014FE805-EF51-4859-A6DF-CF75F9A0F5D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2" y="3659014"/>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624CF2A5-BD9E-4570-8560-063BC70F268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2"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6BEC415C-7946-43B2-9AC8-348B6B5CD0B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8"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1B615AD5-3365-43D4-8E16-377A2A2F978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8"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9D184DFD-DD33-491E-90FF-6E4ECA26687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3" y="3659014"/>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31B62FE1-0262-4B09-ABEA-8AA010137DA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4"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20C539C6-FAA9-4EBE-93D9-1F946E14498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9" y="3718165"/>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8C6EF3FF-09E5-4099-A49B-CA364A6E837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4" y="3718165"/>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B3C5E06F-8F1E-4771-AAE4-B34B1D6A3D8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4"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538D5AE9-76CC-4AE4-B026-656EDCB01B8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9"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30F1A9B9-52AB-4527-BD4A-1802F7C9602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9"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46A57D78-C020-4EEF-971D-0C8802889AA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4" y="3718165"/>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7666D7A3-5ABF-4EDE-A0C5-F2099B2D868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5"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13BC460A-E0FF-4658-A2FD-A3AF4D51DF4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40" y="3777410"/>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26467CC2-3AB3-4D37-8323-385B7399F7D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5" y="3777410"/>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563A1F58-33CE-4EDF-B902-3F43F69DA2A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6"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DDCFAB2F-7E88-4A57-999A-2506A1FE719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83"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571BEB66-3787-441F-BB54-80C05C6F130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35"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641DC095-611E-4979-8664-6C0EB878FC1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82" y="3777410"/>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210B9ECF-D859-4919-A9D6-3208548F005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31"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4FBC31D4-7E98-452C-8A87-822DE0432C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76" y="3481374"/>
              <a:ext cx="14097" cy="14096"/>
            </a:xfrm>
            <a:custGeom>
              <a:avLst/>
              <a:gdLst>
                <a:gd name="connsiteX0" fmla="*/ 14097 w 14097"/>
                <a:gd name="connsiteY0" fmla="*/ 7049 h 14096"/>
                <a:gd name="connsiteX1" fmla="*/ 7049 w 14097"/>
                <a:gd name="connsiteY1" fmla="*/ 14097 h 14096"/>
                <a:gd name="connsiteX2" fmla="*/ 0 w 14097"/>
                <a:gd name="connsiteY2" fmla="*/ 7049 h 14096"/>
                <a:gd name="connsiteX3" fmla="*/ 7049 w 14097"/>
                <a:gd name="connsiteY3" fmla="*/ 0 h 14096"/>
                <a:gd name="connsiteX4" fmla="*/ 14097 w 14097"/>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9"/>
                  </a:moveTo>
                  <a:cubicBezTo>
                    <a:pt x="14097" y="10954"/>
                    <a:pt x="10954" y="14097"/>
                    <a:pt x="7049" y="14097"/>
                  </a:cubicBezTo>
                  <a:cubicBezTo>
                    <a:pt x="3143" y="14097"/>
                    <a:pt x="0" y="10954"/>
                    <a:pt x="0" y="7049"/>
                  </a:cubicBezTo>
                  <a:cubicBezTo>
                    <a:pt x="0" y="3143"/>
                    <a:pt x="3143" y="0"/>
                    <a:pt x="7049"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E302346C-F328-435B-87ED-447C6F8542C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7"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B94F507E-9E94-432E-AE8A-A6CB2C5D05C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72" y="3481374"/>
              <a:ext cx="14096" cy="14096"/>
            </a:xfrm>
            <a:custGeom>
              <a:avLst/>
              <a:gdLst>
                <a:gd name="connsiteX0" fmla="*/ 14097 w 14096"/>
                <a:gd name="connsiteY0" fmla="*/ 7049 h 14096"/>
                <a:gd name="connsiteX1" fmla="*/ 7049 w 14096"/>
                <a:gd name="connsiteY1" fmla="*/ 14097 h 14096"/>
                <a:gd name="connsiteX2" fmla="*/ 0 w 14096"/>
                <a:gd name="connsiteY2" fmla="*/ 7049 h 14096"/>
                <a:gd name="connsiteX3" fmla="*/ 7049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9" y="14097"/>
                  </a:cubicBezTo>
                  <a:cubicBezTo>
                    <a:pt x="3143" y="14097"/>
                    <a:pt x="0" y="10954"/>
                    <a:pt x="0" y="7049"/>
                  </a:cubicBezTo>
                  <a:cubicBezTo>
                    <a:pt x="0" y="3143"/>
                    <a:pt x="3143" y="0"/>
                    <a:pt x="7049" y="0"/>
                  </a:cubicBezTo>
                  <a:cubicBezTo>
                    <a:pt x="10859" y="0"/>
                    <a:pt x="14097" y="3143"/>
                    <a:pt x="14097" y="7049"/>
                  </a:cubicBezTo>
                  <a:close/>
                </a:path>
              </a:pathLst>
            </a:custGeom>
            <a:grpFill/>
            <a:ln w="9525"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1FFAC4F0-FD7F-4943-B60E-E276F8B23FD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22"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A8A5D871-92FD-43C3-BF94-0B524FA7D3F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8"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858" y="0"/>
                    <a:pt x="14097" y="3143"/>
                    <a:pt x="14097" y="7049"/>
                  </a:cubicBezTo>
                  <a:close/>
                </a:path>
              </a:pathLst>
            </a:custGeom>
            <a:grpFill/>
            <a:ln w="9525"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6A79A241-1665-453E-ADD4-18892D4F856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7" y="3481373"/>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81EABE18-4189-4E07-93C9-9B76673E3EE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76" y="3540622"/>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B658A0EE-6F09-4EF7-B5E7-F23A556BDA8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7" y="354062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15EB019C-C95B-4DE3-BD17-DC20F8007A1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72" y="3540626"/>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2948B3ED-79C1-47C8-B712-0BFB5536C37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22" y="354062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13387DB9-900B-422D-90F7-C5C7EB5D59B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8" y="354063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48FDCCF3-E6D6-4CD0-9D47-02FE785C7A0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7" y="3540631"/>
              <a:ext cx="14096" cy="14097"/>
            </a:xfrm>
            <a:custGeom>
              <a:avLst/>
              <a:gdLst>
                <a:gd name="connsiteX0" fmla="*/ 14097 w 14096"/>
                <a:gd name="connsiteY0" fmla="*/ 7048 h 14097"/>
                <a:gd name="connsiteX1" fmla="*/ 7048 w 14096"/>
                <a:gd name="connsiteY1" fmla="*/ 14097 h 14097"/>
                <a:gd name="connsiteX2" fmla="*/ 0 w 14096"/>
                <a:gd name="connsiteY2" fmla="*/ 7048 h 14097"/>
                <a:gd name="connsiteX3" fmla="*/ 7048 w 14096"/>
                <a:gd name="connsiteY3" fmla="*/ 0 h 14097"/>
                <a:gd name="connsiteX4" fmla="*/ 14097 w 14096"/>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BC14E8F6-33F6-47CE-9A24-EA71D714969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76" y="3599781"/>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F78CC38F-63FC-4552-B17B-8D79D3C8F8F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7" y="35997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89042823-A002-49CE-B03D-ED1291DC13C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72" y="3599781"/>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96EFC6CE-198B-489B-B1EE-72CE842628B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22" y="35997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49FEA23D-54D9-45D7-9325-1E2F638C9C1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8" y="359978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2DB04EE3-370F-49CE-BCFE-C2999C3CF28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7" y="3599782"/>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8BCBCC34-797D-41A8-8AD1-7E03E1BBFFA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76" y="3659026"/>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AFF5C1F8-0EDE-4835-89E6-1FCB2EA395F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7"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6171D504-6300-457C-AFCC-064DBB3FCCA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72" y="3659026"/>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62ACE739-C8C4-4495-B04C-C3AFC44811C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22"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3F4771CD-CDCA-4FFE-8EF5-E42D1781E7E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8"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10C0BFE-A8F9-4E21-9DFD-37A4D26C62C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7"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4D8D4EF9-4EF7-4538-A4AE-439F9335EA9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76" y="3718177"/>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E0500AB-5662-43B9-95C2-2EC80CC54FF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7" y="371817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984021AD-A6A2-4CDA-A953-72FBA7598B9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72" y="3718177"/>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FD1FBF47-CAC8-4385-9DC7-C9BB6167EA6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22" y="371817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FBAEE482-005F-4288-8D66-09EA246C45E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8" y="3718172"/>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2C5DCF49-33DE-4AFF-818E-42F59F28040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7" y="371817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866903F3-208B-46D5-925B-254DC742914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72" y="3777419"/>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2550D219-E342-4A38-BB89-575C1EE7AAC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2" y="3777419"/>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5B5485FC-95D0-4660-9594-2C9BD3B776F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68" y="3777419"/>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2EA358DA-C7E8-4DF8-B7D6-CC582956554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24" y="3777383"/>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7990E8BB-4369-4845-8436-A6F3FE1D11A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87" y="3777429"/>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D6C050C5-1951-434B-A7FE-D271E73F82A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24" y="377742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grpFill/>
            <a:ln w="9525" cap="flat">
              <a:noFill/>
              <a:prstDash val="solid"/>
              <a:miter/>
            </a:ln>
          </p:spPr>
          <p:txBody>
            <a:bodyPr rtlCol="0" anchor="ctr"/>
            <a:lstStyle/>
            <a:p>
              <a:endParaRPr lang="en-US" dirty="0"/>
            </a:p>
          </p:txBody>
        </p:sp>
      </p:grpSp>
      <p:grpSp>
        <p:nvGrpSpPr>
          <p:cNvPr id="192" name="Graphic 4">
            <a:extLst>
              <a:ext uri="{FF2B5EF4-FFF2-40B4-BE49-F238E27FC236}">
                <a16:creationId xmlns:a16="http://schemas.microsoft.com/office/drawing/2014/main" id="{773717CC-ECEE-4ABF-BA61-C59F46801775}"/>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80915" y="4748271"/>
            <a:ext cx="1330536" cy="1330521"/>
            <a:chOff x="5734037" y="3067039"/>
            <a:chExt cx="724483" cy="724489"/>
          </a:xfrm>
          <a:solidFill>
            <a:schemeClr val="tx1">
              <a:alpha val="60000"/>
            </a:schemeClr>
          </a:solidFill>
        </p:grpSpPr>
        <p:sp>
          <p:nvSpPr>
            <p:cNvPr id="193" name="Freeform: Shape 192">
              <a:extLst>
                <a:ext uri="{FF2B5EF4-FFF2-40B4-BE49-F238E27FC236}">
                  <a16:creationId xmlns:a16="http://schemas.microsoft.com/office/drawing/2014/main" id="{9A4FAE41-62DF-4B8E-BD66-8EC206E0E34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8" y="3067039"/>
              <a:ext cx="14192" cy="14097"/>
            </a:xfrm>
            <a:custGeom>
              <a:avLst/>
              <a:gdLst>
                <a:gd name="connsiteX0" fmla="*/ 14192 w 14192"/>
                <a:gd name="connsiteY0" fmla="*/ 7049 h 14097"/>
                <a:gd name="connsiteX1" fmla="*/ 7144 w 14192"/>
                <a:gd name="connsiteY1" fmla="*/ 14097 h 14097"/>
                <a:gd name="connsiteX2" fmla="*/ 0 w 14192"/>
                <a:gd name="connsiteY2" fmla="*/ 7049 h 14097"/>
                <a:gd name="connsiteX3" fmla="*/ 7049 w 14192"/>
                <a:gd name="connsiteY3" fmla="*/ 0 h 14097"/>
                <a:gd name="connsiteX4" fmla="*/ 14192 w 14192"/>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564C7F1F-5546-40DC-A16B-C9A3E457771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3" y="3067039"/>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5583216-FC24-4B75-9703-DBEC401FF89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3"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2FD0A70D-2E7E-4048-8145-0F45EDBBCE0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8"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B703C78E-D176-4455-B7B5-2DB4F418DB9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8"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AD23B98E-D1FB-4BD9-BA4A-060BC8266E2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4" y="3067039"/>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C1541992-EEDB-4D6B-BDA9-B66E58A1703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4"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08072B3B-B852-4186-ACFE-F614251324D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8" y="3126284"/>
              <a:ext cx="14192" cy="14097"/>
            </a:xfrm>
            <a:custGeom>
              <a:avLst/>
              <a:gdLst>
                <a:gd name="connsiteX0" fmla="*/ 14192 w 14192"/>
                <a:gd name="connsiteY0" fmla="*/ 7049 h 14097"/>
                <a:gd name="connsiteX1" fmla="*/ 7144 w 14192"/>
                <a:gd name="connsiteY1" fmla="*/ 14097 h 14097"/>
                <a:gd name="connsiteX2" fmla="*/ 0 w 14192"/>
                <a:gd name="connsiteY2" fmla="*/ 7049 h 14097"/>
                <a:gd name="connsiteX3" fmla="*/ 7049 w 14192"/>
                <a:gd name="connsiteY3" fmla="*/ 0 h 14097"/>
                <a:gd name="connsiteX4" fmla="*/ 14192 w 14192"/>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7B5DD2CA-BCBA-4F3E-B472-840067686AC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3" y="3126282"/>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C7335DFE-05E4-4D45-B035-1D85E7648EF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3"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ADCF9375-A092-491A-960D-A4DBB376C36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8"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95341599-7E99-490F-9AF8-07EAE5C8DB5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8"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E1C55EB0-818A-46E6-8D53-55031002907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3" y="3126284"/>
              <a:ext cx="14097" cy="14097"/>
            </a:xfrm>
            <a:custGeom>
              <a:avLst/>
              <a:gdLst>
                <a:gd name="connsiteX0" fmla="*/ 14097 w 14097"/>
                <a:gd name="connsiteY0" fmla="*/ 7049 h 14097"/>
                <a:gd name="connsiteX1" fmla="*/ 7048 w 14097"/>
                <a:gd name="connsiteY1" fmla="*/ 14097 h 14097"/>
                <a:gd name="connsiteX2" fmla="*/ 0 w 14097"/>
                <a:gd name="connsiteY2" fmla="*/ 7049 h 14097"/>
                <a:gd name="connsiteX3" fmla="*/ 7048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319B036C-5BD8-4F3B-8935-96D50F410D9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4"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A8445880-106C-4DC8-A250-D132F0D6F34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8" y="3185434"/>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952AA1DD-5DBE-43CD-9B85-63C76269297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3" y="318543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2A412466-ED73-4944-83CE-224B1769C23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3"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807E195A-10DB-494C-A547-E1D0C6F6169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8"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4CD4AECE-734D-4B90-984F-B2ABFA2B6FD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8"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2927072E-8001-4AD1-A4C4-2EDBA3BF87B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4" y="318543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499D6F50-E593-46A3-81D8-73389276B25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4"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7A96E600-84B4-452B-AE40-295FC5807E8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8" y="3244679"/>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BBA17AC-C1AB-4BFC-A051-457275D1D6A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3" y="3244677"/>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88E850C-90D5-4D0F-A57D-7809327EF3A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3"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9F98D808-AB13-4D8D-B4C5-9D321534626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8"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95AFFBC0-FF37-4117-86FA-21ABDA17AB6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8"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19" name="Freeform: Shape 218">
              <a:extLst>
                <a:ext uri="{FF2B5EF4-FFF2-40B4-BE49-F238E27FC236}">
                  <a16:creationId xmlns:a16="http://schemas.microsoft.com/office/drawing/2014/main" id="{ED0AC42A-17B0-4154-968C-CAE2A04C28B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3" y="3244679"/>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20" name="Freeform: Shape 219">
              <a:extLst>
                <a:ext uri="{FF2B5EF4-FFF2-40B4-BE49-F238E27FC236}">
                  <a16:creationId xmlns:a16="http://schemas.microsoft.com/office/drawing/2014/main" id="{4A7A31A0-8490-4B9D-B9CC-7FF28053EB6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4"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21" name="Freeform: Shape 220">
              <a:extLst>
                <a:ext uri="{FF2B5EF4-FFF2-40B4-BE49-F238E27FC236}">
                  <a16:creationId xmlns:a16="http://schemas.microsoft.com/office/drawing/2014/main" id="{8188899C-6A74-43D8-B36C-F86B278C89C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8" y="3303829"/>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222" name="Freeform: Shape 221">
              <a:extLst>
                <a:ext uri="{FF2B5EF4-FFF2-40B4-BE49-F238E27FC236}">
                  <a16:creationId xmlns:a16="http://schemas.microsoft.com/office/drawing/2014/main" id="{1537EAA6-95B6-4674-A7B9-40F9AB7F593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3" y="3303829"/>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23" name="Freeform: Shape 222">
              <a:extLst>
                <a:ext uri="{FF2B5EF4-FFF2-40B4-BE49-F238E27FC236}">
                  <a16:creationId xmlns:a16="http://schemas.microsoft.com/office/drawing/2014/main" id="{F4B29507-C08F-4764-B703-0EB33A0FACB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3"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24" name="Freeform: Shape 223">
              <a:extLst>
                <a:ext uri="{FF2B5EF4-FFF2-40B4-BE49-F238E27FC236}">
                  <a16:creationId xmlns:a16="http://schemas.microsoft.com/office/drawing/2014/main" id="{4200E500-6A99-47FC-A30F-FA4C85DA8CE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8"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25" name="Freeform: Shape 224">
              <a:extLst>
                <a:ext uri="{FF2B5EF4-FFF2-40B4-BE49-F238E27FC236}">
                  <a16:creationId xmlns:a16="http://schemas.microsoft.com/office/drawing/2014/main" id="{9558677C-76AD-451F-AEEE-C5FEE4179C8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8"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26" name="Freeform: Shape 225">
              <a:extLst>
                <a:ext uri="{FF2B5EF4-FFF2-40B4-BE49-F238E27FC236}">
                  <a16:creationId xmlns:a16="http://schemas.microsoft.com/office/drawing/2014/main" id="{79E472E5-A81A-44E7-AEBA-C3A593497BA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3" y="3303829"/>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27" name="Freeform: Shape 226">
              <a:extLst>
                <a:ext uri="{FF2B5EF4-FFF2-40B4-BE49-F238E27FC236}">
                  <a16:creationId xmlns:a16="http://schemas.microsoft.com/office/drawing/2014/main" id="{5CD54F54-9E41-4635-A533-6CC6515E13E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4"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28" name="Freeform: Shape 227">
              <a:extLst>
                <a:ext uri="{FF2B5EF4-FFF2-40B4-BE49-F238E27FC236}">
                  <a16:creationId xmlns:a16="http://schemas.microsoft.com/office/drawing/2014/main" id="{B22D6F46-74C0-49D9-8CD8-BC125E973D2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8" y="3363074"/>
              <a:ext cx="14192" cy="14097"/>
            </a:xfrm>
            <a:custGeom>
              <a:avLst/>
              <a:gdLst>
                <a:gd name="connsiteX0" fmla="*/ 14192 w 14192"/>
                <a:gd name="connsiteY0" fmla="*/ 7048 h 14097"/>
                <a:gd name="connsiteX1" fmla="*/ 7144 w 14192"/>
                <a:gd name="connsiteY1" fmla="*/ 14097 h 14097"/>
                <a:gd name="connsiteX2" fmla="*/ 0 w 14192"/>
                <a:gd name="connsiteY2" fmla="*/ 7048 h 14097"/>
                <a:gd name="connsiteX3" fmla="*/ 7049 w 14192"/>
                <a:gd name="connsiteY3" fmla="*/ 0 h 14097"/>
                <a:gd name="connsiteX4" fmla="*/ 14192 w 14192"/>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229" name="Freeform: Shape 228">
              <a:extLst>
                <a:ext uri="{FF2B5EF4-FFF2-40B4-BE49-F238E27FC236}">
                  <a16:creationId xmlns:a16="http://schemas.microsoft.com/office/drawing/2014/main" id="{C6FAA6EC-EDF6-4522-ACD8-8D4F7FF8726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3" y="3363072"/>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30" name="Freeform: Shape 229">
              <a:extLst>
                <a:ext uri="{FF2B5EF4-FFF2-40B4-BE49-F238E27FC236}">
                  <a16:creationId xmlns:a16="http://schemas.microsoft.com/office/drawing/2014/main" id="{5F8364DC-ED1A-482D-A418-7941B199CBC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3"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31" name="Freeform: Shape 230">
              <a:extLst>
                <a:ext uri="{FF2B5EF4-FFF2-40B4-BE49-F238E27FC236}">
                  <a16:creationId xmlns:a16="http://schemas.microsoft.com/office/drawing/2014/main" id="{1896D361-70A8-4528-940B-F306550F883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8"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32" name="Freeform: Shape 231">
              <a:extLst>
                <a:ext uri="{FF2B5EF4-FFF2-40B4-BE49-F238E27FC236}">
                  <a16:creationId xmlns:a16="http://schemas.microsoft.com/office/drawing/2014/main" id="{4D1CB00A-0CE1-4E25-ADCE-9562845F548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8"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33" name="Freeform: Shape 232">
              <a:extLst>
                <a:ext uri="{FF2B5EF4-FFF2-40B4-BE49-F238E27FC236}">
                  <a16:creationId xmlns:a16="http://schemas.microsoft.com/office/drawing/2014/main" id="{E1B6761E-B7C6-4218-B95F-F6DEC0066DB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3" y="3363074"/>
              <a:ext cx="14097" cy="14097"/>
            </a:xfrm>
            <a:custGeom>
              <a:avLst/>
              <a:gdLst>
                <a:gd name="connsiteX0" fmla="*/ 14097 w 14097"/>
                <a:gd name="connsiteY0" fmla="*/ 7048 h 14097"/>
                <a:gd name="connsiteX1" fmla="*/ 7048 w 14097"/>
                <a:gd name="connsiteY1" fmla="*/ 14097 h 14097"/>
                <a:gd name="connsiteX2" fmla="*/ 0 w 14097"/>
                <a:gd name="connsiteY2" fmla="*/ 7048 h 14097"/>
                <a:gd name="connsiteX3" fmla="*/ 7048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34" name="Freeform: Shape 233">
              <a:extLst>
                <a:ext uri="{FF2B5EF4-FFF2-40B4-BE49-F238E27FC236}">
                  <a16:creationId xmlns:a16="http://schemas.microsoft.com/office/drawing/2014/main" id="{CA081177-DAC3-4667-91A1-4CC885D4A16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4"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435007DC-BB8D-43BA-9598-AE79AA262E1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8" y="3422225"/>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236" name="Freeform: Shape 235">
              <a:extLst>
                <a:ext uri="{FF2B5EF4-FFF2-40B4-BE49-F238E27FC236}">
                  <a16:creationId xmlns:a16="http://schemas.microsoft.com/office/drawing/2014/main" id="{46628B8A-02EC-44EF-B52C-5EBAFBCF9CF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3" y="3422225"/>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37" name="Freeform: Shape 236">
              <a:extLst>
                <a:ext uri="{FF2B5EF4-FFF2-40B4-BE49-F238E27FC236}">
                  <a16:creationId xmlns:a16="http://schemas.microsoft.com/office/drawing/2014/main" id="{2DACEC99-8F4C-495C-8EAA-670A3A02ED7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3"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38" name="Freeform: Shape 237">
              <a:extLst>
                <a:ext uri="{FF2B5EF4-FFF2-40B4-BE49-F238E27FC236}">
                  <a16:creationId xmlns:a16="http://schemas.microsoft.com/office/drawing/2014/main" id="{C8EFEAD4-1425-4357-9D8A-F326DABC6EC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8"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39" name="Freeform: Shape 238">
              <a:extLst>
                <a:ext uri="{FF2B5EF4-FFF2-40B4-BE49-F238E27FC236}">
                  <a16:creationId xmlns:a16="http://schemas.microsoft.com/office/drawing/2014/main" id="{FDA70E94-A082-47D4-B4F8-142AEF1DC3C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8"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40" name="Freeform: Shape 239">
              <a:extLst>
                <a:ext uri="{FF2B5EF4-FFF2-40B4-BE49-F238E27FC236}">
                  <a16:creationId xmlns:a16="http://schemas.microsoft.com/office/drawing/2014/main" id="{10E96E8A-1EEA-4F1D-8CFE-12DC9B9E7AF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3" y="3422225"/>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41" name="Freeform: Shape 240">
              <a:extLst>
                <a:ext uri="{FF2B5EF4-FFF2-40B4-BE49-F238E27FC236}">
                  <a16:creationId xmlns:a16="http://schemas.microsoft.com/office/drawing/2014/main" id="{B12D7CC4-A548-4FF7-A6B2-9151CFA9E3D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4"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42" name="Freeform: Shape 241">
              <a:extLst>
                <a:ext uri="{FF2B5EF4-FFF2-40B4-BE49-F238E27FC236}">
                  <a16:creationId xmlns:a16="http://schemas.microsoft.com/office/drawing/2014/main" id="{CB3F1C68-B597-4669-87F8-C80124ABE02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69" y="3067039"/>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6953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54"/>
                    <a:pt x="10954" y="14097"/>
                    <a:pt x="7049" y="14097"/>
                  </a:cubicBezTo>
                  <a:cubicBezTo>
                    <a:pt x="3143" y="14097"/>
                    <a:pt x="0" y="10954"/>
                    <a:pt x="0" y="7049"/>
                  </a:cubicBezTo>
                  <a:cubicBezTo>
                    <a:pt x="0" y="3143"/>
                    <a:pt x="3048" y="0"/>
                    <a:pt x="6953"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43" name="Freeform: Shape 242">
              <a:extLst>
                <a:ext uri="{FF2B5EF4-FFF2-40B4-BE49-F238E27FC236}">
                  <a16:creationId xmlns:a16="http://schemas.microsoft.com/office/drawing/2014/main" id="{A57037D2-0958-4F34-815F-C8CA7F86AEE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0"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44" name="Freeform: Shape 243">
              <a:extLst>
                <a:ext uri="{FF2B5EF4-FFF2-40B4-BE49-F238E27FC236}">
                  <a16:creationId xmlns:a16="http://schemas.microsoft.com/office/drawing/2014/main" id="{30AF3969-3F11-4157-B4B9-33B1314623E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65" y="3067039"/>
              <a:ext cx="14096" cy="14097"/>
            </a:xfrm>
            <a:custGeom>
              <a:avLst/>
              <a:gdLst>
                <a:gd name="connsiteX0" fmla="*/ 14097 w 14096"/>
                <a:gd name="connsiteY0" fmla="*/ 7049 h 14097"/>
                <a:gd name="connsiteX1" fmla="*/ 7049 w 14096"/>
                <a:gd name="connsiteY1" fmla="*/ 14097 h 14097"/>
                <a:gd name="connsiteX2" fmla="*/ 0 w 14096"/>
                <a:gd name="connsiteY2" fmla="*/ 7049 h 14097"/>
                <a:gd name="connsiteX3" fmla="*/ 6953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9" y="14097"/>
                  </a:cubicBezTo>
                  <a:cubicBezTo>
                    <a:pt x="3143" y="14097"/>
                    <a:pt x="0" y="10954"/>
                    <a:pt x="0" y="7049"/>
                  </a:cubicBezTo>
                  <a:cubicBezTo>
                    <a:pt x="0" y="3143"/>
                    <a:pt x="3048" y="0"/>
                    <a:pt x="6953" y="0"/>
                  </a:cubicBezTo>
                  <a:cubicBezTo>
                    <a:pt x="10859" y="0"/>
                    <a:pt x="14097" y="3143"/>
                    <a:pt x="14097" y="7049"/>
                  </a:cubicBezTo>
                  <a:close/>
                </a:path>
              </a:pathLst>
            </a:custGeom>
            <a:grpFill/>
            <a:ln w="9525" cap="flat">
              <a:noFill/>
              <a:prstDash val="solid"/>
              <a:miter/>
            </a:ln>
          </p:spPr>
          <p:txBody>
            <a:bodyPr rtlCol="0" anchor="ctr"/>
            <a:lstStyle/>
            <a:p>
              <a:endParaRPr lang="en-US"/>
            </a:p>
          </p:txBody>
        </p:sp>
        <p:sp>
          <p:nvSpPr>
            <p:cNvPr id="245" name="Freeform: Shape 244">
              <a:extLst>
                <a:ext uri="{FF2B5EF4-FFF2-40B4-BE49-F238E27FC236}">
                  <a16:creationId xmlns:a16="http://schemas.microsoft.com/office/drawing/2014/main" id="{51D613E3-18F5-4426-ADEB-DEC123E16B6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14"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46" name="Freeform: Shape 245">
              <a:extLst>
                <a:ext uri="{FF2B5EF4-FFF2-40B4-BE49-F238E27FC236}">
                  <a16:creationId xmlns:a16="http://schemas.microsoft.com/office/drawing/2014/main" id="{1DC25548-A3A9-4018-A29B-6972D353F9B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0"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6953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048" y="0"/>
                    <a:pt x="6953" y="0"/>
                  </a:cubicBezTo>
                  <a:cubicBezTo>
                    <a:pt x="10858" y="0"/>
                    <a:pt x="14097" y="3143"/>
                    <a:pt x="14097" y="7049"/>
                  </a:cubicBezTo>
                  <a:close/>
                </a:path>
              </a:pathLst>
            </a:custGeom>
            <a:grpFill/>
            <a:ln w="9525" cap="flat">
              <a:noFill/>
              <a:prstDash val="solid"/>
              <a:miter/>
            </a:ln>
          </p:spPr>
          <p:txBody>
            <a:bodyPr rtlCol="0" anchor="ctr"/>
            <a:lstStyle/>
            <a:p>
              <a:endParaRPr lang="en-US"/>
            </a:p>
          </p:txBody>
        </p:sp>
        <p:sp>
          <p:nvSpPr>
            <p:cNvPr id="247" name="Freeform: Shape 246">
              <a:extLst>
                <a:ext uri="{FF2B5EF4-FFF2-40B4-BE49-F238E27FC236}">
                  <a16:creationId xmlns:a16="http://schemas.microsoft.com/office/drawing/2014/main" id="{7EDE6372-94D2-435D-BD43-A20072D8074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0"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248" name="Freeform: Shape 247">
              <a:extLst>
                <a:ext uri="{FF2B5EF4-FFF2-40B4-BE49-F238E27FC236}">
                  <a16:creationId xmlns:a16="http://schemas.microsoft.com/office/drawing/2014/main" id="{729575A6-77E2-4199-8F0A-27C89330A0C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69" y="3126281"/>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49" name="Freeform: Shape 248">
              <a:extLst>
                <a:ext uri="{FF2B5EF4-FFF2-40B4-BE49-F238E27FC236}">
                  <a16:creationId xmlns:a16="http://schemas.microsoft.com/office/drawing/2014/main" id="{12EB506D-59AD-4011-80F8-36A2BDB9540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0" y="312628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50" name="Freeform: Shape 249">
              <a:extLst>
                <a:ext uri="{FF2B5EF4-FFF2-40B4-BE49-F238E27FC236}">
                  <a16:creationId xmlns:a16="http://schemas.microsoft.com/office/drawing/2014/main" id="{92FD46FA-14EB-46A2-B4A3-ECD1F49BAC6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65" y="3126281"/>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251" name="Freeform: Shape 250">
              <a:extLst>
                <a:ext uri="{FF2B5EF4-FFF2-40B4-BE49-F238E27FC236}">
                  <a16:creationId xmlns:a16="http://schemas.microsoft.com/office/drawing/2014/main" id="{1CD84E07-49A9-40E3-B34C-91C156C9C60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14" y="312628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52" name="Freeform: Shape 251">
              <a:extLst>
                <a:ext uri="{FF2B5EF4-FFF2-40B4-BE49-F238E27FC236}">
                  <a16:creationId xmlns:a16="http://schemas.microsoft.com/office/drawing/2014/main" id="{F3090306-C384-44A0-8C38-77397133BA0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0" y="312628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253" name="Freeform: Shape 252">
              <a:extLst>
                <a:ext uri="{FF2B5EF4-FFF2-40B4-BE49-F238E27FC236}">
                  <a16:creationId xmlns:a16="http://schemas.microsoft.com/office/drawing/2014/main" id="{3515E97E-31A4-4273-AB55-8EAD74CB9EB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0" y="3126283"/>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54" name="Freeform: Shape 253">
              <a:extLst>
                <a:ext uri="{FF2B5EF4-FFF2-40B4-BE49-F238E27FC236}">
                  <a16:creationId xmlns:a16="http://schemas.microsoft.com/office/drawing/2014/main" id="{792F63CA-0494-43E2-A0AA-37C35C83260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69" y="3185433"/>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55" name="Freeform: Shape 254">
              <a:extLst>
                <a:ext uri="{FF2B5EF4-FFF2-40B4-BE49-F238E27FC236}">
                  <a16:creationId xmlns:a16="http://schemas.microsoft.com/office/drawing/2014/main" id="{5389A040-E4CC-4CE7-8B9F-40ECA9ACE11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0" y="318543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56" name="Freeform: Shape 255">
              <a:extLst>
                <a:ext uri="{FF2B5EF4-FFF2-40B4-BE49-F238E27FC236}">
                  <a16:creationId xmlns:a16="http://schemas.microsoft.com/office/drawing/2014/main" id="{1BA51B23-705C-49BE-B606-8A9B623E0A5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65" y="3185433"/>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257" name="Freeform: Shape 256">
              <a:extLst>
                <a:ext uri="{FF2B5EF4-FFF2-40B4-BE49-F238E27FC236}">
                  <a16:creationId xmlns:a16="http://schemas.microsoft.com/office/drawing/2014/main" id="{B16EF17A-F451-4B5B-9052-33A9116E9DE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14" y="318543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58" name="Freeform: Shape 257">
              <a:extLst>
                <a:ext uri="{FF2B5EF4-FFF2-40B4-BE49-F238E27FC236}">
                  <a16:creationId xmlns:a16="http://schemas.microsoft.com/office/drawing/2014/main" id="{1B20B7D1-27D7-4E1A-A317-E9E7A105A94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0" y="318543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259" name="Freeform: Shape 258">
              <a:extLst>
                <a:ext uri="{FF2B5EF4-FFF2-40B4-BE49-F238E27FC236}">
                  <a16:creationId xmlns:a16="http://schemas.microsoft.com/office/drawing/2014/main" id="{1E3FADAF-FD1D-45B2-A40D-EBDD536E756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0" y="3185432"/>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260" name="Freeform: Shape 259">
              <a:extLst>
                <a:ext uri="{FF2B5EF4-FFF2-40B4-BE49-F238E27FC236}">
                  <a16:creationId xmlns:a16="http://schemas.microsoft.com/office/drawing/2014/main" id="{301257BA-BCE2-4479-A04F-A9DBFAF928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69" y="3244676"/>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61" name="Freeform: Shape 260">
              <a:extLst>
                <a:ext uri="{FF2B5EF4-FFF2-40B4-BE49-F238E27FC236}">
                  <a16:creationId xmlns:a16="http://schemas.microsoft.com/office/drawing/2014/main" id="{619D0ABC-04D9-405A-A52F-5EEC01762AA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0" y="3244676"/>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62" name="Freeform: Shape 261">
              <a:extLst>
                <a:ext uri="{FF2B5EF4-FFF2-40B4-BE49-F238E27FC236}">
                  <a16:creationId xmlns:a16="http://schemas.microsoft.com/office/drawing/2014/main" id="{123AE5C7-608A-47A7-B7A1-55662B70BF3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65" y="3244676"/>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263" name="Freeform: Shape 262">
              <a:extLst>
                <a:ext uri="{FF2B5EF4-FFF2-40B4-BE49-F238E27FC236}">
                  <a16:creationId xmlns:a16="http://schemas.microsoft.com/office/drawing/2014/main" id="{957BDA1A-3081-45EB-A31E-3F98EC6DC30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14" y="3244676"/>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64" name="Freeform: Shape 263">
              <a:extLst>
                <a:ext uri="{FF2B5EF4-FFF2-40B4-BE49-F238E27FC236}">
                  <a16:creationId xmlns:a16="http://schemas.microsoft.com/office/drawing/2014/main" id="{683DDA50-C794-4DC5-8297-CFDEB8DCB4A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0" y="3244676"/>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265" name="Freeform: Shape 264">
              <a:extLst>
                <a:ext uri="{FF2B5EF4-FFF2-40B4-BE49-F238E27FC236}">
                  <a16:creationId xmlns:a16="http://schemas.microsoft.com/office/drawing/2014/main" id="{FA42024A-A832-4635-9CE6-B968232CE8E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0" y="324467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66" name="Freeform: Shape 265">
              <a:extLst>
                <a:ext uri="{FF2B5EF4-FFF2-40B4-BE49-F238E27FC236}">
                  <a16:creationId xmlns:a16="http://schemas.microsoft.com/office/drawing/2014/main" id="{564D00AA-3E68-4F56-80A0-08D5DFFB611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69" y="3303829"/>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67" name="Freeform: Shape 266">
              <a:extLst>
                <a:ext uri="{FF2B5EF4-FFF2-40B4-BE49-F238E27FC236}">
                  <a16:creationId xmlns:a16="http://schemas.microsoft.com/office/drawing/2014/main" id="{D988A711-E3E8-4172-AFE1-60E93FF10AF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0"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68" name="Freeform: Shape 267">
              <a:extLst>
                <a:ext uri="{FF2B5EF4-FFF2-40B4-BE49-F238E27FC236}">
                  <a16:creationId xmlns:a16="http://schemas.microsoft.com/office/drawing/2014/main" id="{7A89FF34-EE34-461C-A3EF-73AC3801B92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65" y="3303829"/>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269" name="Freeform: Shape 268">
              <a:extLst>
                <a:ext uri="{FF2B5EF4-FFF2-40B4-BE49-F238E27FC236}">
                  <a16:creationId xmlns:a16="http://schemas.microsoft.com/office/drawing/2014/main" id="{80D55E43-BE59-444D-B32B-9C0306A126B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14"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70" name="Freeform: Shape 269">
              <a:extLst>
                <a:ext uri="{FF2B5EF4-FFF2-40B4-BE49-F238E27FC236}">
                  <a16:creationId xmlns:a16="http://schemas.microsoft.com/office/drawing/2014/main" id="{639C823F-B16B-4DF7-BA6E-0D832AAB27D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0"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271" name="Freeform: Shape 270">
              <a:extLst>
                <a:ext uri="{FF2B5EF4-FFF2-40B4-BE49-F238E27FC236}">
                  <a16:creationId xmlns:a16="http://schemas.microsoft.com/office/drawing/2014/main" id="{2E623C08-172F-41EA-90CB-59ED0D583BF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0"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72" name="Freeform: Shape 271">
              <a:extLst>
                <a:ext uri="{FF2B5EF4-FFF2-40B4-BE49-F238E27FC236}">
                  <a16:creationId xmlns:a16="http://schemas.microsoft.com/office/drawing/2014/main" id="{94C0577F-0FF9-47D5-8C6D-FC7B4CC3183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69" y="3363072"/>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73" name="Freeform: Shape 272">
              <a:extLst>
                <a:ext uri="{FF2B5EF4-FFF2-40B4-BE49-F238E27FC236}">
                  <a16:creationId xmlns:a16="http://schemas.microsoft.com/office/drawing/2014/main" id="{30C80E9D-7909-4C52-ACAD-80FF874F993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0"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74" name="Freeform: Shape 273">
              <a:extLst>
                <a:ext uri="{FF2B5EF4-FFF2-40B4-BE49-F238E27FC236}">
                  <a16:creationId xmlns:a16="http://schemas.microsoft.com/office/drawing/2014/main" id="{2B9598CE-4E74-4A54-BAB8-59379D21146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65" y="3363072"/>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275" name="Freeform: Shape 274">
              <a:extLst>
                <a:ext uri="{FF2B5EF4-FFF2-40B4-BE49-F238E27FC236}">
                  <a16:creationId xmlns:a16="http://schemas.microsoft.com/office/drawing/2014/main" id="{E7188EAA-47E1-4B73-8682-C74A0421BE6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14"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76" name="Freeform: Shape 275">
              <a:extLst>
                <a:ext uri="{FF2B5EF4-FFF2-40B4-BE49-F238E27FC236}">
                  <a16:creationId xmlns:a16="http://schemas.microsoft.com/office/drawing/2014/main" id="{36900E8B-61F2-411F-B29F-A9CDC6E811D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0"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277" name="Freeform: Shape 276">
              <a:extLst>
                <a:ext uri="{FF2B5EF4-FFF2-40B4-BE49-F238E27FC236}">
                  <a16:creationId xmlns:a16="http://schemas.microsoft.com/office/drawing/2014/main" id="{0A25598A-334A-487D-9604-4753EAE81EC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0" y="3363074"/>
              <a:ext cx="14096" cy="14097"/>
            </a:xfrm>
            <a:custGeom>
              <a:avLst/>
              <a:gdLst>
                <a:gd name="connsiteX0" fmla="*/ 14097 w 14096"/>
                <a:gd name="connsiteY0" fmla="*/ 7048 h 14097"/>
                <a:gd name="connsiteX1" fmla="*/ 7048 w 14096"/>
                <a:gd name="connsiteY1" fmla="*/ 14097 h 14097"/>
                <a:gd name="connsiteX2" fmla="*/ 0 w 14096"/>
                <a:gd name="connsiteY2" fmla="*/ 7048 h 14097"/>
                <a:gd name="connsiteX3" fmla="*/ 7048 w 14096"/>
                <a:gd name="connsiteY3" fmla="*/ 0 h 14097"/>
                <a:gd name="connsiteX4" fmla="*/ 14097 w 14096"/>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78" name="Freeform: Shape 277">
              <a:extLst>
                <a:ext uri="{FF2B5EF4-FFF2-40B4-BE49-F238E27FC236}">
                  <a16:creationId xmlns:a16="http://schemas.microsoft.com/office/drawing/2014/main" id="{C8DBE472-045A-491C-AB7C-4153EE2B008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69" y="3422225"/>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79" name="Freeform: Shape 278">
              <a:extLst>
                <a:ext uri="{FF2B5EF4-FFF2-40B4-BE49-F238E27FC236}">
                  <a16:creationId xmlns:a16="http://schemas.microsoft.com/office/drawing/2014/main" id="{2F6DD374-5D5F-48BB-8135-8F37EE2C235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0"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80" name="Freeform: Shape 279">
              <a:extLst>
                <a:ext uri="{FF2B5EF4-FFF2-40B4-BE49-F238E27FC236}">
                  <a16:creationId xmlns:a16="http://schemas.microsoft.com/office/drawing/2014/main" id="{386B8A5A-00D0-4291-937B-931B3F19CD4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65" y="3422225"/>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281" name="Freeform: Shape 280">
              <a:extLst>
                <a:ext uri="{FF2B5EF4-FFF2-40B4-BE49-F238E27FC236}">
                  <a16:creationId xmlns:a16="http://schemas.microsoft.com/office/drawing/2014/main" id="{89C10BFA-8067-495D-810E-1F4085F7B4F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14"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82" name="Freeform: Shape 281">
              <a:extLst>
                <a:ext uri="{FF2B5EF4-FFF2-40B4-BE49-F238E27FC236}">
                  <a16:creationId xmlns:a16="http://schemas.microsoft.com/office/drawing/2014/main" id="{51F94E69-8294-4AB3-A457-3BD4ACF085C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0"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283" name="Freeform: Shape 282">
              <a:extLst>
                <a:ext uri="{FF2B5EF4-FFF2-40B4-BE49-F238E27FC236}">
                  <a16:creationId xmlns:a16="http://schemas.microsoft.com/office/drawing/2014/main" id="{AD2859C5-45C5-4EE2-8272-0FA7A023536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0" y="342222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84" name="Freeform: Shape 283">
              <a:extLst>
                <a:ext uri="{FF2B5EF4-FFF2-40B4-BE49-F238E27FC236}">
                  <a16:creationId xmlns:a16="http://schemas.microsoft.com/office/drawing/2014/main" id="{14AFB321-1B9D-41AF-9686-8C689A3F4B1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8" y="3481374"/>
              <a:ext cx="14192" cy="14096"/>
            </a:xfrm>
            <a:custGeom>
              <a:avLst/>
              <a:gdLst>
                <a:gd name="connsiteX0" fmla="*/ 14192 w 14192"/>
                <a:gd name="connsiteY0" fmla="*/ 7049 h 14096"/>
                <a:gd name="connsiteX1" fmla="*/ 7144 w 14192"/>
                <a:gd name="connsiteY1" fmla="*/ 14097 h 14096"/>
                <a:gd name="connsiteX2" fmla="*/ 0 w 14192"/>
                <a:gd name="connsiteY2" fmla="*/ 7049 h 14096"/>
                <a:gd name="connsiteX3" fmla="*/ 7049 w 14192"/>
                <a:gd name="connsiteY3" fmla="*/ 0 h 14096"/>
                <a:gd name="connsiteX4" fmla="*/ 14192 w 14192"/>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9"/>
                  </a:moveTo>
                  <a:cubicBezTo>
                    <a:pt x="14192" y="10954"/>
                    <a:pt x="11049" y="14097"/>
                    <a:pt x="7144" y="14097"/>
                  </a:cubicBezTo>
                  <a:cubicBezTo>
                    <a:pt x="3239" y="14097"/>
                    <a:pt x="0" y="11049"/>
                    <a:pt x="0" y="7049"/>
                  </a:cubicBezTo>
                  <a:cubicBezTo>
                    <a:pt x="0" y="3048"/>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285" name="Freeform: Shape 284">
              <a:extLst>
                <a:ext uri="{FF2B5EF4-FFF2-40B4-BE49-F238E27FC236}">
                  <a16:creationId xmlns:a16="http://schemas.microsoft.com/office/drawing/2014/main" id="{5C4403F4-D893-4E4C-8DFE-E79AE6A62A6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3" y="348137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286" name="Freeform: Shape 285">
              <a:extLst>
                <a:ext uri="{FF2B5EF4-FFF2-40B4-BE49-F238E27FC236}">
                  <a16:creationId xmlns:a16="http://schemas.microsoft.com/office/drawing/2014/main" id="{BA894316-677B-4B51-AF19-0D3FAF96A7D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3"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07FDE9AD-8F5A-44B0-AC7E-30148150D05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8"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88" name="Freeform: Shape 287">
              <a:extLst>
                <a:ext uri="{FF2B5EF4-FFF2-40B4-BE49-F238E27FC236}">
                  <a16:creationId xmlns:a16="http://schemas.microsoft.com/office/drawing/2014/main" id="{A4D0E6BA-489D-4EA4-994E-225F7D078BC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8"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89" name="Freeform: Shape 288">
              <a:extLst>
                <a:ext uri="{FF2B5EF4-FFF2-40B4-BE49-F238E27FC236}">
                  <a16:creationId xmlns:a16="http://schemas.microsoft.com/office/drawing/2014/main" id="{7EDFBCCB-EC92-4860-BBDB-2EC6355FEE2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4" y="348137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459DBA8E-2EB0-4C51-A161-2C595B89D49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4"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FB1BA285-9A95-49B7-A098-F38400D92B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8" y="3540620"/>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D29C405E-90F5-4AB5-8B5F-3CA2F1815A6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3" y="3540620"/>
              <a:ext cx="14097" cy="14097"/>
            </a:xfrm>
            <a:custGeom>
              <a:avLst/>
              <a:gdLst>
                <a:gd name="connsiteX0" fmla="*/ 14097 w 14097"/>
                <a:gd name="connsiteY0" fmla="*/ 7048 h 14097"/>
                <a:gd name="connsiteX1" fmla="*/ 7049 w 14097"/>
                <a:gd name="connsiteY1" fmla="*/ 14097 h 14097"/>
                <a:gd name="connsiteX2" fmla="*/ 0 w 14097"/>
                <a:gd name="connsiteY2" fmla="*/ 7048 h 14097"/>
                <a:gd name="connsiteX3" fmla="*/ 7049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293" name="Freeform: Shape 292">
              <a:extLst>
                <a:ext uri="{FF2B5EF4-FFF2-40B4-BE49-F238E27FC236}">
                  <a16:creationId xmlns:a16="http://schemas.microsoft.com/office/drawing/2014/main" id="{F7214FFD-3321-412F-9CA5-4BC6E874F92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3"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94" name="Freeform: Shape 293">
              <a:extLst>
                <a:ext uri="{FF2B5EF4-FFF2-40B4-BE49-F238E27FC236}">
                  <a16:creationId xmlns:a16="http://schemas.microsoft.com/office/drawing/2014/main" id="{5F16C3D8-64A1-443D-92A7-EA97518A63F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8"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95" name="Freeform: Shape 294">
              <a:extLst>
                <a:ext uri="{FF2B5EF4-FFF2-40B4-BE49-F238E27FC236}">
                  <a16:creationId xmlns:a16="http://schemas.microsoft.com/office/drawing/2014/main" id="{7E4EFAB9-436A-4B6B-A16B-8DA3F614A89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8"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96" name="Freeform: Shape 295">
              <a:extLst>
                <a:ext uri="{FF2B5EF4-FFF2-40B4-BE49-F238E27FC236}">
                  <a16:creationId xmlns:a16="http://schemas.microsoft.com/office/drawing/2014/main" id="{037DDFC3-D7A5-443D-8417-D723296DA74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4" y="3540620"/>
              <a:ext cx="14097" cy="14097"/>
            </a:xfrm>
            <a:custGeom>
              <a:avLst/>
              <a:gdLst>
                <a:gd name="connsiteX0" fmla="*/ 14097 w 14097"/>
                <a:gd name="connsiteY0" fmla="*/ 7048 h 14097"/>
                <a:gd name="connsiteX1" fmla="*/ 7049 w 14097"/>
                <a:gd name="connsiteY1" fmla="*/ 14097 h 14097"/>
                <a:gd name="connsiteX2" fmla="*/ 0 w 14097"/>
                <a:gd name="connsiteY2" fmla="*/ 7048 h 14097"/>
                <a:gd name="connsiteX3" fmla="*/ 7049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297" name="Freeform: Shape 296">
              <a:extLst>
                <a:ext uri="{FF2B5EF4-FFF2-40B4-BE49-F238E27FC236}">
                  <a16:creationId xmlns:a16="http://schemas.microsoft.com/office/drawing/2014/main" id="{253AC142-F4B4-47E8-BBEE-F7D0F8547FE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4"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98" name="Freeform: Shape 297">
              <a:extLst>
                <a:ext uri="{FF2B5EF4-FFF2-40B4-BE49-F238E27FC236}">
                  <a16:creationId xmlns:a16="http://schemas.microsoft.com/office/drawing/2014/main" id="{890AAA82-94E2-41D0-AE92-9C87195CCBB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8" y="3599770"/>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299" name="Freeform: Shape 298">
              <a:extLst>
                <a:ext uri="{FF2B5EF4-FFF2-40B4-BE49-F238E27FC236}">
                  <a16:creationId xmlns:a16="http://schemas.microsoft.com/office/drawing/2014/main" id="{FD33B856-EF4E-40FC-BDA0-9E26203D03C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3" y="3599770"/>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00" name="Freeform: Shape 299">
              <a:extLst>
                <a:ext uri="{FF2B5EF4-FFF2-40B4-BE49-F238E27FC236}">
                  <a16:creationId xmlns:a16="http://schemas.microsoft.com/office/drawing/2014/main" id="{24AEBF58-C8A2-4D00-9AFB-B5012AEA369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3"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01" name="Freeform: Shape 300">
              <a:extLst>
                <a:ext uri="{FF2B5EF4-FFF2-40B4-BE49-F238E27FC236}">
                  <a16:creationId xmlns:a16="http://schemas.microsoft.com/office/drawing/2014/main" id="{21270E55-4211-4529-BDC3-29B80BDF505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8"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02" name="Freeform: Shape 301">
              <a:extLst>
                <a:ext uri="{FF2B5EF4-FFF2-40B4-BE49-F238E27FC236}">
                  <a16:creationId xmlns:a16="http://schemas.microsoft.com/office/drawing/2014/main" id="{16DD7E91-EFBB-4DD7-B30F-4A13C20BEDE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8"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03" name="Freeform: Shape 302">
              <a:extLst>
                <a:ext uri="{FF2B5EF4-FFF2-40B4-BE49-F238E27FC236}">
                  <a16:creationId xmlns:a16="http://schemas.microsoft.com/office/drawing/2014/main" id="{96260F31-66FB-4E2C-801E-701C2B859AA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3" y="3599770"/>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04" name="Freeform: Shape 303">
              <a:extLst>
                <a:ext uri="{FF2B5EF4-FFF2-40B4-BE49-F238E27FC236}">
                  <a16:creationId xmlns:a16="http://schemas.microsoft.com/office/drawing/2014/main" id="{B5FEE1C9-3961-4400-AD3E-B5AD93A4748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4"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05" name="Freeform: Shape 304">
              <a:extLst>
                <a:ext uri="{FF2B5EF4-FFF2-40B4-BE49-F238E27FC236}">
                  <a16:creationId xmlns:a16="http://schemas.microsoft.com/office/drawing/2014/main" id="{34E1BE05-269F-4A13-99FE-2A973A0E773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7" y="3659014"/>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306" name="Freeform: Shape 305">
              <a:extLst>
                <a:ext uri="{FF2B5EF4-FFF2-40B4-BE49-F238E27FC236}">
                  <a16:creationId xmlns:a16="http://schemas.microsoft.com/office/drawing/2014/main" id="{2D591FBD-65C6-46C4-AF19-875D652DCF2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2" y="3659014"/>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07" name="Freeform: Shape 306">
              <a:extLst>
                <a:ext uri="{FF2B5EF4-FFF2-40B4-BE49-F238E27FC236}">
                  <a16:creationId xmlns:a16="http://schemas.microsoft.com/office/drawing/2014/main" id="{85F7E635-CB45-4346-BBFB-10FF0576AF1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2"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08" name="Freeform: Shape 307">
              <a:extLst>
                <a:ext uri="{FF2B5EF4-FFF2-40B4-BE49-F238E27FC236}">
                  <a16:creationId xmlns:a16="http://schemas.microsoft.com/office/drawing/2014/main" id="{3BDAC885-F0B3-4D66-8587-43846529835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8"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09" name="Freeform: Shape 308">
              <a:extLst>
                <a:ext uri="{FF2B5EF4-FFF2-40B4-BE49-F238E27FC236}">
                  <a16:creationId xmlns:a16="http://schemas.microsoft.com/office/drawing/2014/main" id="{3427A7E1-71C9-42CC-9CAF-53642DC4D08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8"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10" name="Freeform: Shape 309">
              <a:extLst>
                <a:ext uri="{FF2B5EF4-FFF2-40B4-BE49-F238E27FC236}">
                  <a16:creationId xmlns:a16="http://schemas.microsoft.com/office/drawing/2014/main" id="{20BF60C4-2E5D-473E-96B6-D22BB8536FD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3" y="3659014"/>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11" name="Freeform: Shape 310">
              <a:extLst>
                <a:ext uri="{FF2B5EF4-FFF2-40B4-BE49-F238E27FC236}">
                  <a16:creationId xmlns:a16="http://schemas.microsoft.com/office/drawing/2014/main" id="{C4703732-1088-4448-ACC0-D8BD901B2CE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4"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12" name="Freeform: Shape 311">
              <a:extLst>
                <a:ext uri="{FF2B5EF4-FFF2-40B4-BE49-F238E27FC236}">
                  <a16:creationId xmlns:a16="http://schemas.microsoft.com/office/drawing/2014/main" id="{6777D706-23BF-4962-98D3-D5AE7DF4EC4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39" y="3718165"/>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313" name="Freeform: Shape 312">
              <a:extLst>
                <a:ext uri="{FF2B5EF4-FFF2-40B4-BE49-F238E27FC236}">
                  <a16:creationId xmlns:a16="http://schemas.microsoft.com/office/drawing/2014/main" id="{783FF777-4C59-44D0-9441-2B40E0A70E9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4" y="3718165"/>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14" name="Freeform: Shape 313">
              <a:extLst>
                <a:ext uri="{FF2B5EF4-FFF2-40B4-BE49-F238E27FC236}">
                  <a16:creationId xmlns:a16="http://schemas.microsoft.com/office/drawing/2014/main" id="{2037F33C-65F4-44B6-9CB2-D32D1552C6C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4"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15" name="Freeform: Shape 314">
              <a:extLst>
                <a:ext uri="{FF2B5EF4-FFF2-40B4-BE49-F238E27FC236}">
                  <a16:creationId xmlns:a16="http://schemas.microsoft.com/office/drawing/2014/main" id="{E73BA403-F3FD-4D76-A516-5698375D643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79"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16" name="Freeform: Shape 315">
              <a:extLst>
                <a:ext uri="{FF2B5EF4-FFF2-40B4-BE49-F238E27FC236}">
                  <a16:creationId xmlns:a16="http://schemas.microsoft.com/office/drawing/2014/main" id="{0AF0D29B-415A-4327-A4B4-B5DC8F0AC0A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29"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17" name="Freeform: Shape 316">
              <a:extLst>
                <a:ext uri="{FF2B5EF4-FFF2-40B4-BE49-F238E27FC236}">
                  <a16:creationId xmlns:a16="http://schemas.microsoft.com/office/drawing/2014/main" id="{374A9388-F55E-4F94-817D-5BFF0B59E7A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74" y="3718165"/>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18" name="Freeform: Shape 317">
              <a:extLst>
                <a:ext uri="{FF2B5EF4-FFF2-40B4-BE49-F238E27FC236}">
                  <a16:creationId xmlns:a16="http://schemas.microsoft.com/office/drawing/2014/main" id="{30C52183-F223-4E0A-B713-C91589CEB8F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25"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19" name="Freeform: Shape 318">
              <a:extLst>
                <a:ext uri="{FF2B5EF4-FFF2-40B4-BE49-F238E27FC236}">
                  <a16:creationId xmlns:a16="http://schemas.microsoft.com/office/drawing/2014/main" id="{A6BEE030-DC6B-4CB1-A01B-95CC8255258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34040" y="3777410"/>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320" name="Freeform: Shape 319">
              <a:extLst>
                <a:ext uri="{FF2B5EF4-FFF2-40B4-BE49-F238E27FC236}">
                  <a16:creationId xmlns:a16="http://schemas.microsoft.com/office/drawing/2014/main" id="{2D41CF67-37BB-443C-85CF-2A05174FD47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793285" y="3777410"/>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321" name="Freeform: Shape 320">
              <a:extLst>
                <a:ext uri="{FF2B5EF4-FFF2-40B4-BE49-F238E27FC236}">
                  <a16:creationId xmlns:a16="http://schemas.microsoft.com/office/drawing/2014/main" id="{65A449CF-396F-45B8-B268-6824A4E89BB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852436"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22" name="Freeform: Shape 321">
              <a:extLst>
                <a:ext uri="{FF2B5EF4-FFF2-40B4-BE49-F238E27FC236}">
                  <a16:creationId xmlns:a16="http://schemas.microsoft.com/office/drawing/2014/main" id="{9C20A7EF-7013-4D6C-ADD8-868A931DF20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11683"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23" name="Freeform: Shape 322">
              <a:extLst>
                <a:ext uri="{FF2B5EF4-FFF2-40B4-BE49-F238E27FC236}">
                  <a16:creationId xmlns:a16="http://schemas.microsoft.com/office/drawing/2014/main" id="{F787692C-3BA9-4D4D-82F8-E497797AAED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970835"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24" name="Freeform: Shape 323">
              <a:extLst>
                <a:ext uri="{FF2B5EF4-FFF2-40B4-BE49-F238E27FC236}">
                  <a16:creationId xmlns:a16="http://schemas.microsoft.com/office/drawing/2014/main" id="{A6D539D6-A55E-40F5-83AC-A773405241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30082" y="3777410"/>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325" name="Freeform: Shape 324">
              <a:extLst>
                <a:ext uri="{FF2B5EF4-FFF2-40B4-BE49-F238E27FC236}">
                  <a16:creationId xmlns:a16="http://schemas.microsoft.com/office/drawing/2014/main" id="{D4D7922F-CA55-4202-B99F-ED303E70449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89231"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26" name="Freeform: Shape 325">
              <a:extLst>
                <a:ext uri="{FF2B5EF4-FFF2-40B4-BE49-F238E27FC236}">
                  <a16:creationId xmlns:a16="http://schemas.microsoft.com/office/drawing/2014/main" id="{4120C846-A602-4B6C-9C07-11D2B0F8A40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76" y="3481374"/>
              <a:ext cx="14097" cy="14096"/>
            </a:xfrm>
            <a:custGeom>
              <a:avLst/>
              <a:gdLst>
                <a:gd name="connsiteX0" fmla="*/ 14097 w 14097"/>
                <a:gd name="connsiteY0" fmla="*/ 7049 h 14096"/>
                <a:gd name="connsiteX1" fmla="*/ 7049 w 14097"/>
                <a:gd name="connsiteY1" fmla="*/ 14097 h 14096"/>
                <a:gd name="connsiteX2" fmla="*/ 0 w 14097"/>
                <a:gd name="connsiteY2" fmla="*/ 7049 h 14096"/>
                <a:gd name="connsiteX3" fmla="*/ 7049 w 14097"/>
                <a:gd name="connsiteY3" fmla="*/ 0 h 14096"/>
                <a:gd name="connsiteX4" fmla="*/ 14097 w 14097"/>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9"/>
                  </a:moveTo>
                  <a:cubicBezTo>
                    <a:pt x="14097" y="10954"/>
                    <a:pt x="10954" y="14097"/>
                    <a:pt x="7049" y="14097"/>
                  </a:cubicBezTo>
                  <a:cubicBezTo>
                    <a:pt x="3143" y="14097"/>
                    <a:pt x="0" y="10954"/>
                    <a:pt x="0" y="7049"/>
                  </a:cubicBezTo>
                  <a:cubicBezTo>
                    <a:pt x="0" y="3143"/>
                    <a:pt x="3143" y="0"/>
                    <a:pt x="7049"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327" name="Freeform: Shape 326">
              <a:extLst>
                <a:ext uri="{FF2B5EF4-FFF2-40B4-BE49-F238E27FC236}">
                  <a16:creationId xmlns:a16="http://schemas.microsoft.com/office/drawing/2014/main" id="{84B5D527-4684-45F5-84CE-73642492DB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7"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328" name="Freeform: Shape 327">
              <a:extLst>
                <a:ext uri="{FF2B5EF4-FFF2-40B4-BE49-F238E27FC236}">
                  <a16:creationId xmlns:a16="http://schemas.microsoft.com/office/drawing/2014/main" id="{FF31CF21-8169-4D45-A115-9CF8D37189D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72" y="3481374"/>
              <a:ext cx="14096" cy="14096"/>
            </a:xfrm>
            <a:custGeom>
              <a:avLst/>
              <a:gdLst>
                <a:gd name="connsiteX0" fmla="*/ 14097 w 14096"/>
                <a:gd name="connsiteY0" fmla="*/ 7049 h 14096"/>
                <a:gd name="connsiteX1" fmla="*/ 7049 w 14096"/>
                <a:gd name="connsiteY1" fmla="*/ 14097 h 14096"/>
                <a:gd name="connsiteX2" fmla="*/ 0 w 14096"/>
                <a:gd name="connsiteY2" fmla="*/ 7049 h 14096"/>
                <a:gd name="connsiteX3" fmla="*/ 7049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9" y="14097"/>
                  </a:cubicBezTo>
                  <a:cubicBezTo>
                    <a:pt x="3143" y="14097"/>
                    <a:pt x="0" y="10954"/>
                    <a:pt x="0" y="7049"/>
                  </a:cubicBezTo>
                  <a:cubicBezTo>
                    <a:pt x="0" y="3143"/>
                    <a:pt x="3143" y="0"/>
                    <a:pt x="7049" y="0"/>
                  </a:cubicBezTo>
                  <a:cubicBezTo>
                    <a:pt x="10859" y="0"/>
                    <a:pt x="14097" y="3143"/>
                    <a:pt x="14097" y="7049"/>
                  </a:cubicBezTo>
                  <a:close/>
                </a:path>
              </a:pathLst>
            </a:custGeom>
            <a:grpFill/>
            <a:ln w="9525" cap="flat">
              <a:noFill/>
              <a:prstDash val="solid"/>
              <a:miter/>
            </a:ln>
          </p:spPr>
          <p:txBody>
            <a:bodyPr rtlCol="0" anchor="ctr"/>
            <a:lstStyle/>
            <a:p>
              <a:endParaRPr lang="en-US"/>
            </a:p>
          </p:txBody>
        </p:sp>
        <p:sp>
          <p:nvSpPr>
            <p:cNvPr id="329" name="Freeform: Shape 328">
              <a:extLst>
                <a:ext uri="{FF2B5EF4-FFF2-40B4-BE49-F238E27FC236}">
                  <a16:creationId xmlns:a16="http://schemas.microsoft.com/office/drawing/2014/main" id="{DA8762B9-9CD8-4676-93F5-6C9358A9404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22"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330" name="Freeform: Shape 329">
              <a:extLst>
                <a:ext uri="{FF2B5EF4-FFF2-40B4-BE49-F238E27FC236}">
                  <a16:creationId xmlns:a16="http://schemas.microsoft.com/office/drawing/2014/main" id="{A183E80A-70D1-4F52-A92D-D396648CCB7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8"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858" y="0"/>
                    <a:pt x="14097" y="3143"/>
                    <a:pt x="14097" y="7049"/>
                  </a:cubicBezTo>
                  <a:close/>
                </a:path>
              </a:pathLst>
            </a:custGeom>
            <a:grpFill/>
            <a:ln w="9525" cap="flat">
              <a:noFill/>
              <a:prstDash val="solid"/>
              <a:miter/>
            </a:ln>
          </p:spPr>
          <p:txBody>
            <a:bodyPr rtlCol="0" anchor="ctr"/>
            <a:lstStyle/>
            <a:p>
              <a:endParaRPr lang="en-US"/>
            </a:p>
          </p:txBody>
        </p:sp>
        <p:sp>
          <p:nvSpPr>
            <p:cNvPr id="331" name="Freeform: Shape 330">
              <a:extLst>
                <a:ext uri="{FF2B5EF4-FFF2-40B4-BE49-F238E27FC236}">
                  <a16:creationId xmlns:a16="http://schemas.microsoft.com/office/drawing/2014/main" id="{83FBB0F7-E17E-4890-9B66-3625BA14683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7" y="3481373"/>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332" name="Freeform: Shape 331">
              <a:extLst>
                <a:ext uri="{FF2B5EF4-FFF2-40B4-BE49-F238E27FC236}">
                  <a16:creationId xmlns:a16="http://schemas.microsoft.com/office/drawing/2014/main" id="{708E7BF1-2D4D-44AB-A5CC-0ED91B8462E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76" y="3540622"/>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33" name="Freeform: Shape 332">
              <a:extLst>
                <a:ext uri="{FF2B5EF4-FFF2-40B4-BE49-F238E27FC236}">
                  <a16:creationId xmlns:a16="http://schemas.microsoft.com/office/drawing/2014/main" id="{4B468C4E-6F63-4172-AE1F-8965744DBC4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7" y="354062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34" name="Freeform: Shape 333">
              <a:extLst>
                <a:ext uri="{FF2B5EF4-FFF2-40B4-BE49-F238E27FC236}">
                  <a16:creationId xmlns:a16="http://schemas.microsoft.com/office/drawing/2014/main" id="{974C7149-F567-4D55-8F48-511DCF3A81E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72" y="3540626"/>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335" name="Freeform: Shape 334">
              <a:extLst>
                <a:ext uri="{FF2B5EF4-FFF2-40B4-BE49-F238E27FC236}">
                  <a16:creationId xmlns:a16="http://schemas.microsoft.com/office/drawing/2014/main" id="{54A551FA-7E10-4D28-9A10-B9A06C0780E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22" y="354062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36" name="Freeform: Shape 335">
              <a:extLst>
                <a:ext uri="{FF2B5EF4-FFF2-40B4-BE49-F238E27FC236}">
                  <a16:creationId xmlns:a16="http://schemas.microsoft.com/office/drawing/2014/main" id="{1D04F3C0-CE2C-4B8D-A5BD-0E994FD8D97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8" y="354063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337" name="Freeform: Shape 336">
              <a:extLst>
                <a:ext uri="{FF2B5EF4-FFF2-40B4-BE49-F238E27FC236}">
                  <a16:creationId xmlns:a16="http://schemas.microsoft.com/office/drawing/2014/main" id="{D2EA9230-DD52-48A9-B268-56744EA5065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7" y="3540631"/>
              <a:ext cx="14096" cy="14097"/>
            </a:xfrm>
            <a:custGeom>
              <a:avLst/>
              <a:gdLst>
                <a:gd name="connsiteX0" fmla="*/ 14097 w 14096"/>
                <a:gd name="connsiteY0" fmla="*/ 7048 h 14097"/>
                <a:gd name="connsiteX1" fmla="*/ 7048 w 14096"/>
                <a:gd name="connsiteY1" fmla="*/ 14097 h 14097"/>
                <a:gd name="connsiteX2" fmla="*/ 0 w 14096"/>
                <a:gd name="connsiteY2" fmla="*/ 7048 h 14097"/>
                <a:gd name="connsiteX3" fmla="*/ 7048 w 14096"/>
                <a:gd name="connsiteY3" fmla="*/ 0 h 14097"/>
                <a:gd name="connsiteX4" fmla="*/ 14097 w 14096"/>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338" name="Freeform: Shape 337">
              <a:extLst>
                <a:ext uri="{FF2B5EF4-FFF2-40B4-BE49-F238E27FC236}">
                  <a16:creationId xmlns:a16="http://schemas.microsoft.com/office/drawing/2014/main" id="{043A05F5-A8CF-4D01-AF12-95D1ECAE460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76" y="3599781"/>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39" name="Freeform: Shape 338">
              <a:extLst>
                <a:ext uri="{FF2B5EF4-FFF2-40B4-BE49-F238E27FC236}">
                  <a16:creationId xmlns:a16="http://schemas.microsoft.com/office/drawing/2014/main" id="{1F47C6BC-BD1A-4291-B018-05E5A72E4B8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7" y="35997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40" name="Freeform: Shape 339">
              <a:extLst>
                <a:ext uri="{FF2B5EF4-FFF2-40B4-BE49-F238E27FC236}">
                  <a16:creationId xmlns:a16="http://schemas.microsoft.com/office/drawing/2014/main" id="{E5B89844-FD17-4048-A3F5-35E390C6EF7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72" y="3599781"/>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341" name="Freeform: Shape 340">
              <a:extLst>
                <a:ext uri="{FF2B5EF4-FFF2-40B4-BE49-F238E27FC236}">
                  <a16:creationId xmlns:a16="http://schemas.microsoft.com/office/drawing/2014/main" id="{B5593F34-8B0E-4D34-9781-B594E2F5D76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22" y="35997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42" name="Freeform: Shape 341">
              <a:extLst>
                <a:ext uri="{FF2B5EF4-FFF2-40B4-BE49-F238E27FC236}">
                  <a16:creationId xmlns:a16="http://schemas.microsoft.com/office/drawing/2014/main" id="{4428E4BB-2263-4D19-8254-C9B54B85653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8" y="359978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343" name="Freeform: Shape 342">
              <a:extLst>
                <a:ext uri="{FF2B5EF4-FFF2-40B4-BE49-F238E27FC236}">
                  <a16:creationId xmlns:a16="http://schemas.microsoft.com/office/drawing/2014/main" id="{2366216E-6EA2-4872-8370-C5EC22520F4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7" y="3599782"/>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44" name="Freeform: Shape 343">
              <a:extLst>
                <a:ext uri="{FF2B5EF4-FFF2-40B4-BE49-F238E27FC236}">
                  <a16:creationId xmlns:a16="http://schemas.microsoft.com/office/drawing/2014/main" id="{D66F8E3F-BF33-4F99-A1F0-EB5885BF2CA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76" y="3659026"/>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45" name="Freeform: Shape 344">
              <a:extLst>
                <a:ext uri="{FF2B5EF4-FFF2-40B4-BE49-F238E27FC236}">
                  <a16:creationId xmlns:a16="http://schemas.microsoft.com/office/drawing/2014/main" id="{EB506747-ED9D-43EA-BD67-DF7971849ED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7"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46" name="Freeform: Shape 345">
              <a:extLst>
                <a:ext uri="{FF2B5EF4-FFF2-40B4-BE49-F238E27FC236}">
                  <a16:creationId xmlns:a16="http://schemas.microsoft.com/office/drawing/2014/main" id="{AC803CE8-FFF7-40EA-AF62-102724C3247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72" y="3659026"/>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347" name="Freeform: Shape 346">
              <a:extLst>
                <a:ext uri="{FF2B5EF4-FFF2-40B4-BE49-F238E27FC236}">
                  <a16:creationId xmlns:a16="http://schemas.microsoft.com/office/drawing/2014/main" id="{7EF6FFCA-06CC-4395-AEB0-425719A42D8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22"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48" name="Freeform: Shape 347">
              <a:extLst>
                <a:ext uri="{FF2B5EF4-FFF2-40B4-BE49-F238E27FC236}">
                  <a16:creationId xmlns:a16="http://schemas.microsoft.com/office/drawing/2014/main" id="{0D95F285-AAC0-4F32-8665-2677878BD3F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8"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349" name="Freeform: Shape 348">
              <a:extLst>
                <a:ext uri="{FF2B5EF4-FFF2-40B4-BE49-F238E27FC236}">
                  <a16:creationId xmlns:a16="http://schemas.microsoft.com/office/drawing/2014/main" id="{8DFCCA2E-BF12-4D26-A5A4-A03387546AB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7"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50" name="Freeform: Shape 349">
              <a:extLst>
                <a:ext uri="{FF2B5EF4-FFF2-40B4-BE49-F238E27FC236}">
                  <a16:creationId xmlns:a16="http://schemas.microsoft.com/office/drawing/2014/main" id="{2ABEAC60-6AC3-4D6A-95F9-2E79F6BE001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76" y="3718177"/>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51" name="Freeform: Shape 350">
              <a:extLst>
                <a:ext uri="{FF2B5EF4-FFF2-40B4-BE49-F238E27FC236}">
                  <a16:creationId xmlns:a16="http://schemas.microsoft.com/office/drawing/2014/main" id="{FA6015B7-49FE-4729-B2F4-585F0F305FC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7" y="371817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52" name="Freeform: Shape 351">
              <a:extLst>
                <a:ext uri="{FF2B5EF4-FFF2-40B4-BE49-F238E27FC236}">
                  <a16:creationId xmlns:a16="http://schemas.microsoft.com/office/drawing/2014/main" id="{D611DEB1-76FE-4625-9449-88E52D15F43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72" y="3718177"/>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353" name="Freeform: Shape 352">
              <a:extLst>
                <a:ext uri="{FF2B5EF4-FFF2-40B4-BE49-F238E27FC236}">
                  <a16:creationId xmlns:a16="http://schemas.microsoft.com/office/drawing/2014/main" id="{97F031C1-1AA7-4CA7-ADD3-E0577626E19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22" y="371817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54" name="Freeform: Shape 353">
              <a:extLst>
                <a:ext uri="{FF2B5EF4-FFF2-40B4-BE49-F238E27FC236}">
                  <a16:creationId xmlns:a16="http://schemas.microsoft.com/office/drawing/2014/main" id="{96F5D0CB-22E6-4536-8403-F42527F31F4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68" y="3718172"/>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355" name="Freeform: Shape 354">
              <a:extLst>
                <a:ext uri="{FF2B5EF4-FFF2-40B4-BE49-F238E27FC236}">
                  <a16:creationId xmlns:a16="http://schemas.microsoft.com/office/drawing/2014/main" id="{A32718AB-7401-4F66-9C77-E06C3CF7CD8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17" y="371817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56" name="Freeform: Shape 355">
              <a:extLst>
                <a:ext uri="{FF2B5EF4-FFF2-40B4-BE49-F238E27FC236}">
                  <a16:creationId xmlns:a16="http://schemas.microsoft.com/office/drawing/2014/main" id="{85B6B5F1-D1E4-45A3-8117-348D02D2A3F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48472" y="3777419"/>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57" name="Freeform: Shape 356">
              <a:extLst>
                <a:ext uri="{FF2B5EF4-FFF2-40B4-BE49-F238E27FC236}">
                  <a16:creationId xmlns:a16="http://schemas.microsoft.com/office/drawing/2014/main" id="{534869FD-184C-42DB-B9DA-293DB67E5EB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07622" y="3777419"/>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58" name="Freeform: Shape 357">
              <a:extLst>
                <a:ext uri="{FF2B5EF4-FFF2-40B4-BE49-F238E27FC236}">
                  <a16:creationId xmlns:a16="http://schemas.microsoft.com/office/drawing/2014/main" id="{A781504F-CAFD-4201-B288-8B4A809B43A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266868" y="3777419"/>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359" name="Freeform: Shape 358">
              <a:extLst>
                <a:ext uri="{FF2B5EF4-FFF2-40B4-BE49-F238E27FC236}">
                  <a16:creationId xmlns:a16="http://schemas.microsoft.com/office/drawing/2014/main" id="{D9FC8348-2BA6-4631-8AA7-D63CD898C53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26024" y="3777383"/>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60" name="Freeform: Shape 359">
              <a:extLst>
                <a:ext uri="{FF2B5EF4-FFF2-40B4-BE49-F238E27FC236}">
                  <a16:creationId xmlns:a16="http://schemas.microsoft.com/office/drawing/2014/main" id="{C1AF95A2-64EA-45E2-A43B-1EBD569109B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385287" y="3777429"/>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361" name="Freeform: Shape 360">
              <a:extLst>
                <a:ext uri="{FF2B5EF4-FFF2-40B4-BE49-F238E27FC236}">
                  <a16:creationId xmlns:a16="http://schemas.microsoft.com/office/drawing/2014/main" id="{CFC80050-240D-434A-BFCB-DE4DA4FAFB1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444424" y="377742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grpFill/>
            <a:ln w="9525" cap="flat">
              <a:noFill/>
              <a:prstDash val="solid"/>
              <a:miter/>
            </a:ln>
          </p:spPr>
          <p:txBody>
            <a:bodyPr rtlCol="0" anchor="ctr"/>
            <a:lstStyle/>
            <a:p>
              <a:endParaRPr lang="en-US" dirty="0"/>
            </a:p>
          </p:txBody>
        </p:sp>
      </p:grpSp>
      <p:sp>
        <p:nvSpPr>
          <p:cNvPr id="3" name="Content Placeholder 2">
            <a:extLst>
              <a:ext uri="{FF2B5EF4-FFF2-40B4-BE49-F238E27FC236}">
                <a16:creationId xmlns:a16="http://schemas.microsoft.com/office/drawing/2014/main" id="{A7B1725C-7B85-38AC-A6AE-C6EE002A2B38}"/>
              </a:ext>
            </a:extLst>
          </p:cNvPr>
          <p:cNvSpPr>
            <a:spLocks noGrp="1"/>
          </p:cNvSpPr>
          <p:nvPr>
            <p:ph idx="1"/>
          </p:nvPr>
        </p:nvSpPr>
        <p:spPr>
          <a:xfrm>
            <a:off x="6477270" y="828000"/>
            <a:ext cx="5551156" cy="5093799"/>
          </a:xfrm>
        </p:spPr>
        <p:txBody>
          <a:bodyPr vert="horz" lIns="91440" tIns="45720" rIns="91440" bIns="45720" rtlCol="0" anchor="t">
            <a:noAutofit/>
          </a:bodyPr>
          <a:lstStyle/>
          <a:p>
            <a:r>
              <a:rPr lang="en-US" sz="3200" dirty="0"/>
              <a:t>Marketers can find better results and revenues when they use online marketing, it gives them the ability to reach as many people as possible. In that case businesses that operate over the internet are not limited by physical limitation.</a:t>
            </a:r>
          </a:p>
        </p:txBody>
      </p:sp>
      <p:sp>
        <p:nvSpPr>
          <p:cNvPr id="4" name="Slide Number Placeholder 3">
            <a:extLst>
              <a:ext uri="{FF2B5EF4-FFF2-40B4-BE49-F238E27FC236}">
                <a16:creationId xmlns:a16="http://schemas.microsoft.com/office/drawing/2014/main" id="{EB18F1DE-0B87-62CB-9954-7E96BBB8A454}"/>
              </a:ext>
            </a:extLst>
          </p:cNvPr>
          <p:cNvSpPr>
            <a:spLocks noGrp="1"/>
          </p:cNvSpPr>
          <p:nvPr>
            <p:ph type="sldNum" sz="quarter" idx="12"/>
          </p:nvPr>
        </p:nvSpPr>
        <p:spPr>
          <a:xfrm>
            <a:off x="9274908" y="6405197"/>
            <a:ext cx="2743200" cy="365125"/>
          </a:xfrm>
        </p:spPr>
        <p:txBody>
          <a:bodyPr>
            <a:noAutofit/>
          </a:bodyPr>
          <a:lstStyle/>
          <a:p>
            <a:pPr>
              <a:spcAft>
                <a:spcPts val="600"/>
              </a:spcAft>
            </a:pPr>
            <a:fld id="{F3450C42-9A0B-4425-92C2-70FCF7C45734}" type="slidenum">
              <a:rPr lang="en-US" sz="1800" dirty="0" smtClean="0">
                <a:ea typeface="Source Sans Pro SemiBold"/>
              </a:rPr>
              <a:pPr>
                <a:spcAft>
                  <a:spcPts val="600"/>
                </a:spcAft>
              </a:pPr>
              <a:t>8</a:t>
            </a:fld>
            <a:endParaRPr lang="en-US" sz="1800" dirty="0">
              <a:ea typeface="Source Sans Pro SemiBold"/>
            </a:endParaRPr>
          </a:p>
        </p:txBody>
      </p:sp>
    </p:spTree>
    <p:extLst>
      <p:ext uri="{BB962C8B-B14F-4D97-AF65-F5344CB8AC3E}">
        <p14:creationId xmlns:p14="http://schemas.microsoft.com/office/powerpoint/2010/main" val="15264922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A0118C5-4F8D-4CF4-BADD-53FEACC6C42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 name="Graphic 190">
            <a:extLst>
              <a:ext uri="{FF2B5EF4-FFF2-40B4-BE49-F238E27FC236}">
                <a16:creationId xmlns:a16="http://schemas.microsoft.com/office/drawing/2014/main" id="{55A100E1-E66E-4ED2-A56A-F7A819228F2E}"/>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491531" y="725954"/>
            <a:ext cx="1598829" cy="531293"/>
            <a:chOff x="2504802" y="1755501"/>
            <a:chExt cx="1598829" cy="531293"/>
          </a:xfrm>
          <a:solidFill>
            <a:schemeClr val="tx1"/>
          </a:solidFill>
        </p:grpSpPr>
        <p:sp>
          <p:nvSpPr>
            <p:cNvPr id="12" name="Freeform: Shape 11">
              <a:extLst>
                <a:ext uri="{FF2B5EF4-FFF2-40B4-BE49-F238E27FC236}">
                  <a16:creationId xmlns:a16="http://schemas.microsoft.com/office/drawing/2014/main" id="{4AB9672F-EB60-4C69-965D-C7AD5217C2F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2504802" y="2113855"/>
              <a:ext cx="1598614" cy="172939"/>
            </a:xfrm>
            <a:custGeom>
              <a:avLst/>
              <a:gdLst>
                <a:gd name="connsiteX0" fmla="*/ 1248648 w 1598614"/>
                <a:gd name="connsiteY0" fmla="*/ 172939 h 172939"/>
                <a:gd name="connsiteX1" fmla="*/ 1123031 w 1598614"/>
                <a:gd name="connsiteY1" fmla="*/ 92708 h 172939"/>
                <a:gd name="connsiteX2" fmla="*/ 1024085 w 1598614"/>
                <a:gd name="connsiteY2" fmla="*/ 29469 h 172939"/>
                <a:gd name="connsiteX3" fmla="*/ 925140 w 1598614"/>
                <a:gd name="connsiteY3" fmla="*/ 92708 h 172939"/>
                <a:gd name="connsiteX4" fmla="*/ 799522 w 1598614"/>
                <a:gd name="connsiteY4" fmla="*/ 172939 h 172939"/>
                <a:gd name="connsiteX5" fmla="*/ 799522 w 1598614"/>
                <a:gd name="connsiteY5" fmla="*/ 172939 h 172939"/>
                <a:gd name="connsiteX6" fmla="*/ 673905 w 1598614"/>
                <a:gd name="connsiteY6" fmla="*/ 92708 h 172939"/>
                <a:gd name="connsiteX7" fmla="*/ 574959 w 1598614"/>
                <a:gd name="connsiteY7" fmla="*/ 29469 h 172939"/>
                <a:gd name="connsiteX8" fmla="*/ 476014 w 1598614"/>
                <a:gd name="connsiteY8" fmla="*/ 92708 h 172939"/>
                <a:gd name="connsiteX9" fmla="*/ 350396 w 1598614"/>
                <a:gd name="connsiteY9" fmla="*/ 172939 h 172939"/>
                <a:gd name="connsiteX10" fmla="*/ 224778 w 1598614"/>
                <a:gd name="connsiteY10" fmla="*/ 92708 h 172939"/>
                <a:gd name="connsiteX11" fmla="*/ 125833 w 1598614"/>
                <a:gd name="connsiteY11" fmla="*/ 29469 h 172939"/>
                <a:gd name="connsiteX12" fmla="*/ 26887 w 1598614"/>
                <a:gd name="connsiteY12" fmla="*/ 92708 h 172939"/>
                <a:gd name="connsiteX13" fmla="*/ 0 w 1598614"/>
                <a:gd name="connsiteY13" fmla="*/ 80232 h 172939"/>
                <a:gd name="connsiteX14" fmla="*/ 125618 w 1598614"/>
                <a:gd name="connsiteY14" fmla="*/ 0 h 172939"/>
                <a:gd name="connsiteX15" fmla="*/ 251235 w 1598614"/>
                <a:gd name="connsiteY15" fmla="*/ 80232 h 172939"/>
                <a:gd name="connsiteX16" fmla="*/ 350181 w 1598614"/>
                <a:gd name="connsiteY16" fmla="*/ 143471 h 172939"/>
                <a:gd name="connsiteX17" fmla="*/ 449126 w 1598614"/>
                <a:gd name="connsiteY17" fmla="*/ 80232 h 172939"/>
                <a:gd name="connsiteX18" fmla="*/ 574744 w 1598614"/>
                <a:gd name="connsiteY18" fmla="*/ 0 h 172939"/>
                <a:gd name="connsiteX19" fmla="*/ 700362 w 1598614"/>
                <a:gd name="connsiteY19" fmla="*/ 80232 h 172939"/>
                <a:gd name="connsiteX20" fmla="*/ 799307 w 1598614"/>
                <a:gd name="connsiteY20" fmla="*/ 143471 h 172939"/>
                <a:gd name="connsiteX21" fmla="*/ 799307 w 1598614"/>
                <a:gd name="connsiteY21" fmla="*/ 143471 h 172939"/>
                <a:gd name="connsiteX22" fmla="*/ 898253 w 1598614"/>
                <a:gd name="connsiteY22" fmla="*/ 80232 h 172939"/>
                <a:gd name="connsiteX23" fmla="*/ 1023870 w 1598614"/>
                <a:gd name="connsiteY23" fmla="*/ 0 h 172939"/>
                <a:gd name="connsiteX24" fmla="*/ 1149488 w 1598614"/>
                <a:gd name="connsiteY24" fmla="*/ 80232 h 172939"/>
                <a:gd name="connsiteX25" fmla="*/ 1248433 w 1598614"/>
                <a:gd name="connsiteY25" fmla="*/ 143471 h 172939"/>
                <a:gd name="connsiteX26" fmla="*/ 1347379 w 1598614"/>
                <a:gd name="connsiteY26" fmla="*/ 80232 h 172939"/>
                <a:gd name="connsiteX27" fmla="*/ 1472997 w 1598614"/>
                <a:gd name="connsiteY27" fmla="*/ 0 h 172939"/>
                <a:gd name="connsiteX28" fmla="*/ 1598614 w 1598614"/>
                <a:gd name="connsiteY28" fmla="*/ 80232 h 172939"/>
                <a:gd name="connsiteX29" fmla="*/ 1571942 w 1598614"/>
                <a:gd name="connsiteY29" fmla="*/ 92708 h 172939"/>
                <a:gd name="connsiteX30" fmla="*/ 1472997 w 1598614"/>
                <a:gd name="connsiteY30" fmla="*/ 29469 h 172939"/>
                <a:gd name="connsiteX31" fmla="*/ 1374051 w 1598614"/>
                <a:gd name="connsiteY31" fmla="*/ 92708 h 172939"/>
                <a:gd name="connsiteX32" fmla="*/ 1248648 w 1598614"/>
                <a:gd name="connsiteY32" fmla="*/ 172939 h 172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598614" h="172939">
                  <a:moveTo>
                    <a:pt x="1248648" y="172939"/>
                  </a:moveTo>
                  <a:cubicBezTo>
                    <a:pt x="1194229" y="172939"/>
                    <a:pt x="1146046" y="142180"/>
                    <a:pt x="1123031" y="92708"/>
                  </a:cubicBezTo>
                  <a:cubicBezTo>
                    <a:pt x="1104962" y="53775"/>
                    <a:pt x="1067105" y="29469"/>
                    <a:pt x="1024085" y="29469"/>
                  </a:cubicBezTo>
                  <a:cubicBezTo>
                    <a:pt x="981066" y="29469"/>
                    <a:pt x="943208" y="53775"/>
                    <a:pt x="925140" y="92708"/>
                  </a:cubicBezTo>
                  <a:cubicBezTo>
                    <a:pt x="902124" y="142180"/>
                    <a:pt x="853942" y="172939"/>
                    <a:pt x="799522" y="172939"/>
                  </a:cubicBezTo>
                  <a:cubicBezTo>
                    <a:pt x="799522" y="172939"/>
                    <a:pt x="799522" y="172939"/>
                    <a:pt x="799522" y="172939"/>
                  </a:cubicBezTo>
                  <a:cubicBezTo>
                    <a:pt x="744887" y="172939"/>
                    <a:pt x="696920" y="142180"/>
                    <a:pt x="673905" y="92708"/>
                  </a:cubicBezTo>
                  <a:cubicBezTo>
                    <a:pt x="655836" y="53775"/>
                    <a:pt x="617979" y="29469"/>
                    <a:pt x="574959" y="29469"/>
                  </a:cubicBezTo>
                  <a:cubicBezTo>
                    <a:pt x="531939" y="29469"/>
                    <a:pt x="494082" y="53775"/>
                    <a:pt x="476014" y="92708"/>
                  </a:cubicBezTo>
                  <a:cubicBezTo>
                    <a:pt x="452998" y="142180"/>
                    <a:pt x="405031" y="172939"/>
                    <a:pt x="350396" y="172939"/>
                  </a:cubicBezTo>
                  <a:cubicBezTo>
                    <a:pt x="295976" y="172939"/>
                    <a:pt x="247794" y="142180"/>
                    <a:pt x="224778" y="92708"/>
                  </a:cubicBezTo>
                  <a:cubicBezTo>
                    <a:pt x="206710" y="53775"/>
                    <a:pt x="168853" y="29469"/>
                    <a:pt x="125833" y="29469"/>
                  </a:cubicBezTo>
                  <a:cubicBezTo>
                    <a:pt x="82813" y="29469"/>
                    <a:pt x="44956" y="53775"/>
                    <a:pt x="26887" y="92708"/>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268" y="30759"/>
                    <a:pt x="969235" y="0"/>
                    <a:pt x="1023870" y="0"/>
                  </a:cubicBezTo>
                  <a:cubicBezTo>
                    <a:pt x="1078505" y="0"/>
                    <a:pt x="1126472" y="30759"/>
                    <a:pt x="1149488" y="80232"/>
                  </a:cubicBezTo>
                  <a:cubicBezTo>
                    <a:pt x="1167556" y="119165"/>
                    <a:pt x="1205414" y="143471"/>
                    <a:pt x="1248433" y="143471"/>
                  </a:cubicBezTo>
                  <a:cubicBezTo>
                    <a:pt x="1291453" y="143471"/>
                    <a:pt x="1329311" y="119165"/>
                    <a:pt x="1347379" y="80232"/>
                  </a:cubicBezTo>
                  <a:cubicBezTo>
                    <a:pt x="1370394" y="30759"/>
                    <a:pt x="1418361" y="0"/>
                    <a:pt x="1472997" y="0"/>
                  </a:cubicBezTo>
                  <a:cubicBezTo>
                    <a:pt x="1527632" y="0"/>
                    <a:pt x="1575814" y="30759"/>
                    <a:pt x="1598614" y="80232"/>
                  </a:cubicBezTo>
                  <a:lnTo>
                    <a:pt x="1571942" y="92708"/>
                  </a:lnTo>
                  <a:cubicBezTo>
                    <a:pt x="1553874" y="53775"/>
                    <a:pt x="1515801" y="29469"/>
                    <a:pt x="1472997" y="29469"/>
                  </a:cubicBezTo>
                  <a:cubicBezTo>
                    <a:pt x="1429977" y="29469"/>
                    <a:pt x="1392119" y="53775"/>
                    <a:pt x="1374051" y="92708"/>
                  </a:cubicBezTo>
                  <a:cubicBezTo>
                    <a:pt x="1351251" y="142180"/>
                    <a:pt x="1303069" y="172939"/>
                    <a:pt x="1248648" y="172939"/>
                  </a:cubicBezTo>
                  <a:close/>
                </a:path>
              </a:pathLst>
            </a:custGeom>
            <a:grpFill/>
            <a:ln w="21496"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47B9190C-E3A6-476A-9BBD-79CC3E7A048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2504802" y="1755501"/>
              <a:ext cx="1598829" cy="172724"/>
            </a:xfrm>
            <a:custGeom>
              <a:avLst/>
              <a:gdLst>
                <a:gd name="connsiteX0" fmla="*/ 1248648 w 1598829"/>
                <a:gd name="connsiteY0" fmla="*/ 172724 h 172724"/>
                <a:gd name="connsiteX1" fmla="*/ 1123031 w 1598829"/>
                <a:gd name="connsiteY1" fmla="*/ 92492 h 172724"/>
                <a:gd name="connsiteX2" fmla="*/ 1024085 w 1598829"/>
                <a:gd name="connsiteY2" fmla="*/ 29253 h 172724"/>
                <a:gd name="connsiteX3" fmla="*/ 925140 w 1598829"/>
                <a:gd name="connsiteY3" fmla="*/ 92492 h 172724"/>
                <a:gd name="connsiteX4" fmla="*/ 799522 w 1598829"/>
                <a:gd name="connsiteY4" fmla="*/ 172724 h 172724"/>
                <a:gd name="connsiteX5" fmla="*/ 799522 w 1598829"/>
                <a:gd name="connsiteY5" fmla="*/ 172724 h 172724"/>
                <a:gd name="connsiteX6" fmla="*/ 673905 w 1598829"/>
                <a:gd name="connsiteY6" fmla="*/ 92492 h 172724"/>
                <a:gd name="connsiteX7" fmla="*/ 574959 w 1598829"/>
                <a:gd name="connsiteY7" fmla="*/ 29253 h 172724"/>
                <a:gd name="connsiteX8" fmla="*/ 476014 w 1598829"/>
                <a:gd name="connsiteY8" fmla="*/ 92492 h 172724"/>
                <a:gd name="connsiteX9" fmla="*/ 350396 w 1598829"/>
                <a:gd name="connsiteY9" fmla="*/ 172724 h 172724"/>
                <a:gd name="connsiteX10" fmla="*/ 224778 w 1598829"/>
                <a:gd name="connsiteY10" fmla="*/ 92492 h 172724"/>
                <a:gd name="connsiteX11" fmla="*/ 125833 w 1598829"/>
                <a:gd name="connsiteY11" fmla="*/ 29253 h 172724"/>
                <a:gd name="connsiteX12" fmla="*/ 26887 w 1598829"/>
                <a:gd name="connsiteY12" fmla="*/ 92492 h 172724"/>
                <a:gd name="connsiteX13" fmla="*/ 0 w 1598829"/>
                <a:gd name="connsiteY13" fmla="*/ 80232 h 172724"/>
                <a:gd name="connsiteX14" fmla="*/ 125618 w 1598829"/>
                <a:gd name="connsiteY14" fmla="*/ 0 h 172724"/>
                <a:gd name="connsiteX15" fmla="*/ 251235 w 1598829"/>
                <a:gd name="connsiteY15" fmla="*/ 80232 h 172724"/>
                <a:gd name="connsiteX16" fmla="*/ 350181 w 1598829"/>
                <a:gd name="connsiteY16" fmla="*/ 143471 h 172724"/>
                <a:gd name="connsiteX17" fmla="*/ 449126 w 1598829"/>
                <a:gd name="connsiteY17" fmla="*/ 80232 h 172724"/>
                <a:gd name="connsiteX18" fmla="*/ 574744 w 1598829"/>
                <a:gd name="connsiteY18" fmla="*/ 0 h 172724"/>
                <a:gd name="connsiteX19" fmla="*/ 700362 w 1598829"/>
                <a:gd name="connsiteY19" fmla="*/ 80232 h 172724"/>
                <a:gd name="connsiteX20" fmla="*/ 799307 w 1598829"/>
                <a:gd name="connsiteY20" fmla="*/ 143471 h 172724"/>
                <a:gd name="connsiteX21" fmla="*/ 799307 w 1598829"/>
                <a:gd name="connsiteY21" fmla="*/ 143471 h 172724"/>
                <a:gd name="connsiteX22" fmla="*/ 898253 w 1598829"/>
                <a:gd name="connsiteY22" fmla="*/ 80232 h 172724"/>
                <a:gd name="connsiteX23" fmla="*/ 1024085 w 1598829"/>
                <a:gd name="connsiteY23" fmla="*/ 0 h 172724"/>
                <a:gd name="connsiteX24" fmla="*/ 1149703 w 1598829"/>
                <a:gd name="connsiteY24" fmla="*/ 80232 h 172724"/>
                <a:gd name="connsiteX25" fmla="*/ 1248648 w 1598829"/>
                <a:gd name="connsiteY25" fmla="*/ 143471 h 172724"/>
                <a:gd name="connsiteX26" fmla="*/ 1347594 w 1598829"/>
                <a:gd name="connsiteY26" fmla="*/ 80232 h 172724"/>
                <a:gd name="connsiteX27" fmla="*/ 1473212 w 1598829"/>
                <a:gd name="connsiteY27" fmla="*/ 0 h 172724"/>
                <a:gd name="connsiteX28" fmla="*/ 1598829 w 1598829"/>
                <a:gd name="connsiteY28" fmla="*/ 80232 h 172724"/>
                <a:gd name="connsiteX29" fmla="*/ 1572157 w 1598829"/>
                <a:gd name="connsiteY29" fmla="*/ 92492 h 172724"/>
                <a:gd name="connsiteX30" fmla="*/ 1473212 w 1598829"/>
                <a:gd name="connsiteY30" fmla="*/ 29253 h 172724"/>
                <a:gd name="connsiteX31" fmla="*/ 1374266 w 1598829"/>
                <a:gd name="connsiteY31" fmla="*/ 92492 h 172724"/>
                <a:gd name="connsiteX32" fmla="*/ 1248648 w 1598829"/>
                <a:gd name="connsiteY32" fmla="*/ 172724 h 172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598829" h="172724">
                  <a:moveTo>
                    <a:pt x="1248648" y="172724"/>
                  </a:moveTo>
                  <a:cubicBezTo>
                    <a:pt x="1194229" y="172724"/>
                    <a:pt x="1146046" y="141965"/>
                    <a:pt x="1123031" y="92492"/>
                  </a:cubicBezTo>
                  <a:cubicBezTo>
                    <a:pt x="1104962" y="53560"/>
                    <a:pt x="1067105" y="29253"/>
                    <a:pt x="1024085" y="29253"/>
                  </a:cubicBezTo>
                  <a:cubicBezTo>
                    <a:pt x="981066" y="29253"/>
                    <a:pt x="943208" y="53560"/>
                    <a:pt x="925140" y="92492"/>
                  </a:cubicBezTo>
                  <a:cubicBezTo>
                    <a:pt x="902124" y="141965"/>
                    <a:pt x="853942" y="172724"/>
                    <a:pt x="799522" y="172724"/>
                  </a:cubicBezTo>
                  <a:cubicBezTo>
                    <a:pt x="799522" y="172724"/>
                    <a:pt x="799522" y="172724"/>
                    <a:pt x="799522" y="172724"/>
                  </a:cubicBezTo>
                  <a:cubicBezTo>
                    <a:pt x="744887" y="172724"/>
                    <a:pt x="696920" y="141965"/>
                    <a:pt x="673905" y="92492"/>
                  </a:cubicBezTo>
                  <a:cubicBezTo>
                    <a:pt x="655836" y="53560"/>
                    <a:pt x="617979" y="29253"/>
                    <a:pt x="574959" y="29253"/>
                  </a:cubicBezTo>
                  <a:cubicBezTo>
                    <a:pt x="531939" y="29253"/>
                    <a:pt x="494082" y="53560"/>
                    <a:pt x="476014" y="92492"/>
                  </a:cubicBezTo>
                  <a:cubicBezTo>
                    <a:pt x="452998" y="141965"/>
                    <a:pt x="405031" y="172724"/>
                    <a:pt x="350396" y="172724"/>
                  </a:cubicBezTo>
                  <a:cubicBezTo>
                    <a:pt x="295976" y="172724"/>
                    <a:pt x="247794" y="141965"/>
                    <a:pt x="224778" y="92492"/>
                  </a:cubicBezTo>
                  <a:cubicBezTo>
                    <a:pt x="206710" y="53560"/>
                    <a:pt x="168853" y="29253"/>
                    <a:pt x="125833" y="29253"/>
                  </a:cubicBezTo>
                  <a:cubicBezTo>
                    <a:pt x="82813" y="29253"/>
                    <a:pt x="44956" y="53560"/>
                    <a:pt x="26887" y="92492"/>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483" y="30759"/>
                    <a:pt x="969450" y="0"/>
                    <a:pt x="1024085" y="0"/>
                  </a:cubicBezTo>
                  <a:cubicBezTo>
                    <a:pt x="1078720" y="0"/>
                    <a:pt x="1126688" y="30759"/>
                    <a:pt x="1149703" y="80232"/>
                  </a:cubicBezTo>
                  <a:cubicBezTo>
                    <a:pt x="1167771" y="119165"/>
                    <a:pt x="1205629" y="143471"/>
                    <a:pt x="1248648" y="143471"/>
                  </a:cubicBezTo>
                  <a:cubicBezTo>
                    <a:pt x="1291668" y="143471"/>
                    <a:pt x="1329526" y="119165"/>
                    <a:pt x="1347594" y="80232"/>
                  </a:cubicBezTo>
                  <a:cubicBezTo>
                    <a:pt x="1370610" y="30759"/>
                    <a:pt x="1418792" y="0"/>
                    <a:pt x="1473212" y="0"/>
                  </a:cubicBezTo>
                  <a:cubicBezTo>
                    <a:pt x="1527847" y="0"/>
                    <a:pt x="1576029" y="30759"/>
                    <a:pt x="1598829" y="80232"/>
                  </a:cubicBezTo>
                  <a:lnTo>
                    <a:pt x="1572157" y="92492"/>
                  </a:lnTo>
                  <a:cubicBezTo>
                    <a:pt x="1554089" y="53560"/>
                    <a:pt x="1516016" y="29253"/>
                    <a:pt x="1473212" y="29253"/>
                  </a:cubicBezTo>
                  <a:cubicBezTo>
                    <a:pt x="1430192" y="29253"/>
                    <a:pt x="1392335" y="53560"/>
                    <a:pt x="1374266" y="92492"/>
                  </a:cubicBezTo>
                  <a:cubicBezTo>
                    <a:pt x="1351251" y="141965"/>
                    <a:pt x="1303069" y="172724"/>
                    <a:pt x="1248648" y="172724"/>
                  </a:cubicBezTo>
                  <a:close/>
                </a:path>
              </a:pathLst>
            </a:custGeom>
            <a:grpFill/>
            <a:ln w="21496" cap="flat">
              <a:noFill/>
              <a:prstDash val="solid"/>
              <a:miter/>
            </a:ln>
          </p:spPr>
          <p:txBody>
            <a:bodyPr rtlCol="0" anchor="ctr"/>
            <a:lstStyle/>
            <a:p>
              <a:endParaRPr lang="en-US" dirty="0"/>
            </a:p>
          </p:txBody>
        </p:sp>
      </p:grpSp>
      <p:sp>
        <p:nvSpPr>
          <p:cNvPr id="15" name="Graphic 212">
            <a:extLst>
              <a:ext uri="{FF2B5EF4-FFF2-40B4-BE49-F238E27FC236}">
                <a16:creationId xmlns:a16="http://schemas.microsoft.com/office/drawing/2014/main" id="{CAB9AD4F-A248-4D49-8779-CE40E64C00F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91258" y="315927"/>
            <a:ext cx="932200" cy="932200"/>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7" name="Graphic 212">
            <a:extLst>
              <a:ext uri="{FF2B5EF4-FFF2-40B4-BE49-F238E27FC236}">
                <a16:creationId xmlns:a16="http://schemas.microsoft.com/office/drawing/2014/main" id="{3D4C1981-3D8B-446C-BFAE-E7EE5CF2DDA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91258" y="315927"/>
            <a:ext cx="932200" cy="932200"/>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nvGrpSpPr>
          <p:cNvPr id="19" name="Group 18">
            <a:extLst>
              <a:ext uri="{FF2B5EF4-FFF2-40B4-BE49-F238E27FC236}">
                <a16:creationId xmlns:a16="http://schemas.microsoft.com/office/drawing/2014/main" id="{1EB92380-E9AD-4474-9467-4DCB8EB50149}"/>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731112" y="5203828"/>
            <a:ext cx="1861463" cy="1253072"/>
            <a:chOff x="9731112" y="5203828"/>
            <a:chExt cx="1861463" cy="1253072"/>
          </a:xfrm>
        </p:grpSpPr>
        <p:sp>
          <p:nvSpPr>
            <p:cNvPr id="20" name="Freeform: Shape 19">
              <a:extLst>
                <a:ext uri="{FF2B5EF4-FFF2-40B4-BE49-F238E27FC236}">
                  <a16:creationId xmlns:a16="http://schemas.microsoft.com/office/drawing/2014/main" id="{5EA9CEFA-65DF-4773-AB16-4E081134804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731112" y="5203828"/>
              <a:ext cx="36465" cy="36221"/>
            </a:xfrm>
            <a:custGeom>
              <a:avLst/>
              <a:gdLst>
                <a:gd name="connsiteX0" fmla="*/ 14192 w 14192"/>
                <a:gd name="connsiteY0" fmla="*/ 7049 h 14097"/>
                <a:gd name="connsiteX1" fmla="*/ 7144 w 14192"/>
                <a:gd name="connsiteY1" fmla="*/ 14097 h 14097"/>
                <a:gd name="connsiteX2" fmla="*/ 0 w 14192"/>
                <a:gd name="connsiteY2" fmla="*/ 7049 h 14097"/>
                <a:gd name="connsiteX3" fmla="*/ 7049 w 14192"/>
                <a:gd name="connsiteY3" fmla="*/ 0 h 14097"/>
                <a:gd name="connsiteX4" fmla="*/ 14192 w 14192"/>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solidFill>
              <a:schemeClr val="tx1"/>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A5B46568-197D-4462-A2AB-B32016E07D6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883335" y="5203828"/>
              <a:ext cx="36221" cy="36221"/>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tx1"/>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3A310550-C5D3-4B44-A74F-CA522D3EA12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035314" y="5203828"/>
              <a:ext cx="36218" cy="36221"/>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tx1"/>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F4320944-CB85-404B-ACEB-4C621A2DE01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187538" y="5203828"/>
              <a:ext cx="36218" cy="36221"/>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tx1"/>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CF09ADAE-8ED7-4349-9F53-C9846B34ACF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339519" y="5203828"/>
              <a:ext cx="36218" cy="36221"/>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tx1"/>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4A30888-D632-4303-AD63-F9F6425F672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491745" y="5203828"/>
              <a:ext cx="36221" cy="36221"/>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tx1"/>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C494E026-3245-4E27-8FA4-B5E50398933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643724" y="5203828"/>
              <a:ext cx="36218" cy="36221"/>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tx1"/>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0980A2D-E8F8-4D53-96BD-549B6E43CEF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795947" y="5203828"/>
              <a:ext cx="36221" cy="36221"/>
            </a:xfrm>
            <a:custGeom>
              <a:avLst/>
              <a:gdLst>
                <a:gd name="connsiteX0" fmla="*/ 14097 w 14097"/>
                <a:gd name="connsiteY0" fmla="*/ 7049 h 14097"/>
                <a:gd name="connsiteX1" fmla="*/ 7049 w 14097"/>
                <a:gd name="connsiteY1" fmla="*/ 14097 h 14097"/>
                <a:gd name="connsiteX2" fmla="*/ 0 w 14097"/>
                <a:gd name="connsiteY2" fmla="*/ 7049 h 14097"/>
                <a:gd name="connsiteX3" fmla="*/ 6953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54"/>
                    <a:pt x="10954" y="14097"/>
                    <a:pt x="7049" y="14097"/>
                  </a:cubicBezTo>
                  <a:cubicBezTo>
                    <a:pt x="3143" y="14097"/>
                    <a:pt x="0" y="10954"/>
                    <a:pt x="0" y="7049"/>
                  </a:cubicBezTo>
                  <a:cubicBezTo>
                    <a:pt x="0" y="3143"/>
                    <a:pt x="3048" y="0"/>
                    <a:pt x="6953" y="0"/>
                  </a:cubicBezTo>
                  <a:cubicBezTo>
                    <a:pt x="10954" y="0"/>
                    <a:pt x="14097" y="3143"/>
                    <a:pt x="14097" y="7049"/>
                  </a:cubicBezTo>
                  <a:close/>
                </a:path>
              </a:pathLst>
            </a:custGeom>
            <a:solidFill>
              <a:schemeClr val="tx1"/>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F9B2DDE9-70F9-46DE-A98D-A9E6A15B0CA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947929" y="5203828"/>
              <a:ext cx="36218" cy="36221"/>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tx1"/>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CD6359C0-FED2-4F38-AF2C-D2CCB137CBA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100152" y="5203828"/>
              <a:ext cx="36218" cy="36221"/>
            </a:xfrm>
            <a:custGeom>
              <a:avLst/>
              <a:gdLst>
                <a:gd name="connsiteX0" fmla="*/ 14097 w 14096"/>
                <a:gd name="connsiteY0" fmla="*/ 7049 h 14097"/>
                <a:gd name="connsiteX1" fmla="*/ 7049 w 14096"/>
                <a:gd name="connsiteY1" fmla="*/ 14097 h 14097"/>
                <a:gd name="connsiteX2" fmla="*/ 0 w 14096"/>
                <a:gd name="connsiteY2" fmla="*/ 7049 h 14097"/>
                <a:gd name="connsiteX3" fmla="*/ 6953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9" y="14097"/>
                  </a:cubicBezTo>
                  <a:cubicBezTo>
                    <a:pt x="3143" y="14097"/>
                    <a:pt x="0" y="10954"/>
                    <a:pt x="0" y="7049"/>
                  </a:cubicBezTo>
                  <a:cubicBezTo>
                    <a:pt x="0" y="3143"/>
                    <a:pt x="3048" y="0"/>
                    <a:pt x="6953" y="0"/>
                  </a:cubicBezTo>
                  <a:cubicBezTo>
                    <a:pt x="10859" y="0"/>
                    <a:pt x="14097" y="3143"/>
                    <a:pt x="14097" y="7049"/>
                  </a:cubicBezTo>
                  <a:close/>
                </a:path>
              </a:pathLst>
            </a:custGeom>
            <a:solidFill>
              <a:schemeClr val="tx1"/>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E731DFD6-7643-4367-B357-419597215FE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252131" y="5203828"/>
              <a:ext cx="36218" cy="36221"/>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tx1"/>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BD5AD929-BDD1-4C17-B069-7F26DA23985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404357" y="5203828"/>
              <a:ext cx="36218" cy="36221"/>
            </a:xfrm>
            <a:custGeom>
              <a:avLst/>
              <a:gdLst>
                <a:gd name="connsiteX0" fmla="*/ 14097 w 14096"/>
                <a:gd name="connsiteY0" fmla="*/ 7049 h 14097"/>
                <a:gd name="connsiteX1" fmla="*/ 7048 w 14096"/>
                <a:gd name="connsiteY1" fmla="*/ 14097 h 14097"/>
                <a:gd name="connsiteX2" fmla="*/ 0 w 14096"/>
                <a:gd name="connsiteY2" fmla="*/ 7049 h 14097"/>
                <a:gd name="connsiteX3" fmla="*/ 6953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048" y="0"/>
                    <a:pt x="6953" y="0"/>
                  </a:cubicBezTo>
                  <a:cubicBezTo>
                    <a:pt x="10858" y="0"/>
                    <a:pt x="14097" y="3143"/>
                    <a:pt x="14097" y="7049"/>
                  </a:cubicBezTo>
                  <a:close/>
                </a:path>
              </a:pathLst>
            </a:custGeom>
            <a:solidFill>
              <a:schemeClr val="tx1"/>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A89B223-AC6D-428A-ADA0-A8107F132C3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556336" y="5203828"/>
              <a:ext cx="36218" cy="36221"/>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solidFill>
              <a:schemeClr val="tx1"/>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D55AE910-CDA0-467B-91F1-30022FC702C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731112" y="5356051"/>
              <a:ext cx="36465" cy="36221"/>
            </a:xfrm>
            <a:custGeom>
              <a:avLst/>
              <a:gdLst>
                <a:gd name="connsiteX0" fmla="*/ 14192 w 14192"/>
                <a:gd name="connsiteY0" fmla="*/ 7049 h 14097"/>
                <a:gd name="connsiteX1" fmla="*/ 7144 w 14192"/>
                <a:gd name="connsiteY1" fmla="*/ 14097 h 14097"/>
                <a:gd name="connsiteX2" fmla="*/ 0 w 14192"/>
                <a:gd name="connsiteY2" fmla="*/ 7049 h 14097"/>
                <a:gd name="connsiteX3" fmla="*/ 7049 w 14192"/>
                <a:gd name="connsiteY3" fmla="*/ 0 h 14097"/>
                <a:gd name="connsiteX4" fmla="*/ 14192 w 14192"/>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solidFill>
              <a:schemeClr val="tx1"/>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A280BBB4-49D0-40C7-949B-CE40E918B3B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883335" y="5356046"/>
              <a:ext cx="36221" cy="36226"/>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25A691FB-DA8E-4CB6-B2CB-43996A8A62D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035314" y="5356046"/>
              <a:ext cx="36218" cy="36226"/>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6ABC7EF-0297-4356-A5FE-85B70C2267E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187538" y="5356046"/>
              <a:ext cx="36218" cy="36226"/>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E2A4C124-2BE2-47A7-88BD-0D0E7022589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339519" y="5356046"/>
              <a:ext cx="36218" cy="36226"/>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77B5782-F97B-49E6-B4CF-05080D43F72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491742" y="5356051"/>
              <a:ext cx="36221" cy="36221"/>
            </a:xfrm>
            <a:custGeom>
              <a:avLst/>
              <a:gdLst>
                <a:gd name="connsiteX0" fmla="*/ 14097 w 14097"/>
                <a:gd name="connsiteY0" fmla="*/ 7049 h 14097"/>
                <a:gd name="connsiteX1" fmla="*/ 7048 w 14097"/>
                <a:gd name="connsiteY1" fmla="*/ 14097 h 14097"/>
                <a:gd name="connsiteX2" fmla="*/ 0 w 14097"/>
                <a:gd name="connsiteY2" fmla="*/ 7049 h 14097"/>
                <a:gd name="connsiteX3" fmla="*/ 7048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tx1"/>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B45F28A-82A7-4E2A-AC1D-A9080F5F5A3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643724" y="5356046"/>
              <a:ext cx="36218" cy="36226"/>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04D3904-C2B3-4481-9AD0-4F4B97BF792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795947" y="5356044"/>
              <a:ext cx="36221" cy="36226"/>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7E99BD2-8425-452F-BBC9-DA271A4D4BC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947929" y="5356044"/>
              <a:ext cx="36218" cy="36226"/>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26826B2E-CE5F-4751-AB16-2F5D38E0D5E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100152" y="5356044"/>
              <a:ext cx="36218" cy="36226"/>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3D69C59-2023-4CEC-BA7C-5EE1834EC69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252131" y="5356044"/>
              <a:ext cx="36218" cy="36226"/>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B90D7BC-1D4E-4E24-B1E4-700CFE90C90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404357" y="5356041"/>
              <a:ext cx="36218" cy="36226"/>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9425F03-8DA8-4B30-8D52-0F823F557C0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556336" y="5356046"/>
              <a:ext cx="36218" cy="36221"/>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tx1"/>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5042418-2AFD-437C-BDFE-95057749D1B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731112" y="5508030"/>
              <a:ext cx="36465" cy="36219"/>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tx1"/>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6F7247EC-FBD7-42B0-89E1-98140189784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883335" y="5508030"/>
              <a:ext cx="36221" cy="36221"/>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tx1"/>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C642B17A-8F41-4932-B0D0-CAA198A367C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035314" y="5508030"/>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BC09251-BDF7-47DB-8213-2FD24431C98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187538" y="5508030"/>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0F3F5D47-FD51-41B4-B385-72FB1B83FDC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339519" y="5508030"/>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FEDA36F-4DFB-4CF9-AFCB-DF2830797B4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491745" y="5508030"/>
              <a:ext cx="36221" cy="36221"/>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tx1"/>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4B82A4E-24F2-4AF9-ACD9-032004D5C7C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643724" y="5508030"/>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48A1B0D-4A06-45BC-B4BC-CFC5300FB0C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795947" y="5508025"/>
              <a:ext cx="36221" cy="36219"/>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E5FAD49E-FD72-4576-A940-2428587BC10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947929" y="5508025"/>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50C5050F-FCF4-41AE-A014-DA0E79C9D0E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100152" y="5508025"/>
              <a:ext cx="36218" cy="36219"/>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C05C37E2-39BD-41F3-A48B-0D6656AFDF7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252131" y="5508025"/>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AADE8E63-21C2-4361-9759-81558A67FB6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404357" y="5508025"/>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1BB2F91E-6261-407E-AB8B-BC2971C5ECF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556336" y="5508025"/>
              <a:ext cx="36218" cy="36221"/>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solidFill>
              <a:schemeClr val="tx1"/>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51B8D98F-3287-4463-9C66-4D556288024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731112" y="5660254"/>
              <a:ext cx="36465" cy="36219"/>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tx1"/>
            </a:solid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94B4DF75-5954-4360-BD08-C0F14F07BC3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883335" y="5660248"/>
              <a:ext cx="36221" cy="36226"/>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D9646D91-7334-4EF7-854E-31229C0EBDF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035314" y="5660248"/>
              <a:ext cx="36218" cy="36226"/>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B52D0D3-BAB6-4E87-A7E3-042FE194E0F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187538" y="5660248"/>
              <a:ext cx="36218" cy="36226"/>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7C99FAD0-CAF0-416B-A5C2-BF67795C5BF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339519" y="5660248"/>
              <a:ext cx="36218" cy="36226"/>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0E22E26C-C150-4D82-9949-7CBE6C6E373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491742" y="5660254"/>
              <a:ext cx="36221" cy="36219"/>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072F62D-B9FA-4CBD-8427-DCDAE972404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643724" y="5660248"/>
              <a:ext cx="36218" cy="36226"/>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4A5E7E19-8DF1-4E35-B975-14DB353C5CC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795947" y="5660246"/>
              <a:ext cx="36221" cy="36226"/>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F29CC129-69D0-48B1-969C-406A8EC16C4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947929" y="5660246"/>
              <a:ext cx="36218" cy="36226"/>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863A762-C2BE-4B7F-8F77-FB38598FD6A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100152" y="5660246"/>
              <a:ext cx="36218" cy="36226"/>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75ED5B7-A269-4716-8A91-60C4640BC4D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252131" y="5660246"/>
              <a:ext cx="36218" cy="36226"/>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53D700F-89B5-47C3-88CF-F491CCA2317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404357" y="5660246"/>
              <a:ext cx="36218" cy="36226"/>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A60B6165-C5E0-4495-B9AC-5D3FAA17C39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556336" y="5660251"/>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72C06BE7-B255-49E8-AFD7-16EA0DEEDA2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731112" y="5812233"/>
              <a:ext cx="36465" cy="36219"/>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tx1"/>
            </a:solid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62BAA60-4FD3-4ED5-85B8-FA1AEBB543F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883335" y="5812233"/>
              <a:ext cx="36221" cy="36219"/>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D285C5F-B15D-4C99-876E-11EA0EDDB8D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035314" y="5812233"/>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31D3315B-6CF6-4B8A-9AD6-15E8ED774DE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187538" y="5812233"/>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2316A1B-DF30-4B08-A25E-634088C3A8B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339519" y="5812233"/>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3B9824C-F3A0-4BB5-BA2D-E7B2C873948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491742" y="5812233"/>
              <a:ext cx="36221" cy="36219"/>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E74AA607-331A-4D12-9628-01D4184CA8C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643724" y="5812233"/>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C5FC238-AD32-4501-B2D5-55A3F140934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795947" y="5812233"/>
              <a:ext cx="36221" cy="36219"/>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92651C95-EE88-4D97-A4BD-842E093F046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947929" y="5812233"/>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DD800BB2-C68A-40A6-8CD4-A733BD0DBAA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100152" y="5812233"/>
              <a:ext cx="36218" cy="36219"/>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697780E-7DCF-4651-9953-FE1A7062C3C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252131" y="5812233"/>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B417FEE-0006-405F-A3EF-741EC0C6074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404357" y="5812233"/>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ED2CA75D-333A-4FC0-A35C-15021893233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556336" y="5812230"/>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71FE7FEB-856E-4B91-9524-7CB608A04D1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731112" y="5964459"/>
              <a:ext cx="36465" cy="36221"/>
            </a:xfrm>
            <a:custGeom>
              <a:avLst/>
              <a:gdLst>
                <a:gd name="connsiteX0" fmla="*/ 14192 w 14192"/>
                <a:gd name="connsiteY0" fmla="*/ 7048 h 14097"/>
                <a:gd name="connsiteX1" fmla="*/ 7144 w 14192"/>
                <a:gd name="connsiteY1" fmla="*/ 14097 h 14097"/>
                <a:gd name="connsiteX2" fmla="*/ 0 w 14192"/>
                <a:gd name="connsiteY2" fmla="*/ 7048 h 14097"/>
                <a:gd name="connsiteX3" fmla="*/ 7049 w 14192"/>
                <a:gd name="connsiteY3" fmla="*/ 0 h 14097"/>
                <a:gd name="connsiteX4" fmla="*/ 14192 w 14192"/>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tx1"/>
            </a:solid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B815A820-71A2-4F06-909A-802956FCD98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883335" y="5964453"/>
              <a:ext cx="36221" cy="36226"/>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4135222E-6463-4F37-A52D-8E5F48B17D0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035314" y="5964453"/>
              <a:ext cx="36218" cy="36226"/>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34C684AC-F7CB-4096-BD97-E024A220322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187538" y="5964453"/>
              <a:ext cx="36218" cy="36226"/>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2AEB483C-20AB-4095-912D-AB52A7C3226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339519" y="5964453"/>
              <a:ext cx="36218" cy="36226"/>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2D1625C5-4D6F-4AF0-8F52-3E430AD860F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491742" y="5964459"/>
              <a:ext cx="36221" cy="36221"/>
            </a:xfrm>
            <a:custGeom>
              <a:avLst/>
              <a:gdLst>
                <a:gd name="connsiteX0" fmla="*/ 14097 w 14097"/>
                <a:gd name="connsiteY0" fmla="*/ 7048 h 14097"/>
                <a:gd name="connsiteX1" fmla="*/ 7048 w 14097"/>
                <a:gd name="connsiteY1" fmla="*/ 14097 h 14097"/>
                <a:gd name="connsiteX2" fmla="*/ 0 w 14097"/>
                <a:gd name="connsiteY2" fmla="*/ 7048 h 14097"/>
                <a:gd name="connsiteX3" fmla="*/ 7048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BE6AC22C-25A4-400A-8E40-0DA9119C5D1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643724" y="5964453"/>
              <a:ext cx="36218" cy="36226"/>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B4586291-7B87-4844-A3C7-1B10E7070AF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795947" y="5964451"/>
              <a:ext cx="36221" cy="36226"/>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7E6C849B-AC63-4611-9425-96776328065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947929" y="5964451"/>
              <a:ext cx="36218" cy="36226"/>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3DD2AB7-F94D-4A1E-8D17-3A8418C7D81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100152" y="5964451"/>
              <a:ext cx="36218" cy="36226"/>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D99CE3DE-A5D3-4CBC-9771-BA0D4A71C38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252131" y="5964451"/>
              <a:ext cx="36218" cy="36226"/>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F51F4BCD-DCFB-49C5-AA53-912A2644D52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404357" y="5964448"/>
              <a:ext cx="36218" cy="36226"/>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solidFill>
              <a:schemeClr val="tx1"/>
            </a:solid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17BD47A-2F24-467E-A016-650656A35BD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556336" y="5964453"/>
              <a:ext cx="36218" cy="36221"/>
            </a:xfrm>
            <a:custGeom>
              <a:avLst/>
              <a:gdLst>
                <a:gd name="connsiteX0" fmla="*/ 14097 w 14096"/>
                <a:gd name="connsiteY0" fmla="*/ 7048 h 14097"/>
                <a:gd name="connsiteX1" fmla="*/ 7048 w 14096"/>
                <a:gd name="connsiteY1" fmla="*/ 14097 h 14097"/>
                <a:gd name="connsiteX2" fmla="*/ 0 w 14096"/>
                <a:gd name="connsiteY2" fmla="*/ 7048 h 14097"/>
                <a:gd name="connsiteX3" fmla="*/ 7048 w 14096"/>
                <a:gd name="connsiteY3" fmla="*/ 0 h 14097"/>
                <a:gd name="connsiteX4" fmla="*/ 14097 w 14096"/>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260F5B69-D34A-4A38-AC4F-E04BB730A05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731112" y="6116440"/>
              <a:ext cx="36465" cy="36219"/>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tx1"/>
            </a:solid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36D5DFC6-ED6D-4E93-BBFD-32876861C61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883335" y="6116440"/>
              <a:ext cx="36221" cy="36219"/>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046009FB-3E9E-46F5-9DC9-B225C7B7D6C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035314" y="6116440"/>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E10C4A9D-1BAD-4C1A-B643-39CEA7C56A3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187538" y="6116440"/>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B3786231-B3C8-45C0-AB76-F0F35D7E1D0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339519" y="6116440"/>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E05DBD8-3FC9-47DE-88E7-849A2BE28CF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491742" y="6116440"/>
              <a:ext cx="36221" cy="36219"/>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F8B45623-D400-48AE-99CB-C50EF8208C0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643724" y="6116440"/>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650817F4-286D-4A64-A707-31996411842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795947" y="6116435"/>
              <a:ext cx="36221" cy="36219"/>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E2CBB23-BC03-4233-B66D-F3E1BC36125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947929" y="6116435"/>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45B057C8-A242-41ED-B0DB-78B245C0785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100152" y="6116435"/>
              <a:ext cx="36218" cy="36219"/>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9CB4C1C0-5F41-4E24-A7CD-AFB1DE7B39F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252131" y="6116433"/>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9153209C-5637-4CEC-AB94-73A0EA2C7A6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404357" y="6116438"/>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7A55A31-FEC9-482A-B837-9658289139F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556336" y="6116440"/>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93BA94A3-F00C-4D17-9254-A955E4414FB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731112" y="6268419"/>
              <a:ext cx="36465" cy="36219"/>
            </a:xfrm>
            <a:custGeom>
              <a:avLst/>
              <a:gdLst>
                <a:gd name="connsiteX0" fmla="*/ 14192 w 14192"/>
                <a:gd name="connsiteY0" fmla="*/ 7049 h 14096"/>
                <a:gd name="connsiteX1" fmla="*/ 7144 w 14192"/>
                <a:gd name="connsiteY1" fmla="*/ 14097 h 14096"/>
                <a:gd name="connsiteX2" fmla="*/ 0 w 14192"/>
                <a:gd name="connsiteY2" fmla="*/ 7049 h 14096"/>
                <a:gd name="connsiteX3" fmla="*/ 7049 w 14192"/>
                <a:gd name="connsiteY3" fmla="*/ 0 h 14096"/>
                <a:gd name="connsiteX4" fmla="*/ 14192 w 14192"/>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9"/>
                  </a:moveTo>
                  <a:cubicBezTo>
                    <a:pt x="14192" y="10954"/>
                    <a:pt x="11049" y="14097"/>
                    <a:pt x="7144" y="14097"/>
                  </a:cubicBezTo>
                  <a:cubicBezTo>
                    <a:pt x="3239" y="14097"/>
                    <a:pt x="0" y="11049"/>
                    <a:pt x="0" y="7049"/>
                  </a:cubicBezTo>
                  <a:cubicBezTo>
                    <a:pt x="0" y="3048"/>
                    <a:pt x="3143" y="0"/>
                    <a:pt x="7049" y="0"/>
                  </a:cubicBezTo>
                  <a:cubicBezTo>
                    <a:pt x="10954" y="0"/>
                    <a:pt x="14192" y="3143"/>
                    <a:pt x="14192" y="7049"/>
                  </a:cubicBezTo>
                  <a:close/>
                </a:path>
              </a:pathLst>
            </a:custGeom>
            <a:solidFill>
              <a:schemeClr val="tx1"/>
            </a:solid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A2902DE-23EF-49CE-A669-B9096A9D4BF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883335" y="6268419"/>
              <a:ext cx="36221" cy="36221"/>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tx1"/>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35780746-7CB1-459B-ACF8-EE4C8FA2DA6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035314" y="6268419"/>
              <a:ext cx="36218" cy="36219"/>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tx1"/>
            </a:solid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6EC72100-CCC7-485B-AB73-AFE6263C261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187538" y="6268419"/>
              <a:ext cx="36218" cy="36219"/>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tx1"/>
            </a:solid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90330226-7157-4C26-8B12-849E7E40B50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339519" y="6268419"/>
              <a:ext cx="36218" cy="36219"/>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tx1"/>
            </a:solid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6FC5CE2-A4E9-48A9-A687-9D3CBDF2C8F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491745" y="6268419"/>
              <a:ext cx="36221" cy="36221"/>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tx1"/>
            </a:solid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971F8A61-039C-4875-ABD2-DDAD0AF611E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643724" y="6268419"/>
              <a:ext cx="36218" cy="36219"/>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tx1"/>
            </a:solid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5E9C48D7-E617-453A-95A7-4CBADCB7095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795968" y="6268419"/>
              <a:ext cx="36221" cy="36219"/>
            </a:xfrm>
            <a:custGeom>
              <a:avLst/>
              <a:gdLst>
                <a:gd name="connsiteX0" fmla="*/ 14097 w 14097"/>
                <a:gd name="connsiteY0" fmla="*/ 7049 h 14096"/>
                <a:gd name="connsiteX1" fmla="*/ 7049 w 14097"/>
                <a:gd name="connsiteY1" fmla="*/ 14097 h 14096"/>
                <a:gd name="connsiteX2" fmla="*/ 0 w 14097"/>
                <a:gd name="connsiteY2" fmla="*/ 7049 h 14096"/>
                <a:gd name="connsiteX3" fmla="*/ 7049 w 14097"/>
                <a:gd name="connsiteY3" fmla="*/ 0 h 14096"/>
                <a:gd name="connsiteX4" fmla="*/ 14097 w 14097"/>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9"/>
                  </a:moveTo>
                  <a:cubicBezTo>
                    <a:pt x="14097" y="10954"/>
                    <a:pt x="10954" y="14097"/>
                    <a:pt x="7049" y="14097"/>
                  </a:cubicBezTo>
                  <a:cubicBezTo>
                    <a:pt x="3143" y="14097"/>
                    <a:pt x="0" y="10954"/>
                    <a:pt x="0" y="7049"/>
                  </a:cubicBezTo>
                  <a:cubicBezTo>
                    <a:pt x="0" y="3143"/>
                    <a:pt x="3143" y="0"/>
                    <a:pt x="7049" y="0"/>
                  </a:cubicBezTo>
                  <a:cubicBezTo>
                    <a:pt x="10954" y="0"/>
                    <a:pt x="14097" y="3143"/>
                    <a:pt x="14097" y="7049"/>
                  </a:cubicBezTo>
                  <a:close/>
                </a:path>
              </a:pathLst>
            </a:custGeom>
            <a:solidFill>
              <a:schemeClr val="tx1"/>
            </a:solid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6028847A-3236-456C-ABCA-F17FACC740F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947950" y="6268419"/>
              <a:ext cx="36218" cy="36219"/>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tx1"/>
            </a:solid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768F10DA-E024-4DFF-B71A-284CE378393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100173" y="6268419"/>
              <a:ext cx="36218" cy="36219"/>
            </a:xfrm>
            <a:custGeom>
              <a:avLst/>
              <a:gdLst>
                <a:gd name="connsiteX0" fmla="*/ 14097 w 14096"/>
                <a:gd name="connsiteY0" fmla="*/ 7049 h 14096"/>
                <a:gd name="connsiteX1" fmla="*/ 7049 w 14096"/>
                <a:gd name="connsiteY1" fmla="*/ 14097 h 14096"/>
                <a:gd name="connsiteX2" fmla="*/ 0 w 14096"/>
                <a:gd name="connsiteY2" fmla="*/ 7049 h 14096"/>
                <a:gd name="connsiteX3" fmla="*/ 7049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9" y="14097"/>
                  </a:cubicBezTo>
                  <a:cubicBezTo>
                    <a:pt x="3143" y="14097"/>
                    <a:pt x="0" y="10954"/>
                    <a:pt x="0" y="7049"/>
                  </a:cubicBezTo>
                  <a:cubicBezTo>
                    <a:pt x="0" y="3143"/>
                    <a:pt x="3143" y="0"/>
                    <a:pt x="7049" y="0"/>
                  </a:cubicBezTo>
                  <a:cubicBezTo>
                    <a:pt x="10859" y="0"/>
                    <a:pt x="14097" y="3143"/>
                    <a:pt x="14097" y="7049"/>
                  </a:cubicBezTo>
                  <a:close/>
                </a:path>
              </a:pathLst>
            </a:custGeom>
            <a:solidFill>
              <a:schemeClr val="tx1"/>
            </a:solid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5D1258F2-08D2-4674-BB2B-00DA3F0541B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252154" y="6268419"/>
              <a:ext cx="36218" cy="36219"/>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tx1"/>
            </a:solid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1CA4E673-ADD3-4C6A-B67D-077CD7F768E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404380" y="6268419"/>
              <a:ext cx="36218" cy="36219"/>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858" y="0"/>
                    <a:pt x="14097" y="3143"/>
                    <a:pt x="14097" y="7049"/>
                  </a:cubicBezTo>
                  <a:close/>
                </a:path>
              </a:pathLst>
            </a:custGeom>
            <a:solidFill>
              <a:schemeClr val="tx1"/>
            </a:solid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E8412C5A-7E5C-437B-A36E-FD4ADC57EE3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556357" y="6268417"/>
              <a:ext cx="36218" cy="36221"/>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solidFill>
              <a:schemeClr val="tx1"/>
            </a:solid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B56AC8FA-ED34-4749-9A15-E878B40889A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731112" y="6420645"/>
              <a:ext cx="36465" cy="36219"/>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tx1"/>
            </a:solid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EEE8845F-6312-4CB4-8345-10FAA6E91FF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883335" y="6420645"/>
              <a:ext cx="36221" cy="36221"/>
            </a:xfrm>
            <a:custGeom>
              <a:avLst/>
              <a:gdLst>
                <a:gd name="connsiteX0" fmla="*/ 14097 w 14097"/>
                <a:gd name="connsiteY0" fmla="*/ 7048 h 14097"/>
                <a:gd name="connsiteX1" fmla="*/ 7049 w 14097"/>
                <a:gd name="connsiteY1" fmla="*/ 14097 h 14097"/>
                <a:gd name="connsiteX2" fmla="*/ 0 w 14097"/>
                <a:gd name="connsiteY2" fmla="*/ 7048 h 14097"/>
                <a:gd name="connsiteX3" fmla="*/ 7049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solidFill>
              <a:schemeClr val="tx1"/>
            </a:solid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B6649974-BABE-465B-934C-798CD398A3E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035314" y="6420645"/>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9A2E8120-B8AC-4058-AB81-44A99CF53AB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187538" y="6420645"/>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EB3ACBEF-904A-4B73-A8B1-3A62AC125D7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339519" y="6420645"/>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F80CD75B-0C3D-4186-B1D8-E58A7580E55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491745" y="6420645"/>
              <a:ext cx="36221" cy="36221"/>
            </a:xfrm>
            <a:custGeom>
              <a:avLst/>
              <a:gdLst>
                <a:gd name="connsiteX0" fmla="*/ 14097 w 14097"/>
                <a:gd name="connsiteY0" fmla="*/ 7048 h 14097"/>
                <a:gd name="connsiteX1" fmla="*/ 7049 w 14097"/>
                <a:gd name="connsiteY1" fmla="*/ 14097 h 14097"/>
                <a:gd name="connsiteX2" fmla="*/ 0 w 14097"/>
                <a:gd name="connsiteY2" fmla="*/ 7048 h 14097"/>
                <a:gd name="connsiteX3" fmla="*/ 7049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solidFill>
              <a:schemeClr val="tx1"/>
            </a:solidFill>
            <a:ln w="952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C17D40FB-488F-4EFD-9019-8E5802A73EC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643724" y="6420645"/>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089A9FA-C815-459B-8D43-862AC2805A9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795968" y="6420653"/>
              <a:ext cx="36221" cy="36219"/>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CA360E5B-3ABC-46DD-9DFE-5D8D1D4D21D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947950" y="6420661"/>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DBCC9121-E8F5-49AE-869E-1245398D1D0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100173" y="6420668"/>
              <a:ext cx="36218" cy="36219"/>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190A7C8-B00C-4DCB-929A-3288110391E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252154" y="6420668"/>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DFBC02C4-69CC-4293-9249-E28D9F2C5A8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404380" y="6420673"/>
              <a:ext cx="36218" cy="36219"/>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tx1"/>
            </a:solidFill>
            <a:ln w="952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C4748328-B03B-4EDD-96F0-DAF6527201A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556357" y="6420679"/>
              <a:ext cx="36218" cy="36221"/>
            </a:xfrm>
            <a:custGeom>
              <a:avLst/>
              <a:gdLst>
                <a:gd name="connsiteX0" fmla="*/ 14097 w 14096"/>
                <a:gd name="connsiteY0" fmla="*/ 7048 h 14097"/>
                <a:gd name="connsiteX1" fmla="*/ 7048 w 14096"/>
                <a:gd name="connsiteY1" fmla="*/ 14097 h 14097"/>
                <a:gd name="connsiteX2" fmla="*/ 0 w 14096"/>
                <a:gd name="connsiteY2" fmla="*/ 7048 h 14097"/>
                <a:gd name="connsiteX3" fmla="*/ 7048 w 14096"/>
                <a:gd name="connsiteY3" fmla="*/ 0 h 14097"/>
                <a:gd name="connsiteX4" fmla="*/ 14097 w 14096"/>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solidFill>
              <a:schemeClr val="tx1"/>
            </a:solidFill>
            <a:ln w="9525" cap="flat">
              <a:noFill/>
              <a:prstDash val="solid"/>
              <a:miter/>
            </a:ln>
          </p:spPr>
          <p:txBody>
            <a:bodyPr rtlCol="0" anchor="ctr"/>
            <a:lstStyle/>
            <a:p>
              <a:endParaRPr lang="en-US"/>
            </a:p>
          </p:txBody>
        </p:sp>
      </p:grpSp>
      <p:sp>
        <p:nvSpPr>
          <p:cNvPr id="2" name="Title 1">
            <a:extLst>
              <a:ext uri="{FF2B5EF4-FFF2-40B4-BE49-F238E27FC236}">
                <a16:creationId xmlns:a16="http://schemas.microsoft.com/office/drawing/2014/main" id="{90B01336-F9FE-CE5E-F19E-E0AC4D845453}"/>
              </a:ext>
            </a:extLst>
          </p:cNvPr>
          <p:cNvSpPr>
            <a:spLocks noGrp="1"/>
          </p:cNvSpPr>
          <p:nvPr>
            <p:ph type="title"/>
          </p:nvPr>
        </p:nvSpPr>
        <p:spPr>
          <a:xfrm>
            <a:off x="6597146" y="781948"/>
            <a:ext cx="5368516" cy="4377201"/>
          </a:xfrm>
        </p:spPr>
        <p:txBody>
          <a:bodyPr>
            <a:normAutofit/>
          </a:bodyPr>
          <a:lstStyle/>
          <a:p>
            <a:pPr algn="ctr"/>
            <a:r>
              <a:rPr lang="en-US" dirty="0"/>
              <a:t>How does social media affect B2B marketing?</a:t>
            </a:r>
            <a:endParaRPr lang="en-US"/>
          </a:p>
        </p:txBody>
      </p:sp>
      <p:sp>
        <p:nvSpPr>
          <p:cNvPr id="3" name="Content Placeholder 2">
            <a:extLst>
              <a:ext uri="{FF2B5EF4-FFF2-40B4-BE49-F238E27FC236}">
                <a16:creationId xmlns:a16="http://schemas.microsoft.com/office/drawing/2014/main" id="{BDDAE345-0EFA-BBDE-AA4B-8931E1FDF11E}"/>
              </a:ext>
            </a:extLst>
          </p:cNvPr>
          <p:cNvSpPr>
            <a:spLocks noGrp="1"/>
          </p:cNvSpPr>
          <p:nvPr>
            <p:ph idx="1"/>
          </p:nvPr>
        </p:nvSpPr>
        <p:spPr>
          <a:xfrm>
            <a:off x="354921" y="915643"/>
            <a:ext cx="6409019" cy="5386875"/>
          </a:xfrm>
        </p:spPr>
        <p:txBody>
          <a:bodyPr vert="horz" lIns="91440" tIns="45720" rIns="91440" bIns="45720" rtlCol="0" anchor="t">
            <a:normAutofit/>
          </a:bodyPr>
          <a:lstStyle/>
          <a:p>
            <a:r>
              <a:rPr lang="en-US" dirty="0"/>
              <a:t>B2B marketers have a great deal of capability to design their campaigns based on their understanding of social media usage, brands must design their products in a way that makes consumers recognize them for their performance, and social media gives the brands the ability to discreetly deliver marketing messages to their prospects.</a:t>
            </a:r>
          </a:p>
        </p:txBody>
      </p:sp>
      <p:sp>
        <p:nvSpPr>
          <p:cNvPr id="4" name="Slide Number Placeholder 3">
            <a:extLst>
              <a:ext uri="{FF2B5EF4-FFF2-40B4-BE49-F238E27FC236}">
                <a16:creationId xmlns:a16="http://schemas.microsoft.com/office/drawing/2014/main" id="{196057E0-1F13-AE8C-EE87-00D9CEBD863F}"/>
              </a:ext>
            </a:extLst>
          </p:cNvPr>
          <p:cNvSpPr>
            <a:spLocks noGrp="1"/>
          </p:cNvSpPr>
          <p:nvPr>
            <p:ph type="sldNum" sz="quarter" idx="12"/>
          </p:nvPr>
        </p:nvSpPr>
        <p:spPr>
          <a:xfrm>
            <a:off x="9226061" y="6395426"/>
            <a:ext cx="2743200" cy="365125"/>
          </a:xfrm>
        </p:spPr>
        <p:txBody>
          <a:bodyPr>
            <a:noAutofit/>
          </a:bodyPr>
          <a:lstStyle/>
          <a:p>
            <a:pPr>
              <a:spcAft>
                <a:spcPts val="600"/>
              </a:spcAft>
            </a:pPr>
            <a:fld id="{F3450C42-9A0B-4425-92C2-70FCF7C45734}" type="slidenum">
              <a:rPr lang="en-US" sz="1800" dirty="0" smtClean="0">
                <a:ea typeface="Source Sans Pro SemiBold"/>
              </a:rPr>
              <a:pPr>
                <a:spcAft>
                  <a:spcPts val="600"/>
                </a:spcAft>
              </a:pPr>
              <a:t>9</a:t>
            </a:fld>
            <a:endParaRPr lang="en-US" sz="1800">
              <a:ea typeface="Source Sans Pro SemiBold"/>
            </a:endParaRPr>
          </a:p>
        </p:txBody>
      </p:sp>
    </p:spTree>
    <p:extLst>
      <p:ext uri="{BB962C8B-B14F-4D97-AF65-F5344CB8AC3E}">
        <p14:creationId xmlns:p14="http://schemas.microsoft.com/office/powerpoint/2010/main" val="776531045"/>
      </p:ext>
    </p:extLst>
  </p:cSld>
  <p:clrMapOvr>
    <a:masterClrMapping/>
  </p:clrMapOvr>
</p:sld>
</file>

<file path=ppt/theme/theme1.xml><?xml version="1.0" encoding="utf-8"?>
<a:theme xmlns:a="http://schemas.openxmlformats.org/drawingml/2006/main" name="FunkyShapesVTI">
  <a:themeElements>
    <a:clrScheme name="Custom 15">
      <a:dk1>
        <a:sysClr val="windowText" lastClr="000000"/>
      </a:dk1>
      <a:lt1>
        <a:sysClr val="window" lastClr="FFFFFF"/>
      </a:lt1>
      <a:dk2>
        <a:srgbClr val="2D2D2D"/>
      </a:dk2>
      <a:lt2>
        <a:srgbClr val="F3FFF8"/>
      </a:lt2>
      <a:accent1>
        <a:srgbClr val="FF80BD"/>
      </a:accent1>
      <a:accent2>
        <a:srgbClr val="1EB9D3"/>
      </a:accent2>
      <a:accent3>
        <a:srgbClr val="21C46B"/>
      </a:accent3>
      <a:accent4>
        <a:srgbClr val="EA9600"/>
      </a:accent4>
      <a:accent5>
        <a:srgbClr val="F43B56"/>
      </a:accent5>
      <a:accent6>
        <a:srgbClr val="4B56E8"/>
      </a:accent6>
      <a:hlink>
        <a:srgbClr val="8F61FF"/>
      </a:hlink>
      <a:folHlink>
        <a:srgbClr val="F900A0"/>
      </a:folHlink>
    </a:clrScheme>
    <a:fontScheme name="Source Sans Pro">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unkyShapesVTI" id="{A7F40C41-3FB2-45B0-B0D6-DFB7FDD9B7AD}" vid="{C49381A0-09CD-46EE-B141-E2CDD87ABFE3}"/>
    </a:ext>
  </a:extLst>
</a:theme>
</file>

<file path=docProps/app.xml><?xml version="1.0" encoding="utf-8"?>
<Properties xmlns="http://schemas.openxmlformats.org/officeDocument/2006/extended-properties" xmlns:vt="http://schemas.openxmlformats.org/officeDocument/2006/docPropsVTypes">
  <Template>Frame</Template>
  <TotalTime>1</TotalTime>
  <Words>319</Words>
  <Application>Microsoft Office PowerPoint</Application>
  <PresentationFormat>Widescreen</PresentationFormat>
  <Paragraphs>50</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Arial Rounded MT Bold</vt:lpstr>
      <vt:lpstr>Avenir Next LT Pro</vt:lpstr>
      <vt:lpstr>Source Sans Pro</vt:lpstr>
      <vt:lpstr>Source Sans Pro SemiBold</vt:lpstr>
      <vt:lpstr>FunkyShapesVTI</vt:lpstr>
      <vt:lpstr>Benefits of Globalization and Effective Online B2B Marketing</vt:lpstr>
      <vt:lpstr>Table of contents </vt:lpstr>
      <vt:lpstr>Objectives</vt:lpstr>
      <vt:lpstr>Introduction</vt:lpstr>
      <vt:lpstr>What are global enterprises?</vt:lpstr>
      <vt:lpstr>Benefits of being a global enterprise:</vt:lpstr>
      <vt:lpstr>What is B2B marketing?</vt:lpstr>
      <vt:lpstr>The impact of internet on marketing</vt:lpstr>
      <vt:lpstr>How does social media affect B2B marketing?</vt:lpstr>
      <vt:lpstr>Conclusion </vt:lpstr>
      <vt:lpstr>References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Maher Fattouh</cp:lastModifiedBy>
  <cp:revision>509</cp:revision>
  <dcterms:created xsi:type="dcterms:W3CDTF">2022-04-20T01:40:46Z</dcterms:created>
  <dcterms:modified xsi:type="dcterms:W3CDTF">2022-06-06T09:01:03Z</dcterms:modified>
</cp:coreProperties>
</file>