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18288000" cy="10287000"/>
  <p:embeddedFontLst>
    <p:embeddedFont>
      <p:font typeface="Calibri" panose="020F0502020204030204" pitchFamily="34" charset="0"/>
      <p:regular r:id="rId13"/>
      <p:bold r:id="rId14"/>
    </p:embeddedFon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OboOnbAr9CxC7p6UqTGppxLjo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40" y="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15000" y="771525"/>
            <a:ext cx="6859588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15000" y="771525"/>
            <a:ext cx="6859588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15000" y="771525"/>
            <a:ext cx="6859588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15000" y="771525"/>
            <a:ext cx="6859588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title"/>
          </p:nvPr>
        </p:nvSpPr>
        <p:spPr>
          <a:xfrm>
            <a:off x="5431461" y="2654320"/>
            <a:ext cx="7425077" cy="1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0" b="1" i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body" idx="1"/>
          </p:nvPr>
        </p:nvSpPr>
        <p:spPr>
          <a:xfrm>
            <a:off x="1033305" y="3141968"/>
            <a:ext cx="16221389" cy="5248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5431461" y="2654320"/>
            <a:ext cx="7425077" cy="1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0" b="1" i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 txBox="1"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subTitle" idx="1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>
            <a:spLocks noGrp="1"/>
          </p:cNvSpPr>
          <p:nvPr>
            <p:ph type="title"/>
          </p:nvPr>
        </p:nvSpPr>
        <p:spPr>
          <a:xfrm>
            <a:off x="5431461" y="2654320"/>
            <a:ext cx="7425077" cy="1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0" b="1" i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body" idx="1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2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>
              <a:lnSpc>
                <a:spcPct val="100000"/>
              </a:lnSpc>
              <a:spcBef>
                <a:spcPts val="0"/>
              </a:spcBef>
              <a:buNone/>
              <a:defRPr sz="3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5431461" y="2654320"/>
            <a:ext cx="7425077" cy="1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0" b="1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1033305" y="3141968"/>
            <a:ext cx="16221389" cy="5248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8100" marR="0" lvl="0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8100" marR="0" lvl="1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8100" marR="0" lvl="2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8100" marR="0" lvl="3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8100" marR="0" lvl="4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8100" marR="0" lvl="5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8100" marR="0" lvl="6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8100" marR="0" lvl="7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100" marR="0" lvl="8" indent="0" algn="l" rtl="0">
              <a:lnSpc>
                <a:spcPct val="100000"/>
              </a:lnSpc>
              <a:spcBef>
                <a:spcPts val="0"/>
              </a:spcBef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mailto:mohamed_3114@limu.edu.ly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p/publiccompany.a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80560" y="6445626"/>
            <a:ext cx="2664820" cy="38353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oogle Shape;44;p1"/>
          <p:cNvGrpSpPr/>
          <p:nvPr/>
        </p:nvGrpSpPr>
        <p:grpSpPr>
          <a:xfrm>
            <a:off x="6555131" y="7039333"/>
            <a:ext cx="2122953" cy="3247665"/>
            <a:chOff x="6555131" y="7039333"/>
            <a:chExt cx="2122953" cy="3247665"/>
          </a:xfrm>
        </p:grpSpPr>
        <p:pic>
          <p:nvPicPr>
            <p:cNvPr id="45" name="Google Shape;45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555131" y="7039333"/>
              <a:ext cx="2122953" cy="3238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585627" y="9493536"/>
              <a:ext cx="2062069" cy="79346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7" name="Google Shape;47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26601" y="7037251"/>
            <a:ext cx="5961854" cy="3249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341560"/>
            <a:ext cx="2565052" cy="2096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854964" y="80010"/>
            <a:ext cx="2341654" cy="24002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"/>
          <p:cNvSpPr txBox="1">
            <a:spLocks noGrp="1"/>
          </p:cNvSpPr>
          <p:nvPr>
            <p:ph type="title"/>
          </p:nvPr>
        </p:nvSpPr>
        <p:spPr>
          <a:xfrm>
            <a:off x="2371464" y="332394"/>
            <a:ext cx="13483500" cy="19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7775" rIns="0" bIns="0" anchor="t" anchorCtr="0">
            <a:spAutoFit/>
          </a:bodyPr>
          <a:lstStyle/>
          <a:p>
            <a:pPr marL="851535" marR="5080" lvl="0" indent="-839469" algn="l" rtl="0">
              <a:lnSpc>
                <a:spcPct val="1098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dirty="0"/>
              <a:t>Libyan International Medical University  Faculty of Business Administration</a:t>
            </a:r>
            <a:endParaRPr sz="5600" dirty="0"/>
          </a:p>
        </p:txBody>
      </p:sp>
      <p:sp>
        <p:nvSpPr>
          <p:cNvPr id="51" name="Google Shape;51;p1"/>
          <p:cNvSpPr txBox="1"/>
          <p:nvPr/>
        </p:nvSpPr>
        <p:spPr>
          <a:xfrm>
            <a:off x="245139" y="8385813"/>
            <a:ext cx="6302375" cy="197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5550" rIns="0" bIns="0" anchor="t" anchorCtr="0">
            <a:spAutoFit/>
          </a:bodyPr>
          <a:lstStyle/>
          <a:p>
            <a:pPr marL="986155" marR="978535" lvl="0" indent="0" algn="ctr" rtl="0">
              <a:lnSpc>
                <a:spcPct val="1086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Mohamed </a:t>
            </a:r>
            <a:r>
              <a:rPr lang="en-US" sz="3800" b="0" i="0" u="none" strike="noStrike" cap="none" dirty="0" err="1" smtClean="0">
                <a:latin typeface="Calibri"/>
                <a:ea typeface="Calibri"/>
                <a:cs typeface="Calibri"/>
                <a:sym typeface="Calibri"/>
              </a:rPr>
              <a:t>Alawame</a:t>
            </a:r>
            <a:r>
              <a:rPr lang="en-US" sz="3800" b="0" i="0" u="none" strike="noStrike" cap="none" dirty="0" smtClean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38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3114</a:t>
            </a:r>
            <a:endParaRPr sz="38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668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mohamed_3114@limu.edu.ly</a:t>
            </a:r>
            <a:endParaRPr sz="38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"/>
          <p:cNvSpPr txBox="1"/>
          <p:nvPr/>
        </p:nvSpPr>
        <p:spPr>
          <a:xfrm>
            <a:off x="17912872" y="9371034"/>
            <a:ext cx="171450" cy="60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0" i="0" u="none" strike="noStrike" cap="none">
                <a:latin typeface="Calibri"/>
                <a:ea typeface="Calibri"/>
                <a:cs typeface="Calibri"/>
                <a:sym typeface="Calibri"/>
              </a:rPr>
              <a:t>1</a:t>
            </a:r>
            <a:endParaRPr sz="3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"/>
          <p:cNvSpPr txBox="1"/>
          <p:nvPr/>
        </p:nvSpPr>
        <p:spPr>
          <a:xfrm>
            <a:off x="2974327" y="3196680"/>
            <a:ext cx="11407514" cy="3475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360680" lvl="0" algn="ctr"/>
            <a:r>
              <a:rPr lang="en-US" sz="7500" dirty="0">
                <a:latin typeface="Calibri"/>
                <a:ea typeface="Calibri"/>
                <a:cs typeface="Calibri"/>
                <a:sym typeface="Calibri"/>
              </a:rPr>
              <a:t>Privatization and Its</a:t>
            </a:r>
          </a:p>
          <a:p>
            <a:pPr marL="360680" lvl="0" algn="ctr"/>
            <a:r>
              <a:rPr lang="en-US" sz="7500" dirty="0">
                <a:latin typeface="Calibri"/>
                <a:ea typeface="Calibri"/>
                <a:cs typeface="Calibri"/>
                <a:sym typeface="Calibri"/>
              </a:rPr>
              <a:t>Implementation</a:t>
            </a:r>
          </a:p>
          <a:p>
            <a:pPr marL="360680" lvl="0" algn="ctr"/>
            <a:endParaRPr lang="en-US" sz="75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"/>
          <p:cNvSpPr txBox="1">
            <a:spLocks noGrp="1"/>
          </p:cNvSpPr>
          <p:nvPr>
            <p:ph type="title"/>
          </p:nvPr>
        </p:nvSpPr>
        <p:spPr>
          <a:xfrm>
            <a:off x="5431461" y="2654320"/>
            <a:ext cx="7425077" cy="17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Thank you!</a:t>
            </a:r>
            <a:endParaRPr/>
          </a:p>
        </p:txBody>
      </p:sp>
      <p:pic>
        <p:nvPicPr>
          <p:cNvPr id="170" name="Google Shape;17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9342" y="5166552"/>
            <a:ext cx="7966378" cy="512044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0"/>
          <p:cNvSpPr txBox="1"/>
          <p:nvPr/>
        </p:nvSpPr>
        <p:spPr>
          <a:xfrm rot="-420000">
            <a:off x="5559334" y="6119292"/>
            <a:ext cx="1054760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Have a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0"/>
          <p:cNvSpPr txBox="1"/>
          <p:nvPr/>
        </p:nvSpPr>
        <p:spPr>
          <a:xfrm rot="-420000">
            <a:off x="5412447" y="6560048"/>
            <a:ext cx="1458644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great day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0"/>
          <p:cNvSpPr txBox="1"/>
          <p:nvPr/>
        </p:nvSpPr>
        <p:spPr>
          <a:xfrm rot="-420000">
            <a:off x="5679920" y="7000806"/>
            <a:ext cx="1033588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ahead.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"/>
          <p:cNvSpPr txBox="1">
            <a:spLocks noGrp="1"/>
          </p:cNvSpPr>
          <p:nvPr>
            <p:ph type="title"/>
          </p:nvPr>
        </p:nvSpPr>
        <p:spPr>
          <a:xfrm>
            <a:off x="1525996" y="1167023"/>
            <a:ext cx="3580765" cy="10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/>
              <a:t>Content</a:t>
            </a:r>
            <a:endParaRPr sz="7000"/>
          </a:p>
        </p:txBody>
      </p:sp>
      <p:sp>
        <p:nvSpPr>
          <p:cNvPr id="59" name="Google Shape;59;p2"/>
          <p:cNvSpPr/>
          <p:nvPr/>
        </p:nvSpPr>
        <p:spPr>
          <a:xfrm>
            <a:off x="1988002" y="3568381"/>
            <a:ext cx="896619" cy="896619"/>
          </a:xfrm>
          <a:custGeom>
            <a:avLst/>
            <a:gdLst/>
            <a:ahLst/>
            <a:cxnLst/>
            <a:rect l="l" t="t" r="r" b="b"/>
            <a:pathLst>
              <a:path w="896619" h="896620" extrusionOk="0">
                <a:moveTo>
                  <a:pt x="448103" y="896206"/>
                </a:moveTo>
                <a:lnTo>
                  <a:pt x="399277" y="893577"/>
                </a:lnTo>
                <a:lnTo>
                  <a:pt x="351974" y="885871"/>
                </a:lnTo>
                <a:lnTo>
                  <a:pt x="306468" y="873362"/>
                </a:lnTo>
                <a:lnTo>
                  <a:pt x="263031" y="856323"/>
                </a:lnTo>
                <a:lnTo>
                  <a:pt x="221937" y="835027"/>
                </a:lnTo>
                <a:lnTo>
                  <a:pt x="183459" y="809748"/>
                </a:lnTo>
                <a:lnTo>
                  <a:pt x="147871" y="780760"/>
                </a:lnTo>
                <a:lnTo>
                  <a:pt x="115446" y="748335"/>
                </a:lnTo>
                <a:lnTo>
                  <a:pt x="86457" y="712747"/>
                </a:lnTo>
                <a:lnTo>
                  <a:pt x="61179" y="674269"/>
                </a:lnTo>
                <a:lnTo>
                  <a:pt x="39883" y="633175"/>
                </a:lnTo>
                <a:lnTo>
                  <a:pt x="22844" y="589738"/>
                </a:lnTo>
                <a:lnTo>
                  <a:pt x="10335" y="544232"/>
                </a:lnTo>
                <a:lnTo>
                  <a:pt x="2629" y="496929"/>
                </a:lnTo>
                <a:lnTo>
                  <a:pt x="0" y="448103"/>
                </a:lnTo>
                <a:lnTo>
                  <a:pt x="2629" y="399277"/>
                </a:lnTo>
                <a:lnTo>
                  <a:pt x="10335" y="351974"/>
                </a:lnTo>
                <a:lnTo>
                  <a:pt x="22844" y="306468"/>
                </a:lnTo>
                <a:lnTo>
                  <a:pt x="39883" y="263031"/>
                </a:lnTo>
                <a:lnTo>
                  <a:pt x="61179" y="221937"/>
                </a:lnTo>
                <a:lnTo>
                  <a:pt x="86457" y="183459"/>
                </a:lnTo>
                <a:lnTo>
                  <a:pt x="115446" y="147871"/>
                </a:lnTo>
                <a:lnTo>
                  <a:pt x="147871" y="115446"/>
                </a:lnTo>
                <a:lnTo>
                  <a:pt x="183459" y="86457"/>
                </a:lnTo>
                <a:lnTo>
                  <a:pt x="221937" y="61179"/>
                </a:lnTo>
                <a:lnTo>
                  <a:pt x="263031" y="39883"/>
                </a:lnTo>
                <a:lnTo>
                  <a:pt x="306468" y="22844"/>
                </a:lnTo>
                <a:lnTo>
                  <a:pt x="351974" y="10335"/>
                </a:lnTo>
                <a:lnTo>
                  <a:pt x="399277" y="2629"/>
                </a:lnTo>
                <a:lnTo>
                  <a:pt x="448103" y="0"/>
                </a:lnTo>
                <a:lnTo>
                  <a:pt x="496929" y="2629"/>
                </a:lnTo>
                <a:lnTo>
                  <a:pt x="544232" y="10335"/>
                </a:lnTo>
                <a:lnTo>
                  <a:pt x="589738" y="22844"/>
                </a:lnTo>
                <a:lnTo>
                  <a:pt x="633175" y="39883"/>
                </a:lnTo>
                <a:lnTo>
                  <a:pt x="674269" y="61179"/>
                </a:lnTo>
                <a:lnTo>
                  <a:pt x="712747" y="86457"/>
                </a:lnTo>
                <a:lnTo>
                  <a:pt x="748335" y="115446"/>
                </a:lnTo>
                <a:lnTo>
                  <a:pt x="780760" y="147871"/>
                </a:lnTo>
                <a:lnTo>
                  <a:pt x="809748" y="183459"/>
                </a:lnTo>
                <a:lnTo>
                  <a:pt x="835027" y="221937"/>
                </a:lnTo>
                <a:lnTo>
                  <a:pt x="856323" y="263031"/>
                </a:lnTo>
                <a:lnTo>
                  <a:pt x="873362" y="306468"/>
                </a:lnTo>
                <a:lnTo>
                  <a:pt x="885871" y="351974"/>
                </a:lnTo>
                <a:lnTo>
                  <a:pt x="893577" y="399277"/>
                </a:lnTo>
                <a:lnTo>
                  <a:pt x="896206" y="448103"/>
                </a:lnTo>
                <a:lnTo>
                  <a:pt x="893577" y="496929"/>
                </a:lnTo>
                <a:lnTo>
                  <a:pt x="885871" y="544232"/>
                </a:lnTo>
                <a:lnTo>
                  <a:pt x="873362" y="589738"/>
                </a:lnTo>
                <a:lnTo>
                  <a:pt x="856323" y="633175"/>
                </a:lnTo>
                <a:lnTo>
                  <a:pt x="835027" y="674269"/>
                </a:lnTo>
                <a:lnTo>
                  <a:pt x="809748" y="712747"/>
                </a:lnTo>
                <a:lnTo>
                  <a:pt x="780760" y="748335"/>
                </a:lnTo>
                <a:lnTo>
                  <a:pt x="748335" y="780760"/>
                </a:lnTo>
                <a:lnTo>
                  <a:pt x="712747" y="809748"/>
                </a:lnTo>
                <a:lnTo>
                  <a:pt x="674269" y="835027"/>
                </a:lnTo>
                <a:lnTo>
                  <a:pt x="633175" y="856323"/>
                </a:lnTo>
                <a:lnTo>
                  <a:pt x="589738" y="873362"/>
                </a:lnTo>
                <a:lnTo>
                  <a:pt x="544232" y="885871"/>
                </a:lnTo>
                <a:lnTo>
                  <a:pt x="496929" y="893577"/>
                </a:lnTo>
                <a:lnTo>
                  <a:pt x="448103" y="896206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0" name="Google Shape;60;p2"/>
          <p:cNvSpPr txBox="1"/>
          <p:nvPr/>
        </p:nvSpPr>
        <p:spPr>
          <a:xfrm>
            <a:off x="2252162" y="3609381"/>
            <a:ext cx="184150" cy="5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3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2"/>
          <p:cNvSpPr txBox="1"/>
          <p:nvPr/>
        </p:nvSpPr>
        <p:spPr>
          <a:xfrm>
            <a:off x="3178550" y="3548006"/>
            <a:ext cx="4869650" cy="618103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231125" rIns="0" bIns="0" anchor="t" anchorCtr="0">
            <a:spAutoFit/>
          </a:bodyPr>
          <a:lstStyle/>
          <a:p>
            <a:pPr marL="36068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Learning objectives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2"/>
          <p:cNvSpPr/>
          <p:nvPr/>
        </p:nvSpPr>
        <p:spPr>
          <a:xfrm>
            <a:off x="1895900" y="5366436"/>
            <a:ext cx="896619" cy="896619"/>
          </a:xfrm>
          <a:custGeom>
            <a:avLst/>
            <a:gdLst/>
            <a:ahLst/>
            <a:cxnLst/>
            <a:rect l="l" t="t" r="r" b="b"/>
            <a:pathLst>
              <a:path w="896619" h="896620" extrusionOk="0">
                <a:moveTo>
                  <a:pt x="448103" y="896206"/>
                </a:moveTo>
                <a:lnTo>
                  <a:pt x="399277" y="893577"/>
                </a:lnTo>
                <a:lnTo>
                  <a:pt x="351974" y="885871"/>
                </a:lnTo>
                <a:lnTo>
                  <a:pt x="306468" y="873362"/>
                </a:lnTo>
                <a:lnTo>
                  <a:pt x="263031" y="856323"/>
                </a:lnTo>
                <a:lnTo>
                  <a:pt x="221937" y="835027"/>
                </a:lnTo>
                <a:lnTo>
                  <a:pt x="183459" y="809748"/>
                </a:lnTo>
                <a:lnTo>
                  <a:pt x="147871" y="780760"/>
                </a:lnTo>
                <a:lnTo>
                  <a:pt x="115446" y="748335"/>
                </a:lnTo>
                <a:lnTo>
                  <a:pt x="86457" y="712747"/>
                </a:lnTo>
                <a:lnTo>
                  <a:pt x="61179" y="674269"/>
                </a:lnTo>
                <a:lnTo>
                  <a:pt x="39883" y="633175"/>
                </a:lnTo>
                <a:lnTo>
                  <a:pt x="22844" y="589738"/>
                </a:lnTo>
                <a:lnTo>
                  <a:pt x="10335" y="544232"/>
                </a:lnTo>
                <a:lnTo>
                  <a:pt x="2629" y="496929"/>
                </a:lnTo>
                <a:lnTo>
                  <a:pt x="0" y="448103"/>
                </a:lnTo>
                <a:lnTo>
                  <a:pt x="2629" y="399277"/>
                </a:lnTo>
                <a:lnTo>
                  <a:pt x="10335" y="351974"/>
                </a:lnTo>
                <a:lnTo>
                  <a:pt x="22844" y="306468"/>
                </a:lnTo>
                <a:lnTo>
                  <a:pt x="39883" y="263031"/>
                </a:lnTo>
                <a:lnTo>
                  <a:pt x="61179" y="221937"/>
                </a:lnTo>
                <a:lnTo>
                  <a:pt x="86457" y="183459"/>
                </a:lnTo>
                <a:lnTo>
                  <a:pt x="115446" y="147871"/>
                </a:lnTo>
                <a:lnTo>
                  <a:pt x="147871" y="115446"/>
                </a:lnTo>
                <a:lnTo>
                  <a:pt x="183459" y="86457"/>
                </a:lnTo>
                <a:lnTo>
                  <a:pt x="221937" y="61179"/>
                </a:lnTo>
                <a:lnTo>
                  <a:pt x="263031" y="39883"/>
                </a:lnTo>
                <a:lnTo>
                  <a:pt x="306468" y="22844"/>
                </a:lnTo>
                <a:lnTo>
                  <a:pt x="351974" y="10335"/>
                </a:lnTo>
                <a:lnTo>
                  <a:pt x="399277" y="2629"/>
                </a:lnTo>
                <a:lnTo>
                  <a:pt x="448103" y="0"/>
                </a:lnTo>
                <a:lnTo>
                  <a:pt x="496929" y="2629"/>
                </a:lnTo>
                <a:lnTo>
                  <a:pt x="544232" y="10335"/>
                </a:lnTo>
                <a:lnTo>
                  <a:pt x="589738" y="22844"/>
                </a:lnTo>
                <a:lnTo>
                  <a:pt x="633175" y="39883"/>
                </a:lnTo>
                <a:lnTo>
                  <a:pt x="674269" y="61179"/>
                </a:lnTo>
                <a:lnTo>
                  <a:pt x="712747" y="86457"/>
                </a:lnTo>
                <a:lnTo>
                  <a:pt x="748335" y="115446"/>
                </a:lnTo>
                <a:lnTo>
                  <a:pt x="780760" y="147871"/>
                </a:lnTo>
                <a:lnTo>
                  <a:pt x="809748" y="183459"/>
                </a:lnTo>
                <a:lnTo>
                  <a:pt x="835027" y="221937"/>
                </a:lnTo>
                <a:lnTo>
                  <a:pt x="856323" y="263031"/>
                </a:lnTo>
                <a:lnTo>
                  <a:pt x="873362" y="306468"/>
                </a:lnTo>
                <a:lnTo>
                  <a:pt x="885871" y="351974"/>
                </a:lnTo>
                <a:lnTo>
                  <a:pt x="893577" y="399277"/>
                </a:lnTo>
                <a:lnTo>
                  <a:pt x="896206" y="448103"/>
                </a:lnTo>
                <a:lnTo>
                  <a:pt x="893577" y="496929"/>
                </a:lnTo>
                <a:lnTo>
                  <a:pt x="885871" y="544232"/>
                </a:lnTo>
                <a:lnTo>
                  <a:pt x="873362" y="589738"/>
                </a:lnTo>
                <a:lnTo>
                  <a:pt x="856323" y="633175"/>
                </a:lnTo>
                <a:lnTo>
                  <a:pt x="835027" y="674269"/>
                </a:lnTo>
                <a:lnTo>
                  <a:pt x="809748" y="712747"/>
                </a:lnTo>
                <a:lnTo>
                  <a:pt x="780760" y="748335"/>
                </a:lnTo>
                <a:lnTo>
                  <a:pt x="748335" y="780760"/>
                </a:lnTo>
                <a:lnTo>
                  <a:pt x="712747" y="809748"/>
                </a:lnTo>
                <a:lnTo>
                  <a:pt x="674269" y="835027"/>
                </a:lnTo>
                <a:lnTo>
                  <a:pt x="633175" y="856323"/>
                </a:lnTo>
                <a:lnTo>
                  <a:pt x="589738" y="873362"/>
                </a:lnTo>
                <a:lnTo>
                  <a:pt x="544232" y="885871"/>
                </a:lnTo>
                <a:lnTo>
                  <a:pt x="496929" y="893577"/>
                </a:lnTo>
                <a:lnTo>
                  <a:pt x="448103" y="896206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3" name="Google Shape;63;p2"/>
          <p:cNvSpPr txBox="1"/>
          <p:nvPr/>
        </p:nvSpPr>
        <p:spPr>
          <a:xfrm>
            <a:off x="2200270" y="5561753"/>
            <a:ext cx="288290" cy="5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3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3178550" y="5505695"/>
            <a:ext cx="4869650" cy="618103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231125" rIns="0" bIns="0" anchor="t" anchorCtr="0">
            <a:spAutoFit/>
          </a:bodyPr>
          <a:lstStyle/>
          <a:p>
            <a:pPr marL="36068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Introdution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"/>
          <p:cNvSpPr/>
          <p:nvPr/>
        </p:nvSpPr>
        <p:spPr>
          <a:xfrm>
            <a:off x="9674016" y="3548006"/>
            <a:ext cx="767918" cy="916994"/>
          </a:xfrm>
          <a:custGeom>
            <a:avLst/>
            <a:gdLst/>
            <a:ahLst/>
            <a:cxnLst/>
            <a:rect l="l" t="t" r="r" b="b"/>
            <a:pathLst>
              <a:path w="896620" h="896620" extrusionOk="0">
                <a:moveTo>
                  <a:pt x="448103" y="896206"/>
                </a:moveTo>
                <a:lnTo>
                  <a:pt x="399277" y="893577"/>
                </a:lnTo>
                <a:lnTo>
                  <a:pt x="351974" y="885871"/>
                </a:lnTo>
                <a:lnTo>
                  <a:pt x="306468" y="873362"/>
                </a:lnTo>
                <a:lnTo>
                  <a:pt x="263031" y="856323"/>
                </a:lnTo>
                <a:lnTo>
                  <a:pt x="221937" y="835027"/>
                </a:lnTo>
                <a:lnTo>
                  <a:pt x="183459" y="809748"/>
                </a:lnTo>
                <a:lnTo>
                  <a:pt x="147871" y="780760"/>
                </a:lnTo>
                <a:lnTo>
                  <a:pt x="115446" y="748335"/>
                </a:lnTo>
                <a:lnTo>
                  <a:pt x="86457" y="712747"/>
                </a:lnTo>
                <a:lnTo>
                  <a:pt x="61179" y="674269"/>
                </a:lnTo>
                <a:lnTo>
                  <a:pt x="39883" y="633175"/>
                </a:lnTo>
                <a:lnTo>
                  <a:pt x="22844" y="589738"/>
                </a:lnTo>
                <a:lnTo>
                  <a:pt x="10335" y="544232"/>
                </a:lnTo>
                <a:lnTo>
                  <a:pt x="2629" y="496929"/>
                </a:lnTo>
                <a:lnTo>
                  <a:pt x="0" y="448103"/>
                </a:lnTo>
                <a:lnTo>
                  <a:pt x="2629" y="399277"/>
                </a:lnTo>
                <a:lnTo>
                  <a:pt x="10335" y="351974"/>
                </a:lnTo>
                <a:lnTo>
                  <a:pt x="22844" y="306468"/>
                </a:lnTo>
                <a:lnTo>
                  <a:pt x="39883" y="263031"/>
                </a:lnTo>
                <a:lnTo>
                  <a:pt x="61179" y="221937"/>
                </a:lnTo>
                <a:lnTo>
                  <a:pt x="86457" y="183459"/>
                </a:lnTo>
                <a:lnTo>
                  <a:pt x="115446" y="147871"/>
                </a:lnTo>
                <a:lnTo>
                  <a:pt x="147871" y="115446"/>
                </a:lnTo>
                <a:lnTo>
                  <a:pt x="183459" y="86457"/>
                </a:lnTo>
                <a:lnTo>
                  <a:pt x="221937" y="61179"/>
                </a:lnTo>
                <a:lnTo>
                  <a:pt x="263031" y="39883"/>
                </a:lnTo>
                <a:lnTo>
                  <a:pt x="306468" y="22844"/>
                </a:lnTo>
                <a:lnTo>
                  <a:pt x="351974" y="10335"/>
                </a:lnTo>
                <a:lnTo>
                  <a:pt x="399277" y="2629"/>
                </a:lnTo>
                <a:lnTo>
                  <a:pt x="448103" y="0"/>
                </a:lnTo>
                <a:lnTo>
                  <a:pt x="496929" y="2629"/>
                </a:lnTo>
                <a:lnTo>
                  <a:pt x="544232" y="10335"/>
                </a:lnTo>
                <a:lnTo>
                  <a:pt x="589738" y="22844"/>
                </a:lnTo>
                <a:lnTo>
                  <a:pt x="633175" y="39883"/>
                </a:lnTo>
                <a:lnTo>
                  <a:pt x="674269" y="61179"/>
                </a:lnTo>
                <a:lnTo>
                  <a:pt x="712747" y="86457"/>
                </a:lnTo>
                <a:lnTo>
                  <a:pt x="748335" y="115446"/>
                </a:lnTo>
                <a:lnTo>
                  <a:pt x="780760" y="147871"/>
                </a:lnTo>
                <a:lnTo>
                  <a:pt x="809748" y="183459"/>
                </a:lnTo>
                <a:lnTo>
                  <a:pt x="835027" y="221937"/>
                </a:lnTo>
                <a:lnTo>
                  <a:pt x="856323" y="263031"/>
                </a:lnTo>
                <a:lnTo>
                  <a:pt x="873362" y="306468"/>
                </a:lnTo>
                <a:lnTo>
                  <a:pt x="885871" y="351974"/>
                </a:lnTo>
                <a:lnTo>
                  <a:pt x="893577" y="399277"/>
                </a:lnTo>
                <a:lnTo>
                  <a:pt x="896206" y="448103"/>
                </a:lnTo>
                <a:lnTo>
                  <a:pt x="893577" y="496929"/>
                </a:lnTo>
                <a:lnTo>
                  <a:pt x="885871" y="544232"/>
                </a:lnTo>
                <a:lnTo>
                  <a:pt x="873362" y="589738"/>
                </a:lnTo>
                <a:lnTo>
                  <a:pt x="856323" y="633175"/>
                </a:lnTo>
                <a:lnTo>
                  <a:pt x="835027" y="674269"/>
                </a:lnTo>
                <a:lnTo>
                  <a:pt x="809748" y="712747"/>
                </a:lnTo>
                <a:lnTo>
                  <a:pt x="780760" y="748335"/>
                </a:lnTo>
                <a:lnTo>
                  <a:pt x="748335" y="780760"/>
                </a:lnTo>
                <a:lnTo>
                  <a:pt x="712747" y="809748"/>
                </a:lnTo>
                <a:lnTo>
                  <a:pt x="674269" y="835027"/>
                </a:lnTo>
                <a:lnTo>
                  <a:pt x="633175" y="856323"/>
                </a:lnTo>
                <a:lnTo>
                  <a:pt x="589738" y="873362"/>
                </a:lnTo>
                <a:lnTo>
                  <a:pt x="544232" y="885871"/>
                </a:lnTo>
                <a:lnTo>
                  <a:pt x="496929" y="893577"/>
                </a:lnTo>
                <a:lnTo>
                  <a:pt x="448103" y="896206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6" name="Google Shape;66;p2"/>
          <p:cNvSpPr txBox="1"/>
          <p:nvPr/>
        </p:nvSpPr>
        <p:spPr>
          <a:xfrm>
            <a:off x="9973306" y="3690891"/>
            <a:ext cx="256698" cy="59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3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10741224" y="3594793"/>
            <a:ext cx="6104890" cy="951865"/>
          </a:xfrm>
          <a:prstGeom prst="rect">
            <a:avLst/>
          </a:prstGeom>
          <a:noFill/>
          <a:ln w="105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297175" rIns="0" bIns="0" anchor="t" anchorCtr="0">
            <a:spAutoFit/>
          </a:bodyPr>
          <a:lstStyle/>
          <a:p>
            <a:pPr marL="360045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Define privatization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"/>
          <p:cNvSpPr/>
          <p:nvPr/>
        </p:nvSpPr>
        <p:spPr>
          <a:xfrm>
            <a:off x="9674016" y="5500377"/>
            <a:ext cx="767918" cy="916994"/>
          </a:xfrm>
          <a:custGeom>
            <a:avLst/>
            <a:gdLst/>
            <a:ahLst/>
            <a:cxnLst/>
            <a:rect l="l" t="t" r="r" b="b"/>
            <a:pathLst>
              <a:path w="896620" h="896620" extrusionOk="0">
                <a:moveTo>
                  <a:pt x="448103" y="896206"/>
                </a:moveTo>
                <a:lnTo>
                  <a:pt x="399277" y="893577"/>
                </a:lnTo>
                <a:lnTo>
                  <a:pt x="351974" y="885871"/>
                </a:lnTo>
                <a:lnTo>
                  <a:pt x="306468" y="873362"/>
                </a:lnTo>
                <a:lnTo>
                  <a:pt x="263031" y="856323"/>
                </a:lnTo>
                <a:lnTo>
                  <a:pt x="221937" y="835027"/>
                </a:lnTo>
                <a:lnTo>
                  <a:pt x="183459" y="809748"/>
                </a:lnTo>
                <a:lnTo>
                  <a:pt x="147871" y="780760"/>
                </a:lnTo>
                <a:lnTo>
                  <a:pt x="115446" y="748335"/>
                </a:lnTo>
                <a:lnTo>
                  <a:pt x="86457" y="712747"/>
                </a:lnTo>
                <a:lnTo>
                  <a:pt x="61179" y="674269"/>
                </a:lnTo>
                <a:lnTo>
                  <a:pt x="39883" y="633175"/>
                </a:lnTo>
                <a:lnTo>
                  <a:pt x="22844" y="589738"/>
                </a:lnTo>
                <a:lnTo>
                  <a:pt x="10335" y="544232"/>
                </a:lnTo>
                <a:lnTo>
                  <a:pt x="2629" y="496929"/>
                </a:lnTo>
                <a:lnTo>
                  <a:pt x="0" y="448103"/>
                </a:lnTo>
                <a:lnTo>
                  <a:pt x="2629" y="399277"/>
                </a:lnTo>
                <a:lnTo>
                  <a:pt x="10335" y="351974"/>
                </a:lnTo>
                <a:lnTo>
                  <a:pt x="22844" y="306468"/>
                </a:lnTo>
                <a:lnTo>
                  <a:pt x="39883" y="263031"/>
                </a:lnTo>
                <a:lnTo>
                  <a:pt x="61179" y="221937"/>
                </a:lnTo>
                <a:lnTo>
                  <a:pt x="86457" y="183459"/>
                </a:lnTo>
                <a:lnTo>
                  <a:pt x="115446" y="147871"/>
                </a:lnTo>
                <a:lnTo>
                  <a:pt x="147871" y="115446"/>
                </a:lnTo>
                <a:lnTo>
                  <a:pt x="183459" y="86457"/>
                </a:lnTo>
                <a:lnTo>
                  <a:pt x="221937" y="61179"/>
                </a:lnTo>
                <a:lnTo>
                  <a:pt x="263031" y="39883"/>
                </a:lnTo>
                <a:lnTo>
                  <a:pt x="306468" y="22844"/>
                </a:lnTo>
                <a:lnTo>
                  <a:pt x="351974" y="10335"/>
                </a:lnTo>
                <a:lnTo>
                  <a:pt x="399277" y="2629"/>
                </a:lnTo>
                <a:lnTo>
                  <a:pt x="448103" y="0"/>
                </a:lnTo>
                <a:lnTo>
                  <a:pt x="496929" y="2629"/>
                </a:lnTo>
                <a:lnTo>
                  <a:pt x="544232" y="10335"/>
                </a:lnTo>
                <a:lnTo>
                  <a:pt x="589738" y="22844"/>
                </a:lnTo>
                <a:lnTo>
                  <a:pt x="633175" y="39883"/>
                </a:lnTo>
                <a:lnTo>
                  <a:pt x="674269" y="61179"/>
                </a:lnTo>
                <a:lnTo>
                  <a:pt x="712747" y="86457"/>
                </a:lnTo>
                <a:lnTo>
                  <a:pt x="748335" y="115446"/>
                </a:lnTo>
                <a:lnTo>
                  <a:pt x="780760" y="147871"/>
                </a:lnTo>
                <a:lnTo>
                  <a:pt x="809748" y="183459"/>
                </a:lnTo>
                <a:lnTo>
                  <a:pt x="835027" y="221937"/>
                </a:lnTo>
                <a:lnTo>
                  <a:pt x="856323" y="263031"/>
                </a:lnTo>
                <a:lnTo>
                  <a:pt x="873362" y="306468"/>
                </a:lnTo>
                <a:lnTo>
                  <a:pt x="885871" y="351974"/>
                </a:lnTo>
                <a:lnTo>
                  <a:pt x="893577" y="399277"/>
                </a:lnTo>
                <a:lnTo>
                  <a:pt x="896206" y="448103"/>
                </a:lnTo>
                <a:lnTo>
                  <a:pt x="893577" y="496929"/>
                </a:lnTo>
                <a:lnTo>
                  <a:pt x="885871" y="544232"/>
                </a:lnTo>
                <a:lnTo>
                  <a:pt x="873362" y="589738"/>
                </a:lnTo>
                <a:lnTo>
                  <a:pt x="856323" y="633175"/>
                </a:lnTo>
                <a:lnTo>
                  <a:pt x="835027" y="674269"/>
                </a:lnTo>
                <a:lnTo>
                  <a:pt x="809748" y="712747"/>
                </a:lnTo>
                <a:lnTo>
                  <a:pt x="780760" y="748335"/>
                </a:lnTo>
                <a:lnTo>
                  <a:pt x="748335" y="780760"/>
                </a:lnTo>
                <a:lnTo>
                  <a:pt x="712747" y="809748"/>
                </a:lnTo>
                <a:lnTo>
                  <a:pt x="674269" y="835027"/>
                </a:lnTo>
                <a:lnTo>
                  <a:pt x="633175" y="856323"/>
                </a:lnTo>
                <a:lnTo>
                  <a:pt x="589738" y="873362"/>
                </a:lnTo>
                <a:lnTo>
                  <a:pt x="544232" y="885871"/>
                </a:lnTo>
                <a:lnTo>
                  <a:pt x="496929" y="893577"/>
                </a:lnTo>
                <a:lnTo>
                  <a:pt x="448103" y="896206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9" name="Google Shape;69;p2"/>
          <p:cNvSpPr txBox="1"/>
          <p:nvPr/>
        </p:nvSpPr>
        <p:spPr>
          <a:xfrm>
            <a:off x="9962955" y="5643263"/>
            <a:ext cx="274101" cy="59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endParaRPr sz="3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10741224" y="5253143"/>
            <a:ext cx="6104890" cy="842523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6068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dirty="0">
                <a:latin typeface="Calibri"/>
                <a:ea typeface="Calibri"/>
                <a:cs typeface="Calibri"/>
                <a:sym typeface="Calibri"/>
              </a:rPr>
              <a:t>Discuss privatization and its</a:t>
            </a:r>
            <a:endParaRPr sz="2500" dirty="0">
              <a:latin typeface="Calibri"/>
              <a:ea typeface="Calibri"/>
              <a:cs typeface="Calibri"/>
              <a:sym typeface="Calibri"/>
            </a:endParaRPr>
          </a:p>
          <a:p>
            <a:pPr marL="36068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500" dirty="0" smtClean="0">
                <a:latin typeface="Calibri"/>
                <a:ea typeface="Calibri"/>
                <a:cs typeface="Calibri"/>
                <a:sym typeface="Calibri"/>
              </a:rPr>
              <a:t>implementation</a:t>
            </a:r>
            <a:endParaRPr sz="25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"/>
          <p:cNvSpPr/>
          <p:nvPr/>
        </p:nvSpPr>
        <p:spPr>
          <a:xfrm>
            <a:off x="1956282" y="7164491"/>
            <a:ext cx="896619" cy="906144"/>
          </a:xfrm>
          <a:custGeom>
            <a:avLst/>
            <a:gdLst/>
            <a:ahLst/>
            <a:cxnLst/>
            <a:rect l="l" t="t" r="r" b="b"/>
            <a:pathLst>
              <a:path w="896619" h="906145" extrusionOk="0">
                <a:moveTo>
                  <a:pt x="448103" y="906055"/>
                </a:moveTo>
                <a:lnTo>
                  <a:pt x="399277" y="903396"/>
                </a:lnTo>
                <a:lnTo>
                  <a:pt x="351974" y="895606"/>
                </a:lnTo>
                <a:lnTo>
                  <a:pt x="306468" y="882959"/>
                </a:lnTo>
                <a:lnTo>
                  <a:pt x="263031" y="865733"/>
                </a:lnTo>
                <a:lnTo>
                  <a:pt x="221937" y="844203"/>
                </a:lnTo>
                <a:lnTo>
                  <a:pt x="183459" y="818647"/>
                </a:lnTo>
                <a:lnTo>
                  <a:pt x="147871" y="789340"/>
                </a:lnTo>
                <a:lnTo>
                  <a:pt x="115446" y="756558"/>
                </a:lnTo>
                <a:lnTo>
                  <a:pt x="86457" y="720579"/>
                </a:lnTo>
                <a:lnTo>
                  <a:pt x="61179" y="681679"/>
                </a:lnTo>
                <a:lnTo>
                  <a:pt x="39883" y="640133"/>
                </a:lnTo>
                <a:lnTo>
                  <a:pt x="22844" y="596219"/>
                </a:lnTo>
                <a:lnTo>
                  <a:pt x="10335" y="550212"/>
                </a:lnTo>
                <a:lnTo>
                  <a:pt x="2629" y="502389"/>
                </a:lnTo>
                <a:lnTo>
                  <a:pt x="0" y="453027"/>
                </a:lnTo>
                <a:lnTo>
                  <a:pt x="2629" y="403665"/>
                </a:lnTo>
                <a:lnTo>
                  <a:pt x="10335" y="355842"/>
                </a:lnTo>
                <a:lnTo>
                  <a:pt x="22844" y="309835"/>
                </a:lnTo>
                <a:lnTo>
                  <a:pt x="39883" y="265921"/>
                </a:lnTo>
                <a:lnTo>
                  <a:pt x="61179" y="224375"/>
                </a:lnTo>
                <a:lnTo>
                  <a:pt x="86457" y="185475"/>
                </a:lnTo>
                <a:lnTo>
                  <a:pt x="115446" y="149496"/>
                </a:lnTo>
                <a:lnTo>
                  <a:pt x="147871" y="116715"/>
                </a:lnTo>
                <a:lnTo>
                  <a:pt x="183459" y="87408"/>
                </a:lnTo>
                <a:lnTo>
                  <a:pt x="221937" y="61851"/>
                </a:lnTo>
                <a:lnTo>
                  <a:pt x="263031" y="40321"/>
                </a:lnTo>
                <a:lnTo>
                  <a:pt x="306468" y="23095"/>
                </a:lnTo>
                <a:lnTo>
                  <a:pt x="351974" y="10448"/>
                </a:lnTo>
                <a:lnTo>
                  <a:pt x="399277" y="2658"/>
                </a:lnTo>
                <a:lnTo>
                  <a:pt x="448103" y="0"/>
                </a:lnTo>
                <a:lnTo>
                  <a:pt x="496929" y="2658"/>
                </a:lnTo>
                <a:lnTo>
                  <a:pt x="544232" y="10448"/>
                </a:lnTo>
                <a:lnTo>
                  <a:pt x="589738" y="23095"/>
                </a:lnTo>
                <a:lnTo>
                  <a:pt x="633175" y="40321"/>
                </a:lnTo>
                <a:lnTo>
                  <a:pt x="674269" y="61851"/>
                </a:lnTo>
                <a:lnTo>
                  <a:pt x="712747" y="87408"/>
                </a:lnTo>
                <a:lnTo>
                  <a:pt x="748335" y="116715"/>
                </a:lnTo>
                <a:lnTo>
                  <a:pt x="780760" y="149496"/>
                </a:lnTo>
                <a:lnTo>
                  <a:pt x="809748" y="185475"/>
                </a:lnTo>
                <a:lnTo>
                  <a:pt x="835027" y="224375"/>
                </a:lnTo>
                <a:lnTo>
                  <a:pt x="856323" y="265921"/>
                </a:lnTo>
                <a:lnTo>
                  <a:pt x="873362" y="309835"/>
                </a:lnTo>
                <a:lnTo>
                  <a:pt x="885871" y="355842"/>
                </a:lnTo>
                <a:lnTo>
                  <a:pt x="893577" y="403665"/>
                </a:lnTo>
                <a:lnTo>
                  <a:pt x="896206" y="453027"/>
                </a:lnTo>
                <a:lnTo>
                  <a:pt x="893577" y="502389"/>
                </a:lnTo>
                <a:lnTo>
                  <a:pt x="885871" y="550212"/>
                </a:lnTo>
                <a:lnTo>
                  <a:pt x="873362" y="596219"/>
                </a:lnTo>
                <a:lnTo>
                  <a:pt x="856323" y="640133"/>
                </a:lnTo>
                <a:lnTo>
                  <a:pt x="835027" y="681679"/>
                </a:lnTo>
                <a:lnTo>
                  <a:pt x="809748" y="720579"/>
                </a:lnTo>
                <a:lnTo>
                  <a:pt x="780760" y="756558"/>
                </a:lnTo>
                <a:lnTo>
                  <a:pt x="748335" y="789340"/>
                </a:lnTo>
                <a:lnTo>
                  <a:pt x="712747" y="818647"/>
                </a:lnTo>
                <a:lnTo>
                  <a:pt x="674269" y="844203"/>
                </a:lnTo>
                <a:lnTo>
                  <a:pt x="633175" y="865733"/>
                </a:lnTo>
                <a:lnTo>
                  <a:pt x="589738" y="882959"/>
                </a:lnTo>
                <a:lnTo>
                  <a:pt x="544232" y="895606"/>
                </a:lnTo>
                <a:lnTo>
                  <a:pt x="496929" y="903396"/>
                </a:lnTo>
                <a:lnTo>
                  <a:pt x="448103" y="906055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2" name="Google Shape;72;p2"/>
          <p:cNvSpPr txBox="1"/>
          <p:nvPr/>
        </p:nvSpPr>
        <p:spPr>
          <a:xfrm>
            <a:off x="2239340" y="7327172"/>
            <a:ext cx="310515" cy="5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Century Gothic"/>
                <a:ea typeface="Century Gothic"/>
                <a:cs typeface="Century Gothic"/>
                <a:sym typeface="Century Gothic"/>
              </a:rPr>
              <a:t>5</a:t>
            </a:r>
            <a:endParaRPr sz="36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2"/>
          <p:cNvSpPr/>
          <p:nvPr/>
        </p:nvSpPr>
        <p:spPr>
          <a:xfrm>
            <a:off x="9677356" y="6874101"/>
            <a:ext cx="896619" cy="906144"/>
          </a:xfrm>
          <a:custGeom>
            <a:avLst/>
            <a:gdLst/>
            <a:ahLst/>
            <a:cxnLst/>
            <a:rect l="l" t="t" r="r" b="b"/>
            <a:pathLst>
              <a:path w="896620" h="906145" extrusionOk="0">
                <a:moveTo>
                  <a:pt x="448103" y="906055"/>
                </a:moveTo>
                <a:lnTo>
                  <a:pt x="399277" y="903396"/>
                </a:lnTo>
                <a:lnTo>
                  <a:pt x="351974" y="895606"/>
                </a:lnTo>
                <a:lnTo>
                  <a:pt x="306468" y="882959"/>
                </a:lnTo>
                <a:lnTo>
                  <a:pt x="263031" y="865733"/>
                </a:lnTo>
                <a:lnTo>
                  <a:pt x="221937" y="844203"/>
                </a:lnTo>
                <a:lnTo>
                  <a:pt x="183459" y="818647"/>
                </a:lnTo>
                <a:lnTo>
                  <a:pt x="147871" y="789340"/>
                </a:lnTo>
                <a:lnTo>
                  <a:pt x="115446" y="756558"/>
                </a:lnTo>
                <a:lnTo>
                  <a:pt x="86457" y="720579"/>
                </a:lnTo>
                <a:lnTo>
                  <a:pt x="61179" y="681679"/>
                </a:lnTo>
                <a:lnTo>
                  <a:pt x="39883" y="640133"/>
                </a:lnTo>
                <a:lnTo>
                  <a:pt x="22844" y="596219"/>
                </a:lnTo>
                <a:lnTo>
                  <a:pt x="10335" y="550212"/>
                </a:lnTo>
                <a:lnTo>
                  <a:pt x="2629" y="502389"/>
                </a:lnTo>
                <a:lnTo>
                  <a:pt x="0" y="453027"/>
                </a:lnTo>
                <a:lnTo>
                  <a:pt x="2629" y="403665"/>
                </a:lnTo>
                <a:lnTo>
                  <a:pt x="10335" y="355842"/>
                </a:lnTo>
                <a:lnTo>
                  <a:pt x="22844" y="309835"/>
                </a:lnTo>
                <a:lnTo>
                  <a:pt x="39883" y="265921"/>
                </a:lnTo>
                <a:lnTo>
                  <a:pt x="61179" y="224375"/>
                </a:lnTo>
                <a:lnTo>
                  <a:pt x="86457" y="185475"/>
                </a:lnTo>
                <a:lnTo>
                  <a:pt x="115446" y="149496"/>
                </a:lnTo>
                <a:lnTo>
                  <a:pt x="147871" y="116715"/>
                </a:lnTo>
                <a:lnTo>
                  <a:pt x="183459" y="87408"/>
                </a:lnTo>
                <a:lnTo>
                  <a:pt x="221937" y="61851"/>
                </a:lnTo>
                <a:lnTo>
                  <a:pt x="263031" y="40321"/>
                </a:lnTo>
                <a:lnTo>
                  <a:pt x="306468" y="23095"/>
                </a:lnTo>
                <a:lnTo>
                  <a:pt x="351974" y="10448"/>
                </a:lnTo>
                <a:lnTo>
                  <a:pt x="399277" y="2658"/>
                </a:lnTo>
                <a:lnTo>
                  <a:pt x="448103" y="0"/>
                </a:lnTo>
                <a:lnTo>
                  <a:pt x="496929" y="2658"/>
                </a:lnTo>
                <a:lnTo>
                  <a:pt x="544232" y="10448"/>
                </a:lnTo>
                <a:lnTo>
                  <a:pt x="589738" y="23095"/>
                </a:lnTo>
                <a:lnTo>
                  <a:pt x="633175" y="40321"/>
                </a:lnTo>
                <a:lnTo>
                  <a:pt x="674269" y="61851"/>
                </a:lnTo>
                <a:lnTo>
                  <a:pt x="712747" y="87408"/>
                </a:lnTo>
                <a:lnTo>
                  <a:pt x="748335" y="116715"/>
                </a:lnTo>
                <a:lnTo>
                  <a:pt x="780760" y="149496"/>
                </a:lnTo>
                <a:lnTo>
                  <a:pt x="809748" y="185475"/>
                </a:lnTo>
                <a:lnTo>
                  <a:pt x="835027" y="224375"/>
                </a:lnTo>
                <a:lnTo>
                  <a:pt x="856323" y="265921"/>
                </a:lnTo>
                <a:lnTo>
                  <a:pt x="873362" y="309835"/>
                </a:lnTo>
                <a:lnTo>
                  <a:pt x="885871" y="355842"/>
                </a:lnTo>
                <a:lnTo>
                  <a:pt x="893577" y="403665"/>
                </a:lnTo>
                <a:lnTo>
                  <a:pt x="896206" y="453027"/>
                </a:lnTo>
                <a:lnTo>
                  <a:pt x="893577" y="502389"/>
                </a:lnTo>
                <a:lnTo>
                  <a:pt x="885871" y="550212"/>
                </a:lnTo>
                <a:lnTo>
                  <a:pt x="873362" y="596219"/>
                </a:lnTo>
                <a:lnTo>
                  <a:pt x="856323" y="640133"/>
                </a:lnTo>
                <a:lnTo>
                  <a:pt x="835027" y="681679"/>
                </a:lnTo>
                <a:lnTo>
                  <a:pt x="809748" y="720579"/>
                </a:lnTo>
                <a:lnTo>
                  <a:pt x="780760" y="756558"/>
                </a:lnTo>
                <a:lnTo>
                  <a:pt x="748335" y="789340"/>
                </a:lnTo>
                <a:lnTo>
                  <a:pt x="712747" y="818647"/>
                </a:lnTo>
                <a:lnTo>
                  <a:pt x="674269" y="844203"/>
                </a:lnTo>
                <a:lnTo>
                  <a:pt x="633175" y="865733"/>
                </a:lnTo>
                <a:lnTo>
                  <a:pt x="589738" y="882959"/>
                </a:lnTo>
                <a:lnTo>
                  <a:pt x="544232" y="895606"/>
                </a:lnTo>
                <a:lnTo>
                  <a:pt x="496929" y="903396"/>
                </a:lnTo>
                <a:lnTo>
                  <a:pt x="448103" y="906055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74" name="Google Shape;74;p2"/>
          <p:cNvSpPr txBox="1"/>
          <p:nvPr/>
        </p:nvSpPr>
        <p:spPr>
          <a:xfrm>
            <a:off x="9962955" y="7038565"/>
            <a:ext cx="316865" cy="5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6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Century Gothic"/>
                <a:ea typeface="Century Gothic"/>
                <a:cs typeface="Century Gothic"/>
                <a:sym typeface="Century Gothic"/>
              </a:rPr>
              <a:t>6</a:t>
            </a:r>
            <a:endParaRPr sz="36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3138500" y="7290380"/>
            <a:ext cx="5051050" cy="618103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231125" rIns="0" bIns="0" anchor="t" anchorCtr="0">
            <a:spAutoFit/>
          </a:bodyPr>
          <a:lstStyle/>
          <a:p>
            <a:pPr marL="548005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Conclution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2"/>
          <p:cNvSpPr txBox="1"/>
          <p:nvPr/>
        </p:nvSpPr>
        <p:spPr>
          <a:xfrm>
            <a:off x="10741224" y="6855439"/>
            <a:ext cx="6104890" cy="618103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231125" rIns="0" bIns="0" anchor="t" anchorCtr="0">
            <a:spAutoFit/>
          </a:bodyPr>
          <a:lstStyle/>
          <a:p>
            <a:pPr marL="37846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Reference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17828797" y="9467032"/>
            <a:ext cx="259079" cy="51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2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3"/>
          <p:cNvGrpSpPr/>
          <p:nvPr/>
        </p:nvGrpSpPr>
        <p:grpSpPr>
          <a:xfrm>
            <a:off x="1028827" y="1028712"/>
            <a:ext cx="16230600" cy="8771694"/>
            <a:chOff x="1028827" y="1028712"/>
            <a:chExt cx="16230600" cy="8771694"/>
          </a:xfrm>
        </p:grpSpPr>
        <p:sp>
          <p:nvSpPr>
            <p:cNvPr id="83" name="Google Shape;83;p3"/>
            <p:cNvSpPr/>
            <p:nvPr/>
          </p:nvSpPr>
          <p:spPr>
            <a:xfrm>
              <a:off x="1028827" y="1028712"/>
              <a:ext cx="16230600" cy="5906135"/>
            </a:xfrm>
            <a:custGeom>
              <a:avLst/>
              <a:gdLst/>
              <a:ahLst/>
              <a:cxnLst/>
              <a:rect l="l" t="t" r="r" b="b"/>
              <a:pathLst>
                <a:path w="16230600" h="5906134" extrusionOk="0">
                  <a:moveTo>
                    <a:pt x="16230334" y="0"/>
                  </a:moveTo>
                  <a:lnTo>
                    <a:pt x="16220491" y="0"/>
                  </a:lnTo>
                  <a:lnTo>
                    <a:pt x="16220491" y="10160"/>
                  </a:lnTo>
                  <a:lnTo>
                    <a:pt x="16220491" y="5895556"/>
                  </a:lnTo>
                  <a:lnTo>
                    <a:pt x="9639" y="5895556"/>
                  </a:lnTo>
                  <a:lnTo>
                    <a:pt x="9639" y="10160"/>
                  </a:lnTo>
                  <a:lnTo>
                    <a:pt x="16220491" y="10160"/>
                  </a:lnTo>
                  <a:lnTo>
                    <a:pt x="16220491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0" y="5895556"/>
                  </a:lnTo>
                  <a:lnTo>
                    <a:pt x="0" y="5905716"/>
                  </a:lnTo>
                  <a:lnTo>
                    <a:pt x="16230334" y="5905716"/>
                  </a:lnTo>
                  <a:lnTo>
                    <a:pt x="16230334" y="5895657"/>
                  </a:lnTo>
                  <a:lnTo>
                    <a:pt x="16230334" y="10160"/>
                  </a:lnTo>
                  <a:lnTo>
                    <a:pt x="16230334" y="9626"/>
                  </a:lnTo>
                  <a:lnTo>
                    <a:pt x="162303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pic>
          <p:nvPicPr>
            <p:cNvPr id="84" name="Google Shape;84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410287" y="1537541"/>
              <a:ext cx="6953617" cy="82628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" name="Google Shape;85;p3"/>
          <p:cNvSpPr txBox="1">
            <a:spLocks noGrp="1"/>
          </p:cNvSpPr>
          <p:nvPr>
            <p:ph type="title"/>
          </p:nvPr>
        </p:nvSpPr>
        <p:spPr>
          <a:xfrm>
            <a:off x="3645154" y="2788549"/>
            <a:ext cx="4164114" cy="1596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350" rIns="0" bIns="0" anchor="t" anchorCtr="0">
            <a:spAutoFit/>
          </a:bodyPr>
          <a:lstStyle/>
          <a:p>
            <a:pPr marL="12700" marR="5080" lvl="0" indent="163830" algn="l" rtl="0">
              <a:lnSpc>
                <a:spcPct val="10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dirty="0"/>
              <a:t>Learning  Objective</a:t>
            </a:r>
            <a:endParaRPr sz="4500" dirty="0"/>
          </a:p>
        </p:txBody>
      </p:sp>
      <p:sp>
        <p:nvSpPr>
          <p:cNvPr id="86" name="Google Shape;86;p3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7" name="Google Shape;87;p3"/>
          <p:cNvSpPr txBox="1"/>
          <p:nvPr/>
        </p:nvSpPr>
        <p:spPr>
          <a:xfrm>
            <a:off x="8916923" y="3044205"/>
            <a:ext cx="7749600" cy="14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5075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 dirty="0">
                <a:latin typeface="Century Gothic"/>
                <a:ea typeface="Century Gothic"/>
                <a:cs typeface="Century Gothic"/>
                <a:sym typeface="Century Gothic"/>
              </a:rPr>
              <a:t>Define Privatization</a:t>
            </a:r>
            <a:endParaRPr sz="2900" dirty="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70"/>
              </a:spcBef>
              <a:spcAft>
                <a:spcPts val="0"/>
              </a:spcAft>
              <a:buNone/>
            </a:pPr>
            <a:r>
              <a:rPr lang="en-US" sz="2900" b="1" dirty="0">
                <a:latin typeface="Century Gothic"/>
                <a:ea typeface="Century Gothic"/>
                <a:cs typeface="Century Gothic"/>
                <a:sym typeface="Century Gothic"/>
              </a:rPr>
              <a:t>Discuss Privatization and its implementation.</a:t>
            </a:r>
            <a:endParaRPr sz="29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4"/>
          <p:cNvGrpSpPr/>
          <p:nvPr/>
        </p:nvGrpSpPr>
        <p:grpSpPr>
          <a:xfrm>
            <a:off x="1196872" y="110218"/>
            <a:ext cx="15293975" cy="9677400"/>
            <a:chOff x="1196872" y="110218"/>
            <a:chExt cx="15293975" cy="9677400"/>
          </a:xfrm>
        </p:grpSpPr>
        <p:sp>
          <p:nvSpPr>
            <p:cNvPr id="93" name="Google Shape;93;p4"/>
            <p:cNvSpPr/>
            <p:nvPr/>
          </p:nvSpPr>
          <p:spPr>
            <a:xfrm>
              <a:off x="1211903" y="5443637"/>
              <a:ext cx="14423390" cy="4324985"/>
            </a:xfrm>
            <a:custGeom>
              <a:avLst/>
              <a:gdLst/>
              <a:ahLst/>
              <a:cxnLst/>
              <a:rect l="l" t="t" r="r" b="b"/>
              <a:pathLst>
                <a:path w="14423390" h="4324984" extrusionOk="0">
                  <a:moveTo>
                    <a:pt x="14423261" y="4324852"/>
                  </a:moveTo>
                  <a:lnTo>
                    <a:pt x="0" y="4324852"/>
                  </a:lnTo>
                  <a:lnTo>
                    <a:pt x="0" y="0"/>
                  </a:lnTo>
                  <a:lnTo>
                    <a:pt x="14423261" y="43248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94" name="Google Shape;94;p4"/>
            <p:cNvSpPr/>
            <p:nvPr/>
          </p:nvSpPr>
          <p:spPr>
            <a:xfrm>
              <a:off x="1196872" y="110218"/>
              <a:ext cx="15293975" cy="9677400"/>
            </a:xfrm>
            <a:custGeom>
              <a:avLst/>
              <a:gdLst/>
              <a:ahLst/>
              <a:cxnLst/>
              <a:rect l="l" t="t" r="r" b="b"/>
              <a:pathLst>
                <a:path w="15293975" h="9677400" extrusionOk="0">
                  <a:moveTo>
                    <a:pt x="15276292" y="9677058"/>
                  </a:moveTo>
                  <a:lnTo>
                    <a:pt x="12848722" y="9677058"/>
                  </a:lnTo>
                  <a:lnTo>
                    <a:pt x="2968700" y="9662028"/>
                  </a:lnTo>
                  <a:lnTo>
                    <a:pt x="2018962" y="9604785"/>
                  </a:lnTo>
                  <a:lnTo>
                    <a:pt x="1156947" y="9497169"/>
                  </a:lnTo>
                  <a:lnTo>
                    <a:pt x="530972" y="9393075"/>
                  </a:lnTo>
                  <a:lnTo>
                    <a:pt x="289354" y="9346400"/>
                  </a:lnTo>
                  <a:lnTo>
                    <a:pt x="245728" y="9169388"/>
                  </a:lnTo>
                  <a:lnTo>
                    <a:pt x="148904" y="8609465"/>
                  </a:lnTo>
                  <a:lnTo>
                    <a:pt x="49967" y="7623304"/>
                  </a:lnTo>
                  <a:lnTo>
                    <a:pt x="0" y="6167577"/>
                  </a:lnTo>
                  <a:lnTo>
                    <a:pt x="0" y="48505"/>
                  </a:lnTo>
                  <a:lnTo>
                    <a:pt x="40504" y="41326"/>
                  </a:lnTo>
                  <a:lnTo>
                    <a:pt x="121593" y="28923"/>
                  </a:lnTo>
                  <a:lnTo>
                    <a:pt x="202923" y="18978"/>
                  </a:lnTo>
                  <a:lnTo>
                    <a:pt x="284654" y="11317"/>
                  </a:lnTo>
                  <a:lnTo>
                    <a:pt x="366946" y="5763"/>
                  </a:lnTo>
                  <a:lnTo>
                    <a:pt x="449960" y="2143"/>
                  </a:lnTo>
                  <a:lnTo>
                    <a:pt x="533856" y="280"/>
                  </a:lnTo>
                  <a:lnTo>
                    <a:pt x="618795" y="0"/>
                  </a:lnTo>
                  <a:lnTo>
                    <a:pt x="748507" y="2162"/>
                  </a:lnTo>
                  <a:lnTo>
                    <a:pt x="926603" y="8949"/>
                  </a:lnTo>
                  <a:lnTo>
                    <a:pt x="1613926" y="48505"/>
                  </a:lnTo>
                  <a:lnTo>
                    <a:pt x="1890821" y="60612"/>
                  </a:lnTo>
                  <a:lnTo>
                    <a:pt x="2066661" y="65438"/>
                  </a:lnTo>
                  <a:lnTo>
                    <a:pt x="2250439" y="67713"/>
                  </a:lnTo>
                  <a:lnTo>
                    <a:pt x="2442697" y="66845"/>
                  </a:lnTo>
                  <a:lnTo>
                    <a:pt x="2575847" y="64229"/>
                  </a:lnTo>
                  <a:lnTo>
                    <a:pt x="3058334" y="49319"/>
                  </a:lnTo>
                  <a:lnTo>
                    <a:pt x="3703867" y="40072"/>
                  </a:lnTo>
                  <a:lnTo>
                    <a:pt x="7068513" y="37232"/>
                  </a:lnTo>
                  <a:lnTo>
                    <a:pt x="11016208" y="35940"/>
                  </a:lnTo>
                  <a:lnTo>
                    <a:pt x="13541496" y="55080"/>
                  </a:lnTo>
                  <a:lnTo>
                    <a:pt x="14882237" y="78447"/>
                  </a:lnTo>
                  <a:lnTo>
                    <a:pt x="15276292" y="89837"/>
                  </a:lnTo>
                  <a:lnTo>
                    <a:pt x="15278171" y="852604"/>
                  </a:lnTo>
                  <a:lnTo>
                    <a:pt x="15282633" y="1719406"/>
                  </a:lnTo>
                  <a:lnTo>
                    <a:pt x="15291324" y="2832793"/>
                  </a:lnTo>
                  <a:lnTo>
                    <a:pt x="15293483" y="4646744"/>
                  </a:lnTo>
                  <a:lnTo>
                    <a:pt x="15276292" y="6513264"/>
                  </a:lnTo>
                  <a:lnTo>
                    <a:pt x="15273122" y="7527547"/>
                  </a:lnTo>
                  <a:lnTo>
                    <a:pt x="15273474" y="8557330"/>
                  </a:lnTo>
                  <a:lnTo>
                    <a:pt x="15276292" y="9677058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</p:grpSp>
      <p:sp>
        <p:nvSpPr>
          <p:cNvPr id="95" name="Google Shape;95;p4"/>
          <p:cNvSpPr txBox="1">
            <a:spLocks noGrp="1"/>
          </p:cNvSpPr>
          <p:nvPr>
            <p:ph type="title"/>
          </p:nvPr>
        </p:nvSpPr>
        <p:spPr>
          <a:xfrm>
            <a:off x="4605169" y="2607109"/>
            <a:ext cx="7895590" cy="1287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50"/>
              <a:t>INTRODUCTION</a:t>
            </a:r>
            <a:endParaRPr sz="8250"/>
          </a:p>
        </p:txBody>
      </p:sp>
      <p:sp>
        <p:nvSpPr>
          <p:cNvPr id="96" name="Google Shape;96;p4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97" name="Google Shape;97;p4"/>
          <p:cNvSpPr txBox="1"/>
          <p:nvPr/>
        </p:nvSpPr>
        <p:spPr>
          <a:xfrm>
            <a:off x="4158266" y="4188793"/>
            <a:ext cx="8904605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5080" lvl="0" indent="0" algn="ctr" rtl="0">
              <a:lnSpc>
                <a:spcPct val="1161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dirty="0">
                <a:latin typeface="Calibri"/>
                <a:ea typeface="Calibri"/>
                <a:cs typeface="Calibri"/>
                <a:sym typeface="Calibri"/>
              </a:rPr>
              <a:t>Privatization describes the process by which  a piece of property or business goes from  being owned by the government to being  privately owned.</a:t>
            </a:r>
            <a:endParaRPr sz="33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03" name="Google Shape;103;p5"/>
          <p:cNvSpPr txBox="1"/>
          <p:nvPr/>
        </p:nvSpPr>
        <p:spPr>
          <a:xfrm>
            <a:off x="3618093" y="2137791"/>
            <a:ext cx="11052175" cy="4881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8725" rIns="0" bIns="0" anchor="t" anchorCtr="0">
            <a:spAutoFit/>
          </a:bodyPr>
          <a:lstStyle/>
          <a:p>
            <a:pPr marL="12065" marR="5080" lvl="0" indent="-635" algn="ctr" rtl="0">
              <a:lnSpc>
                <a:spcPct val="10976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 b="1">
                <a:latin typeface="Century Gothic"/>
                <a:ea typeface="Century Gothic"/>
                <a:cs typeface="Century Gothic"/>
                <a:sym typeface="Century Gothic"/>
              </a:rPr>
              <a:t>Privatization occurs when a government-  owned business, operation, or property  becomes owned by a private, non-  government party. Note that privatization  also describes the transition of a  company from being </a:t>
            </a:r>
            <a:r>
              <a:rPr lang="en-US" sz="4300" b="1" u="sng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publicly traded </a:t>
            </a:r>
            <a:r>
              <a:rPr lang="en-US" sz="4300" b="1">
                <a:latin typeface="Century Gothic"/>
                <a:ea typeface="Century Gothic"/>
                <a:cs typeface="Century Gothic"/>
                <a:sym typeface="Century Gothic"/>
              </a:rPr>
              <a:t>to  becoming privately held. This is referred  to as corporate privatization.</a:t>
            </a:r>
            <a:endParaRPr sz="43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4" name="Google Shape;104;p5"/>
          <p:cNvSpPr txBox="1"/>
          <p:nvPr/>
        </p:nvSpPr>
        <p:spPr>
          <a:xfrm>
            <a:off x="6819874" y="7848323"/>
            <a:ext cx="4648200" cy="800100"/>
          </a:xfrm>
          <a:prstGeom prst="rect">
            <a:avLst/>
          </a:prstGeom>
          <a:solidFill>
            <a:srgbClr val="FFE400"/>
          </a:solidFill>
          <a:ln>
            <a:noFill/>
          </a:ln>
        </p:spPr>
        <p:txBody>
          <a:bodyPr spcFirstLastPara="1" wrap="square" lIns="0" tIns="18540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Privatization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p6"/>
          <p:cNvGrpSpPr/>
          <p:nvPr/>
        </p:nvGrpSpPr>
        <p:grpSpPr>
          <a:xfrm>
            <a:off x="1127030" y="1243350"/>
            <a:ext cx="14095993" cy="9243446"/>
            <a:chOff x="1127030" y="1043553"/>
            <a:chExt cx="14095993" cy="9243446"/>
          </a:xfrm>
        </p:grpSpPr>
        <p:pic>
          <p:nvPicPr>
            <p:cNvPr id="110" name="Google Shape;110;p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127030" y="1650121"/>
              <a:ext cx="14095993" cy="86368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6"/>
            <p:cNvSpPr/>
            <p:nvPr/>
          </p:nvSpPr>
          <p:spPr>
            <a:xfrm>
              <a:off x="3189559" y="1043553"/>
              <a:ext cx="4601845" cy="1372870"/>
            </a:xfrm>
            <a:custGeom>
              <a:avLst/>
              <a:gdLst/>
              <a:ahLst/>
              <a:cxnLst/>
              <a:rect l="l" t="t" r="r" b="b"/>
              <a:pathLst>
                <a:path w="4601845" h="1372870" extrusionOk="0">
                  <a:moveTo>
                    <a:pt x="4601442" y="774318"/>
                  </a:moveTo>
                  <a:lnTo>
                    <a:pt x="103022" y="1372832"/>
                  </a:lnTo>
                  <a:lnTo>
                    <a:pt x="0" y="598514"/>
                  </a:lnTo>
                  <a:lnTo>
                    <a:pt x="4498419" y="0"/>
                  </a:lnTo>
                  <a:lnTo>
                    <a:pt x="4601442" y="774318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</p:grpSp>
      <p:sp>
        <p:nvSpPr>
          <p:cNvPr id="112" name="Google Shape;112;p6"/>
          <p:cNvSpPr txBox="1"/>
          <p:nvPr/>
        </p:nvSpPr>
        <p:spPr>
          <a:xfrm rot="-420000">
            <a:off x="3927664" y="1409080"/>
            <a:ext cx="2740371" cy="33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664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75" b="1" baseline="-25000" dirty="0" err="1">
                <a:latin typeface="Century Gothic"/>
                <a:ea typeface="Century Gothic"/>
                <a:cs typeface="Century Gothic"/>
                <a:sym typeface="Century Gothic"/>
              </a:rPr>
              <a:t>Implem</a:t>
            </a:r>
            <a:r>
              <a:rPr lang="en-US" sz="2650" b="1" dirty="0" err="1">
                <a:latin typeface="Century Gothic"/>
                <a:ea typeface="Century Gothic"/>
                <a:cs typeface="Century Gothic"/>
                <a:sym typeface="Century Gothic"/>
              </a:rPr>
              <a:t>ent</a:t>
            </a:r>
            <a:r>
              <a:rPr lang="en-US" sz="3975" b="1" baseline="30000" dirty="0" err="1">
                <a:latin typeface="Century Gothic"/>
                <a:ea typeface="Century Gothic"/>
                <a:cs typeface="Century Gothic"/>
                <a:sym typeface="Century Gothic"/>
              </a:rPr>
              <a:t>ion</a:t>
            </a:r>
            <a:r>
              <a:rPr lang="en-US" sz="3975" b="1" baseline="30000" dirty="0">
                <a:latin typeface="Century Gothic"/>
                <a:ea typeface="Century Gothic"/>
                <a:cs typeface="Century Gothic"/>
                <a:sym typeface="Century Gothic"/>
              </a:rPr>
              <a:t> of</a:t>
            </a:r>
            <a:endParaRPr sz="3975" baseline="30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3" name="Google Shape;113;p6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14" name="Google Shape;114;p6"/>
          <p:cNvSpPr txBox="1"/>
          <p:nvPr/>
        </p:nvSpPr>
        <p:spPr>
          <a:xfrm rot="-420000">
            <a:off x="4085182" y="1870323"/>
            <a:ext cx="2489566" cy="27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664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50" b="1" dirty="0">
                <a:latin typeface="Century Gothic"/>
                <a:ea typeface="Century Gothic"/>
                <a:cs typeface="Century Gothic"/>
                <a:sym typeface="Century Gothic"/>
              </a:rPr>
              <a:t>Pr</a:t>
            </a:r>
            <a:r>
              <a:rPr lang="en-US" sz="3975" b="1" baseline="30000" dirty="0">
                <a:latin typeface="Century Gothic"/>
                <a:ea typeface="Century Gothic"/>
                <a:cs typeface="Century Gothic"/>
                <a:sym typeface="Century Gothic"/>
              </a:rPr>
              <a:t>ivatization</a:t>
            </a:r>
            <a:endParaRPr sz="3975" baseline="30000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5" name="Google Shape;115;p6"/>
          <p:cNvSpPr txBox="1"/>
          <p:nvPr/>
        </p:nvSpPr>
        <p:spPr>
          <a:xfrm rot="-420000">
            <a:off x="2852708" y="2526993"/>
            <a:ext cx="4316180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Privatization of specific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6" name="Google Shape;116;p6"/>
          <p:cNvSpPr txBox="1"/>
          <p:nvPr/>
        </p:nvSpPr>
        <p:spPr>
          <a:xfrm rot="-420000">
            <a:off x="2917736" y="3037379"/>
            <a:ext cx="4313017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government operations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7" name="Google Shape;117;p6"/>
          <p:cNvSpPr txBox="1"/>
          <p:nvPr/>
        </p:nvSpPr>
        <p:spPr>
          <a:xfrm rot="-420000">
            <a:off x="2979650" y="3547762"/>
            <a:ext cx="4316813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happens in a number of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6"/>
          <p:cNvSpPr txBox="1"/>
          <p:nvPr/>
        </p:nvSpPr>
        <p:spPr>
          <a:xfrm rot="-420000">
            <a:off x="3054020" y="4058158"/>
            <a:ext cx="4295303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ways, though generally,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Google Shape;119;p6"/>
          <p:cNvSpPr txBox="1"/>
          <p:nvPr/>
        </p:nvSpPr>
        <p:spPr>
          <a:xfrm rot="-420000">
            <a:off x="2916000" y="4568546"/>
            <a:ext cx="4699050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the government transfers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0" name="Google Shape;120;p6"/>
          <p:cNvSpPr txBox="1"/>
          <p:nvPr/>
        </p:nvSpPr>
        <p:spPr>
          <a:xfrm rot="-420000">
            <a:off x="3360313" y="5078936"/>
            <a:ext cx="3937989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ownership of specific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1" name="Google Shape;121;p6"/>
          <p:cNvSpPr txBox="1"/>
          <p:nvPr/>
        </p:nvSpPr>
        <p:spPr>
          <a:xfrm rot="-420000">
            <a:off x="3504298" y="5589324"/>
            <a:ext cx="3777447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facilities or business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2" name="Google Shape;122;p6"/>
          <p:cNvSpPr txBox="1"/>
          <p:nvPr/>
        </p:nvSpPr>
        <p:spPr>
          <a:xfrm rot="-420000">
            <a:off x="3360836" y="6099726"/>
            <a:ext cx="4191561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processes to a private,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3" name="Google Shape;123;p6"/>
          <p:cNvSpPr txBox="1"/>
          <p:nvPr/>
        </p:nvSpPr>
        <p:spPr>
          <a:xfrm rot="-420000">
            <a:off x="3689144" y="6610119"/>
            <a:ext cx="3662452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for-profit company.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p6"/>
          <p:cNvSpPr txBox="1"/>
          <p:nvPr/>
        </p:nvSpPr>
        <p:spPr>
          <a:xfrm rot="-420000">
            <a:off x="3542328" y="7120505"/>
            <a:ext cx="4083413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Privatization generally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5" name="Google Shape;125;p6"/>
          <p:cNvSpPr txBox="1"/>
          <p:nvPr/>
        </p:nvSpPr>
        <p:spPr>
          <a:xfrm rot="-420000">
            <a:off x="3414908" y="7630894"/>
            <a:ext cx="4465504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helps governments save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p6"/>
          <p:cNvSpPr txBox="1"/>
          <p:nvPr/>
        </p:nvSpPr>
        <p:spPr>
          <a:xfrm rot="-420000">
            <a:off x="3848093" y="8141295"/>
            <a:ext cx="3726264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money and increase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7" name="Google Shape;127;p6"/>
          <p:cNvSpPr txBox="1"/>
          <p:nvPr/>
        </p:nvSpPr>
        <p:spPr>
          <a:xfrm rot="-420000">
            <a:off x="4794088" y="8651681"/>
            <a:ext cx="1961955" cy="37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6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latin typeface="Century Gothic"/>
                <a:ea typeface="Century Gothic"/>
                <a:cs typeface="Century Gothic"/>
                <a:sym typeface="Century Gothic"/>
              </a:rPr>
              <a:t>efficiency.</a:t>
            </a:r>
            <a:endParaRPr sz="2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2526" y="2065284"/>
            <a:ext cx="5960497" cy="8221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451" y="3326424"/>
            <a:ext cx="3677424" cy="15828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4" name="Google Shape;134;p7"/>
          <p:cNvGrpSpPr/>
          <p:nvPr/>
        </p:nvGrpSpPr>
        <p:grpSpPr>
          <a:xfrm>
            <a:off x="611958" y="2364372"/>
            <a:ext cx="8922850" cy="7640563"/>
            <a:chOff x="611958" y="2364372"/>
            <a:chExt cx="8922850" cy="7640563"/>
          </a:xfrm>
        </p:grpSpPr>
        <p:pic>
          <p:nvPicPr>
            <p:cNvPr id="135" name="Google Shape;135;p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1958" y="5123450"/>
              <a:ext cx="4881485" cy="48814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428418" y="2364372"/>
              <a:ext cx="5106390" cy="510639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1857928" y="925827"/>
            <a:ext cx="8065134" cy="81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00"/>
              <a:t>Examples of Privatization</a:t>
            </a:r>
            <a:endParaRPr sz="5200"/>
          </a:p>
        </p:txBody>
      </p:sp>
      <p:sp>
        <p:nvSpPr>
          <p:cNvPr id="138" name="Google Shape;138;p7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/>
          <p:nvPr/>
        </p:nvSpPr>
        <p:spPr>
          <a:xfrm>
            <a:off x="6756923" y="1227096"/>
            <a:ext cx="11039475" cy="8267065"/>
          </a:xfrm>
          <a:custGeom>
            <a:avLst/>
            <a:gdLst/>
            <a:ahLst/>
            <a:cxnLst/>
            <a:rect l="l" t="t" r="r" b="b"/>
            <a:pathLst>
              <a:path w="11039475" h="8267065" extrusionOk="0">
                <a:moveTo>
                  <a:pt x="5574724" y="8266884"/>
                </a:moveTo>
                <a:lnTo>
                  <a:pt x="5464815" y="8266885"/>
                </a:lnTo>
                <a:lnTo>
                  <a:pt x="5355443" y="8265290"/>
                </a:lnTo>
                <a:lnTo>
                  <a:pt x="5246602" y="8262113"/>
                </a:lnTo>
                <a:lnTo>
                  <a:pt x="5138311" y="8257369"/>
                </a:lnTo>
                <a:lnTo>
                  <a:pt x="5030589" y="8251073"/>
                </a:lnTo>
                <a:lnTo>
                  <a:pt x="4923457" y="8243241"/>
                </a:lnTo>
                <a:lnTo>
                  <a:pt x="4816933" y="8233886"/>
                </a:lnTo>
                <a:lnTo>
                  <a:pt x="4711038" y="8223023"/>
                </a:lnTo>
                <a:lnTo>
                  <a:pt x="4605791" y="8210668"/>
                </a:lnTo>
                <a:lnTo>
                  <a:pt x="4501212" y="8196835"/>
                </a:lnTo>
                <a:lnTo>
                  <a:pt x="4397321" y="8181539"/>
                </a:lnTo>
                <a:lnTo>
                  <a:pt x="4294137" y="8164794"/>
                </a:lnTo>
                <a:lnTo>
                  <a:pt x="4191680" y="8146616"/>
                </a:lnTo>
                <a:lnTo>
                  <a:pt x="4089969" y="8127019"/>
                </a:lnTo>
                <a:lnTo>
                  <a:pt x="3989025" y="8106017"/>
                </a:lnTo>
                <a:lnTo>
                  <a:pt x="3888867" y="8083627"/>
                </a:lnTo>
                <a:lnTo>
                  <a:pt x="3789514" y="8059862"/>
                </a:lnTo>
                <a:lnTo>
                  <a:pt x="3690987" y="8034738"/>
                </a:lnTo>
                <a:lnTo>
                  <a:pt x="3593305" y="8008269"/>
                </a:lnTo>
                <a:lnTo>
                  <a:pt x="3496487" y="7980469"/>
                </a:lnTo>
                <a:lnTo>
                  <a:pt x="3400554" y="7951355"/>
                </a:lnTo>
                <a:lnTo>
                  <a:pt x="3305525" y="7920939"/>
                </a:lnTo>
                <a:lnTo>
                  <a:pt x="3211419" y="7889238"/>
                </a:lnTo>
                <a:lnTo>
                  <a:pt x="3118257" y="7856266"/>
                </a:lnTo>
                <a:lnTo>
                  <a:pt x="3026058" y="7822038"/>
                </a:lnTo>
                <a:lnTo>
                  <a:pt x="2934842" y="7786569"/>
                </a:lnTo>
                <a:lnTo>
                  <a:pt x="2844628" y="7749873"/>
                </a:lnTo>
                <a:lnTo>
                  <a:pt x="2755436" y="7711965"/>
                </a:lnTo>
                <a:lnTo>
                  <a:pt x="2667286" y="7672860"/>
                </a:lnTo>
                <a:lnTo>
                  <a:pt x="2580198" y="7632573"/>
                </a:lnTo>
                <a:lnTo>
                  <a:pt x="2494190" y="7591119"/>
                </a:lnTo>
                <a:lnTo>
                  <a:pt x="2409284" y="7548511"/>
                </a:lnTo>
                <a:lnTo>
                  <a:pt x="2325497" y="7504766"/>
                </a:lnTo>
                <a:lnTo>
                  <a:pt x="2242851" y="7459898"/>
                </a:lnTo>
                <a:lnTo>
                  <a:pt x="2161365" y="7413922"/>
                </a:lnTo>
                <a:lnTo>
                  <a:pt x="2081058" y="7366852"/>
                </a:lnTo>
                <a:lnTo>
                  <a:pt x="2001951" y="7318703"/>
                </a:lnTo>
                <a:lnTo>
                  <a:pt x="1924062" y="7269490"/>
                </a:lnTo>
                <a:lnTo>
                  <a:pt x="1847412" y="7219228"/>
                </a:lnTo>
                <a:lnTo>
                  <a:pt x="1801351" y="7238720"/>
                </a:lnTo>
                <a:lnTo>
                  <a:pt x="1755483" y="7258683"/>
                </a:lnTo>
                <a:lnTo>
                  <a:pt x="1709799" y="7279090"/>
                </a:lnTo>
                <a:lnTo>
                  <a:pt x="1618942" y="7321126"/>
                </a:lnTo>
                <a:lnTo>
                  <a:pt x="1528699" y="7364608"/>
                </a:lnTo>
                <a:lnTo>
                  <a:pt x="1438988" y="7409314"/>
                </a:lnTo>
                <a:lnTo>
                  <a:pt x="1349729" y="7455023"/>
                </a:lnTo>
                <a:lnTo>
                  <a:pt x="1216512" y="7524985"/>
                </a:lnTo>
                <a:lnTo>
                  <a:pt x="819153" y="7737981"/>
                </a:lnTo>
                <a:lnTo>
                  <a:pt x="686557" y="7807531"/>
                </a:lnTo>
                <a:lnTo>
                  <a:pt x="597884" y="7852850"/>
                </a:lnTo>
                <a:lnTo>
                  <a:pt x="508898" y="7897075"/>
                </a:lnTo>
                <a:lnTo>
                  <a:pt x="419517" y="7939983"/>
                </a:lnTo>
                <a:lnTo>
                  <a:pt x="329660" y="7981355"/>
                </a:lnTo>
                <a:lnTo>
                  <a:pt x="352798" y="7962131"/>
                </a:lnTo>
                <a:lnTo>
                  <a:pt x="376992" y="7940826"/>
                </a:lnTo>
                <a:lnTo>
                  <a:pt x="428429" y="7892323"/>
                </a:lnTo>
                <a:lnTo>
                  <a:pt x="455612" y="7865299"/>
                </a:lnTo>
                <a:lnTo>
                  <a:pt x="483734" y="7836543"/>
                </a:lnTo>
                <a:lnTo>
                  <a:pt x="512764" y="7806141"/>
                </a:lnTo>
                <a:lnTo>
                  <a:pt x="573430" y="7740751"/>
                </a:lnTo>
                <a:lnTo>
                  <a:pt x="637374" y="7669825"/>
                </a:lnTo>
                <a:lnTo>
                  <a:pt x="704360" y="7594060"/>
                </a:lnTo>
                <a:lnTo>
                  <a:pt x="997994" y="7256544"/>
                </a:lnTo>
                <a:lnTo>
                  <a:pt x="1116592" y="7121988"/>
                </a:lnTo>
                <a:lnTo>
                  <a:pt x="1197589" y="7031751"/>
                </a:lnTo>
                <a:lnTo>
                  <a:pt x="1279855" y="6941899"/>
                </a:lnTo>
                <a:lnTo>
                  <a:pt x="1363154" y="6853131"/>
                </a:lnTo>
                <a:lnTo>
                  <a:pt x="1323616" y="6818894"/>
                </a:lnTo>
                <a:lnTo>
                  <a:pt x="1284572" y="6784333"/>
                </a:lnTo>
                <a:lnTo>
                  <a:pt x="1246025" y="6749449"/>
                </a:lnTo>
                <a:lnTo>
                  <a:pt x="1207981" y="6714245"/>
                </a:lnTo>
                <a:lnTo>
                  <a:pt x="1170443" y="6678725"/>
                </a:lnTo>
                <a:lnTo>
                  <a:pt x="1133415" y="6642891"/>
                </a:lnTo>
                <a:lnTo>
                  <a:pt x="1096902" y="6606748"/>
                </a:lnTo>
                <a:lnTo>
                  <a:pt x="1060907" y="6570297"/>
                </a:lnTo>
                <a:lnTo>
                  <a:pt x="1025435" y="6533542"/>
                </a:lnTo>
                <a:lnTo>
                  <a:pt x="990489" y="6496486"/>
                </a:lnTo>
                <a:lnTo>
                  <a:pt x="956075" y="6459132"/>
                </a:lnTo>
                <a:lnTo>
                  <a:pt x="922195" y="6421484"/>
                </a:lnTo>
                <a:lnTo>
                  <a:pt x="888855" y="6383543"/>
                </a:lnTo>
                <a:lnTo>
                  <a:pt x="856057" y="6345314"/>
                </a:lnTo>
                <a:lnTo>
                  <a:pt x="823808" y="6306799"/>
                </a:lnTo>
                <a:lnTo>
                  <a:pt x="792109" y="6268001"/>
                </a:lnTo>
                <a:lnTo>
                  <a:pt x="760967" y="6228924"/>
                </a:lnTo>
                <a:lnTo>
                  <a:pt x="730384" y="6189571"/>
                </a:lnTo>
                <a:lnTo>
                  <a:pt x="700365" y="6149944"/>
                </a:lnTo>
                <a:lnTo>
                  <a:pt x="670914" y="6110046"/>
                </a:lnTo>
                <a:lnTo>
                  <a:pt x="642035" y="6069882"/>
                </a:lnTo>
                <a:lnTo>
                  <a:pt x="613733" y="6029453"/>
                </a:lnTo>
                <a:lnTo>
                  <a:pt x="586011" y="5988764"/>
                </a:lnTo>
                <a:lnTo>
                  <a:pt x="558873" y="5947816"/>
                </a:lnTo>
                <a:lnTo>
                  <a:pt x="532324" y="5906613"/>
                </a:lnTo>
                <a:lnTo>
                  <a:pt x="506368" y="5865158"/>
                </a:lnTo>
                <a:lnTo>
                  <a:pt x="481008" y="5823455"/>
                </a:lnTo>
                <a:lnTo>
                  <a:pt x="456250" y="5781506"/>
                </a:lnTo>
                <a:lnTo>
                  <a:pt x="432097" y="5739314"/>
                </a:lnTo>
                <a:lnTo>
                  <a:pt x="408552" y="5696882"/>
                </a:lnTo>
                <a:lnTo>
                  <a:pt x="385622" y="5654214"/>
                </a:lnTo>
                <a:lnTo>
                  <a:pt x="363309" y="5611313"/>
                </a:lnTo>
                <a:lnTo>
                  <a:pt x="341617" y="5568181"/>
                </a:lnTo>
                <a:lnTo>
                  <a:pt x="320551" y="5524822"/>
                </a:lnTo>
                <a:lnTo>
                  <a:pt x="300115" y="5481238"/>
                </a:lnTo>
                <a:lnTo>
                  <a:pt x="280313" y="5437434"/>
                </a:lnTo>
                <a:lnTo>
                  <a:pt x="261149" y="5393411"/>
                </a:lnTo>
                <a:lnTo>
                  <a:pt x="242628" y="5349173"/>
                </a:lnTo>
                <a:lnTo>
                  <a:pt x="224753" y="5304723"/>
                </a:lnTo>
                <a:lnTo>
                  <a:pt x="207528" y="5260065"/>
                </a:lnTo>
                <a:lnTo>
                  <a:pt x="190958" y="5215200"/>
                </a:lnTo>
                <a:lnTo>
                  <a:pt x="175046" y="5170133"/>
                </a:lnTo>
                <a:lnTo>
                  <a:pt x="159798" y="5124866"/>
                </a:lnTo>
                <a:lnTo>
                  <a:pt x="145216" y="5079403"/>
                </a:lnTo>
                <a:lnTo>
                  <a:pt x="131306" y="5033746"/>
                </a:lnTo>
                <a:lnTo>
                  <a:pt x="118070" y="4987898"/>
                </a:lnTo>
                <a:lnTo>
                  <a:pt x="105514" y="4941864"/>
                </a:lnTo>
                <a:lnTo>
                  <a:pt x="93642" y="4895644"/>
                </a:lnTo>
                <a:lnTo>
                  <a:pt x="82457" y="4849244"/>
                </a:lnTo>
                <a:lnTo>
                  <a:pt x="71964" y="4802665"/>
                </a:lnTo>
                <a:lnTo>
                  <a:pt x="62167" y="4755912"/>
                </a:lnTo>
                <a:lnTo>
                  <a:pt x="53069" y="4708986"/>
                </a:lnTo>
                <a:lnTo>
                  <a:pt x="44676" y="4661891"/>
                </a:lnTo>
                <a:lnTo>
                  <a:pt x="36991" y="4614631"/>
                </a:lnTo>
                <a:lnTo>
                  <a:pt x="30018" y="4567207"/>
                </a:lnTo>
                <a:lnTo>
                  <a:pt x="23762" y="4519624"/>
                </a:lnTo>
                <a:lnTo>
                  <a:pt x="18226" y="4471884"/>
                </a:lnTo>
                <a:lnTo>
                  <a:pt x="13415" y="4423991"/>
                </a:lnTo>
                <a:lnTo>
                  <a:pt x="9333" y="4375947"/>
                </a:lnTo>
                <a:lnTo>
                  <a:pt x="5984" y="4327755"/>
                </a:lnTo>
                <a:lnTo>
                  <a:pt x="3372" y="4279419"/>
                </a:lnTo>
                <a:lnTo>
                  <a:pt x="1501" y="4230942"/>
                </a:lnTo>
                <a:lnTo>
                  <a:pt x="376" y="4182327"/>
                </a:lnTo>
                <a:lnTo>
                  <a:pt x="0" y="4133576"/>
                </a:lnTo>
                <a:lnTo>
                  <a:pt x="268" y="4092366"/>
                </a:lnTo>
                <a:lnTo>
                  <a:pt x="1072" y="4051252"/>
                </a:lnTo>
                <a:lnTo>
                  <a:pt x="2410" y="4010235"/>
                </a:lnTo>
                <a:lnTo>
                  <a:pt x="4278" y="3969319"/>
                </a:lnTo>
                <a:lnTo>
                  <a:pt x="6674" y="3928504"/>
                </a:lnTo>
                <a:lnTo>
                  <a:pt x="9596" y="3887792"/>
                </a:lnTo>
                <a:lnTo>
                  <a:pt x="13041" y="3847186"/>
                </a:lnTo>
                <a:lnTo>
                  <a:pt x="17006" y="3806687"/>
                </a:lnTo>
                <a:lnTo>
                  <a:pt x="21490" y="3766297"/>
                </a:lnTo>
                <a:lnTo>
                  <a:pt x="26490" y="3726017"/>
                </a:lnTo>
                <a:lnTo>
                  <a:pt x="32003" y="3685851"/>
                </a:lnTo>
                <a:lnTo>
                  <a:pt x="38027" y="3645799"/>
                </a:lnTo>
                <a:lnTo>
                  <a:pt x="44558" y="3605863"/>
                </a:lnTo>
                <a:lnTo>
                  <a:pt x="51596" y="3566046"/>
                </a:lnTo>
                <a:lnTo>
                  <a:pt x="59137" y="3526349"/>
                </a:lnTo>
                <a:lnTo>
                  <a:pt x="67179" y="3486774"/>
                </a:lnTo>
                <a:lnTo>
                  <a:pt x="75719" y="3447322"/>
                </a:lnTo>
                <a:lnTo>
                  <a:pt x="84755" y="3407997"/>
                </a:lnTo>
                <a:lnTo>
                  <a:pt x="94285" y="3368799"/>
                </a:lnTo>
                <a:lnTo>
                  <a:pt x="104305" y="3329731"/>
                </a:lnTo>
                <a:lnTo>
                  <a:pt x="114814" y="3290794"/>
                </a:lnTo>
                <a:lnTo>
                  <a:pt x="125808" y="3251990"/>
                </a:lnTo>
                <a:lnTo>
                  <a:pt x="137287" y="3213321"/>
                </a:lnTo>
                <a:lnTo>
                  <a:pt x="149246" y="3174789"/>
                </a:lnTo>
                <a:lnTo>
                  <a:pt x="161683" y="3136396"/>
                </a:lnTo>
                <a:lnTo>
                  <a:pt x="174596" y="3098144"/>
                </a:lnTo>
                <a:lnTo>
                  <a:pt x="187983" y="3060034"/>
                </a:lnTo>
                <a:lnTo>
                  <a:pt x="201841" y="3022068"/>
                </a:lnTo>
                <a:lnTo>
                  <a:pt x="216168" y="2984248"/>
                </a:lnTo>
                <a:lnTo>
                  <a:pt x="230960" y="2946577"/>
                </a:lnTo>
                <a:lnTo>
                  <a:pt x="246216" y="2909056"/>
                </a:lnTo>
                <a:lnTo>
                  <a:pt x="261934" y="2871686"/>
                </a:lnTo>
                <a:lnTo>
                  <a:pt x="278109" y="2834470"/>
                </a:lnTo>
                <a:lnTo>
                  <a:pt x="294741" y="2797409"/>
                </a:lnTo>
                <a:lnTo>
                  <a:pt x="311827" y="2760506"/>
                </a:lnTo>
                <a:lnTo>
                  <a:pt x="329363" y="2723762"/>
                </a:lnTo>
                <a:lnTo>
                  <a:pt x="347348" y="2687180"/>
                </a:lnTo>
                <a:lnTo>
                  <a:pt x="365780" y="2650760"/>
                </a:lnTo>
                <a:lnTo>
                  <a:pt x="384655" y="2614505"/>
                </a:lnTo>
                <a:lnTo>
                  <a:pt x="403971" y="2578417"/>
                </a:lnTo>
                <a:lnTo>
                  <a:pt x="423726" y="2542497"/>
                </a:lnTo>
                <a:lnTo>
                  <a:pt x="443917" y="2506747"/>
                </a:lnTo>
                <a:lnTo>
                  <a:pt x="464542" y="2471170"/>
                </a:lnTo>
                <a:lnTo>
                  <a:pt x="485599" y="2435767"/>
                </a:lnTo>
                <a:lnTo>
                  <a:pt x="507084" y="2400540"/>
                </a:lnTo>
                <a:lnTo>
                  <a:pt x="528995" y="2365491"/>
                </a:lnTo>
                <a:lnTo>
                  <a:pt x="551330" y="2330622"/>
                </a:lnTo>
                <a:lnTo>
                  <a:pt x="574086" y="2295934"/>
                </a:lnTo>
                <a:lnTo>
                  <a:pt x="597261" y="2261429"/>
                </a:lnTo>
                <a:lnTo>
                  <a:pt x="620853" y="2227110"/>
                </a:lnTo>
                <a:lnTo>
                  <a:pt x="644859" y="2192978"/>
                </a:lnTo>
                <a:lnTo>
                  <a:pt x="669275" y="2159035"/>
                </a:lnTo>
                <a:lnTo>
                  <a:pt x="719333" y="2091723"/>
                </a:lnTo>
                <a:lnTo>
                  <a:pt x="771007" y="2025190"/>
                </a:lnTo>
                <a:lnTo>
                  <a:pt x="824276" y="1959449"/>
                </a:lnTo>
                <a:lnTo>
                  <a:pt x="879122" y="1894517"/>
                </a:lnTo>
                <a:lnTo>
                  <a:pt x="935523" y="1830408"/>
                </a:lnTo>
                <a:lnTo>
                  <a:pt x="993461" y="1767137"/>
                </a:lnTo>
                <a:lnTo>
                  <a:pt x="1052915" y="1704719"/>
                </a:lnTo>
                <a:lnTo>
                  <a:pt x="1113865" y="1643168"/>
                </a:lnTo>
                <a:lnTo>
                  <a:pt x="1176292" y="1582500"/>
                </a:lnTo>
                <a:lnTo>
                  <a:pt x="1240176" y="1522729"/>
                </a:lnTo>
                <a:lnTo>
                  <a:pt x="1305496" y="1463870"/>
                </a:lnTo>
                <a:lnTo>
                  <a:pt x="1372234" y="1405939"/>
                </a:lnTo>
                <a:lnTo>
                  <a:pt x="1440368" y="1348949"/>
                </a:lnTo>
                <a:lnTo>
                  <a:pt x="1509880" y="1292917"/>
                </a:lnTo>
                <a:lnTo>
                  <a:pt x="1580749" y="1237857"/>
                </a:lnTo>
                <a:lnTo>
                  <a:pt x="1652956" y="1183783"/>
                </a:lnTo>
                <a:lnTo>
                  <a:pt x="1726480" y="1130710"/>
                </a:lnTo>
                <a:lnTo>
                  <a:pt x="1801301" y="1078655"/>
                </a:lnTo>
                <a:lnTo>
                  <a:pt x="1877401" y="1027630"/>
                </a:lnTo>
                <a:lnTo>
                  <a:pt x="1954759" y="977652"/>
                </a:lnTo>
                <a:lnTo>
                  <a:pt x="2033354" y="928735"/>
                </a:lnTo>
                <a:lnTo>
                  <a:pt x="2113168" y="880894"/>
                </a:lnTo>
                <a:lnTo>
                  <a:pt x="2194180" y="834144"/>
                </a:lnTo>
                <a:lnTo>
                  <a:pt x="2276371" y="788500"/>
                </a:lnTo>
                <a:lnTo>
                  <a:pt x="2359720" y="743976"/>
                </a:lnTo>
                <a:lnTo>
                  <a:pt x="2444207" y="700588"/>
                </a:lnTo>
                <a:lnTo>
                  <a:pt x="2529814" y="658350"/>
                </a:lnTo>
                <a:lnTo>
                  <a:pt x="2616520" y="617278"/>
                </a:lnTo>
                <a:lnTo>
                  <a:pt x="2704304" y="577386"/>
                </a:lnTo>
                <a:lnTo>
                  <a:pt x="2793148" y="538689"/>
                </a:lnTo>
                <a:lnTo>
                  <a:pt x="2883031" y="501202"/>
                </a:lnTo>
                <a:lnTo>
                  <a:pt x="2973933" y="464940"/>
                </a:lnTo>
                <a:lnTo>
                  <a:pt x="3065835" y="429917"/>
                </a:lnTo>
                <a:lnTo>
                  <a:pt x="3158717" y="396149"/>
                </a:lnTo>
                <a:lnTo>
                  <a:pt x="3252558" y="363651"/>
                </a:lnTo>
                <a:lnTo>
                  <a:pt x="3347340" y="332437"/>
                </a:lnTo>
                <a:lnTo>
                  <a:pt x="3443041" y="302523"/>
                </a:lnTo>
                <a:lnTo>
                  <a:pt x="3539643" y="273922"/>
                </a:lnTo>
                <a:lnTo>
                  <a:pt x="3637125" y="246651"/>
                </a:lnTo>
                <a:lnTo>
                  <a:pt x="3735467" y="220723"/>
                </a:lnTo>
                <a:lnTo>
                  <a:pt x="3834650" y="196154"/>
                </a:lnTo>
                <a:lnTo>
                  <a:pt x="3934654" y="172959"/>
                </a:lnTo>
                <a:lnTo>
                  <a:pt x="4035458" y="151153"/>
                </a:lnTo>
                <a:lnTo>
                  <a:pt x="4137043" y="130750"/>
                </a:lnTo>
                <a:lnTo>
                  <a:pt x="4239389" y="111766"/>
                </a:lnTo>
                <a:lnTo>
                  <a:pt x="4342477" y="94214"/>
                </a:lnTo>
                <a:lnTo>
                  <a:pt x="4446286" y="78111"/>
                </a:lnTo>
                <a:lnTo>
                  <a:pt x="4550796" y="63471"/>
                </a:lnTo>
                <a:lnTo>
                  <a:pt x="4655987" y="50308"/>
                </a:lnTo>
                <a:lnTo>
                  <a:pt x="4761841" y="38639"/>
                </a:lnTo>
                <a:lnTo>
                  <a:pt x="4868336" y="28477"/>
                </a:lnTo>
                <a:lnTo>
                  <a:pt x="4975453" y="19837"/>
                </a:lnTo>
                <a:lnTo>
                  <a:pt x="5083172" y="12735"/>
                </a:lnTo>
                <a:lnTo>
                  <a:pt x="5191473" y="7186"/>
                </a:lnTo>
                <a:lnTo>
                  <a:pt x="5300336" y="3203"/>
                </a:lnTo>
                <a:lnTo>
                  <a:pt x="5409742" y="803"/>
                </a:lnTo>
                <a:lnTo>
                  <a:pt x="5519671" y="0"/>
                </a:lnTo>
                <a:lnTo>
                  <a:pt x="5629603" y="803"/>
                </a:lnTo>
                <a:lnTo>
                  <a:pt x="5739013" y="3203"/>
                </a:lnTo>
                <a:lnTo>
                  <a:pt x="5847880" y="7186"/>
                </a:lnTo>
                <a:lnTo>
                  <a:pt x="5956185" y="12735"/>
                </a:lnTo>
                <a:lnTo>
                  <a:pt x="6063907" y="19837"/>
                </a:lnTo>
                <a:lnTo>
                  <a:pt x="6171028" y="28477"/>
                </a:lnTo>
                <a:lnTo>
                  <a:pt x="6277527" y="38639"/>
                </a:lnTo>
                <a:lnTo>
                  <a:pt x="6383383" y="50308"/>
                </a:lnTo>
                <a:lnTo>
                  <a:pt x="6488578" y="63471"/>
                </a:lnTo>
                <a:lnTo>
                  <a:pt x="6593092" y="78111"/>
                </a:lnTo>
                <a:lnTo>
                  <a:pt x="6696904" y="94214"/>
                </a:lnTo>
                <a:lnTo>
                  <a:pt x="6799994" y="111766"/>
                </a:lnTo>
                <a:lnTo>
                  <a:pt x="6902344" y="130750"/>
                </a:lnTo>
                <a:lnTo>
                  <a:pt x="7003932" y="151153"/>
                </a:lnTo>
                <a:lnTo>
                  <a:pt x="7104739" y="172959"/>
                </a:lnTo>
                <a:lnTo>
                  <a:pt x="7204745" y="196154"/>
                </a:lnTo>
                <a:lnTo>
                  <a:pt x="7303931" y="220723"/>
                </a:lnTo>
                <a:lnTo>
                  <a:pt x="7402276" y="246651"/>
                </a:lnTo>
                <a:lnTo>
                  <a:pt x="7499760" y="273922"/>
                </a:lnTo>
                <a:lnTo>
                  <a:pt x="7596365" y="302523"/>
                </a:lnTo>
                <a:lnTo>
                  <a:pt x="7692068" y="332437"/>
                </a:lnTo>
                <a:lnTo>
                  <a:pt x="7786852" y="363651"/>
                </a:lnTo>
                <a:lnTo>
                  <a:pt x="7880696" y="396149"/>
                </a:lnTo>
                <a:lnTo>
                  <a:pt x="7973580" y="429917"/>
                </a:lnTo>
                <a:lnTo>
                  <a:pt x="8065484" y="464940"/>
                </a:lnTo>
                <a:lnTo>
                  <a:pt x="8156388" y="501202"/>
                </a:lnTo>
                <a:lnTo>
                  <a:pt x="8246273" y="538689"/>
                </a:lnTo>
                <a:lnTo>
                  <a:pt x="8335119" y="577386"/>
                </a:lnTo>
                <a:lnTo>
                  <a:pt x="8422905" y="617278"/>
                </a:lnTo>
                <a:lnTo>
                  <a:pt x="8509613" y="658350"/>
                </a:lnTo>
                <a:lnTo>
                  <a:pt x="8595221" y="700588"/>
                </a:lnTo>
                <a:lnTo>
                  <a:pt x="8679710" y="743976"/>
                </a:lnTo>
                <a:lnTo>
                  <a:pt x="8763061" y="788500"/>
                </a:lnTo>
                <a:lnTo>
                  <a:pt x="8845253" y="834144"/>
                </a:lnTo>
                <a:lnTo>
                  <a:pt x="8926266" y="880894"/>
                </a:lnTo>
                <a:lnTo>
                  <a:pt x="9006081" y="928735"/>
                </a:lnTo>
                <a:lnTo>
                  <a:pt x="9084678" y="977652"/>
                </a:lnTo>
                <a:lnTo>
                  <a:pt x="9162037" y="1027630"/>
                </a:lnTo>
                <a:lnTo>
                  <a:pt x="9238137" y="1078655"/>
                </a:lnTo>
                <a:lnTo>
                  <a:pt x="9312960" y="1130710"/>
                </a:lnTo>
                <a:lnTo>
                  <a:pt x="9386485" y="1183783"/>
                </a:lnTo>
                <a:lnTo>
                  <a:pt x="9458692" y="1237856"/>
                </a:lnTo>
                <a:lnTo>
                  <a:pt x="9529562" y="1292917"/>
                </a:lnTo>
                <a:lnTo>
                  <a:pt x="9599074" y="1348949"/>
                </a:lnTo>
                <a:lnTo>
                  <a:pt x="9667210" y="1405939"/>
                </a:lnTo>
                <a:lnTo>
                  <a:pt x="9733948" y="1463870"/>
                </a:lnTo>
                <a:lnTo>
                  <a:pt x="9799268" y="1522729"/>
                </a:lnTo>
                <a:lnTo>
                  <a:pt x="9863152" y="1582499"/>
                </a:lnTo>
                <a:lnTo>
                  <a:pt x="9925580" y="1643168"/>
                </a:lnTo>
                <a:lnTo>
                  <a:pt x="9986530" y="1704718"/>
                </a:lnTo>
                <a:lnTo>
                  <a:pt x="10045984" y="1767137"/>
                </a:lnTo>
                <a:lnTo>
                  <a:pt x="10103922" y="1830408"/>
                </a:lnTo>
                <a:lnTo>
                  <a:pt x="10160324" y="1894517"/>
                </a:lnTo>
                <a:lnTo>
                  <a:pt x="10215169" y="1959449"/>
                </a:lnTo>
                <a:lnTo>
                  <a:pt x="10268438" y="2025189"/>
                </a:lnTo>
                <a:lnTo>
                  <a:pt x="10320111" y="2091723"/>
                </a:lnTo>
                <a:lnTo>
                  <a:pt x="10370169" y="2159034"/>
                </a:lnTo>
                <a:lnTo>
                  <a:pt x="10394585" y="2192978"/>
                </a:lnTo>
                <a:lnTo>
                  <a:pt x="10418591" y="2227110"/>
                </a:lnTo>
                <a:lnTo>
                  <a:pt x="10442182" y="2261429"/>
                </a:lnTo>
                <a:lnTo>
                  <a:pt x="10465357" y="2295933"/>
                </a:lnTo>
                <a:lnTo>
                  <a:pt x="10488113" y="2330621"/>
                </a:lnTo>
                <a:lnTo>
                  <a:pt x="10510448" y="2365491"/>
                </a:lnTo>
                <a:lnTo>
                  <a:pt x="10532359" y="2400540"/>
                </a:lnTo>
                <a:lnTo>
                  <a:pt x="10553843" y="2435767"/>
                </a:lnTo>
                <a:lnTo>
                  <a:pt x="10574899" y="2471170"/>
                </a:lnTo>
                <a:lnTo>
                  <a:pt x="10595524" y="2506747"/>
                </a:lnTo>
                <a:lnTo>
                  <a:pt x="10615715" y="2542496"/>
                </a:lnTo>
                <a:lnTo>
                  <a:pt x="10635469" y="2578416"/>
                </a:lnTo>
                <a:lnTo>
                  <a:pt x="10654785" y="2614505"/>
                </a:lnTo>
                <a:lnTo>
                  <a:pt x="10673660" y="2650760"/>
                </a:lnTo>
                <a:lnTo>
                  <a:pt x="10692091" y="2687179"/>
                </a:lnTo>
                <a:lnTo>
                  <a:pt x="10710075" y="2723762"/>
                </a:lnTo>
                <a:lnTo>
                  <a:pt x="10727611" y="2760506"/>
                </a:lnTo>
                <a:lnTo>
                  <a:pt x="10744696" y="2797409"/>
                </a:lnTo>
                <a:lnTo>
                  <a:pt x="10761328" y="2834470"/>
                </a:lnTo>
                <a:lnTo>
                  <a:pt x="10777503" y="2871686"/>
                </a:lnTo>
                <a:lnTo>
                  <a:pt x="10793219" y="2909055"/>
                </a:lnTo>
                <a:lnTo>
                  <a:pt x="10808475" y="2946577"/>
                </a:lnTo>
                <a:lnTo>
                  <a:pt x="10823267" y="2984248"/>
                </a:lnTo>
                <a:lnTo>
                  <a:pt x="10837593" y="3022067"/>
                </a:lnTo>
                <a:lnTo>
                  <a:pt x="10851450" y="3060033"/>
                </a:lnTo>
                <a:lnTo>
                  <a:pt x="10864836" y="3098143"/>
                </a:lnTo>
                <a:lnTo>
                  <a:pt x="10877749" y="3136396"/>
                </a:lnTo>
                <a:lnTo>
                  <a:pt x="10890186" y="3174789"/>
                </a:lnTo>
                <a:lnTo>
                  <a:pt x="10902144" y="3213321"/>
                </a:lnTo>
                <a:lnTo>
                  <a:pt x="10913621" y="3251989"/>
                </a:lnTo>
                <a:lnTo>
                  <a:pt x="10924615" y="3290793"/>
                </a:lnTo>
                <a:lnTo>
                  <a:pt x="10935123" y="3329730"/>
                </a:lnTo>
                <a:lnTo>
                  <a:pt x="10945142" y="3368799"/>
                </a:lnTo>
                <a:lnTo>
                  <a:pt x="10954671" y="3407996"/>
                </a:lnTo>
                <a:lnTo>
                  <a:pt x="10963706" y="3447322"/>
                </a:lnTo>
                <a:lnTo>
                  <a:pt x="10972246" y="3486773"/>
                </a:lnTo>
                <a:lnTo>
                  <a:pt x="10980286" y="3526348"/>
                </a:lnTo>
                <a:lnTo>
                  <a:pt x="10987827" y="3566045"/>
                </a:lnTo>
                <a:lnTo>
                  <a:pt x="10994863" y="3605863"/>
                </a:lnTo>
                <a:lnTo>
                  <a:pt x="11001394" y="3645798"/>
                </a:lnTo>
                <a:lnTo>
                  <a:pt x="11007417" y="3685850"/>
                </a:lnTo>
                <a:lnTo>
                  <a:pt x="11012929" y="3726017"/>
                </a:lnTo>
                <a:lnTo>
                  <a:pt x="11017928" y="3766296"/>
                </a:lnTo>
                <a:lnTo>
                  <a:pt x="11022410" y="3806686"/>
                </a:lnTo>
                <a:lnTo>
                  <a:pt x="11026375" y="3847185"/>
                </a:lnTo>
                <a:lnTo>
                  <a:pt x="11029819" y="3887792"/>
                </a:lnTo>
                <a:lnTo>
                  <a:pt x="11032740" y="3928503"/>
                </a:lnTo>
                <a:lnTo>
                  <a:pt x="11035135" y="3969318"/>
                </a:lnTo>
                <a:lnTo>
                  <a:pt x="11037002" y="4010235"/>
                </a:lnTo>
                <a:lnTo>
                  <a:pt x="11038338" y="4051251"/>
                </a:lnTo>
                <a:lnTo>
                  <a:pt x="11039141" y="4092365"/>
                </a:lnTo>
                <a:lnTo>
                  <a:pt x="11039408" y="4133575"/>
                </a:lnTo>
                <a:lnTo>
                  <a:pt x="11039140" y="4174784"/>
                </a:lnTo>
                <a:lnTo>
                  <a:pt x="11038336" y="4215897"/>
                </a:lnTo>
                <a:lnTo>
                  <a:pt x="11036998" y="4256912"/>
                </a:lnTo>
                <a:lnTo>
                  <a:pt x="11035130" y="4297828"/>
                </a:lnTo>
                <a:lnTo>
                  <a:pt x="11032734" y="4338642"/>
                </a:lnTo>
                <a:lnTo>
                  <a:pt x="11029813" y="4379352"/>
                </a:lnTo>
                <a:lnTo>
                  <a:pt x="11026368" y="4419957"/>
                </a:lnTo>
                <a:lnTo>
                  <a:pt x="11022402" y="4460455"/>
                </a:lnTo>
                <a:lnTo>
                  <a:pt x="11017919" y="4500844"/>
                </a:lnTo>
                <a:lnTo>
                  <a:pt x="11012919" y="4541123"/>
                </a:lnTo>
                <a:lnTo>
                  <a:pt x="11007406" y="4581288"/>
                </a:lnTo>
                <a:lnTo>
                  <a:pt x="11001383" y="4621339"/>
                </a:lnTo>
                <a:lnTo>
                  <a:pt x="10994851" y="4661274"/>
                </a:lnTo>
                <a:lnTo>
                  <a:pt x="10987814" y="4701090"/>
                </a:lnTo>
                <a:lnTo>
                  <a:pt x="10980273" y="4740786"/>
                </a:lnTo>
                <a:lnTo>
                  <a:pt x="10972232" y="4780360"/>
                </a:lnTo>
                <a:lnTo>
                  <a:pt x="10963692" y="4819810"/>
                </a:lnTo>
                <a:lnTo>
                  <a:pt x="10954656" y="4859135"/>
                </a:lnTo>
                <a:lnTo>
                  <a:pt x="10945127" y="4898332"/>
                </a:lnTo>
                <a:lnTo>
                  <a:pt x="10935107" y="4937399"/>
                </a:lnTo>
                <a:lnTo>
                  <a:pt x="10924599" y="4976335"/>
                </a:lnTo>
                <a:lnTo>
                  <a:pt x="10913604" y="5015138"/>
                </a:lnTo>
                <a:lnTo>
                  <a:pt x="10902127" y="5053806"/>
                </a:lnTo>
                <a:lnTo>
                  <a:pt x="10890168" y="5092337"/>
                </a:lnTo>
                <a:lnTo>
                  <a:pt x="10877731" y="5130730"/>
                </a:lnTo>
                <a:lnTo>
                  <a:pt x="10864818" y="5168981"/>
                </a:lnTo>
                <a:lnTo>
                  <a:pt x="10851432" y="5207090"/>
                </a:lnTo>
                <a:lnTo>
                  <a:pt x="10837574" y="5245055"/>
                </a:lnTo>
                <a:lnTo>
                  <a:pt x="10823248" y="5282874"/>
                </a:lnTo>
                <a:lnTo>
                  <a:pt x="10808456" y="5320544"/>
                </a:lnTo>
                <a:lnTo>
                  <a:pt x="10793201" y="5358065"/>
                </a:lnTo>
                <a:lnTo>
                  <a:pt x="10777484" y="5395434"/>
                </a:lnTo>
                <a:lnTo>
                  <a:pt x="10761309" y="5432649"/>
                </a:lnTo>
                <a:lnTo>
                  <a:pt x="10744677" y="5469709"/>
                </a:lnTo>
                <a:lnTo>
                  <a:pt x="10727593" y="5506611"/>
                </a:lnTo>
                <a:lnTo>
                  <a:pt x="10710057" y="5543354"/>
                </a:lnTo>
                <a:lnTo>
                  <a:pt x="10692072" y="5579936"/>
                </a:lnTo>
                <a:lnTo>
                  <a:pt x="10673641" y="5616355"/>
                </a:lnTo>
                <a:lnTo>
                  <a:pt x="10654766" y="5652610"/>
                </a:lnTo>
                <a:lnTo>
                  <a:pt x="10635451" y="5688697"/>
                </a:lnTo>
                <a:lnTo>
                  <a:pt x="10615696" y="5724617"/>
                </a:lnTo>
                <a:lnTo>
                  <a:pt x="10595506" y="5760365"/>
                </a:lnTo>
                <a:lnTo>
                  <a:pt x="10574881" y="5795942"/>
                </a:lnTo>
                <a:lnTo>
                  <a:pt x="10553826" y="5831344"/>
                </a:lnTo>
                <a:lnTo>
                  <a:pt x="10532341" y="5866570"/>
                </a:lnTo>
                <a:lnTo>
                  <a:pt x="10510431" y="5901619"/>
                </a:lnTo>
                <a:lnTo>
                  <a:pt x="10488096" y="5936488"/>
                </a:lnTo>
                <a:lnTo>
                  <a:pt x="10465340" y="5971175"/>
                </a:lnTo>
                <a:lnTo>
                  <a:pt x="10442166" y="6005679"/>
                </a:lnTo>
                <a:lnTo>
                  <a:pt x="10418575" y="6039998"/>
                </a:lnTo>
                <a:lnTo>
                  <a:pt x="10394570" y="6074129"/>
                </a:lnTo>
                <a:lnTo>
                  <a:pt x="10370154" y="6108072"/>
                </a:lnTo>
                <a:lnTo>
                  <a:pt x="10345328" y="6141823"/>
                </a:lnTo>
                <a:lnTo>
                  <a:pt x="10294461" y="6208747"/>
                </a:lnTo>
                <a:lnTo>
                  <a:pt x="10241989" y="6274884"/>
                </a:lnTo>
                <a:lnTo>
                  <a:pt x="10187930" y="6340221"/>
                </a:lnTo>
                <a:lnTo>
                  <a:pt x="10132305" y="6404743"/>
                </a:lnTo>
                <a:lnTo>
                  <a:pt x="10075134" y="6468434"/>
                </a:lnTo>
                <a:lnTo>
                  <a:pt x="10016437" y="6531280"/>
                </a:lnTo>
                <a:lnTo>
                  <a:pt x="9956233" y="6593265"/>
                </a:lnTo>
                <a:lnTo>
                  <a:pt x="9894543" y="6654376"/>
                </a:lnTo>
                <a:lnTo>
                  <a:pt x="9831386" y="6714596"/>
                </a:lnTo>
                <a:lnTo>
                  <a:pt x="9766782" y="6773912"/>
                </a:lnTo>
                <a:lnTo>
                  <a:pt x="9700752" y="6832308"/>
                </a:lnTo>
                <a:lnTo>
                  <a:pt x="9633314" y="6889770"/>
                </a:lnTo>
                <a:lnTo>
                  <a:pt x="9564489" y="6946282"/>
                </a:lnTo>
                <a:lnTo>
                  <a:pt x="9494297" y="7001830"/>
                </a:lnTo>
                <a:lnTo>
                  <a:pt x="9422757" y="7056398"/>
                </a:lnTo>
                <a:lnTo>
                  <a:pt x="9349890" y="7109972"/>
                </a:lnTo>
                <a:lnTo>
                  <a:pt x="9275715" y="7162538"/>
                </a:lnTo>
                <a:lnTo>
                  <a:pt x="9200252" y="7214079"/>
                </a:lnTo>
                <a:lnTo>
                  <a:pt x="9123522" y="7264582"/>
                </a:lnTo>
                <a:lnTo>
                  <a:pt x="9045543" y="7314031"/>
                </a:lnTo>
                <a:lnTo>
                  <a:pt x="8966336" y="7362411"/>
                </a:lnTo>
                <a:lnTo>
                  <a:pt x="8885921" y="7409708"/>
                </a:lnTo>
                <a:lnTo>
                  <a:pt x="8804317" y="7455907"/>
                </a:lnTo>
                <a:lnTo>
                  <a:pt x="8721544" y="7500992"/>
                </a:lnTo>
                <a:lnTo>
                  <a:pt x="8637623" y="7544949"/>
                </a:lnTo>
                <a:lnTo>
                  <a:pt x="8552573" y="7587764"/>
                </a:lnTo>
                <a:lnTo>
                  <a:pt x="8466414" y="7629420"/>
                </a:lnTo>
                <a:lnTo>
                  <a:pt x="8379166" y="7669904"/>
                </a:lnTo>
                <a:lnTo>
                  <a:pt x="8290849" y="7709200"/>
                </a:lnTo>
                <a:lnTo>
                  <a:pt x="8201482" y="7747294"/>
                </a:lnTo>
                <a:lnTo>
                  <a:pt x="8111086" y="7784170"/>
                </a:lnTo>
                <a:lnTo>
                  <a:pt x="8019680" y="7819814"/>
                </a:lnTo>
                <a:lnTo>
                  <a:pt x="7927285" y="7854211"/>
                </a:lnTo>
                <a:lnTo>
                  <a:pt x="7833919" y="7887346"/>
                </a:lnTo>
                <a:lnTo>
                  <a:pt x="7739604" y="7919203"/>
                </a:lnTo>
                <a:lnTo>
                  <a:pt x="7644358" y="7949769"/>
                </a:lnTo>
                <a:lnTo>
                  <a:pt x="7548203" y="7979029"/>
                </a:lnTo>
                <a:lnTo>
                  <a:pt x="7451156" y="8006966"/>
                </a:lnTo>
                <a:lnTo>
                  <a:pt x="7353240" y="8033568"/>
                </a:lnTo>
                <a:lnTo>
                  <a:pt x="7254472" y="8058817"/>
                </a:lnTo>
                <a:lnTo>
                  <a:pt x="7154874" y="8082701"/>
                </a:lnTo>
                <a:lnTo>
                  <a:pt x="7054465" y="8105203"/>
                </a:lnTo>
                <a:lnTo>
                  <a:pt x="6953265" y="8126310"/>
                </a:lnTo>
                <a:lnTo>
                  <a:pt x="6851294" y="8146006"/>
                </a:lnTo>
                <a:lnTo>
                  <a:pt x="6748572" y="8164275"/>
                </a:lnTo>
                <a:lnTo>
                  <a:pt x="6645118" y="8181104"/>
                </a:lnTo>
                <a:lnTo>
                  <a:pt x="6540952" y="8196478"/>
                </a:lnTo>
                <a:lnTo>
                  <a:pt x="6436095" y="8210381"/>
                </a:lnTo>
                <a:lnTo>
                  <a:pt x="6330567" y="8222799"/>
                </a:lnTo>
                <a:lnTo>
                  <a:pt x="6224386" y="8233717"/>
                </a:lnTo>
                <a:lnTo>
                  <a:pt x="6117573" y="8243119"/>
                </a:lnTo>
                <a:lnTo>
                  <a:pt x="6010148" y="8250992"/>
                </a:lnTo>
                <a:lnTo>
                  <a:pt x="5902131" y="8257319"/>
                </a:lnTo>
                <a:lnTo>
                  <a:pt x="5793541" y="8262087"/>
                </a:lnTo>
                <a:lnTo>
                  <a:pt x="5684399" y="8265280"/>
                </a:lnTo>
                <a:lnTo>
                  <a:pt x="5574724" y="8266884"/>
                </a:lnTo>
                <a:close/>
              </a:path>
            </a:pathLst>
          </a:custGeom>
          <a:solidFill>
            <a:srgbClr val="FFE4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44" name="Google Shape;144;p8"/>
          <p:cNvSpPr txBox="1"/>
          <p:nvPr/>
        </p:nvSpPr>
        <p:spPr>
          <a:xfrm>
            <a:off x="8406155" y="2979334"/>
            <a:ext cx="7736840" cy="4147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9525" rIns="0" bIns="0" anchor="t" anchorCtr="0">
            <a:spAutoFit/>
          </a:bodyPr>
          <a:lstStyle/>
          <a:p>
            <a:pPr marL="12700" marR="5080" lvl="0" indent="0" algn="ctr" rtl="0">
              <a:lnSpc>
                <a:spcPct val="10969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50" b="1">
                <a:latin typeface="Century Gothic"/>
                <a:ea typeface="Century Gothic"/>
                <a:cs typeface="Century Gothic"/>
                <a:sym typeface="Century Gothic"/>
              </a:rPr>
              <a:t>It generally helps  governments save money  and increase efficiency,  where private companies  can move goods quicker  and more efficiently.</a:t>
            </a:r>
            <a:endParaRPr sz="485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5" name="Google Shape;145;p8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title"/>
          </p:nvPr>
        </p:nvSpPr>
        <p:spPr>
          <a:xfrm>
            <a:off x="1270178" y="953925"/>
            <a:ext cx="7136100" cy="12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00"/>
              <a:t>Conclusion</a:t>
            </a:r>
            <a:endParaRPr sz="8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9"/>
          <p:cNvGrpSpPr/>
          <p:nvPr/>
        </p:nvGrpSpPr>
        <p:grpSpPr>
          <a:xfrm>
            <a:off x="10004914" y="4492067"/>
            <a:ext cx="1171575" cy="1172210"/>
            <a:chOff x="10004914" y="4492067"/>
            <a:chExt cx="1171575" cy="1172210"/>
          </a:xfrm>
        </p:grpSpPr>
        <p:sp>
          <p:nvSpPr>
            <p:cNvPr id="152" name="Google Shape;152;p9"/>
            <p:cNvSpPr/>
            <p:nvPr/>
          </p:nvSpPr>
          <p:spPr>
            <a:xfrm>
              <a:off x="10004914" y="4492067"/>
              <a:ext cx="1171575" cy="1172210"/>
            </a:xfrm>
            <a:custGeom>
              <a:avLst/>
              <a:gdLst/>
              <a:ahLst/>
              <a:cxnLst/>
              <a:rect l="l" t="t" r="r" b="b"/>
              <a:pathLst>
                <a:path w="1171575" h="1172210" extrusionOk="0">
                  <a:moveTo>
                    <a:pt x="736053" y="1152699"/>
                  </a:moveTo>
                  <a:lnTo>
                    <a:pt x="651359" y="1168622"/>
                  </a:lnTo>
                  <a:lnTo>
                    <a:pt x="622761" y="1171414"/>
                  </a:lnTo>
                  <a:lnTo>
                    <a:pt x="565219" y="1171895"/>
                  </a:lnTo>
                  <a:lnTo>
                    <a:pt x="507953" y="1167154"/>
                  </a:lnTo>
                  <a:lnTo>
                    <a:pt x="465417" y="1159644"/>
                  </a:lnTo>
                  <a:lnTo>
                    <a:pt x="451253" y="1155846"/>
                  </a:lnTo>
                  <a:lnTo>
                    <a:pt x="437472" y="1153268"/>
                  </a:lnTo>
                  <a:lnTo>
                    <a:pt x="382484" y="1135176"/>
                  </a:lnTo>
                  <a:lnTo>
                    <a:pt x="342733" y="1119389"/>
                  </a:lnTo>
                  <a:lnTo>
                    <a:pt x="304081" y="1099519"/>
                  </a:lnTo>
                  <a:lnTo>
                    <a:pt x="267173" y="1078028"/>
                  </a:lnTo>
                  <a:lnTo>
                    <a:pt x="231941" y="1053638"/>
                  </a:lnTo>
                  <a:lnTo>
                    <a:pt x="209261" y="1034642"/>
                  </a:lnTo>
                  <a:lnTo>
                    <a:pt x="198552" y="1026317"/>
                  </a:lnTo>
                  <a:lnTo>
                    <a:pt x="187887" y="1016692"/>
                  </a:lnTo>
                  <a:lnTo>
                    <a:pt x="177266" y="1005766"/>
                  </a:lnTo>
                  <a:lnTo>
                    <a:pt x="167158" y="996036"/>
                  </a:lnTo>
                  <a:lnTo>
                    <a:pt x="138123" y="964020"/>
                  </a:lnTo>
                  <a:lnTo>
                    <a:pt x="111563" y="930246"/>
                  </a:lnTo>
                  <a:lnTo>
                    <a:pt x="95185" y="906188"/>
                  </a:lnTo>
                  <a:lnTo>
                    <a:pt x="87590" y="894693"/>
                  </a:lnTo>
                  <a:lnTo>
                    <a:pt x="80087" y="881889"/>
                  </a:lnTo>
                  <a:lnTo>
                    <a:pt x="72911" y="869023"/>
                  </a:lnTo>
                  <a:lnTo>
                    <a:pt x="66296" y="857344"/>
                  </a:lnTo>
                  <a:lnTo>
                    <a:pt x="47752" y="818186"/>
                  </a:lnTo>
                  <a:lnTo>
                    <a:pt x="32015" y="777209"/>
                  </a:lnTo>
                  <a:lnTo>
                    <a:pt x="19600" y="736898"/>
                  </a:lnTo>
                  <a:lnTo>
                    <a:pt x="10063" y="694755"/>
                  </a:lnTo>
                  <a:lnTo>
                    <a:pt x="3644" y="652025"/>
                  </a:lnTo>
                  <a:lnTo>
                    <a:pt x="337" y="608711"/>
                  </a:lnTo>
                  <a:lnTo>
                    <a:pt x="0" y="594559"/>
                  </a:lnTo>
                  <a:lnTo>
                    <a:pt x="5" y="580343"/>
                  </a:lnTo>
                  <a:lnTo>
                    <a:pt x="2053" y="537314"/>
                  </a:lnTo>
                  <a:lnTo>
                    <a:pt x="7109" y="493719"/>
                  </a:lnTo>
                  <a:lnTo>
                    <a:pt x="9684" y="480313"/>
                  </a:lnTo>
                  <a:lnTo>
                    <a:pt x="12351" y="465597"/>
                  </a:lnTo>
                  <a:lnTo>
                    <a:pt x="15573" y="452068"/>
                  </a:lnTo>
                  <a:lnTo>
                    <a:pt x="19108" y="438481"/>
                  </a:lnTo>
                  <a:lnTo>
                    <a:pt x="22723" y="423587"/>
                  </a:lnTo>
                  <a:lnTo>
                    <a:pt x="26886" y="409882"/>
                  </a:lnTo>
                  <a:lnTo>
                    <a:pt x="31354" y="396119"/>
                  </a:lnTo>
                  <a:lnTo>
                    <a:pt x="36354" y="383549"/>
                  </a:lnTo>
                  <a:lnTo>
                    <a:pt x="41418" y="369674"/>
                  </a:lnTo>
                  <a:lnTo>
                    <a:pt x="58825" y="330219"/>
                  </a:lnTo>
                  <a:lnTo>
                    <a:pt x="78974" y="291540"/>
                  </a:lnTo>
                  <a:lnTo>
                    <a:pt x="102184" y="256162"/>
                  </a:lnTo>
                  <a:lnTo>
                    <a:pt x="127598" y="220370"/>
                  </a:lnTo>
                  <a:lnTo>
                    <a:pt x="155761" y="187938"/>
                  </a:lnTo>
                  <a:lnTo>
                    <a:pt x="165801" y="178297"/>
                  </a:lnTo>
                  <a:lnTo>
                    <a:pt x="175813" y="167369"/>
                  </a:lnTo>
                  <a:lnTo>
                    <a:pt x="207666" y="138120"/>
                  </a:lnTo>
                  <a:lnTo>
                    <a:pt x="253437" y="103670"/>
                  </a:lnTo>
                  <a:lnTo>
                    <a:pt x="265489" y="96235"/>
                  </a:lnTo>
                  <a:lnTo>
                    <a:pt x="277439" y="87527"/>
                  </a:lnTo>
                  <a:lnTo>
                    <a:pt x="289740" y="80045"/>
                  </a:lnTo>
                  <a:lnTo>
                    <a:pt x="302393" y="73789"/>
                  </a:lnTo>
                  <a:lnTo>
                    <a:pt x="314928" y="66264"/>
                  </a:lnTo>
                  <a:lnTo>
                    <a:pt x="340754" y="53655"/>
                  </a:lnTo>
                  <a:lnTo>
                    <a:pt x="354027" y="48575"/>
                  </a:lnTo>
                  <a:lnTo>
                    <a:pt x="367151" y="42231"/>
                  </a:lnTo>
                  <a:lnTo>
                    <a:pt x="449339" y="16441"/>
                  </a:lnTo>
                  <a:lnTo>
                    <a:pt x="505836" y="5819"/>
                  </a:lnTo>
                  <a:lnTo>
                    <a:pt x="562999" y="241"/>
                  </a:lnTo>
                  <a:lnTo>
                    <a:pt x="591778" y="0"/>
                  </a:lnTo>
                  <a:lnTo>
                    <a:pt x="606309" y="1144"/>
                  </a:lnTo>
                  <a:lnTo>
                    <a:pt x="620522" y="1057"/>
                  </a:lnTo>
                  <a:lnTo>
                    <a:pt x="649163" y="3426"/>
                  </a:lnTo>
                  <a:lnTo>
                    <a:pt x="663575" y="5885"/>
                  </a:lnTo>
                  <a:lnTo>
                    <a:pt x="677636" y="7118"/>
                  </a:lnTo>
                  <a:lnTo>
                    <a:pt x="691815" y="9621"/>
                  </a:lnTo>
                  <a:lnTo>
                    <a:pt x="706112" y="13395"/>
                  </a:lnTo>
                  <a:lnTo>
                    <a:pt x="720041" y="15945"/>
                  </a:lnTo>
                  <a:lnTo>
                    <a:pt x="761642" y="27507"/>
                  </a:lnTo>
                  <a:lnTo>
                    <a:pt x="802243" y="41842"/>
                  </a:lnTo>
                  <a:lnTo>
                    <a:pt x="828795" y="53650"/>
                  </a:lnTo>
                  <a:lnTo>
                    <a:pt x="841651" y="58986"/>
                  </a:lnTo>
                  <a:lnTo>
                    <a:pt x="879670" y="78976"/>
                  </a:lnTo>
                  <a:lnTo>
                    <a:pt x="916348" y="103094"/>
                  </a:lnTo>
                  <a:lnTo>
                    <a:pt x="950821" y="127627"/>
                  </a:lnTo>
                  <a:lnTo>
                    <a:pt x="983641" y="156347"/>
                  </a:lnTo>
                  <a:lnTo>
                    <a:pt x="1014190" y="186787"/>
                  </a:lnTo>
                  <a:lnTo>
                    <a:pt x="1023946" y="197875"/>
                  </a:lnTo>
                  <a:lnTo>
                    <a:pt x="1033171" y="207771"/>
                  </a:lnTo>
                  <a:lnTo>
                    <a:pt x="1042332" y="218971"/>
                  </a:lnTo>
                  <a:lnTo>
                    <a:pt x="1051188" y="230229"/>
                  </a:lnTo>
                  <a:lnTo>
                    <a:pt x="1059965" y="242793"/>
                  </a:lnTo>
                  <a:lnTo>
                    <a:pt x="1068194" y="254169"/>
                  </a:lnTo>
                  <a:lnTo>
                    <a:pt x="1076108" y="265603"/>
                  </a:lnTo>
                  <a:lnTo>
                    <a:pt x="1083938" y="278346"/>
                  </a:lnTo>
                  <a:lnTo>
                    <a:pt x="1091206" y="289902"/>
                  </a:lnTo>
                  <a:lnTo>
                    <a:pt x="1111750" y="328684"/>
                  </a:lnTo>
                  <a:lnTo>
                    <a:pt x="1129284" y="368032"/>
                  </a:lnTo>
                  <a:lnTo>
                    <a:pt x="1143760" y="407954"/>
                  </a:lnTo>
                  <a:lnTo>
                    <a:pt x="1155375" y="449707"/>
                  </a:lnTo>
                  <a:lnTo>
                    <a:pt x="1163874" y="492046"/>
                  </a:lnTo>
                  <a:lnTo>
                    <a:pt x="1169253" y="534971"/>
                  </a:lnTo>
                  <a:lnTo>
                    <a:pt x="1171529" y="578480"/>
                  </a:lnTo>
                  <a:lnTo>
                    <a:pt x="1171523" y="592696"/>
                  </a:lnTo>
                  <a:lnTo>
                    <a:pt x="1169476" y="635725"/>
                  </a:lnTo>
                  <a:lnTo>
                    <a:pt x="1166198" y="663478"/>
                  </a:lnTo>
                  <a:lnTo>
                    <a:pt x="1164185" y="678072"/>
                  </a:lnTo>
                  <a:lnTo>
                    <a:pt x="1161844" y="692726"/>
                  </a:lnTo>
                  <a:lnTo>
                    <a:pt x="1158942" y="706194"/>
                  </a:lnTo>
                  <a:lnTo>
                    <a:pt x="1155955" y="720971"/>
                  </a:lnTo>
                  <a:lnTo>
                    <a:pt x="1144408" y="761909"/>
                  </a:lnTo>
                  <a:lnTo>
                    <a:pt x="1130110" y="803365"/>
                  </a:lnTo>
                  <a:lnTo>
                    <a:pt x="1118631" y="828783"/>
                  </a:lnTo>
                  <a:lnTo>
                    <a:pt x="1112703" y="842820"/>
                  </a:lnTo>
                  <a:lnTo>
                    <a:pt x="1106262" y="855662"/>
                  </a:lnTo>
                  <a:lnTo>
                    <a:pt x="1099307" y="867307"/>
                  </a:lnTo>
                  <a:lnTo>
                    <a:pt x="1092319" y="880251"/>
                  </a:lnTo>
                  <a:lnTo>
                    <a:pt x="1069345" y="916877"/>
                  </a:lnTo>
                  <a:lnTo>
                    <a:pt x="1043695" y="951421"/>
                  </a:lnTo>
                  <a:lnTo>
                    <a:pt x="1015532" y="983853"/>
                  </a:lnTo>
                  <a:lnTo>
                    <a:pt x="974423" y="1023888"/>
                  </a:lnTo>
                  <a:lnTo>
                    <a:pt x="929760" y="1060714"/>
                  </a:lnTo>
                  <a:lnTo>
                    <a:pt x="917857" y="1068121"/>
                  </a:lnTo>
                  <a:lnTo>
                    <a:pt x="906039" y="1076804"/>
                  </a:lnTo>
                  <a:lnTo>
                    <a:pt x="869135" y="1099250"/>
                  </a:lnTo>
                  <a:lnTo>
                    <a:pt x="817501" y="1124464"/>
                  </a:lnTo>
                  <a:lnTo>
                    <a:pt x="763713" y="1144914"/>
                  </a:lnTo>
                  <a:lnTo>
                    <a:pt x="736053" y="1152699"/>
                  </a:lnTo>
                  <a:close/>
                </a:path>
                <a:path w="1171575" h="1172210" extrusionOk="0">
                  <a:moveTo>
                    <a:pt x="708074" y="1159252"/>
                  </a:moveTo>
                  <a:lnTo>
                    <a:pt x="679808" y="1164566"/>
                  </a:lnTo>
                  <a:lnTo>
                    <a:pt x="665458" y="1165972"/>
                  </a:lnTo>
                  <a:lnTo>
                    <a:pt x="721955" y="1155350"/>
                  </a:lnTo>
                  <a:lnTo>
                    <a:pt x="708074" y="1159252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10223865" y="5104029"/>
              <a:ext cx="770255" cy="377825"/>
            </a:xfrm>
            <a:custGeom>
              <a:avLst/>
              <a:gdLst/>
              <a:ahLst/>
              <a:cxnLst/>
              <a:rect l="l" t="t" r="r" b="b"/>
              <a:pathLst>
                <a:path w="770254" h="377825" extrusionOk="0">
                  <a:moveTo>
                    <a:pt x="441158" y="371275"/>
                  </a:moveTo>
                  <a:lnTo>
                    <a:pt x="390823" y="377601"/>
                  </a:lnTo>
                  <a:lnTo>
                    <a:pt x="341228" y="377748"/>
                  </a:lnTo>
                  <a:lnTo>
                    <a:pt x="292808" y="371979"/>
                  </a:lnTo>
                  <a:lnTo>
                    <a:pt x="245999" y="360560"/>
                  </a:lnTo>
                  <a:lnTo>
                    <a:pt x="201235" y="343758"/>
                  </a:lnTo>
                  <a:lnTo>
                    <a:pt x="158953" y="321837"/>
                  </a:lnTo>
                  <a:lnTo>
                    <a:pt x="119588" y="295063"/>
                  </a:lnTo>
                  <a:lnTo>
                    <a:pt x="83575" y="263702"/>
                  </a:lnTo>
                  <a:lnTo>
                    <a:pt x="51349" y="228019"/>
                  </a:lnTo>
                  <a:lnTo>
                    <a:pt x="23345" y="188280"/>
                  </a:lnTo>
                  <a:lnTo>
                    <a:pt x="0" y="144751"/>
                  </a:lnTo>
                  <a:lnTo>
                    <a:pt x="769927" y="0"/>
                  </a:lnTo>
                  <a:lnTo>
                    <a:pt x="763985" y="49035"/>
                  </a:lnTo>
                  <a:lnTo>
                    <a:pt x="752326" y="96231"/>
                  </a:lnTo>
                  <a:lnTo>
                    <a:pt x="735259" y="141181"/>
                  </a:lnTo>
                  <a:lnTo>
                    <a:pt x="713094" y="183480"/>
                  </a:lnTo>
                  <a:lnTo>
                    <a:pt x="686140" y="222722"/>
                  </a:lnTo>
                  <a:lnTo>
                    <a:pt x="654706" y="258502"/>
                  </a:lnTo>
                  <a:lnTo>
                    <a:pt x="619102" y="290414"/>
                  </a:lnTo>
                  <a:lnTo>
                    <a:pt x="579635" y="318053"/>
                  </a:lnTo>
                  <a:lnTo>
                    <a:pt x="536617" y="341013"/>
                  </a:lnTo>
                  <a:lnTo>
                    <a:pt x="490355" y="358889"/>
                  </a:lnTo>
                  <a:lnTo>
                    <a:pt x="441158" y="3712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10193606" y="5006299"/>
              <a:ext cx="801370" cy="242570"/>
            </a:xfrm>
            <a:custGeom>
              <a:avLst/>
              <a:gdLst/>
              <a:ahLst/>
              <a:cxnLst/>
              <a:rect l="l" t="t" r="r" b="b"/>
              <a:pathLst>
                <a:path w="801370" h="242570" extrusionOk="0">
                  <a:moveTo>
                    <a:pt x="800418" y="97686"/>
                  </a:moveTo>
                  <a:lnTo>
                    <a:pt x="30258" y="242481"/>
                  </a:lnTo>
                  <a:lnTo>
                    <a:pt x="20558" y="220410"/>
                  </a:lnTo>
                  <a:lnTo>
                    <a:pt x="12240" y="197402"/>
                  </a:lnTo>
                  <a:lnTo>
                    <a:pt x="5366" y="173671"/>
                  </a:lnTo>
                  <a:lnTo>
                    <a:pt x="0" y="149430"/>
                  </a:lnTo>
                  <a:lnTo>
                    <a:pt x="794816" y="0"/>
                  </a:lnTo>
                  <a:lnTo>
                    <a:pt x="798587" y="24540"/>
                  </a:lnTo>
                  <a:lnTo>
                    <a:pt x="800747" y="49157"/>
                  </a:lnTo>
                  <a:lnTo>
                    <a:pt x="801342" y="73618"/>
                  </a:lnTo>
                  <a:lnTo>
                    <a:pt x="800418" y="976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5" name="Google Shape;155;p9"/>
            <p:cNvSpPr/>
            <p:nvPr/>
          </p:nvSpPr>
          <p:spPr>
            <a:xfrm>
              <a:off x="10211791" y="4747183"/>
              <a:ext cx="698500" cy="260985"/>
            </a:xfrm>
            <a:custGeom>
              <a:avLst/>
              <a:gdLst/>
              <a:ahLst/>
              <a:cxnLst/>
              <a:rect l="l" t="t" r="r" b="b"/>
              <a:pathLst>
                <a:path w="698500" h="260985" extrusionOk="0">
                  <a:moveTo>
                    <a:pt x="264502" y="198234"/>
                  </a:moveTo>
                  <a:lnTo>
                    <a:pt x="247294" y="150025"/>
                  </a:lnTo>
                  <a:lnTo>
                    <a:pt x="207314" y="104279"/>
                  </a:lnTo>
                  <a:lnTo>
                    <a:pt x="144729" y="81521"/>
                  </a:lnTo>
                  <a:lnTo>
                    <a:pt x="108623" y="83921"/>
                  </a:lnTo>
                  <a:lnTo>
                    <a:pt x="45567" y="113474"/>
                  </a:lnTo>
                  <a:lnTo>
                    <a:pt x="8407" y="172123"/>
                  </a:lnTo>
                  <a:lnTo>
                    <a:pt x="165" y="218427"/>
                  </a:lnTo>
                  <a:lnTo>
                    <a:pt x="0" y="233540"/>
                  </a:lnTo>
                  <a:lnTo>
                    <a:pt x="419" y="239839"/>
                  </a:lnTo>
                  <a:lnTo>
                    <a:pt x="3162" y="248818"/>
                  </a:lnTo>
                  <a:lnTo>
                    <a:pt x="8953" y="255765"/>
                  </a:lnTo>
                  <a:lnTo>
                    <a:pt x="16954" y="260032"/>
                  </a:lnTo>
                  <a:lnTo>
                    <a:pt x="26314" y="260985"/>
                  </a:lnTo>
                  <a:lnTo>
                    <a:pt x="28409" y="260591"/>
                  </a:lnTo>
                  <a:lnTo>
                    <a:pt x="47218" y="230949"/>
                  </a:lnTo>
                  <a:lnTo>
                    <a:pt x="47332" y="220192"/>
                  </a:lnTo>
                  <a:lnTo>
                    <a:pt x="62979" y="165595"/>
                  </a:lnTo>
                  <a:lnTo>
                    <a:pt x="94792" y="137642"/>
                  </a:lnTo>
                  <a:lnTo>
                    <a:pt x="140169" y="128981"/>
                  </a:lnTo>
                  <a:lnTo>
                    <a:pt x="160756" y="132905"/>
                  </a:lnTo>
                  <a:lnTo>
                    <a:pt x="195262" y="157937"/>
                  </a:lnTo>
                  <a:lnTo>
                    <a:pt x="217017" y="197027"/>
                  </a:lnTo>
                  <a:lnTo>
                    <a:pt x="218300" y="201053"/>
                  </a:lnTo>
                  <a:lnTo>
                    <a:pt x="222453" y="209448"/>
                  </a:lnTo>
                  <a:lnTo>
                    <a:pt x="229285" y="215392"/>
                  </a:lnTo>
                  <a:lnTo>
                    <a:pt x="237845" y="218338"/>
                  </a:lnTo>
                  <a:lnTo>
                    <a:pt x="247218" y="217766"/>
                  </a:lnTo>
                  <a:lnTo>
                    <a:pt x="255625" y="213614"/>
                  </a:lnTo>
                  <a:lnTo>
                    <a:pt x="261556" y="206794"/>
                  </a:lnTo>
                  <a:lnTo>
                    <a:pt x="264502" y="198234"/>
                  </a:lnTo>
                  <a:close/>
                </a:path>
                <a:path w="698500" h="260985" extrusionOk="0">
                  <a:moveTo>
                    <a:pt x="698080" y="116713"/>
                  </a:moveTo>
                  <a:lnTo>
                    <a:pt x="680872" y="68516"/>
                  </a:lnTo>
                  <a:lnTo>
                    <a:pt x="640892" y="22758"/>
                  </a:lnTo>
                  <a:lnTo>
                    <a:pt x="578307" y="0"/>
                  </a:lnTo>
                  <a:lnTo>
                    <a:pt x="542201" y="2400"/>
                  </a:lnTo>
                  <a:lnTo>
                    <a:pt x="479145" y="31953"/>
                  </a:lnTo>
                  <a:lnTo>
                    <a:pt x="441985" y="90601"/>
                  </a:lnTo>
                  <a:lnTo>
                    <a:pt x="433743" y="136918"/>
                  </a:lnTo>
                  <a:lnTo>
                    <a:pt x="433578" y="152019"/>
                  </a:lnTo>
                  <a:lnTo>
                    <a:pt x="434009" y="158330"/>
                  </a:lnTo>
                  <a:lnTo>
                    <a:pt x="436740" y="167297"/>
                  </a:lnTo>
                  <a:lnTo>
                    <a:pt x="442531" y="174244"/>
                  </a:lnTo>
                  <a:lnTo>
                    <a:pt x="450532" y="178523"/>
                  </a:lnTo>
                  <a:lnTo>
                    <a:pt x="459892" y="179476"/>
                  </a:lnTo>
                  <a:lnTo>
                    <a:pt x="461987" y="179082"/>
                  </a:lnTo>
                  <a:lnTo>
                    <a:pt x="480796" y="149428"/>
                  </a:lnTo>
                  <a:lnTo>
                    <a:pt x="480910" y="138671"/>
                  </a:lnTo>
                  <a:lnTo>
                    <a:pt x="496557" y="84074"/>
                  </a:lnTo>
                  <a:lnTo>
                    <a:pt x="528370" y="56121"/>
                  </a:lnTo>
                  <a:lnTo>
                    <a:pt x="573760" y="47459"/>
                  </a:lnTo>
                  <a:lnTo>
                    <a:pt x="594334" y="51396"/>
                  </a:lnTo>
                  <a:lnTo>
                    <a:pt x="628853" y="76415"/>
                  </a:lnTo>
                  <a:lnTo>
                    <a:pt x="650595" y="115519"/>
                  </a:lnTo>
                  <a:lnTo>
                    <a:pt x="651878" y="119532"/>
                  </a:lnTo>
                  <a:lnTo>
                    <a:pt x="656031" y="127939"/>
                  </a:lnTo>
                  <a:lnTo>
                    <a:pt x="662863" y="133870"/>
                  </a:lnTo>
                  <a:lnTo>
                    <a:pt x="671423" y="136817"/>
                  </a:lnTo>
                  <a:lnTo>
                    <a:pt x="680796" y="136258"/>
                  </a:lnTo>
                  <a:lnTo>
                    <a:pt x="689203" y="132105"/>
                  </a:lnTo>
                  <a:lnTo>
                    <a:pt x="695134" y="125272"/>
                  </a:lnTo>
                  <a:lnTo>
                    <a:pt x="698080" y="1167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</p:grpSp>
      <p:grpSp>
        <p:nvGrpSpPr>
          <p:cNvPr id="156" name="Google Shape;156;p9"/>
          <p:cNvGrpSpPr/>
          <p:nvPr/>
        </p:nvGrpSpPr>
        <p:grpSpPr>
          <a:xfrm>
            <a:off x="13869570" y="6128622"/>
            <a:ext cx="1171575" cy="1172210"/>
            <a:chOff x="13869570" y="6128622"/>
            <a:chExt cx="1171575" cy="1172210"/>
          </a:xfrm>
        </p:grpSpPr>
        <p:sp>
          <p:nvSpPr>
            <p:cNvPr id="157" name="Google Shape;157;p9"/>
            <p:cNvSpPr/>
            <p:nvPr/>
          </p:nvSpPr>
          <p:spPr>
            <a:xfrm>
              <a:off x="13869570" y="6128622"/>
              <a:ext cx="1171575" cy="1172210"/>
            </a:xfrm>
            <a:custGeom>
              <a:avLst/>
              <a:gdLst/>
              <a:ahLst/>
              <a:cxnLst/>
              <a:rect l="l" t="t" r="r" b="b"/>
              <a:pathLst>
                <a:path w="1171575" h="1172209" extrusionOk="0">
                  <a:moveTo>
                    <a:pt x="495599" y="1165216"/>
                  </a:moveTo>
                  <a:lnTo>
                    <a:pt x="411654" y="1145726"/>
                  </a:lnTo>
                  <a:lnTo>
                    <a:pt x="331474" y="1114071"/>
                  </a:lnTo>
                  <a:lnTo>
                    <a:pt x="280952" y="1086695"/>
                  </a:lnTo>
                  <a:lnTo>
                    <a:pt x="245030" y="1062709"/>
                  </a:lnTo>
                  <a:lnTo>
                    <a:pt x="233590" y="1053535"/>
                  </a:lnTo>
                  <a:lnTo>
                    <a:pt x="222011" y="1045631"/>
                  </a:lnTo>
                  <a:lnTo>
                    <a:pt x="178945" y="1006948"/>
                  </a:lnTo>
                  <a:lnTo>
                    <a:pt x="148902" y="976505"/>
                  </a:lnTo>
                  <a:lnTo>
                    <a:pt x="121508" y="942765"/>
                  </a:lnTo>
                  <a:lnTo>
                    <a:pt x="96363" y="908243"/>
                  </a:lnTo>
                  <a:lnTo>
                    <a:pt x="73918" y="871741"/>
                  </a:lnTo>
                  <a:lnTo>
                    <a:pt x="60795" y="845226"/>
                  </a:lnTo>
                  <a:lnTo>
                    <a:pt x="54339" y="833297"/>
                  </a:lnTo>
                  <a:lnTo>
                    <a:pt x="48447" y="820195"/>
                  </a:lnTo>
                  <a:lnTo>
                    <a:pt x="43118" y="805920"/>
                  </a:lnTo>
                  <a:lnTo>
                    <a:pt x="37778" y="792946"/>
                  </a:lnTo>
                  <a:lnTo>
                    <a:pt x="24074" y="751954"/>
                  </a:lnTo>
                  <a:lnTo>
                    <a:pt x="13344" y="710350"/>
                  </a:lnTo>
                  <a:lnTo>
                    <a:pt x="8027" y="681735"/>
                  </a:lnTo>
                  <a:lnTo>
                    <a:pt x="5697" y="668157"/>
                  </a:lnTo>
                  <a:lnTo>
                    <a:pt x="3979" y="653416"/>
                  </a:lnTo>
                  <a:lnTo>
                    <a:pt x="2584" y="638751"/>
                  </a:lnTo>
                  <a:lnTo>
                    <a:pt x="1226" y="625398"/>
                  </a:lnTo>
                  <a:lnTo>
                    <a:pt x="483" y="610884"/>
                  </a:lnTo>
                  <a:lnTo>
                    <a:pt x="75" y="596447"/>
                  </a:lnTo>
                  <a:lnTo>
                    <a:pt x="0" y="582088"/>
                  </a:lnTo>
                  <a:lnTo>
                    <a:pt x="258" y="567806"/>
                  </a:lnTo>
                  <a:lnTo>
                    <a:pt x="3351" y="524196"/>
                  </a:lnTo>
                  <a:lnTo>
                    <a:pt x="9513" y="481298"/>
                  </a:lnTo>
                  <a:lnTo>
                    <a:pt x="18763" y="439117"/>
                  </a:lnTo>
                  <a:lnTo>
                    <a:pt x="30818" y="398891"/>
                  </a:lnTo>
                  <a:lnTo>
                    <a:pt x="46236" y="358142"/>
                  </a:lnTo>
                  <a:lnTo>
                    <a:pt x="64415" y="319338"/>
                  </a:lnTo>
                  <a:lnTo>
                    <a:pt x="85594" y="281231"/>
                  </a:lnTo>
                  <a:lnTo>
                    <a:pt x="101059" y="257442"/>
                  </a:lnTo>
                  <a:lnTo>
                    <a:pt x="109420" y="245042"/>
                  </a:lnTo>
                  <a:lnTo>
                    <a:pt x="117811" y="233952"/>
                  </a:lnTo>
                  <a:lnTo>
                    <a:pt x="126514" y="222935"/>
                  </a:lnTo>
                  <a:lnTo>
                    <a:pt x="135814" y="210753"/>
                  </a:lnTo>
                  <a:lnTo>
                    <a:pt x="145138" y="199880"/>
                  </a:lnTo>
                  <a:lnTo>
                    <a:pt x="154765" y="189077"/>
                  </a:lnTo>
                  <a:lnTo>
                    <a:pt x="164400" y="179580"/>
                  </a:lnTo>
                  <a:lnTo>
                    <a:pt x="174617" y="168915"/>
                  </a:lnTo>
                  <a:lnTo>
                    <a:pt x="206425" y="139794"/>
                  </a:lnTo>
                  <a:lnTo>
                    <a:pt x="240430" y="112487"/>
                  </a:lnTo>
                  <a:lnTo>
                    <a:pt x="275910" y="89434"/>
                  </a:lnTo>
                  <a:lnTo>
                    <a:pt x="313575" y="66889"/>
                  </a:lnTo>
                  <a:lnTo>
                    <a:pt x="352405" y="48525"/>
                  </a:lnTo>
                  <a:lnTo>
                    <a:pt x="365475" y="43737"/>
                  </a:lnTo>
                  <a:lnTo>
                    <a:pt x="379038" y="37760"/>
                  </a:lnTo>
                  <a:lnTo>
                    <a:pt x="419965" y="23794"/>
                  </a:lnTo>
                  <a:lnTo>
                    <a:pt x="475727" y="10666"/>
                  </a:lnTo>
                  <a:lnTo>
                    <a:pt x="489752" y="8707"/>
                  </a:lnTo>
                  <a:lnTo>
                    <a:pt x="504195" y="5541"/>
                  </a:lnTo>
                  <a:lnTo>
                    <a:pt x="518467" y="3640"/>
                  </a:lnTo>
                  <a:lnTo>
                    <a:pt x="532568" y="3003"/>
                  </a:lnTo>
                  <a:lnTo>
                    <a:pt x="547071" y="1155"/>
                  </a:lnTo>
                  <a:lnTo>
                    <a:pt x="575787" y="0"/>
                  </a:lnTo>
                  <a:lnTo>
                    <a:pt x="589983" y="688"/>
                  </a:lnTo>
                  <a:lnTo>
                    <a:pt x="604550" y="159"/>
                  </a:lnTo>
                  <a:lnTo>
                    <a:pt x="690169" y="9608"/>
                  </a:lnTo>
                  <a:lnTo>
                    <a:pt x="746166" y="22610"/>
                  </a:lnTo>
                  <a:lnTo>
                    <a:pt x="800745" y="40497"/>
                  </a:lnTo>
                  <a:lnTo>
                    <a:pt x="840033" y="58746"/>
                  </a:lnTo>
                  <a:lnTo>
                    <a:pt x="853081" y="64383"/>
                  </a:lnTo>
                  <a:lnTo>
                    <a:pt x="878349" y="78072"/>
                  </a:lnTo>
                  <a:lnTo>
                    <a:pt x="890555" y="86121"/>
                  </a:lnTo>
                  <a:lnTo>
                    <a:pt x="902932" y="92906"/>
                  </a:lnTo>
                  <a:lnTo>
                    <a:pt x="914906" y="100902"/>
                  </a:lnTo>
                  <a:lnTo>
                    <a:pt x="926477" y="110107"/>
                  </a:lnTo>
                  <a:lnTo>
                    <a:pt x="938204" y="118045"/>
                  </a:lnTo>
                  <a:lnTo>
                    <a:pt x="971640" y="145365"/>
                  </a:lnTo>
                  <a:lnTo>
                    <a:pt x="1003045" y="174821"/>
                  </a:lnTo>
                  <a:lnTo>
                    <a:pt x="1022605" y="196312"/>
                  </a:lnTo>
                  <a:lnTo>
                    <a:pt x="1032228" y="206369"/>
                  </a:lnTo>
                  <a:lnTo>
                    <a:pt x="1058995" y="239963"/>
                  </a:lnTo>
                  <a:lnTo>
                    <a:pt x="1082873" y="276798"/>
                  </a:lnTo>
                  <a:lnTo>
                    <a:pt x="1104565" y="313126"/>
                  </a:lnTo>
                  <a:lnTo>
                    <a:pt x="1123060" y="352622"/>
                  </a:lnTo>
                  <a:lnTo>
                    <a:pt x="1138783" y="392778"/>
                  </a:lnTo>
                  <a:lnTo>
                    <a:pt x="1143256" y="406855"/>
                  </a:lnTo>
                  <a:lnTo>
                    <a:pt x="1147720" y="419625"/>
                  </a:lnTo>
                  <a:lnTo>
                    <a:pt x="1151602" y="433565"/>
                  </a:lnTo>
                  <a:lnTo>
                    <a:pt x="1155182" y="447433"/>
                  </a:lnTo>
                  <a:lnTo>
                    <a:pt x="1158163" y="462467"/>
                  </a:lnTo>
                  <a:lnTo>
                    <a:pt x="1161121" y="476192"/>
                  </a:lnTo>
                  <a:lnTo>
                    <a:pt x="1163768" y="489844"/>
                  </a:lnTo>
                  <a:lnTo>
                    <a:pt x="1165810" y="504660"/>
                  </a:lnTo>
                  <a:lnTo>
                    <a:pt x="1167816" y="518164"/>
                  </a:lnTo>
                  <a:lnTo>
                    <a:pt x="1171024" y="561933"/>
                  </a:lnTo>
                  <a:lnTo>
                    <a:pt x="1171508" y="590729"/>
                  </a:lnTo>
                  <a:lnTo>
                    <a:pt x="1171249" y="605010"/>
                  </a:lnTo>
                  <a:lnTo>
                    <a:pt x="1168443" y="647384"/>
                  </a:lnTo>
                  <a:lnTo>
                    <a:pt x="1162282" y="690282"/>
                  </a:lnTo>
                  <a:lnTo>
                    <a:pt x="1153031" y="732463"/>
                  </a:lnTo>
                  <a:lnTo>
                    <a:pt x="1140689" y="773926"/>
                  </a:lnTo>
                  <a:lnTo>
                    <a:pt x="1125271" y="814674"/>
                  </a:lnTo>
                  <a:lnTo>
                    <a:pt x="1107092" y="853478"/>
                  </a:lnTo>
                  <a:lnTo>
                    <a:pt x="1086200" y="890349"/>
                  </a:lnTo>
                  <a:lnTo>
                    <a:pt x="1078486" y="902899"/>
                  </a:lnTo>
                  <a:lnTo>
                    <a:pt x="1070449" y="915375"/>
                  </a:lnTo>
                  <a:lnTo>
                    <a:pt x="1062374" y="926538"/>
                  </a:lnTo>
                  <a:lnTo>
                    <a:pt x="1053696" y="938864"/>
                  </a:lnTo>
                  <a:lnTo>
                    <a:pt x="1026656" y="971700"/>
                  </a:lnTo>
                  <a:lnTo>
                    <a:pt x="996890" y="1003902"/>
                  </a:lnTo>
                  <a:lnTo>
                    <a:pt x="976156" y="1022556"/>
                  </a:lnTo>
                  <a:lnTo>
                    <a:pt x="965082" y="1033023"/>
                  </a:lnTo>
                  <a:lnTo>
                    <a:pt x="954020" y="1042188"/>
                  </a:lnTo>
                  <a:lnTo>
                    <a:pt x="942968" y="1050052"/>
                  </a:lnTo>
                  <a:lnTo>
                    <a:pt x="931364" y="1059092"/>
                  </a:lnTo>
                  <a:lnTo>
                    <a:pt x="895597" y="1083382"/>
                  </a:lnTo>
                  <a:lnTo>
                    <a:pt x="858219" y="1104691"/>
                  </a:lnTo>
                  <a:lnTo>
                    <a:pt x="819389" y="1123054"/>
                  </a:lnTo>
                  <a:lnTo>
                    <a:pt x="765648" y="1143171"/>
                  </a:lnTo>
                  <a:lnTo>
                    <a:pt x="709944" y="1158921"/>
                  </a:lnTo>
                  <a:lnTo>
                    <a:pt x="696067" y="1160914"/>
                  </a:lnTo>
                  <a:lnTo>
                    <a:pt x="681755" y="1164110"/>
                  </a:lnTo>
                  <a:lnTo>
                    <a:pt x="638939" y="1169814"/>
                  </a:lnTo>
                  <a:lnTo>
                    <a:pt x="581524" y="1172129"/>
                  </a:lnTo>
                  <a:lnTo>
                    <a:pt x="524054" y="1169215"/>
                  </a:lnTo>
                  <a:lnTo>
                    <a:pt x="495599" y="1165216"/>
                  </a:lnTo>
                  <a:close/>
                </a:path>
                <a:path w="1171575" h="1172209" extrusionOk="0">
                  <a:moveTo>
                    <a:pt x="467347" y="1159960"/>
                  </a:moveTo>
                  <a:lnTo>
                    <a:pt x="439332" y="1153456"/>
                  </a:lnTo>
                  <a:lnTo>
                    <a:pt x="425628" y="1148970"/>
                  </a:lnTo>
                  <a:lnTo>
                    <a:pt x="481625" y="1161972"/>
                  </a:lnTo>
                  <a:lnTo>
                    <a:pt x="467347" y="1159960"/>
                  </a:ln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8" name="Google Shape;158;p9"/>
            <p:cNvSpPr/>
            <p:nvPr/>
          </p:nvSpPr>
          <p:spPr>
            <a:xfrm>
              <a:off x="14055644" y="6627003"/>
              <a:ext cx="797560" cy="493395"/>
            </a:xfrm>
            <a:custGeom>
              <a:avLst/>
              <a:gdLst/>
              <a:ahLst/>
              <a:cxnLst/>
              <a:rect l="l" t="t" r="r" b="b"/>
              <a:pathLst>
                <a:path w="797559" h="493395" extrusionOk="0">
                  <a:moveTo>
                    <a:pt x="312775" y="482209"/>
                  </a:moveTo>
                  <a:lnTo>
                    <a:pt x="264146" y="467754"/>
                  </a:lnTo>
                  <a:lnTo>
                    <a:pt x="218682" y="447937"/>
                  </a:lnTo>
                  <a:lnTo>
                    <a:pt x="176672" y="423179"/>
                  </a:lnTo>
                  <a:lnTo>
                    <a:pt x="138410" y="393895"/>
                  </a:lnTo>
                  <a:lnTo>
                    <a:pt x="104187" y="360506"/>
                  </a:lnTo>
                  <a:lnTo>
                    <a:pt x="74295" y="323429"/>
                  </a:lnTo>
                  <a:lnTo>
                    <a:pt x="49024" y="283082"/>
                  </a:lnTo>
                  <a:lnTo>
                    <a:pt x="28668" y="239883"/>
                  </a:lnTo>
                  <a:lnTo>
                    <a:pt x="13518" y="194252"/>
                  </a:lnTo>
                  <a:lnTo>
                    <a:pt x="3865" y="146605"/>
                  </a:lnTo>
                  <a:lnTo>
                    <a:pt x="2" y="97362"/>
                  </a:lnTo>
                  <a:lnTo>
                    <a:pt x="0" y="73253"/>
                  </a:lnTo>
                  <a:lnTo>
                    <a:pt x="1639" y="48843"/>
                  </a:lnTo>
                  <a:lnTo>
                    <a:pt x="4892" y="24351"/>
                  </a:lnTo>
                  <a:lnTo>
                    <a:pt x="9730" y="0"/>
                  </a:lnTo>
                  <a:lnTo>
                    <a:pt x="797285" y="182857"/>
                  </a:lnTo>
                  <a:lnTo>
                    <a:pt x="782941" y="230248"/>
                  </a:lnTo>
                  <a:lnTo>
                    <a:pt x="763119" y="274545"/>
                  </a:lnTo>
                  <a:lnTo>
                    <a:pt x="737953" y="317048"/>
                  </a:lnTo>
                  <a:lnTo>
                    <a:pt x="708294" y="355567"/>
                  </a:lnTo>
                  <a:lnTo>
                    <a:pt x="674588" y="389855"/>
                  </a:lnTo>
                  <a:lnTo>
                    <a:pt x="637281" y="419665"/>
                  </a:lnTo>
                  <a:lnTo>
                    <a:pt x="596818" y="444750"/>
                  </a:lnTo>
                  <a:lnTo>
                    <a:pt x="553647" y="464863"/>
                  </a:lnTo>
                  <a:lnTo>
                    <a:pt x="508213" y="479758"/>
                  </a:lnTo>
                  <a:lnTo>
                    <a:pt x="460963" y="489186"/>
                  </a:lnTo>
                  <a:lnTo>
                    <a:pt x="412342" y="492902"/>
                  </a:lnTo>
                  <a:lnTo>
                    <a:pt x="362797" y="490659"/>
                  </a:lnTo>
                  <a:lnTo>
                    <a:pt x="312775" y="482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59" name="Google Shape;159;p9"/>
            <p:cNvSpPr/>
            <p:nvPr/>
          </p:nvSpPr>
          <p:spPr>
            <a:xfrm>
              <a:off x="14197281" y="6781014"/>
              <a:ext cx="415925" cy="421005"/>
            </a:xfrm>
            <a:custGeom>
              <a:avLst/>
              <a:gdLst/>
              <a:ahLst/>
              <a:cxnLst/>
              <a:rect l="l" t="t" r="r" b="b"/>
              <a:pathLst>
                <a:path w="415925" h="421004" extrusionOk="0">
                  <a:moveTo>
                    <a:pt x="150757" y="417012"/>
                  </a:moveTo>
                  <a:lnTo>
                    <a:pt x="60285" y="377023"/>
                  </a:lnTo>
                  <a:lnTo>
                    <a:pt x="15897" y="324955"/>
                  </a:lnTo>
                  <a:lnTo>
                    <a:pt x="1250" y="279793"/>
                  </a:lnTo>
                  <a:lnTo>
                    <a:pt x="0" y="260520"/>
                  </a:lnTo>
                  <a:lnTo>
                    <a:pt x="60488" y="0"/>
                  </a:lnTo>
                  <a:lnTo>
                    <a:pt x="415534" y="82435"/>
                  </a:lnTo>
                  <a:lnTo>
                    <a:pt x="355045" y="342956"/>
                  </a:lnTo>
                  <a:lnTo>
                    <a:pt x="345431" y="359706"/>
                  </a:lnTo>
                  <a:lnTo>
                    <a:pt x="312383" y="393795"/>
                  </a:lnTo>
                  <a:lnTo>
                    <a:pt x="249594" y="420978"/>
                  </a:lnTo>
                  <a:lnTo>
                    <a:pt x="150757" y="417012"/>
                  </a:lnTo>
                  <a:close/>
                </a:path>
              </a:pathLst>
            </a:custGeom>
            <a:solidFill>
              <a:srgbClr val="EC917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pic>
          <p:nvPicPr>
            <p:cNvPr id="160" name="Google Shape;160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4154270" y="6337492"/>
              <a:ext cx="252920" cy="2181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p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4644753" y="6526370"/>
              <a:ext cx="102408" cy="102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2" name="Google Shape;162;p9"/>
          <p:cNvSpPr txBox="1">
            <a:spLocks noGrp="1"/>
          </p:cNvSpPr>
          <p:nvPr>
            <p:ph type="title"/>
          </p:nvPr>
        </p:nvSpPr>
        <p:spPr>
          <a:xfrm>
            <a:off x="1016000" y="957134"/>
            <a:ext cx="4451350" cy="10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/>
              <a:t>Reference</a:t>
            </a:r>
            <a:endParaRPr sz="7000"/>
          </a:p>
        </p:txBody>
      </p:sp>
      <p:sp>
        <p:nvSpPr>
          <p:cNvPr id="163" name="Google Shape;163;p9"/>
          <p:cNvSpPr txBox="1">
            <a:spLocks noGrp="1"/>
          </p:cNvSpPr>
          <p:nvPr>
            <p:ph type="sldNum" idx="12"/>
          </p:nvPr>
        </p:nvSpPr>
        <p:spPr>
          <a:xfrm>
            <a:off x="17808356" y="9374896"/>
            <a:ext cx="380365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875" rIns="0" bIns="0" anchor="t" anchorCtr="0">
            <a:spAutoFit/>
          </a:bodyPr>
          <a:lstStyle/>
          <a:p>
            <a:pPr marL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64" name="Google Shape;164;p9"/>
          <p:cNvSpPr txBox="1"/>
          <p:nvPr/>
        </p:nvSpPr>
        <p:spPr>
          <a:xfrm>
            <a:off x="1033619" y="3141968"/>
            <a:ext cx="16221075" cy="5248275"/>
          </a:xfrm>
          <a:prstGeom prst="rect">
            <a:avLst/>
          </a:prstGeom>
          <a:noFill/>
          <a:ln w="98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43850" rIns="0" bIns="0" anchor="t" anchorCtr="0">
            <a:spAutoFit/>
          </a:bodyPr>
          <a:lstStyle/>
          <a:p>
            <a:pPr marL="755650" marR="9709785" lvl="0" indent="0" algn="ctr" rtl="0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latin typeface="Century Gothic"/>
                <a:ea typeface="Century Gothic"/>
                <a:cs typeface="Century Gothic"/>
                <a:sym typeface="Century Gothic"/>
              </a:rPr>
              <a:t>Hargrave, M. (2021, November  20). Privatization.</a:t>
            </a:r>
            <a:endParaRPr sz="3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321435" marR="10275570" lvl="0" indent="0" algn="ctr" rtl="0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latin typeface="Century Gothic"/>
                <a:ea typeface="Century Gothic"/>
                <a:cs typeface="Century Gothic"/>
                <a:sym typeface="Century Gothic"/>
              </a:rPr>
              <a:t>Investopedia. Retrieved  November 23, 2021.</a:t>
            </a:r>
            <a:endParaRPr sz="3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229</Words>
  <Application>Microsoft Office PowerPoint</Application>
  <PresentationFormat>Custom</PresentationFormat>
  <Paragraphs>60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Arial</vt:lpstr>
      <vt:lpstr>Office Theme</vt:lpstr>
      <vt:lpstr>Libyan International Medical University  Faculty of Business Administration</vt:lpstr>
      <vt:lpstr>Content</vt:lpstr>
      <vt:lpstr>Learning  Objective</vt:lpstr>
      <vt:lpstr>INTRODUCTION</vt:lpstr>
      <vt:lpstr>PowerPoint Presentation</vt:lpstr>
      <vt:lpstr>PowerPoint Presentation</vt:lpstr>
      <vt:lpstr>Examples of Privatization</vt:lpstr>
      <vt:lpstr>Conclusion</vt:lpstr>
      <vt:lpstr>Reference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Faculty of Business Administration</dc:title>
  <dc:creator>abdul rahman</dc:creator>
  <cp:lastModifiedBy>Maher Fattouh</cp:lastModifiedBy>
  <cp:revision>2</cp:revision>
  <dcterms:created xsi:type="dcterms:W3CDTF">2021-11-23T16:42:59Z</dcterms:created>
  <dcterms:modified xsi:type="dcterms:W3CDTF">2022-01-27T07:43:38Z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2021-11-23T00:00:00Z</vt:filetime>
  </property>
  <property fmtid="{D5CDD505-2E9C-101B-9397-08002B2CF9AE}" pid="3" name="Creator">
    <vt:lpwstr>Canva</vt:lpwstr>
  </property>
  <property fmtid="{D5CDD505-2E9C-101B-9397-08002B2CF9AE}" pid="4" name="LastSaved">
    <vt:filetime>2021-11-23T00:00:00Z</vt:filetime>
  </property>
</Properties>
</file>