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72" r:id="rId4"/>
    <p:sldId id="261" r:id="rId5"/>
    <p:sldId id="273" r:id="rId6"/>
    <p:sldId id="293" r:id="rId7"/>
    <p:sldId id="266" r:id="rId8"/>
    <p:sldId id="290" r:id="rId9"/>
    <p:sldId id="291" r:id="rId10"/>
    <p:sldId id="29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E33B2-4CBF-4F02-9789-AE7F29FE9F0E}">
  <a:tblStyle styleId="{3B4E33B2-4CBF-4F02-9789-AE7F29FE9F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fbdd8e67b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fbdd8e67b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103611b93a7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103611b93a7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2138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fbdd8e67be_2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fbdd8e67be_2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103611b93a7_0_9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103611b93a7_0_9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fbdd8e67be_1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fbdd8e67be_1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g103611b93a7_0_10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7" name="Google Shape;1437;g103611b93a7_0_10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g103611b93a7_0_10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7" name="Google Shape;1437;g103611b93a7_0_10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0812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103611b93a7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103611b93a7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103611b93a7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103611b93a7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6447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103611b93a7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103611b93a7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36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57200" y="1477988"/>
            <a:ext cx="4484100" cy="14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 b="1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57200" y="3259013"/>
            <a:ext cx="3771300" cy="4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2209800" y="2150850"/>
            <a:ext cx="4724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720000" y="1231157"/>
            <a:ext cx="7704000" cy="33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851556" y="540000"/>
            <a:ext cx="7440900" cy="5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38634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4823507" y="1152475"/>
            <a:ext cx="38634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13050" y="555600"/>
            <a:ext cx="79179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13050" y="1389600"/>
            <a:ext cx="7917900" cy="317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2549400" y="11692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subTitle" idx="1"/>
          </p:nvPr>
        </p:nvSpPr>
        <p:spPr>
          <a:xfrm>
            <a:off x="2549400" y="2739150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 SemiBold"/>
              <a:buNone/>
              <a:defRPr sz="30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31157"/>
            <a:ext cx="7704000" cy="3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sci.libretexts.org/Bookshelves/Communication/Introduction_to_Communication/Communicating_to_Connect_-_Interpersonal_Communication_for_Today_(Usera)/09:_Conversation_Skills/9.01:_Principles_of_Convers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>
            <a:spLocks noGrp="1"/>
          </p:cNvSpPr>
          <p:nvPr>
            <p:ph type="ctrTitle"/>
          </p:nvPr>
        </p:nvSpPr>
        <p:spPr>
          <a:xfrm>
            <a:off x="1042300" y="316709"/>
            <a:ext cx="6914296" cy="3861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US" sz="2400" b="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Libyan International Medical University Faculty of Business Administration</a:t>
            </a:r>
            <a:endParaRPr sz="2400" b="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45" name="Google Shape;45;p15"/>
          <p:cNvSpPr txBox="1">
            <a:spLocks noGrp="1"/>
          </p:cNvSpPr>
          <p:nvPr>
            <p:ph type="subTitle" idx="1"/>
          </p:nvPr>
        </p:nvSpPr>
        <p:spPr>
          <a:xfrm>
            <a:off x="4256820" y="2283825"/>
            <a:ext cx="3771300" cy="4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The Principles </a:t>
            </a:r>
            <a:r>
              <a:rPr lang="en-US" dirty="0"/>
              <a:t>of Conversation</a:t>
            </a:r>
            <a:endParaRPr dirty="0"/>
          </a:p>
        </p:txBody>
      </p:sp>
      <p:sp>
        <p:nvSpPr>
          <p:cNvPr id="46" name="Google Shape;46;p15"/>
          <p:cNvSpPr/>
          <p:nvPr/>
        </p:nvSpPr>
        <p:spPr>
          <a:xfrm>
            <a:off x="1033922" y="396126"/>
            <a:ext cx="59657" cy="59657"/>
          </a:xfrm>
          <a:custGeom>
            <a:avLst/>
            <a:gdLst/>
            <a:ahLst/>
            <a:cxnLst/>
            <a:rect l="l" t="t" r="r" b="b"/>
            <a:pathLst>
              <a:path w="1921" h="1921" extrusionOk="0">
                <a:moveTo>
                  <a:pt x="961" y="0"/>
                </a:moveTo>
                <a:cubicBezTo>
                  <a:pt x="430" y="0"/>
                  <a:pt x="0" y="430"/>
                  <a:pt x="0" y="960"/>
                </a:cubicBezTo>
                <a:cubicBezTo>
                  <a:pt x="0" y="1491"/>
                  <a:pt x="430" y="1921"/>
                  <a:pt x="961" y="1921"/>
                </a:cubicBezTo>
                <a:cubicBezTo>
                  <a:pt x="1491" y="1921"/>
                  <a:pt x="1921" y="1491"/>
                  <a:pt x="1921" y="960"/>
                </a:cubicBezTo>
                <a:cubicBezTo>
                  <a:pt x="1921" y="430"/>
                  <a:pt x="1491" y="0"/>
                  <a:pt x="9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15"/>
          <p:cNvSpPr/>
          <p:nvPr/>
        </p:nvSpPr>
        <p:spPr>
          <a:xfrm>
            <a:off x="1114106" y="396126"/>
            <a:ext cx="59688" cy="59657"/>
          </a:xfrm>
          <a:custGeom>
            <a:avLst/>
            <a:gdLst/>
            <a:ahLst/>
            <a:cxnLst/>
            <a:rect l="l" t="t" r="r" b="b"/>
            <a:pathLst>
              <a:path w="1922" h="1921" extrusionOk="0">
                <a:moveTo>
                  <a:pt x="961" y="0"/>
                </a:moveTo>
                <a:cubicBezTo>
                  <a:pt x="431" y="0"/>
                  <a:pt x="1" y="430"/>
                  <a:pt x="1" y="960"/>
                </a:cubicBezTo>
                <a:cubicBezTo>
                  <a:pt x="1" y="1491"/>
                  <a:pt x="431" y="1921"/>
                  <a:pt x="961" y="1921"/>
                </a:cubicBezTo>
                <a:cubicBezTo>
                  <a:pt x="1491" y="1921"/>
                  <a:pt x="1921" y="1491"/>
                  <a:pt x="1921" y="960"/>
                </a:cubicBezTo>
                <a:cubicBezTo>
                  <a:pt x="1921" y="430"/>
                  <a:pt x="1491" y="0"/>
                  <a:pt x="9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5"/>
          <p:cNvSpPr/>
          <p:nvPr/>
        </p:nvSpPr>
        <p:spPr>
          <a:xfrm>
            <a:off x="1194321" y="396126"/>
            <a:ext cx="59688" cy="59657"/>
          </a:xfrm>
          <a:custGeom>
            <a:avLst/>
            <a:gdLst/>
            <a:ahLst/>
            <a:cxnLst/>
            <a:rect l="l" t="t" r="r" b="b"/>
            <a:pathLst>
              <a:path w="1922" h="1921" extrusionOk="0">
                <a:moveTo>
                  <a:pt x="960" y="0"/>
                </a:moveTo>
                <a:cubicBezTo>
                  <a:pt x="430" y="0"/>
                  <a:pt x="0" y="430"/>
                  <a:pt x="0" y="960"/>
                </a:cubicBezTo>
                <a:cubicBezTo>
                  <a:pt x="0" y="1491"/>
                  <a:pt x="430" y="1921"/>
                  <a:pt x="960" y="1921"/>
                </a:cubicBezTo>
                <a:cubicBezTo>
                  <a:pt x="1491" y="1921"/>
                  <a:pt x="1922" y="1491"/>
                  <a:pt x="1922" y="960"/>
                </a:cubicBezTo>
                <a:cubicBezTo>
                  <a:pt x="1922" y="430"/>
                  <a:pt x="1491" y="0"/>
                  <a:pt x="9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15"/>
          <p:cNvGrpSpPr/>
          <p:nvPr/>
        </p:nvGrpSpPr>
        <p:grpSpPr>
          <a:xfrm>
            <a:off x="91176" y="1226532"/>
            <a:ext cx="3153553" cy="3101575"/>
            <a:chOff x="5638950" y="1285454"/>
            <a:chExt cx="2619230" cy="2576059"/>
          </a:xfrm>
        </p:grpSpPr>
        <p:grpSp>
          <p:nvGrpSpPr>
            <p:cNvPr id="50" name="Google Shape;50;p15"/>
            <p:cNvGrpSpPr/>
            <p:nvPr/>
          </p:nvGrpSpPr>
          <p:grpSpPr>
            <a:xfrm>
              <a:off x="6008285" y="1285454"/>
              <a:ext cx="882112" cy="912220"/>
              <a:chOff x="6617547" y="1329436"/>
              <a:chExt cx="722569" cy="747231"/>
            </a:xfrm>
          </p:grpSpPr>
          <p:grpSp>
            <p:nvGrpSpPr>
              <p:cNvPr id="51" name="Google Shape;51;p15"/>
              <p:cNvGrpSpPr/>
              <p:nvPr/>
            </p:nvGrpSpPr>
            <p:grpSpPr>
              <a:xfrm>
                <a:off x="6617547" y="1329436"/>
                <a:ext cx="722569" cy="432110"/>
                <a:chOff x="6617547" y="1329436"/>
                <a:chExt cx="722569" cy="432110"/>
              </a:xfrm>
            </p:grpSpPr>
            <p:grpSp>
              <p:nvGrpSpPr>
                <p:cNvPr id="52" name="Google Shape;52;p15"/>
                <p:cNvGrpSpPr/>
                <p:nvPr/>
              </p:nvGrpSpPr>
              <p:grpSpPr>
                <a:xfrm>
                  <a:off x="6854197" y="1437303"/>
                  <a:ext cx="463438" cy="295104"/>
                  <a:chOff x="6854197" y="1437303"/>
                  <a:chExt cx="463438" cy="295104"/>
                </a:xfrm>
              </p:grpSpPr>
              <p:sp>
                <p:nvSpPr>
                  <p:cNvPr id="53" name="Google Shape;53;p15"/>
                  <p:cNvSpPr/>
                  <p:nvPr/>
                </p:nvSpPr>
                <p:spPr>
                  <a:xfrm>
                    <a:off x="7263055" y="1545764"/>
                    <a:ext cx="54579" cy="1844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1" h="3720" extrusionOk="0">
                        <a:moveTo>
                          <a:pt x="307" y="1"/>
                        </a:moveTo>
                        <a:lnTo>
                          <a:pt x="0" y="3653"/>
                        </a:lnTo>
                        <a:lnTo>
                          <a:pt x="794" y="3719"/>
                        </a:lnTo>
                        <a:lnTo>
                          <a:pt x="1100" y="67"/>
                        </a:lnTo>
                        <a:lnTo>
                          <a:pt x="307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" name="Google Shape;54;p15"/>
                  <p:cNvSpPr/>
                  <p:nvPr/>
                </p:nvSpPr>
                <p:spPr>
                  <a:xfrm>
                    <a:off x="7194053" y="1456289"/>
                    <a:ext cx="74260" cy="2738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8" h="5525" extrusionOk="0">
                        <a:moveTo>
                          <a:pt x="306" y="1"/>
                        </a:moveTo>
                        <a:lnTo>
                          <a:pt x="0" y="5458"/>
                        </a:lnTo>
                        <a:lnTo>
                          <a:pt x="1191" y="5524"/>
                        </a:lnTo>
                        <a:lnTo>
                          <a:pt x="1498" y="67"/>
                        </a:lnTo>
                        <a:lnTo>
                          <a:pt x="306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" name="Google Shape;55;p15"/>
                  <p:cNvSpPr/>
                  <p:nvPr/>
                </p:nvSpPr>
                <p:spPr>
                  <a:xfrm>
                    <a:off x="7144730" y="1507595"/>
                    <a:ext cx="54579" cy="2222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1" h="4484" extrusionOk="0">
                        <a:moveTo>
                          <a:pt x="307" y="0"/>
                        </a:moveTo>
                        <a:lnTo>
                          <a:pt x="0" y="4429"/>
                        </a:lnTo>
                        <a:lnTo>
                          <a:pt x="794" y="4484"/>
                        </a:lnTo>
                        <a:lnTo>
                          <a:pt x="1100" y="55"/>
                        </a:lnTo>
                        <a:lnTo>
                          <a:pt x="307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" name="Google Shape;56;p15"/>
                  <p:cNvSpPr/>
                  <p:nvPr/>
                </p:nvSpPr>
                <p:spPr>
                  <a:xfrm>
                    <a:off x="7050298" y="1528414"/>
                    <a:ext cx="84273" cy="2038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0" h="4113" extrusionOk="0">
                        <a:moveTo>
                          <a:pt x="1184" y="1"/>
                        </a:moveTo>
                        <a:lnTo>
                          <a:pt x="1" y="154"/>
                        </a:lnTo>
                        <a:lnTo>
                          <a:pt x="517" y="4113"/>
                        </a:lnTo>
                        <a:lnTo>
                          <a:pt x="1700" y="3960"/>
                        </a:lnTo>
                        <a:lnTo>
                          <a:pt x="1184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" name="Google Shape;57;p15"/>
                  <p:cNvSpPr/>
                  <p:nvPr/>
                </p:nvSpPr>
                <p:spPr>
                  <a:xfrm>
                    <a:off x="6972472" y="1437303"/>
                    <a:ext cx="93543" cy="2948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" h="5947" extrusionOk="0">
                        <a:moveTo>
                          <a:pt x="1186" y="1"/>
                        </a:moveTo>
                        <a:lnTo>
                          <a:pt x="0" y="144"/>
                        </a:lnTo>
                        <a:lnTo>
                          <a:pt x="701" y="5946"/>
                        </a:lnTo>
                        <a:lnTo>
                          <a:pt x="1886" y="5802"/>
                        </a:lnTo>
                        <a:lnTo>
                          <a:pt x="1186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" name="Google Shape;58;p15"/>
                  <p:cNvSpPr/>
                  <p:nvPr/>
                </p:nvSpPr>
                <p:spPr>
                  <a:xfrm>
                    <a:off x="6923150" y="1479736"/>
                    <a:ext cx="73863" cy="251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0" h="5075" extrusionOk="0">
                        <a:moveTo>
                          <a:pt x="788" y="1"/>
                        </a:moveTo>
                        <a:lnTo>
                          <a:pt x="1" y="112"/>
                        </a:lnTo>
                        <a:lnTo>
                          <a:pt x="701" y="5074"/>
                        </a:lnTo>
                        <a:lnTo>
                          <a:pt x="1489" y="4962"/>
                        </a:lnTo>
                        <a:lnTo>
                          <a:pt x="788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" name="Google Shape;59;p15"/>
                  <p:cNvSpPr/>
                  <p:nvPr/>
                </p:nvSpPr>
                <p:spPr>
                  <a:xfrm>
                    <a:off x="6854197" y="1459263"/>
                    <a:ext cx="93444" cy="273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5" h="5510" extrusionOk="0">
                        <a:moveTo>
                          <a:pt x="1184" y="0"/>
                        </a:moveTo>
                        <a:lnTo>
                          <a:pt x="0" y="154"/>
                        </a:lnTo>
                        <a:lnTo>
                          <a:pt x="701" y="5509"/>
                        </a:lnTo>
                        <a:lnTo>
                          <a:pt x="1884" y="5354"/>
                        </a:lnTo>
                        <a:lnTo>
                          <a:pt x="1184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0" name="Google Shape;60;p15"/>
                <p:cNvGrpSpPr/>
                <p:nvPr/>
              </p:nvGrpSpPr>
              <p:grpSpPr>
                <a:xfrm>
                  <a:off x="6652013" y="1329436"/>
                  <a:ext cx="229521" cy="403074"/>
                  <a:chOff x="6522150" y="1329350"/>
                  <a:chExt cx="115750" cy="203275"/>
                </a:xfrm>
              </p:grpSpPr>
              <p:sp>
                <p:nvSpPr>
                  <p:cNvPr id="61" name="Google Shape;61;p15"/>
                  <p:cNvSpPr/>
                  <p:nvPr/>
                </p:nvSpPr>
                <p:spPr>
                  <a:xfrm>
                    <a:off x="6560975" y="1329350"/>
                    <a:ext cx="40150" cy="167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6" h="6703" extrusionOk="0">
                        <a:moveTo>
                          <a:pt x="962" y="1"/>
                        </a:moveTo>
                        <a:cubicBezTo>
                          <a:pt x="747" y="2248"/>
                          <a:pt x="426" y="4486"/>
                          <a:pt x="0" y="6702"/>
                        </a:cubicBezTo>
                        <a:lnTo>
                          <a:pt x="721" y="6503"/>
                        </a:lnTo>
                        <a:cubicBezTo>
                          <a:pt x="1518" y="4443"/>
                          <a:pt x="1605" y="2115"/>
                          <a:pt x="96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" name="Google Shape;62;p15"/>
                  <p:cNvSpPr/>
                  <p:nvPr/>
                </p:nvSpPr>
                <p:spPr>
                  <a:xfrm>
                    <a:off x="6535825" y="1347425"/>
                    <a:ext cx="43400" cy="13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36" h="5538" extrusionOk="0">
                        <a:moveTo>
                          <a:pt x="964" y="0"/>
                        </a:moveTo>
                        <a:lnTo>
                          <a:pt x="964" y="0"/>
                        </a:lnTo>
                        <a:cubicBezTo>
                          <a:pt x="159" y="1618"/>
                          <a:pt x="0" y="3547"/>
                          <a:pt x="530" y="5275"/>
                        </a:cubicBezTo>
                        <a:lnTo>
                          <a:pt x="1212" y="5538"/>
                        </a:lnTo>
                        <a:cubicBezTo>
                          <a:pt x="1736" y="3742"/>
                          <a:pt x="706" y="1715"/>
                          <a:pt x="96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" name="Google Shape;63;p15"/>
                  <p:cNvSpPr/>
                  <p:nvPr/>
                </p:nvSpPr>
                <p:spPr>
                  <a:xfrm>
                    <a:off x="6575000" y="1374225"/>
                    <a:ext cx="62900" cy="113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16" h="4551" extrusionOk="0">
                        <a:moveTo>
                          <a:pt x="2516" y="1"/>
                        </a:moveTo>
                        <a:cubicBezTo>
                          <a:pt x="1463" y="1178"/>
                          <a:pt x="841" y="780"/>
                          <a:pt x="458" y="2739"/>
                        </a:cubicBezTo>
                        <a:cubicBezTo>
                          <a:pt x="381" y="3127"/>
                          <a:pt x="1" y="4551"/>
                          <a:pt x="471" y="4551"/>
                        </a:cubicBezTo>
                        <a:cubicBezTo>
                          <a:pt x="478" y="4551"/>
                          <a:pt x="486" y="4550"/>
                          <a:pt x="494" y="4549"/>
                        </a:cubicBezTo>
                        <a:cubicBezTo>
                          <a:pt x="1004" y="4503"/>
                          <a:pt x="1192" y="2984"/>
                          <a:pt x="1450" y="2231"/>
                        </a:cubicBezTo>
                        <a:cubicBezTo>
                          <a:pt x="1800" y="1216"/>
                          <a:pt x="2220" y="737"/>
                          <a:pt x="251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" name="Google Shape;64;p15"/>
                  <p:cNvSpPr/>
                  <p:nvPr/>
                </p:nvSpPr>
                <p:spPr>
                  <a:xfrm>
                    <a:off x="6560775" y="1365525"/>
                    <a:ext cx="40400" cy="115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6" h="4600" extrusionOk="0">
                        <a:moveTo>
                          <a:pt x="525" y="0"/>
                        </a:moveTo>
                        <a:lnTo>
                          <a:pt x="525" y="0"/>
                        </a:lnTo>
                        <a:cubicBezTo>
                          <a:pt x="434" y="502"/>
                          <a:pt x="498" y="1019"/>
                          <a:pt x="571" y="1524"/>
                        </a:cubicBezTo>
                        <a:cubicBezTo>
                          <a:pt x="644" y="2029"/>
                          <a:pt x="727" y="2540"/>
                          <a:pt x="674" y="3048"/>
                        </a:cubicBezTo>
                        <a:cubicBezTo>
                          <a:pt x="620" y="3555"/>
                          <a:pt x="410" y="4070"/>
                          <a:pt x="0" y="4375"/>
                        </a:cubicBezTo>
                        <a:lnTo>
                          <a:pt x="991" y="4599"/>
                        </a:lnTo>
                        <a:cubicBezTo>
                          <a:pt x="1465" y="3927"/>
                          <a:pt x="1616" y="3037"/>
                          <a:pt x="1390" y="2245"/>
                        </a:cubicBezTo>
                        <a:cubicBezTo>
                          <a:pt x="1163" y="1447"/>
                          <a:pt x="629" y="824"/>
                          <a:pt x="525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" name="Google Shape;65;p15"/>
                  <p:cNvSpPr/>
                  <p:nvPr/>
                </p:nvSpPr>
                <p:spPr>
                  <a:xfrm>
                    <a:off x="6522150" y="1365525"/>
                    <a:ext cx="41900" cy="122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76" h="4899" extrusionOk="0">
                        <a:moveTo>
                          <a:pt x="486" y="0"/>
                        </a:moveTo>
                        <a:lnTo>
                          <a:pt x="486" y="0"/>
                        </a:lnTo>
                        <a:cubicBezTo>
                          <a:pt x="1" y="2037"/>
                          <a:pt x="372" y="3631"/>
                          <a:pt x="1055" y="4899"/>
                        </a:cubicBezTo>
                        <a:lnTo>
                          <a:pt x="1676" y="4803"/>
                        </a:lnTo>
                        <a:cubicBezTo>
                          <a:pt x="1676" y="4803"/>
                          <a:pt x="970" y="1378"/>
                          <a:pt x="486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" name="Google Shape;66;p15"/>
                  <p:cNvSpPr/>
                  <p:nvPr/>
                </p:nvSpPr>
                <p:spPr>
                  <a:xfrm>
                    <a:off x="6531250" y="1464600"/>
                    <a:ext cx="73675" cy="68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7" h="2721" extrusionOk="0">
                        <a:moveTo>
                          <a:pt x="194" y="0"/>
                        </a:moveTo>
                        <a:cubicBezTo>
                          <a:pt x="85" y="0"/>
                          <a:pt x="0" y="94"/>
                          <a:pt x="14" y="203"/>
                        </a:cubicBezTo>
                        <a:lnTo>
                          <a:pt x="320" y="2562"/>
                        </a:lnTo>
                        <a:cubicBezTo>
                          <a:pt x="332" y="2653"/>
                          <a:pt x="409" y="2720"/>
                          <a:pt x="499" y="2720"/>
                        </a:cubicBezTo>
                        <a:lnTo>
                          <a:pt x="2385" y="2720"/>
                        </a:lnTo>
                        <a:cubicBezTo>
                          <a:pt x="2474" y="2720"/>
                          <a:pt x="2550" y="2655"/>
                          <a:pt x="2563" y="2568"/>
                        </a:cubicBezTo>
                        <a:lnTo>
                          <a:pt x="2728" y="1503"/>
                        </a:lnTo>
                        <a:lnTo>
                          <a:pt x="2930" y="207"/>
                        </a:lnTo>
                        <a:cubicBezTo>
                          <a:pt x="2946" y="98"/>
                          <a:pt x="2863" y="0"/>
                          <a:pt x="2752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" name="Google Shape;67;p15"/>
                  <p:cNvSpPr/>
                  <p:nvPr/>
                </p:nvSpPr>
                <p:spPr>
                  <a:xfrm>
                    <a:off x="6559600" y="1464600"/>
                    <a:ext cx="45475" cy="5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9" h="2088" extrusionOk="0">
                        <a:moveTo>
                          <a:pt x="0" y="0"/>
                        </a:moveTo>
                        <a:cubicBezTo>
                          <a:pt x="434" y="1130"/>
                          <a:pt x="1006" y="1749"/>
                          <a:pt x="1515" y="2088"/>
                        </a:cubicBezTo>
                        <a:lnTo>
                          <a:pt x="1795" y="287"/>
                        </a:lnTo>
                        <a:cubicBezTo>
                          <a:pt x="1818" y="135"/>
                          <a:pt x="1701" y="0"/>
                          <a:pt x="154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8" name="Google Shape;68;p15"/>
                <p:cNvSpPr/>
                <p:nvPr/>
              </p:nvSpPr>
              <p:spPr>
                <a:xfrm>
                  <a:off x="6617547" y="1718320"/>
                  <a:ext cx="722569" cy="432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76" h="872" extrusionOk="0">
                      <a:moveTo>
                        <a:pt x="0" y="1"/>
                      </a:moveTo>
                      <a:lnTo>
                        <a:pt x="0" y="872"/>
                      </a:lnTo>
                      <a:lnTo>
                        <a:pt x="14576" y="872"/>
                      </a:lnTo>
                      <a:lnTo>
                        <a:pt x="1457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9" name="Google Shape;69;p15"/>
              <p:cNvGrpSpPr/>
              <p:nvPr/>
            </p:nvGrpSpPr>
            <p:grpSpPr>
              <a:xfrm>
                <a:off x="6617547" y="1775574"/>
                <a:ext cx="722569" cy="301094"/>
                <a:chOff x="6617547" y="1775574"/>
                <a:chExt cx="722569" cy="301094"/>
              </a:xfrm>
            </p:grpSpPr>
            <p:grpSp>
              <p:nvGrpSpPr>
                <p:cNvPr id="70" name="Google Shape;70;p15"/>
                <p:cNvGrpSpPr/>
                <p:nvPr/>
              </p:nvGrpSpPr>
              <p:grpSpPr>
                <a:xfrm>
                  <a:off x="6648776" y="1775574"/>
                  <a:ext cx="654787" cy="278250"/>
                  <a:chOff x="6648776" y="1775574"/>
                  <a:chExt cx="654787" cy="278250"/>
                </a:xfrm>
              </p:grpSpPr>
              <p:sp>
                <p:nvSpPr>
                  <p:cNvPr id="71" name="Google Shape;71;p15"/>
                  <p:cNvSpPr/>
                  <p:nvPr/>
                </p:nvSpPr>
                <p:spPr>
                  <a:xfrm>
                    <a:off x="6648776" y="1822666"/>
                    <a:ext cx="51456" cy="228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8" h="4613" extrusionOk="0">
                        <a:moveTo>
                          <a:pt x="749" y="0"/>
                        </a:moveTo>
                        <a:lnTo>
                          <a:pt x="0" y="47"/>
                        </a:lnTo>
                        <a:lnTo>
                          <a:pt x="288" y="4613"/>
                        </a:lnTo>
                        <a:lnTo>
                          <a:pt x="1037" y="4566"/>
                        </a:lnTo>
                        <a:lnTo>
                          <a:pt x="749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72;p15"/>
                  <p:cNvSpPr/>
                  <p:nvPr/>
                </p:nvSpPr>
                <p:spPr>
                  <a:xfrm>
                    <a:off x="6743060" y="1793469"/>
                    <a:ext cx="70046" cy="2582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13" h="5210" extrusionOk="0">
                        <a:moveTo>
                          <a:pt x="1124" y="1"/>
                        </a:moveTo>
                        <a:lnTo>
                          <a:pt x="1" y="63"/>
                        </a:lnTo>
                        <a:lnTo>
                          <a:pt x="290" y="5210"/>
                        </a:lnTo>
                        <a:lnTo>
                          <a:pt x="1412" y="5147"/>
                        </a:lnTo>
                        <a:lnTo>
                          <a:pt x="1124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" name="Google Shape;73;p15"/>
                  <p:cNvSpPr/>
                  <p:nvPr/>
                </p:nvSpPr>
                <p:spPr>
                  <a:xfrm>
                    <a:off x="6808195" y="1841800"/>
                    <a:ext cx="51407" cy="2096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7" h="4230" extrusionOk="0">
                        <a:moveTo>
                          <a:pt x="748" y="1"/>
                        </a:moveTo>
                        <a:lnTo>
                          <a:pt x="0" y="52"/>
                        </a:lnTo>
                        <a:lnTo>
                          <a:pt x="288" y="4229"/>
                        </a:lnTo>
                        <a:lnTo>
                          <a:pt x="1037" y="4178"/>
                        </a:lnTo>
                        <a:lnTo>
                          <a:pt x="748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" name="Google Shape;74;p15"/>
                  <p:cNvSpPr/>
                  <p:nvPr/>
                </p:nvSpPr>
                <p:spPr>
                  <a:xfrm>
                    <a:off x="6869167" y="1861480"/>
                    <a:ext cx="79415" cy="1923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2" h="3880" extrusionOk="0">
                        <a:moveTo>
                          <a:pt x="486" y="0"/>
                        </a:moveTo>
                        <a:lnTo>
                          <a:pt x="0" y="3734"/>
                        </a:lnTo>
                        <a:lnTo>
                          <a:pt x="1116" y="3879"/>
                        </a:lnTo>
                        <a:lnTo>
                          <a:pt x="1602" y="146"/>
                        </a:lnTo>
                        <a:lnTo>
                          <a:pt x="486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" name="Google Shape;75;p15"/>
                  <p:cNvSpPr/>
                  <p:nvPr/>
                </p:nvSpPr>
                <p:spPr>
                  <a:xfrm>
                    <a:off x="6933857" y="1775574"/>
                    <a:ext cx="88189" cy="2779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9" h="5607" extrusionOk="0">
                        <a:moveTo>
                          <a:pt x="661" y="0"/>
                        </a:moveTo>
                        <a:lnTo>
                          <a:pt x="1" y="5472"/>
                        </a:lnTo>
                        <a:lnTo>
                          <a:pt x="1118" y="5606"/>
                        </a:lnTo>
                        <a:lnTo>
                          <a:pt x="1778" y="135"/>
                        </a:lnTo>
                        <a:lnTo>
                          <a:pt x="661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" name="Google Shape;76;p15"/>
                  <p:cNvSpPr/>
                  <p:nvPr/>
                </p:nvSpPr>
                <p:spPr>
                  <a:xfrm>
                    <a:off x="6998943" y="1815577"/>
                    <a:ext cx="69600" cy="237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4" h="4785" extrusionOk="0">
                        <a:moveTo>
                          <a:pt x="661" y="0"/>
                        </a:moveTo>
                        <a:lnTo>
                          <a:pt x="0" y="4679"/>
                        </a:lnTo>
                        <a:lnTo>
                          <a:pt x="743" y="4785"/>
                        </a:lnTo>
                        <a:lnTo>
                          <a:pt x="1404" y="106"/>
                        </a:lnTo>
                        <a:lnTo>
                          <a:pt x="661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" name="Google Shape;77;p15"/>
                  <p:cNvSpPr/>
                  <p:nvPr/>
                </p:nvSpPr>
                <p:spPr>
                  <a:xfrm>
                    <a:off x="7045490" y="1796245"/>
                    <a:ext cx="88140" cy="2575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8" h="5196" extrusionOk="0">
                        <a:moveTo>
                          <a:pt x="662" y="1"/>
                        </a:moveTo>
                        <a:lnTo>
                          <a:pt x="1" y="5049"/>
                        </a:lnTo>
                        <a:lnTo>
                          <a:pt x="1117" y="5195"/>
                        </a:lnTo>
                        <a:lnTo>
                          <a:pt x="1777" y="147"/>
                        </a:lnTo>
                        <a:lnTo>
                          <a:pt x="662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" name="Google Shape;78;p15"/>
                  <p:cNvSpPr/>
                  <p:nvPr/>
                </p:nvSpPr>
                <p:spPr>
                  <a:xfrm>
                    <a:off x="7066260" y="1982184"/>
                    <a:ext cx="237304" cy="574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87" h="1159" extrusionOk="0">
                        <a:moveTo>
                          <a:pt x="0" y="0"/>
                        </a:moveTo>
                        <a:lnTo>
                          <a:pt x="0" y="1158"/>
                        </a:lnTo>
                        <a:lnTo>
                          <a:pt x="4787" y="1158"/>
                        </a:lnTo>
                        <a:lnTo>
                          <a:pt x="4787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" name="Google Shape;79;p15"/>
                  <p:cNvSpPr/>
                  <p:nvPr/>
                </p:nvSpPr>
                <p:spPr>
                  <a:xfrm>
                    <a:off x="7093623" y="1923195"/>
                    <a:ext cx="178213" cy="501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95" h="1012" extrusionOk="0">
                        <a:moveTo>
                          <a:pt x="0" y="0"/>
                        </a:moveTo>
                        <a:lnTo>
                          <a:pt x="0" y="1012"/>
                        </a:lnTo>
                        <a:lnTo>
                          <a:pt x="3594" y="1012"/>
                        </a:lnTo>
                        <a:lnTo>
                          <a:pt x="3594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80" name="Google Shape;80;p15"/>
                <p:cNvSpPr/>
                <p:nvPr/>
              </p:nvSpPr>
              <p:spPr>
                <a:xfrm>
                  <a:off x="6617547" y="2033440"/>
                  <a:ext cx="722569" cy="432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76" h="872" extrusionOk="0">
                      <a:moveTo>
                        <a:pt x="0" y="1"/>
                      </a:moveTo>
                      <a:lnTo>
                        <a:pt x="0" y="872"/>
                      </a:lnTo>
                      <a:lnTo>
                        <a:pt x="14576" y="872"/>
                      </a:lnTo>
                      <a:lnTo>
                        <a:pt x="1457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1" name="Google Shape;81;p15"/>
            <p:cNvGrpSpPr/>
            <p:nvPr/>
          </p:nvGrpSpPr>
          <p:grpSpPr>
            <a:xfrm>
              <a:off x="6295708" y="2449490"/>
              <a:ext cx="846285" cy="1408551"/>
              <a:chOff x="6784074" y="2206739"/>
              <a:chExt cx="693222" cy="1153793"/>
            </a:xfrm>
          </p:grpSpPr>
          <p:sp>
            <p:nvSpPr>
              <p:cNvPr id="82" name="Google Shape;82;p15"/>
              <p:cNvSpPr/>
              <p:nvPr/>
            </p:nvSpPr>
            <p:spPr>
              <a:xfrm rot="-900050">
                <a:off x="7040061" y="2822022"/>
                <a:ext cx="140524" cy="529344"/>
              </a:xfrm>
              <a:custGeom>
                <a:avLst/>
                <a:gdLst/>
                <a:ahLst/>
                <a:cxnLst/>
                <a:rect l="l" t="t" r="r" b="b"/>
                <a:pathLst>
                  <a:path w="2819" h="10619" extrusionOk="0">
                    <a:moveTo>
                      <a:pt x="1633" y="0"/>
                    </a:moveTo>
                    <a:lnTo>
                      <a:pt x="0" y="10618"/>
                    </a:lnTo>
                    <a:lnTo>
                      <a:pt x="592" y="10618"/>
                    </a:lnTo>
                    <a:lnTo>
                      <a:pt x="281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6818606" y="2831200"/>
                <a:ext cx="140520" cy="529331"/>
              </a:xfrm>
              <a:custGeom>
                <a:avLst/>
                <a:gdLst/>
                <a:ahLst/>
                <a:cxnLst/>
                <a:rect l="l" t="t" r="r" b="b"/>
                <a:pathLst>
                  <a:path w="2819" h="10619" extrusionOk="0">
                    <a:moveTo>
                      <a:pt x="1633" y="0"/>
                    </a:moveTo>
                    <a:lnTo>
                      <a:pt x="0" y="10618"/>
                    </a:lnTo>
                    <a:lnTo>
                      <a:pt x="592" y="10618"/>
                    </a:lnTo>
                    <a:lnTo>
                      <a:pt x="281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 flipH="1">
                <a:off x="7313906" y="2831200"/>
                <a:ext cx="140520" cy="529331"/>
              </a:xfrm>
              <a:custGeom>
                <a:avLst/>
                <a:gdLst/>
                <a:ahLst/>
                <a:cxnLst/>
                <a:rect l="l" t="t" r="r" b="b"/>
                <a:pathLst>
                  <a:path w="2819" h="10619" extrusionOk="0">
                    <a:moveTo>
                      <a:pt x="1633" y="0"/>
                    </a:moveTo>
                    <a:lnTo>
                      <a:pt x="0" y="10618"/>
                    </a:lnTo>
                    <a:lnTo>
                      <a:pt x="592" y="10618"/>
                    </a:lnTo>
                    <a:lnTo>
                      <a:pt x="281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5" name="Google Shape;85;p15"/>
              <p:cNvGrpSpPr/>
              <p:nvPr/>
            </p:nvGrpSpPr>
            <p:grpSpPr>
              <a:xfrm>
                <a:off x="6784074" y="2206739"/>
                <a:ext cx="693222" cy="636392"/>
                <a:chOff x="6784074" y="2206739"/>
                <a:chExt cx="693222" cy="636392"/>
              </a:xfrm>
            </p:grpSpPr>
            <p:sp>
              <p:nvSpPr>
                <p:cNvPr id="86" name="Google Shape;86;p15"/>
                <p:cNvSpPr/>
                <p:nvPr/>
              </p:nvSpPr>
              <p:spPr>
                <a:xfrm>
                  <a:off x="6784421" y="2206739"/>
                  <a:ext cx="406990" cy="599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10" h="12093" extrusionOk="0">
                      <a:moveTo>
                        <a:pt x="3828" y="1"/>
                      </a:moveTo>
                      <a:cubicBezTo>
                        <a:pt x="1850" y="1"/>
                        <a:pt x="222" y="1582"/>
                        <a:pt x="176" y="3571"/>
                      </a:cubicBezTo>
                      <a:lnTo>
                        <a:pt x="27" y="9905"/>
                      </a:lnTo>
                      <a:cubicBezTo>
                        <a:pt x="1" y="11010"/>
                        <a:pt x="875" y="11926"/>
                        <a:pt x="1980" y="11953"/>
                      </a:cubicBezTo>
                      <a:lnTo>
                        <a:pt x="7968" y="12092"/>
                      </a:lnTo>
                      <a:lnTo>
                        <a:pt x="8163" y="3758"/>
                      </a:lnTo>
                      <a:cubicBezTo>
                        <a:pt x="8210" y="1739"/>
                        <a:pt x="6613" y="66"/>
                        <a:pt x="4594" y="18"/>
                      </a:cubicBezTo>
                      <a:lnTo>
                        <a:pt x="3915" y="2"/>
                      </a:lnTo>
                      <a:cubicBezTo>
                        <a:pt x="3886" y="1"/>
                        <a:pt x="3857" y="1"/>
                        <a:pt x="382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87;p15"/>
                <p:cNvSpPr/>
                <p:nvPr/>
              </p:nvSpPr>
              <p:spPr>
                <a:xfrm>
                  <a:off x="6786305" y="2531717"/>
                  <a:ext cx="690991" cy="3114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39" h="6282" extrusionOk="0">
                      <a:moveTo>
                        <a:pt x="120" y="0"/>
                      </a:moveTo>
                      <a:lnTo>
                        <a:pt x="24" y="4077"/>
                      </a:lnTo>
                      <a:cubicBezTo>
                        <a:pt x="0" y="5140"/>
                        <a:pt x="842" y="6021"/>
                        <a:pt x="1905" y="6047"/>
                      </a:cubicBezTo>
                      <a:lnTo>
                        <a:pt x="11892" y="6281"/>
                      </a:lnTo>
                      <a:cubicBezTo>
                        <a:pt x="11907" y="6281"/>
                        <a:pt x="11923" y="6281"/>
                        <a:pt x="11938" y="6281"/>
                      </a:cubicBezTo>
                      <a:cubicBezTo>
                        <a:pt x="12980" y="6281"/>
                        <a:pt x="13838" y="5448"/>
                        <a:pt x="13863" y="4400"/>
                      </a:cubicBezTo>
                      <a:lnTo>
                        <a:pt x="13913" y="2250"/>
                      </a:lnTo>
                      <a:cubicBezTo>
                        <a:pt x="13938" y="1187"/>
                        <a:pt x="13096" y="304"/>
                        <a:pt x="12032" y="279"/>
                      </a:cubicBezTo>
                      <a:lnTo>
                        <a:pt x="12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88;p15"/>
                <p:cNvSpPr/>
                <p:nvPr/>
              </p:nvSpPr>
              <p:spPr>
                <a:xfrm>
                  <a:off x="6844996" y="2208573"/>
                  <a:ext cx="352659" cy="5984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4" h="12072" extrusionOk="0">
                      <a:moveTo>
                        <a:pt x="3624" y="0"/>
                      </a:moveTo>
                      <a:cubicBezTo>
                        <a:pt x="1758" y="0"/>
                        <a:pt x="225" y="1490"/>
                        <a:pt x="181" y="3365"/>
                      </a:cubicBezTo>
                      <a:lnTo>
                        <a:pt x="25" y="10025"/>
                      </a:lnTo>
                      <a:cubicBezTo>
                        <a:pt x="1" y="11065"/>
                        <a:pt x="825" y="11929"/>
                        <a:pt x="1865" y="11953"/>
                      </a:cubicBezTo>
                      <a:lnTo>
                        <a:pt x="6868" y="12071"/>
                      </a:lnTo>
                      <a:lnTo>
                        <a:pt x="7069" y="3526"/>
                      </a:lnTo>
                      <a:cubicBezTo>
                        <a:pt x="7114" y="1624"/>
                        <a:pt x="5608" y="46"/>
                        <a:pt x="3706" y="1"/>
                      </a:cubicBezTo>
                      <a:cubicBezTo>
                        <a:pt x="3678" y="1"/>
                        <a:pt x="3651" y="0"/>
                        <a:pt x="362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89;p15"/>
                <p:cNvSpPr/>
                <p:nvPr/>
              </p:nvSpPr>
              <p:spPr>
                <a:xfrm>
                  <a:off x="7083580" y="2378898"/>
                  <a:ext cx="40947" cy="41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6" h="847" extrusionOk="0">
                      <a:moveTo>
                        <a:pt x="413" y="0"/>
                      </a:moveTo>
                      <a:cubicBezTo>
                        <a:pt x="197" y="0"/>
                        <a:pt x="19" y="180"/>
                        <a:pt x="10" y="408"/>
                      </a:cubicBezTo>
                      <a:cubicBezTo>
                        <a:pt x="1" y="642"/>
                        <a:pt x="173" y="839"/>
                        <a:pt x="396" y="847"/>
                      </a:cubicBezTo>
                      <a:cubicBezTo>
                        <a:pt x="401" y="847"/>
                        <a:pt x="407" y="847"/>
                        <a:pt x="412" y="847"/>
                      </a:cubicBezTo>
                      <a:cubicBezTo>
                        <a:pt x="628" y="847"/>
                        <a:pt x="808" y="668"/>
                        <a:pt x="817" y="440"/>
                      </a:cubicBezTo>
                      <a:cubicBezTo>
                        <a:pt x="826" y="206"/>
                        <a:pt x="653" y="10"/>
                        <a:pt x="429" y="1"/>
                      </a:cubicBezTo>
                      <a:cubicBezTo>
                        <a:pt x="424" y="0"/>
                        <a:pt x="419" y="0"/>
                        <a:pt x="4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90;p15"/>
                <p:cNvSpPr/>
                <p:nvPr/>
              </p:nvSpPr>
              <p:spPr>
                <a:xfrm>
                  <a:off x="6957720" y="2373892"/>
                  <a:ext cx="41046" cy="420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848" extrusionOk="0">
                      <a:moveTo>
                        <a:pt x="414" y="1"/>
                      </a:moveTo>
                      <a:cubicBezTo>
                        <a:pt x="199" y="1"/>
                        <a:pt x="19" y="180"/>
                        <a:pt x="10" y="408"/>
                      </a:cubicBezTo>
                      <a:cubicBezTo>
                        <a:pt x="1" y="642"/>
                        <a:pt x="174" y="839"/>
                        <a:pt x="397" y="847"/>
                      </a:cubicBezTo>
                      <a:cubicBezTo>
                        <a:pt x="403" y="847"/>
                        <a:pt x="408" y="847"/>
                        <a:pt x="413" y="847"/>
                      </a:cubicBezTo>
                      <a:cubicBezTo>
                        <a:pt x="629" y="847"/>
                        <a:pt x="808" y="669"/>
                        <a:pt x="818" y="440"/>
                      </a:cubicBezTo>
                      <a:cubicBezTo>
                        <a:pt x="827" y="207"/>
                        <a:pt x="653" y="10"/>
                        <a:pt x="430" y="1"/>
                      </a:cubicBezTo>
                      <a:cubicBezTo>
                        <a:pt x="425" y="1"/>
                        <a:pt x="420" y="1"/>
                        <a:pt x="414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91;p15"/>
                <p:cNvSpPr/>
                <p:nvPr/>
              </p:nvSpPr>
              <p:spPr>
                <a:xfrm>
                  <a:off x="6791163" y="2525925"/>
                  <a:ext cx="333970" cy="300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7" h="6061" extrusionOk="0">
                      <a:moveTo>
                        <a:pt x="113" y="0"/>
                      </a:moveTo>
                      <a:lnTo>
                        <a:pt x="59" y="2490"/>
                      </a:lnTo>
                      <a:lnTo>
                        <a:pt x="21" y="4214"/>
                      </a:lnTo>
                      <a:cubicBezTo>
                        <a:pt x="1" y="5157"/>
                        <a:pt x="688" y="5940"/>
                        <a:pt x="1553" y="5962"/>
                      </a:cubicBezTo>
                      <a:lnTo>
                        <a:pt x="2112" y="5977"/>
                      </a:lnTo>
                      <a:lnTo>
                        <a:pt x="5397" y="6060"/>
                      </a:lnTo>
                      <a:lnTo>
                        <a:pt x="6636" y="5531"/>
                      </a:lnTo>
                      <a:lnTo>
                        <a:pt x="6718" y="1718"/>
                      </a:lnTo>
                      <a:cubicBezTo>
                        <a:pt x="6736" y="863"/>
                        <a:pt x="6114" y="153"/>
                        <a:pt x="5328" y="133"/>
                      </a:cubicBez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92;p15"/>
                <p:cNvSpPr/>
                <p:nvPr/>
              </p:nvSpPr>
              <p:spPr>
                <a:xfrm>
                  <a:off x="7114313" y="2796481"/>
                  <a:ext cx="299814" cy="130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48" h="263" extrusionOk="0">
                      <a:moveTo>
                        <a:pt x="2" y="1"/>
                      </a:moveTo>
                      <a:lnTo>
                        <a:pt x="0" y="122"/>
                      </a:lnTo>
                      <a:lnTo>
                        <a:pt x="6044" y="263"/>
                      </a:lnTo>
                      <a:lnTo>
                        <a:pt x="6048" y="14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93;p15"/>
                <p:cNvSpPr/>
                <p:nvPr/>
              </p:nvSpPr>
              <p:spPr>
                <a:xfrm>
                  <a:off x="6785363" y="2530584"/>
                  <a:ext cx="333920" cy="300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6" h="6061" extrusionOk="0">
                      <a:moveTo>
                        <a:pt x="112" y="1"/>
                      </a:moveTo>
                      <a:lnTo>
                        <a:pt x="58" y="2490"/>
                      </a:lnTo>
                      <a:lnTo>
                        <a:pt x="21" y="4215"/>
                      </a:lnTo>
                      <a:cubicBezTo>
                        <a:pt x="0" y="5158"/>
                        <a:pt x="686" y="5941"/>
                        <a:pt x="1552" y="5963"/>
                      </a:cubicBezTo>
                      <a:lnTo>
                        <a:pt x="2111" y="5976"/>
                      </a:lnTo>
                      <a:lnTo>
                        <a:pt x="5396" y="6061"/>
                      </a:lnTo>
                      <a:lnTo>
                        <a:pt x="6635" y="5531"/>
                      </a:lnTo>
                      <a:lnTo>
                        <a:pt x="6716" y="1719"/>
                      </a:lnTo>
                      <a:cubicBezTo>
                        <a:pt x="6736" y="864"/>
                        <a:pt x="6113" y="154"/>
                        <a:pt x="5326" y="134"/>
                      </a:cubicBezTo>
                      <a:lnTo>
                        <a:pt x="1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94;p15"/>
                <p:cNvSpPr/>
                <p:nvPr/>
              </p:nvSpPr>
              <p:spPr>
                <a:xfrm>
                  <a:off x="6784074" y="2530584"/>
                  <a:ext cx="281076" cy="300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0" h="6061" extrusionOk="0">
                      <a:moveTo>
                        <a:pt x="111" y="1"/>
                      </a:moveTo>
                      <a:lnTo>
                        <a:pt x="58" y="2490"/>
                      </a:lnTo>
                      <a:lnTo>
                        <a:pt x="21" y="4215"/>
                      </a:lnTo>
                      <a:cubicBezTo>
                        <a:pt x="1" y="5158"/>
                        <a:pt x="676" y="5941"/>
                        <a:pt x="1529" y="5963"/>
                      </a:cubicBezTo>
                      <a:lnTo>
                        <a:pt x="2080" y="5976"/>
                      </a:lnTo>
                      <a:lnTo>
                        <a:pt x="5313" y="6061"/>
                      </a:lnTo>
                      <a:lnTo>
                        <a:pt x="5382" y="3299"/>
                      </a:lnTo>
                      <a:cubicBezTo>
                        <a:pt x="5382" y="1093"/>
                        <a:pt x="5670" y="90"/>
                        <a:pt x="3548" y="90"/>
                      </a:cubicBezTo>
                      <a:lnTo>
                        <a:pt x="111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95" name="Google Shape;95;p15"/>
            <p:cNvSpPr/>
            <p:nvPr/>
          </p:nvSpPr>
          <p:spPr>
            <a:xfrm>
              <a:off x="7382908" y="2457626"/>
              <a:ext cx="113773" cy="46659"/>
            </a:xfrm>
            <a:custGeom>
              <a:avLst/>
              <a:gdLst/>
              <a:ahLst/>
              <a:cxnLst/>
              <a:rect l="l" t="t" r="r" b="b"/>
              <a:pathLst>
                <a:path w="1880" h="771" extrusionOk="0">
                  <a:moveTo>
                    <a:pt x="1011" y="0"/>
                  </a:moveTo>
                  <a:cubicBezTo>
                    <a:pt x="616" y="0"/>
                    <a:pt x="237" y="195"/>
                    <a:pt x="0" y="525"/>
                  </a:cubicBezTo>
                  <a:lnTo>
                    <a:pt x="1157" y="770"/>
                  </a:lnTo>
                  <a:lnTo>
                    <a:pt x="1451" y="405"/>
                  </a:lnTo>
                  <a:lnTo>
                    <a:pt x="1880" y="130"/>
                  </a:lnTo>
                  <a:lnTo>
                    <a:pt x="1136" y="7"/>
                  </a:lnTo>
                  <a:cubicBezTo>
                    <a:pt x="1094" y="2"/>
                    <a:pt x="1052" y="0"/>
                    <a:pt x="1011" y="0"/>
                  </a:cubicBez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7479613" y="2416778"/>
              <a:ext cx="361047" cy="136709"/>
            </a:xfrm>
            <a:custGeom>
              <a:avLst/>
              <a:gdLst/>
              <a:ahLst/>
              <a:cxnLst/>
              <a:rect l="l" t="t" r="r" b="b"/>
              <a:pathLst>
                <a:path w="5966" h="2259" extrusionOk="0">
                  <a:moveTo>
                    <a:pt x="4851" y="0"/>
                  </a:moveTo>
                  <a:cubicBezTo>
                    <a:pt x="4763" y="0"/>
                    <a:pt x="4675" y="11"/>
                    <a:pt x="4586" y="34"/>
                  </a:cubicBezTo>
                  <a:lnTo>
                    <a:pt x="7" y="1173"/>
                  </a:lnTo>
                  <a:lnTo>
                    <a:pt x="1" y="1174"/>
                  </a:lnTo>
                  <a:lnTo>
                    <a:pt x="89" y="1914"/>
                  </a:lnTo>
                  <a:cubicBezTo>
                    <a:pt x="89" y="1914"/>
                    <a:pt x="1452" y="2259"/>
                    <a:pt x="3406" y="2259"/>
                  </a:cubicBezTo>
                  <a:cubicBezTo>
                    <a:pt x="3893" y="2259"/>
                    <a:pt x="4418" y="2238"/>
                    <a:pt x="4966" y="2184"/>
                  </a:cubicBezTo>
                  <a:cubicBezTo>
                    <a:pt x="5383" y="2143"/>
                    <a:pt x="5715" y="1871"/>
                    <a:pt x="5863" y="1512"/>
                  </a:cubicBezTo>
                  <a:cubicBezTo>
                    <a:pt x="5940" y="1322"/>
                    <a:pt x="5966" y="1108"/>
                    <a:pt x="5924" y="891"/>
                  </a:cubicBezTo>
                  <a:cubicBezTo>
                    <a:pt x="5832" y="402"/>
                    <a:pt x="5428" y="54"/>
                    <a:pt x="4961" y="6"/>
                  </a:cubicBezTo>
                  <a:cubicBezTo>
                    <a:pt x="4924" y="2"/>
                    <a:pt x="4888" y="0"/>
                    <a:pt x="4851" y="0"/>
                  </a:cubicBezTo>
                  <a:close/>
                </a:path>
              </a:pathLst>
            </a:custGeom>
            <a:solidFill>
              <a:srgbClr val="8E51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7434165" y="2454903"/>
              <a:ext cx="125090" cy="61788"/>
            </a:xfrm>
            <a:custGeom>
              <a:avLst/>
              <a:gdLst/>
              <a:ahLst/>
              <a:cxnLst/>
              <a:rect l="l" t="t" r="r" b="b"/>
              <a:pathLst>
                <a:path w="2067" h="1021" extrusionOk="0">
                  <a:moveTo>
                    <a:pt x="925" y="0"/>
                  </a:moveTo>
                  <a:cubicBezTo>
                    <a:pt x="799" y="0"/>
                    <a:pt x="671" y="16"/>
                    <a:pt x="546" y="47"/>
                  </a:cubicBezTo>
                  <a:lnTo>
                    <a:pt x="381" y="101"/>
                  </a:lnTo>
                  <a:cubicBezTo>
                    <a:pt x="243" y="145"/>
                    <a:pt x="135" y="255"/>
                    <a:pt x="93" y="394"/>
                  </a:cubicBezTo>
                  <a:lnTo>
                    <a:pt x="0" y="698"/>
                  </a:lnTo>
                  <a:lnTo>
                    <a:pt x="0" y="698"/>
                  </a:lnTo>
                  <a:lnTo>
                    <a:pt x="204" y="610"/>
                  </a:lnTo>
                  <a:lnTo>
                    <a:pt x="630" y="1020"/>
                  </a:lnTo>
                  <a:lnTo>
                    <a:pt x="2066" y="498"/>
                  </a:lnTo>
                  <a:cubicBezTo>
                    <a:pt x="1767" y="176"/>
                    <a:pt x="1352" y="0"/>
                    <a:pt x="925" y="0"/>
                  </a:cubicBezTo>
                  <a:close/>
                </a:path>
              </a:pathLst>
            </a:custGeom>
            <a:solidFill>
              <a:srgbClr val="8E51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" name="Google Shape;98;p15"/>
            <p:cNvGrpSpPr/>
            <p:nvPr/>
          </p:nvGrpSpPr>
          <p:grpSpPr>
            <a:xfrm>
              <a:off x="6727087" y="1670074"/>
              <a:ext cx="765062" cy="2187889"/>
              <a:chOff x="6885325" y="1449825"/>
              <a:chExt cx="316050" cy="903825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6910600" y="2085150"/>
                <a:ext cx="70450" cy="265475"/>
              </a:xfrm>
              <a:custGeom>
                <a:avLst/>
                <a:gdLst/>
                <a:ahLst/>
                <a:cxnLst/>
                <a:rect l="l" t="t" r="r" b="b"/>
                <a:pathLst>
                  <a:path w="2818" h="10619" extrusionOk="0">
                    <a:moveTo>
                      <a:pt x="1633" y="0"/>
                    </a:moveTo>
                    <a:lnTo>
                      <a:pt x="1" y="10618"/>
                    </a:lnTo>
                    <a:lnTo>
                      <a:pt x="593" y="10618"/>
                    </a:lnTo>
                    <a:lnTo>
                      <a:pt x="28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6982700" y="1624575"/>
                <a:ext cx="93125" cy="188725"/>
              </a:xfrm>
              <a:custGeom>
                <a:avLst/>
                <a:gdLst/>
                <a:ahLst/>
                <a:cxnLst/>
                <a:rect l="l" t="t" r="r" b="b"/>
                <a:pathLst>
                  <a:path w="3725" h="7549" extrusionOk="0">
                    <a:moveTo>
                      <a:pt x="2170" y="0"/>
                    </a:moveTo>
                    <a:cubicBezTo>
                      <a:pt x="1532" y="0"/>
                      <a:pt x="958" y="392"/>
                      <a:pt x="768" y="1000"/>
                    </a:cubicBezTo>
                    <a:cubicBezTo>
                      <a:pt x="0" y="3466"/>
                      <a:pt x="388" y="4136"/>
                      <a:pt x="972" y="6500"/>
                    </a:cubicBezTo>
                    <a:cubicBezTo>
                      <a:pt x="1092" y="6985"/>
                      <a:pt x="1479" y="7371"/>
                      <a:pt x="1978" y="7501"/>
                    </a:cubicBezTo>
                    <a:cubicBezTo>
                      <a:pt x="2100" y="7533"/>
                      <a:pt x="2221" y="7548"/>
                      <a:pt x="2339" y="7548"/>
                    </a:cubicBezTo>
                    <a:cubicBezTo>
                      <a:pt x="3078" y="7548"/>
                      <a:pt x="3697" y="6960"/>
                      <a:pt x="3652" y="6203"/>
                    </a:cubicBezTo>
                    <a:lnTo>
                      <a:pt x="3724" y="1422"/>
                    </a:lnTo>
                    <a:cubicBezTo>
                      <a:pt x="3704" y="1081"/>
                      <a:pt x="3563" y="767"/>
                      <a:pt x="3338" y="519"/>
                    </a:cubicBezTo>
                    <a:cubicBezTo>
                      <a:pt x="3131" y="290"/>
                      <a:pt x="2855" y="120"/>
                      <a:pt x="2534" y="43"/>
                    </a:cubicBezTo>
                    <a:cubicBezTo>
                      <a:pt x="2412" y="14"/>
                      <a:pt x="2290" y="0"/>
                      <a:pt x="2170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>
                <a:off x="7001200" y="1786050"/>
                <a:ext cx="140650" cy="122800"/>
              </a:xfrm>
              <a:custGeom>
                <a:avLst/>
                <a:gdLst/>
                <a:ahLst/>
                <a:cxnLst/>
                <a:rect l="l" t="t" r="r" b="b"/>
                <a:pathLst>
                  <a:path w="5626" h="4912" extrusionOk="0">
                    <a:moveTo>
                      <a:pt x="2157" y="1"/>
                    </a:moveTo>
                    <a:lnTo>
                      <a:pt x="1" y="1800"/>
                    </a:lnTo>
                    <a:cubicBezTo>
                      <a:pt x="1871" y="3493"/>
                      <a:pt x="4863" y="4912"/>
                      <a:pt x="4863" y="4912"/>
                    </a:cubicBezTo>
                    <a:lnTo>
                      <a:pt x="5625" y="4133"/>
                    </a:lnTo>
                    <a:lnTo>
                      <a:pt x="2157" y="1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>
                <a:off x="7143100" y="1882775"/>
                <a:ext cx="54275" cy="29525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1181" extrusionOk="0">
                    <a:moveTo>
                      <a:pt x="1" y="0"/>
                    </a:moveTo>
                    <a:lnTo>
                      <a:pt x="1853" y="1165"/>
                    </a:lnTo>
                    <a:cubicBezTo>
                      <a:pt x="1877" y="1175"/>
                      <a:pt x="1903" y="1181"/>
                      <a:pt x="1930" y="1181"/>
                    </a:cubicBezTo>
                    <a:cubicBezTo>
                      <a:pt x="1947" y="1181"/>
                      <a:pt x="1965" y="1178"/>
                      <a:pt x="1983" y="1173"/>
                    </a:cubicBezTo>
                    <a:cubicBezTo>
                      <a:pt x="2124" y="1132"/>
                      <a:pt x="2170" y="957"/>
                      <a:pt x="2070" y="852"/>
                    </a:cubicBezTo>
                    <a:lnTo>
                      <a:pt x="1488" y="243"/>
                    </a:lnTo>
                    <a:cubicBezTo>
                      <a:pt x="1377" y="126"/>
                      <a:pt x="1225" y="58"/>
                      <a:pt x="1064" y="5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15"/>
              <p:cNvSpPr/>
              <p:nvPr/>
            </p:nvSpPr>
            <p:spPr>
              <a:xfrm>
                <a:off x="7104300" y="1878175"/>
                <a:ext cx="73575" cy="51375"/>
              </a:xfrm>
              <a:custGeom>
                <a:avLst/>
                <a:gdLst/>
                <a:ahLst/>
                <a:cxnLst/>
                <a:rect l="l" t="t" r="r" b="b"/>
                <a:pathLst>
                  <a:path w="2943" h="2055" extrusionOk="0">
                    <a:moveTo>
                      <a:pt x="1108" y="0"/>
                    </a:moveTo>
                    <a:lnTo>
                      <a:pt x="0" y="839"/>
                    </a:lnTo>
                    <a:lnTo>
                      <a:pt x="1009" y="2055"/>
                    </a:lnTo>
                    <a:lnTo>
                      <a:pt x="2943" y="759"/>
                    </a:lnTo>
                    <a:lnTo>
                      <a:pt x="1108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15"/>
              <p:cNvSpPr/>
              <p:nvPr/>
            </p:nvSpPr>
            <p:spPr>
              <a:xfrm>
                <a:off x="7153575" y="1897150"/>
                <a:ext cx="43200" cy="32300"/>
              </a:xfrm>
              <a:custGeom>
                <a:avLst/>
                <a:gdLst/>
                <a:ahLst/>
                <a:cxnLst/>
                <a:rect l="l" t="t" r="r" b="b"/>
                <a:pathLst>
                  <a:path w="1728" h="1292" extrusionOk="0">
                    <a:moveTo>
                      <a:pt x="972" y="0"/>
                    </a:moveTo>
                    <a:lnTo>
                      <a:pt x="0" y="509"/>
                    </a:lnTo>
                    <a:lnTo>
                      <a:pt x="862" y="715"/>
                    </a:lnTo>
                    <a:lnTo>
                      <a:pt x="1348" y="1236"/>
                    </a:lnTo>
                    <a:cubicBezTo>
                      <a:pt x="1382" y="1270"/>
                      <a:pt x="1429" y="1290"/>
                      <a:pt x="1478" y="1291"/>
                    </a:cubicBezTo>
                    <a:cubicBezTo>
                      <a:pt x="1480" y="1291"/>
                      <a:pt x="1482" y="1291"/>
                      <a:pt x="1484" y="1291"/>
                    </a:cubicBezTo>
                    <a:cubicBezTo>
                      <a:pt x="1637" y="1291"/>
                      <a:pt x="1727" y="1118"/>
                      <a:pt x="1641" y="992"/>
                    </a:cubicBezTo>
                    <a:lnTo>
                      <a:pt x="972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7151650" y="1904575"/>
                <a:ext cx="32050" cy="24575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983" extrusionOk="0">
                    <a:moveTo>
                      <a:pt x="519" y="1"/>
                    </a:moveTo>
                    <a:lnTo>
                      <a:pt x="0" y="410"/>
                    </a:lnTo>
                    <a:lnTo>
                      <a:pt x="820" y="939"/>
                    </a:lnTo>
                    <a:cubicBezTo>
                      <a:pt x="866" y="969"/>
                      <a:pt x="918" y="983"/>
                      <a:pt x="970" y="983"/>
                    </a:cubicBezTo>
                    <a:cubicBezTo>
                      <a:pt x="1045" y="983"/>
                      <a:pt x="1119" y="953"/>
                      <a:pt x="1173" y="895"/>
                    </a:cubicBezTo>
                    <a:cubicBezTo>
                      <a:pt x="1282" y="776"/>
                      <a:pt x="1267" y="589"/>
                      <a:pt x="1141" y="490"/>
                    </a:cubicBezTo>
                    <a:lnTo>
                      <a:pt x="519" y="1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>
                <a:off x="7140350" y="1912250"/>
                <a:ext cx="32075" cy="24575"/>
              </a:xfrm>
              <a:custGeom>
                <a:avLst/>
                <a:gdLst/>
                <a:ahLst/>
                <a:cxnLst/>
                <a:rect l="l" t="t" r="r" b="b"/>
                <a:pathLst>
                  <a:path w="1283" h="983" extrusionOk="0">
                    <a:moveTo>
                      <a:pt x="520" y="0"/>
                    </a:moveTo>
                    <a:lnTo>
                      <a:pt x="1" y="410"/>
                    </a:lnTo>
                    <a:lnTo>
                      <a:pt x="821" y="939"/>
                    </a:lnTo>
                    <a:cubicBezTo>
                      <a:pt x="867" y="968"/>
                      <a:pt x="919" y="983"/>
                      <a:pt x="970" y="983"/>
                    </a:cubicBezTo>
                    <a:cubicBezTo>
                      <a:pt x="1045" y="983"/>
                      <a:pt x="1120" y="952"/>
                      <a:pt x="1174" y="894"/>
                    </a:cubicBezTo>
                    <a:cubicBezTo>
                      <a:pt x="1282" y="776"/>
                      <a:pt x="1269" y="590"/>
                      <a:pt x="1142" y="490"/>
                    </a:cubicBezTo>
                    <a:lnTo>
                      <a:pt x="520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>
                <a:off x="7129500" y="1919300"/>
                <a:ext cx="32050" cy="24600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984" extrusionOk="0">
                    <a:moveTo>
                      <a:pt x="520" y="0"/>
                    </a:moveTo>
                    <a:lnTo>
                      <a:pt x="1" y="410"/>
                    </a:lnTo>
                    <a:lnTo>
                      <a:pt x="820" y="939"/>
                    </a:lnTo>
                    <a:cubicBezTo>
                      <a:pt x="866" y="969"/>
                      <a:pt x="918" y="983"/>
                      <a:pt x="969" y="983"/>
                    </a:cubicBezTo>
                    <a:cubicBezTo>
                      <a:pt x="1044" y="983"/>
                      <a:pt x="1118" y="953"/>
                      <a:pt x="1172" y="894"/>
                    </a:cubicBezTo>
                    <a:cubicBezTo>
                      <a:pt x="1282" y="777"/>
                      <a:pt x="1267" y="590"/>
                      <a:pt x="1140" y="490"/>
                    </a:cubicBezTo>
                    <a:lnTo>
                      <a:pt x="520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7042625" y="2216550"/>
                <a:ext cx="63125" cy="88725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3549" extrusionOk="0">
                    <a:moveTo>
                      <a:pt x="2298" y="1"/>
                    </a:moveTo>
                    <a:lnTo>
                      <a:pt x="0" y="51"/>
                    </a:lnTo>
                    <a:lnTo>
                      <a:pt x="241" y="3549"/>
                    </a:lnTo>
                    <a:lnTo>
                      <a:pt x="2524" y="3292"/>
                    </a:lnTo>
                    <a:lnTo>
                      <a:pt x="229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5"/>
              <p:cNvSpPr/>
              <p:nvPr/>
            </p:nvSpPr>
            <p:spPr>
              <a:xfrm>
                <a:off x="7040900" y="2277775"/>
                <a:ext cx="160475" cy="758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3034" extrusionOk="0">
                    <a:moveTo>
                      <a:pt x="2013" y="0"/>
                    </a:moveTo>
                    <a:cubicBezTo>
                      <a:pt x="1802" y="0"/>
                      <a:pt x="1597" y="63"/>
                      <a:pt x="1427" y="182"/>
                    </a:cubicBezTo>
                    <a:cubicBezTo>
                      <a:pt x="1254" y="302"/>
                      <a:pt x="1049" y="365"/>
                      <a:pt x="841" y="365"/>
                    </a:cubicBezTo>
                    <a:cubicBezTo>
                      <a:pt x="723" y="365"/>
                      <a:pt x="604" y="345"/>
                      <a:pt x="490" y="303"/>
                    </a:cubicBezTo>
                    <a:lnTo>
                      <a:pt x="374" y="261"/>
                    </a:lnTo>
                    <a:cubicBezTo>
                      <a:pt x="343" y="249"/>
                      <a:pt x="310" y="244"/>
                      <a:pt x="277" y="244"/>
                    </a:cubicBezTo>
                    <a:cubicBezTo>
                      <a:pt x="222" y="244"/>
                      <a:pt x="167" y="260"/>
                      <a:pt x="120" y="292"/>
                    </a:cubicBezTo>
                    <a:cubicBezTo>
                      <a:pt x="44" y="340"/>
                      <a:pt x="1" y="422"/>
                      <a:pt x="1" y="507"/>
                    </a:cubicBezTo>
                    <a:cubicBezTo>
                      <a:pt x="1" y="530"/>
                      <a:pt x="4" y="554"/>
                      <a:pt x="11" y="576"/>
                    </a:cubicBezTo>
                    <a:cubicBezTo>
                      <a:pt x="322" y="1656"/>
                      <a:pt x="13" y="1875"/>
                      <a:pt x="68" y="2610"/>
                    </a:cubicBezTo>
                    <a:cubicBezTo>
                      <a:pt x="77" y="2734"/>
                      <a:pt x="98" y="2873"/>
                      <a:pt x="132" y="3033"/>
                    </a:cubicBezTo>
                    <a:lnTo>
                      <a:pt x="6418" y="3033"/>
                    </a:lnTo>
                    <a:cubicBezTo>
                      <a:pt x="6418" y="2878"/>
                      <a:pt x="6402" y="2737"/>
                      <a:pt x="6372" y="2610"/>
                    </a:cubicBezTo>
                    <a:cubicBezTo>
                      <a:pt x="6056" y="1287"/>
                      <a:pt x="4211" y="1385"/>
                      <a:pt x="3132" y="300"/>
                    </a:cubicBezTo>
                    <a:cubicBezTo>
                      <a:pt x="2944" y="109"/>
                      <a:pt x="2684" y="0"/>
                      <a:pt x="24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5"/>
              <p:cNvSpPr/>
              <p:nvPr/>
            </p:nvSpPr>
            <p:spPr>
              <a:xfrm>
                <a:off x="7044600" y="2310600"/>
                <a:ext cx="42975" cy="37725"/>
              </a:xfrm>
              <a:custGeom>
                <a:avLst/>
                <a:gdLst/>
                <a:ahLst/>
                <a:cxnLst/>
                <a:rect l="l" t="t" r="r" b="b"/>
                <a:pathLst>
                  <a:path w="1719" h="1509" fill="none" extrusionOk="0">
                    <a:moveTo>
                      <a:pt x="0" y="1"/>
                    </a:moveTo>
                    <a:cubicBezTo>
                      <a:pt x="1214" y="1"/>
                      <a:pt x="1718" y="1509"/>
                      <a:pt x="1718" y="1509"/>
                    </a:cubicBezTo>
                  </a:path>
                </a:pathLst>
              </a:custGeom>
              <a:noFill/>
              <a:ln w="475" cap="flat" cmpd="sng">
                <a:solidFill>
                  <a:srgbClr val="4C4C4B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7042600" y="2343025"/>
                <a:ext cx="158775" cy="10600"/>
              </a:xfrm>
              <a:custGeom>
                <a:avLst/>
                <a:gdLst/>
                <a:ahLst/>
                <a:cxnLst/>
                <a:rect l="l" t="t" r="r" b="b"/>
                <a:pathLst>
                  <a:path w="6351" h="424" extrusionOk="0">
                    <a:moveTo>
                      <a:pt x="0" y="0"/>
                    </a:moveTo>
                    <a:cubicBezTo>
                      <a:pt x="9" y="124"/>
                      <a:pt x="30" y="263"/>
                      <a:pt x="64" y="423"/>
                    </a:cubicBezTo>
                    <a:lnTo>
                      <a:pt x="6350" y="423"/>
                    </a:lnTo>
                    <a:cubicBezTo>
                      <a:pt x="6350" y="268"/>
                      <a:pt x="6334" y="127"/>
                      <a:pt x="63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5"/>
              <p:cNvSpPr/>
              <p:nvPr/>
            </p:nvSpPr>
            <p:spPr>
              <a:xfrm>
                <a:off x="6892725" y="2223400"/>
                <a:ext cx="72100" cy="93350"/>
              </a:xfrm>
              <a:custGeom>
                <a:avLst/>
                <a:gdLst/>
                <a:ahLst/>
                <a:cxnLst/>
                <a:rect l="l" t="t" r="r" b="b"/>
                <a:pathLst>
                  <a:path w="2884" h="3734" extrusionOk="0">
                    <a:moveTo>
                      <a:pt x="586" y="1"/>
                    </a:moveTo>
                    <a:lnTo>
                      <a:pt x="0" y="3733"/>
                    </a:lnTo>
                    <a:lnTo>
                      <a:pt x="2250" y="3095"/>
                    </a:lnTo>
                    <a:lnTo>
                      <a:pt x="2883" y="120"/>
                    </a:lnTo>
                    <a:lnTo>
                      <a:pt x="58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5"/>
              <p:cNvSpPr/>
              <p:nvPr/>
            </p:nvSpPr>
            <p:spPr>
              <a:xfrm>
                <a:off x="6885325" y="2284925"/>
                <a:ext cx="119825" cy="68725"/>
              </a:xfrm>
              <a:custGeom>
                <a:avLst/>
                <a:gdLst/>
                <a:ahLst/>
                <a:cxnLst/>
                <a:rect l="l" t="t" r="r" b="b"/>
                <a:pathLst>
                  <a:path w="4793" h="2749" extrusionOk="0">
                    <a:moveTo>
                      <a:pt x="899" y="0"/>
                    </a:moveTo>
                    <a:cubicBezTo>
                      <a:pt x="45" y="1199"/>
                      <a:pt x="0" y="2748"/>
                      <a:pt x="457" y="2748"/>
                    </a:cubicBezTo>
                    <a:lnTo>
                      <a:pt x="4213" y="2748"/>
                    </a:lnTo>
                    <a:cubicBezTo>
                      <a:pt x="4793" y="2748"/>
                      <a:pt x="4663" y="2127"/>
                      <a:pt x="4119" y="2127"/>
                    </a:cubicBezTo>
                    <a:cubicBezTo>
                      <a:pt x="4020" y="2127"/>
                      <a:pt x="3908" y="2147"/>
                      <a:pt x="3784" y="2195"/>
                    </a:cubicBezTo>
                    <a:cubicBezTo>
                      <a:pt x="2871" y="1062"/>
                      <a:pt x="2775" y="0"/>
                      <a:pt x="2775" y="0"/>
                    </a:cubicBezTo>
                    <a:close/>
                  </a:path>
                </a:pathLst>
              </a:custGeom>
              <a:solidFill>
                <a:srgbClr val="C06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6885350" y="2275700"/>
                <a:ext cx="118300" cy="77925"/>
              </a:xfrm>
              <a:custGeom>
                <a:avLst/>
                <a:gdLst/>
                <a:ahLst/>
                <a:cxnLst/>
                <a:rect l="l" t="t" r="r" b="b"/>
                <a:pathLst>
                  <a:path w="4732" h="3117" extrusionOk="0">
                    <a:moveTo>
                      <a:pt x="1771" y="1"/>
                    </a:moveTo>
                    <a:cubicBezTo>
                      <a:pt x="1493" y="1"/>
                      <a:pt x="1229" y="80"/>
                      <a:pt x="1009" y="219"/>
                    </a:cubicBezTo>
                    <a:cubicBezTo>
                      <a:pt x="786" y="358"/>
                      <a:pt x="604" y="558"/>
                      <a:pt x="493" y="799"/>
                    </a:cubicBezTo>
                    <a:cubicBezTo>
                      <a:pt x="275" y="1276"/>
                      <a:pt x="51" y="1941"/>
                      <a:pt x="9" y="2733"/>
                    </a:cubicBezTo>
                    <a:cubicBezTo>
                      <a:pt x="1" y="2858"/>
                      <a:pt x="0" y="2985"/>
                      <a:pt x="3" y="3116"/>
                    </a:cubicBezTo>
                    <a:lnTo>
                      <a:pt x="4732" y="3116"/>
                    </a:lnTo>
                    <a:cubicBezTo>
                      <a:pt x="4732" y="2969"/>
                      <a:pt x="4711" y="2843"/>
                      <a:pt x="4670" y="2733"/>
                    </a:cubicBezTo>
                    <a:cubicBezTo>
                      <a:pt x="4426" y="2022"/>
                      <a:pt x="3485" y="1944"/>
                      <a:pt x="3080" y="878"/>
                    </a:cubicBezTo>
                    <a:cubicBezTo>
                      <a:pt x="2882" y="352"/>
                      <a:pt x="2359" y="1"/>
                      <a:pt x="177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6892725" y="2308000"/>
                <a:ext cx="18800" cy="40825"/>
              </a:xfrm>
              <a:custGeom>
                <a:avLst/>
                <a:gdLst/>
                <a:ahLst/>
                <a:cxnLst/>
                <a:rect l="l" t="t" r="r" b="b"/>
                <a:pathLst>
                  <a:path w="752" h="1633" fill="none" extrusionOk="0">
                    <a:moveTo>
                      <a:pt x="0" y="1"/>
                    </a:moveTo>
                    <a:cubicBezTo>
                      <a:pt x="751" y="587"/>
                      <a:pt x="562" y="1632"/>
                      <a:pt x="562" y="1632"/>
                    </a:cubicBezTo>
                  </a:path>
                </a:pathLst>
              </a:custGeom>
              <a:noFill/>
              <a:ln w="475" cap="flat" cmpd="sng">
                <a:solidFill>
                  <a:srgbClr val="4C4C4B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5"/>
              <p:cNvSpPr/>
              <p:nvPr/>
            </p:nvSpPr>
            <p:spPr>
              <a:xfrm>
                <a:off x="6885350" y="2344025"/>
                <a:ext cx="118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732" h="384" extrusionOk="0">
                    <a:moveTo>
                      <a:pt x="9" y="0"/>
                    </a:moveTo>
                    <a:cubicBezTo>
                      <a:pt x="1" y="125"/>
                      <a:pt x="0" y="252"/>
                      <a:pt x="3" y="383"/>
                    </a:cubicBezTo>
                    <a:lnTo>
                      <a:pt x="4732" y="383"/>
                    </a:lnTo>
                    <a:cubicBezTo>
                      <a:pt x="4732" y="236"/>
                      <a:pt x="4711" y="110"/>
                      <a:pt x="4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5"/>
              <p:cNvSpPr/>
              <p:nvPr/>
            </p:nvSpPr>
            <p:spPr>
              <a:xfrm>
                <a:off x="6912125" y="1801925"/>
                <a:ext cx="158600" cy="101575"/>
              </a:xfrm>
              <a:custGeom>
                <a:avLst/>
                <a:gdLst/>
                <a:ahLst/>
                <a:cxnLst/>
                <a:rect l="l" t="t" r="r" b="b"/>
                <a:pathLst>
                  <a:path w="6344" h="4063" extrusionOk="0">
                    <a:moveTo>
                      <a:pt x="1291" y="0"/>
                    </a:moveTo>
                    <a:cubicBezTo>
                      <a:pt x="795" y="467"/>
                      <a:pt x="496" y="1134"/>
                      <a:pt x="315" y="1793"/>
                    </a:cubicBezTo>
                    <a:cubicBezTo>
                      <a:pt x="1" y="2939"/>
                      <a:pt x="46" y="4062"/>
                      <a:pt x="46" y="4062"/>
                    </a:cubicBezTo>
                    <a:lnTo>
                      <a:pt x="6344" y="4062"/>
                    </a:lnTo>
                    <a:cubicBezTo>
                      <a:pt x="6269" y="3462"/>
                      <a:pt x="6155" y="2928"/>
                      <a:pt x="6024" y="2465"/>
                    </a:cubicBezTo>
                    <a:cubicBezTo>
                      <a:pt x="5614" y="990"/>
                      <a:pt x="5040" y="213"/>
                      <a:pt x="5040" y="213"/>
                    </a:cubicBezTo>
                    <a:lnTo>
                      <a:pt x="12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6963500" y="1851275"/>
                <a:ext cx="153975" cy="418275"/>
              </a:xfrm>
              <a:custGeom>
                <a:avLst/>
                <a:gdLst/>
                <a:ahLst/>
                <a:cxnLst/>
                <a:rect l="l" t="t" r="r" b="b"/>
                <a:pathLst>
                  <a:path w="6159" h="16731" extrusionOk="0">
                    <a:moveTo>
                      <a:pt x="1" y="1"/>
                    </a:moveTo>
                    <a:lnTo>
                      <a:pt x="1108" y="3240"/>
                    </a:lnTo>
                    <a:lnTo>
                      <a:pt x="2638" y="7726"/>
                    </a:lnTo>
                    <a:lnTo>
                      <a:pt x="3065" y="16722"/>
                    </a:lnTo>
                    <a:lnTo>
                      <a:pt x="4010" y="16724"/>
                    </a:lnTo>
                    <a:lnTo>
                      <a:pt x="6158" y="16731"/>
                    </a:lnTo>
                    <a:lnTo>
                      <a:pt x="5772" y="7316"/>
                    </a:lnTo>
                    <a:lnTo>
                      <a:pt x="381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6991175" y="1888750"/>
                <a:ext cx="72600" cy="380650"/>
              </a:xfrm>
              <a:custGeom>
                <a:avLst/>
                <a:gdLst/>
                <a:ahLst/>
                <a:cxnLst/>
                <a:rect l="l" t="t" r="r" b="b"/>
                <a:pathLst>
                  <a:path w="2904" h="15226" extrusionOk="0">
                    <a:moveTo>
                      <a:pt x="411" y="0"/>
                    </a:moveTo>
                    <a:lnTo>
                      <a:pt x="1" y="1741"/>
                    </a:lnTo>
                    <a:lnTo>
                      <a:pt x="1531" y="6227"/>
                    </a:lnTo>
                    <a:lnTo>
                      <a:pt x="1958" y="15223"/>
                    </a:lnTo>
                    <a:lnTo>
                      <a:pt x="2903" y="15225"/>
                    </a:lnTo>
                    <a:lnTo>
                      <a:pt x="2554" y="6123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7001425" y="1888750"/>
                <a:ext cx="62350" cy="380650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226" fill="none" extrusionOk="0">
                    <a:moveTo>
                      <a:pt x="2493" y="15225"/>
                    </a:moveTo>
                    <a:lnTo>
                      <a:pt x="2144" y="6123"/>
                    </a:lnTo>
                    <a:lnTo>
                      <a:pt x="1" y="0"/>
                    </a:lnTo>
                  </a:path>
                </a:pathLst>
              </a:custGeom>
              <a:noFill/>
              <a:ln w="950" cap="flat" cmpd="sng">
                <a:solidFill>
                  <a:srgbClr val="2D2D2F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>
                <a:off x="7039475" y="2254000"/>
                <a:ext cx="77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098" h="1" fill="none" extrusionOk="0">
                    <a:moveTo>
                      <a:pt x="1" y="0"/>
                    </a:moveTo>
                    <a:lnTo>
                      <a:pt x="3097" y="0"/>
                    </a:lnTo>
                  </a:path>
                </a:pathLst>
              </a:custGeom>
              <a:noFill/>
              <a:ln w="950" cap="flat" cmpd="sng">
                <a:solidFill>
                  <a:schemeClr val="dk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15"/>
              <p:cNvSpPr/>
              <p:nvPr/>
            </p:nvSpPr>
            <p:spPr>
              <a:xfrm>
                <a:off x="6891725" y="1875125"/>
                <a:ext cx="120675" cy="393325"/>
              </a:xfrm>
              <a:custGeom>
                <a:avLst/>
                <a:gdLst/>
                <a:ahLst/>
                <a:cxnLst/>
                <a:rect l="l" t="t" r="r" b="b"/>
                <a:pathLst>
                  <a:path w="4827" h="15733" extrusionOk="0">
                    <a:moveTo>
                      <a:pt x="4827" y="0"/>
                    </a:moveTo>
                    <a:lnTo>
                      <a:pt x="863" y="1133"/>
                    </a:lnTo>
                    <a:lnTo>
                      <a:pt x="1078" y="7131"/>
                    </a:lnTo>
                    <a:lnTo>
                      <a:pt x="0" y="15732"/>
                    </a:lnTo>
                    <a:lnTo>
                      <a:pt x="2793" y="15732"/>
                    </a:lnTo>
                    <a:lnTo>
                      <a:pt x="4220" y="6712"/>
                    </a:lnTo>
                    <a:lnTo>
                      <a:pt x="482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5"/>
              <p:cNvSpPr/>
              <p:nvPr/>
            </p:nvSpPr>
            <p:spPr>
              <a:xfrm>
                <a:off x="6994775" y="1820175"/>
                <a:ext cx="22100" cy="53825"/>
              </a:xfrm>
              <a:custGeom>
                <a:avLst/>
                <a:gdLst/>
                <a:ahLst/>
                <a:cxnLst/>
                <a:rect l="l" t="t" r="r" b="b"/>
                <a:pathLst>
                  <a:path w="884" h="2153" fill="none" extrusionOk="0">
                    <a:moveTo>
                      <a:pt x="883" y="1"/>
                    </a:moveTo>
                    <a:lnTo>
                      <a:pt x="660" y="2152"/>
                    </a:lnTo>
                    <a:cubicBezTo>
                      <a:pt x="660" y="2152"/>
                      <a:pt x="1" y="1804"/>
                      <a:pt x="186" y="1077"/>
                    </a:cubicBezTo>
                  </a:path>
                </a:pathLst>
              </a:custGeom>
              <a:noFill/>
              <a:ln w="950" cap="flat" cmpd="sng">
                <a:solidFill>
                  <a:schemeClr val="dk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6912175" y="1872550"/>
                <a:ext cx="28725" cy="395900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5836" fill="none" extrusionOk="0">
                    <a:moveTo>
                      <a:pt x="1" y="15835"/>
                    </a:moveTo>
                    <a:lnTo>
                      <a:pt x="1149" y="7246"/>
                    </a:lnTo>
                    <a:cubicBezTo>
                      <a:pt x="1149" y="7246"/>
                      <a:pt x="487" y="2661"/>
                      <a:pt x="929" y="0"/>
                    </a:cubicBezTo>
                  </a:path>
                </a:pathLst>
              </a:custGeom>
              <a:noFill/>
              <a:ln w="950" cap="flat" cmpd="sng">
                <a:solidFill>
                  <a:schemeClr val="dk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6893350" y="2254625"/>
                <a:ext cx="703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812" h="1" fill="none" extrusionOk="0">
                    <a:moveTo>
                      <a:pt x="0" y="0"/>
                    </a:moveTo>
                    <a:lnTo>
                      <a:pt x="2812" y="0"/>
                    </a:lnTo>
                  </a:path>
                </a:pathLst>
              </a:custGeom>
              <a:noFill/>
              <a:ln w="950" cap="flat" cmpd="sng">
                <a:solidFill>
                  <a:schemeClr val="dk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6915050" y="1831475"/>
                <a:ext cx="64000" cy="55500"/>
              </a:xfrm>
              <a:custGeom>
                <a:avLst/>
                <a:gdLst/>
                <a:ahLst/>
                <a:cxnLst/>
                <a:rect l="l" t="t" r="r" b="b"/>
                <a:pathLst>
                  <a:path w="2560" h="2220" fill="none" extrusionOk="0">
                    <a:moveTo>
                      <a:pt x="0" y="1619"/>
                    </a:moveTo>
                    <a:cubicBezTo>
                      <a:pt x="0" y="1619"/>
                      <a:pt x="1884" y="2219"/>
                      <a:pt x="2560" y="0"/>
                    </a:cubicBezTo>
                  </a:path>
                </a:pathLst>
              </a:custGeom>
              <a:noFill/>
              <a:ln w="950" cap="flat" cmpd="sng">
                <a:solidFill>
                  <a:schemeClr val="dk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5"/>
              <p:cNvSpPr/>
              <p:nvPr/>
            </p:nvSpPr>
            <p:spPr>
              <a:xfrm>
                <a:off x="6935200" y="1817475"/>
                <a:ext cx="109225" cy="4875"/>
              </a:xfrm>
              <a:custGeom>
                <a:avLst/>
                <a:gdLst/>
                <a:ahLst/>
                <a:cxnLst/>
                <a:rect l="l" t="t" r="r" b="b"/>
                <a:pathLst>
                  <a:path w="4369" h="195" fill="none" extrusionOk="0">
                    <a:moveTo>
                      <a:pt x="4368" y="195"/>
                    </a:moveTo>
                    <a:lnTo>
                      <a:pt x="0" y="0"/>
                    </a:lnTo>
                  </a:path>
                </a:pathLst>
              </a:custGeom>
              <a:noFill/>
              <a:ln w="950" cap="flat" cmpd="sng">
                <a:solidFill>
                  <a:srgbClr val="2D2D2F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>
                <a:off x="6919975" y="1801925"/>
                <a:ext cx="142750" cy="63075"/>
              </a:xfrm>
              <a:custGeom>
                <a:avLst/>
                <a:gdLst/>
                <a:ahLst/>
                <a:cxnLst/>
                <a:rect l="l" t="t" r="r" b="b"/>
                <a:pathLst>
                  <a:path w="5710" h="2523" extrusionOk="0">
                    <a:moveTo>
                      <a:pt x="977" y="0"/>
                    </a:moveTo>
                    <a:cubicBezTo>
                      <a:pt x="481" y="467"/>
                      <a:pt x="182" y="1134"/>
                      <a:pt x="1" y="1793"/>
                    </a:cubicBezTo>
                    <a:lnTo>
                      <a:pt x="4567" y="1660"/>
                    </a:lnTo>
                    <a:cubicBezTo>
                      <a:pt x="4567" y="1660"/>
                      <a:pt x="4693" y="2522"/>
                      <a:pt x="5381" y="2522"/>
                    </a:cubicBezTo>
                    <a:cubicBezTo>
                      <a:pt x="5479" y="2522"/>
                      <a:pt x="5588" y="2505"/>
                      <a:pt x="5710" y="2465"/>
                    </a:cubicBezTo>
                    <a:cubicBezTo>
                      <a:pt x="5300" y="990"/>
                      <a:pt x="4726" y="213"/>
                      <a:pt x="4726" y="213"/>
                    </a:cubicBezTo>
                    <a:lnTo>
                      <a:pt x="97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15"/>
              <p:cNvSpPr/>
              <p:nvPr/>
            </p:nvSpPr>
            <p:spPr>
              <a:xfrm>
                <a:off x="6908900" y="1595550"/>
                <a:ext cx="159225" cy="242700"/>
              </a:xfrm>
              <a:custGeom>
                <a:avLst/>
                <a:gdLst/>
                <a:ahLst/>
                <a:cxnLst/>
                <a:rect l="l" t="t" r="r" b="b"/>
                <a:pathLst>
                  <a:path w="6369" h="9708" extrusionOk="0">
                    <a:moveTo>
                      <a:pt x="3081" y="0"/>
                    </a:moveTo>
                    <a:cubicBezTo>
                      <a:pt x="2654" y="0"/>
                      <a:pt x="868" y="443"/>
                      <a:pt x="267" y="2841"/>
                    </a:cubicBezTo>
                    <a:cubicBezTo>
                      <a:pt x="0" y="3911"/>
                      <a:pt x="194" y="4965"/>
                      <a:pt x="235" y="5937"/>
                    </a:cubicBezTo>
                    <a:cubicBezTo>
                      <a:pt x="330" y="8117"/>
                      <a:pt x="293" y="9605"/>
                      <a:pt x="293" y="9605"/>
                    </a:cubicBezTo>
                    <a:lnTo>
                      <a:pt x="6256" y="9707"/>
                    </a:lnTo>
                    <a:lnTo>
                      <a:pt x="5448" y="6270"/>
                    </a:lnTo>
                    <a:lnTo>
                      <a:pt x="5446" y="6262"/>
                    </a:lnTo>
                    <a:lnTo>
                      <a:pt x="5437" y="6226"/>
                    </a:lnTo>
                    <a:cubicBezTo>
                      <a:pt x="5980" y="5764"/>
                      <a:pt x="6239" y="5237"/>
                      <a:pt x="6329" y="4707"/>
                    </a:cubicBezTo>
                    <a:cubicBezTo>
                      <a:pt x="6344" y="4618"/>
                      <a:pt x="6354" y="4526"/>
                      <a:pt x="6358" y="4437"/>
                    </a:cubicBezTo>
                    <a:cubicBezTo>
                      <a:pt x="6366" y="4375"/>
                      <a:pt x="6368" y="4314"/>
                      <a:pt x="6368" y="4255"/>
                    </a:cubicBezTo>
                    <a:cubicBezTo>
                      <a:pt x="6369" y="4046"/>
                      <a:pt x="6348" y="3840"/>
                      <a:pt x="6316" y="3640"/>
                    </a:cubicBezTo>
                    <a:cubicBezTo>
                      <a:pt x="6306" y="3581"/>
                      <a:pt x="6295" y="3521"/>
                      <a:pt x="6282" y="3464"/>
                    </a:cubicBezTo>
                    <a:cubicBezTo>
                      <a:pt x="6224" y="3188"/>
                      <a:pt x="6145" y="2870"/>
                      <a:pt x="6064" y="2560"/>
                    </a:cubicBezTo>
                    <a:cubicBezTo>
                      <a:pt x="5851" y="1751"/>
                      <a:pt x="5298" y="1075"/>
                      <a:pt x="4547" y="708"/>
                    </a:cubicBezTo>
                    <a:lnTo>
                      <a:pt x="3167" y="32"/>
                    </a:lnTo>
                    <a:cubicBezTo>
                      <a:pt x="3188" y="14"/>
                      <a:pt x="3155" y="0"/>
                      <a:pt x="30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5"/>
              <p:cNvSpPr/>
              <p:nvPr/>
            </p:nvSpPr>
            <p:spPr>
              <a:xfrm>
                <a:off x="6985650" y="1595550"/>
                <a:ext cx="60675" cy="107175"/>
              </a:xfrm>
              <a:custGeom>
                <a:avLst/>
                <a:gdLst/>
                <a:ahLst/>
                <a:cxnLst/>
                <a:rect l="l" t="t" r="r" b="b"/>
                <a:pathLst>
                  <a:path w="2427" h="4287" extrusionOk="0">
                    <a:moveTo>
                      <a:pt x="1" y="0"/>
                    </a:moveTo>
                    <a:lnTo>
                      <a:pt x="2427" y="4286"/>
                    </a:lnTo>
                    <a:lnTo>
                      <a:pt x="2291" y="1487"/>
                    </a:lnTo>
                    <a:lnTo>
                      <a:pt x="1441" y="92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5"/>
              <p:cNvSpPr/>
              <p:nvPr/>
            </p:nvSpPr>
            <p:spPr>
              <a:xfrm>
                <a:off x="7010250" y="1591550"/>
                <a:ext cx="4397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759" h="1685" extrusionOk="0">
                    <a:moveTo>
                      <a:pt x="704" y="0"/>
                    </a:moveTo>
                    <a:lnTo>
                      <a:pt x="0" y="1229"/>
                    </a:lnTo>
                    <a:lnTo>
                      <a:pt x="1260" y="1684"/>
                    </a:lnTo>
                    <a:lnTo>
                      <a:pt x="1414" y="1540"/>
                    </a:lnTo>
                    <a:cubicBezTo>
                      <a:pt x="1758" y="1220"/>
                      <a:pt x="1714" y="681"/>
                      <a:pt x="1322" y="417"/>
                    </a:cubicBez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5"/>
              <p:cNvSpPr/>
              <p:nvPr/>
            </p:nvSpPr>
            <p:spPr>
              <a:xfrm>
                <a:off x="6988050" y="1494550"/>
                <a:ext cx="78575" cy="138725"/>
              </a:xfrm>
              <a:custGeom>
                <a:avLst/>
                <a:gdLst/>
                <a:ahLst/>
                <a:cxnLst/>
                <a:rect l="l" t="t" r="r" b="b"/>
                <a:pathLst>
                  <a:path w="3143" h="5549" extrusionOk="0">
                    <a:moveTo>
                      <a:pt x="1429" y="0"/>
                    </a:moveTo>
                    <a:lnTo>
                      <a:pt x="1" y="4072"/>
                    </a:lnTo>
                    <a:lnTo>
                      <a:pt x="1511" y="5548"/>
                    </a:lnTo>
                    <a:lnTo>
                      <a:pt x="2015" y="4862"/>
                    </a:lnTo>
                    <a:lnTo>
                      <a:pt x="2865" y="3704"/>
                    </a:lnTo>
                    <a:lnTo>
                      <a:pt x="3142" y="3327"/>
                    </a:lnTo>
                    <a:lnTo>
                      <a:pt x="1429" y="0"/>
                    </a:lnTo>
                    <a:close/>
                  </a:path>
                </a:pathLst>
              </a:custGeom>
              <a:solidFill>
                <a:srgbClr val="EAAB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15"/>
              <p:cNvSpPr/>
              <p:nvPr/>
            </p:nvSpPr>
            <p:spPr>
              <a:xfrm>
                <a:off x="7026450" y="1449825"/>
                <a:ext cx="66475" cy="63400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2536" extrusionOk="0">
                    <a:moveTo>
                      <a:pt x="1329" y="0"/>
                    </a:moveTo>
                    <a:cubicBezTo>
                      <a:pt x="595" y="0"/>
                      <a:pt x="0" y="567"/>
                      <a:pt x="0" y="1268"/>
                    </a:cubicBezTo>
                    <a:cubicBezTo>
                      <a:pt x="0" y="1968"/>
                      <a:pt x="595" y="2536"/>
                      <a:pt x="1329" y="2536"/>
                    </a:cubicBezTo>
                    <a:cubicBezTo>
                      <a:pt x="2064" y="2536"/>
                      <a:pt x="2658" y="1968"/>
                      <a:pt x="2658" y="1268"/>
                    </a:cubicBezTo>
                    <a:cubicBezTo>
                      <a:pt x="2658" y="567"/>
                      <a:pt x="2064" y="0"/>
                      <a:pt x="1329" y="0"/>
                    </a:cubicBez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5"/>
              <p:cNvSpPr/>
              <p:nvPr/>
            </p:nvSpPr>
            <p:spPr>
              <a:xfrm>
                <a:off x="7001475" y="1477800"/>
                <a:ext cx="104025" cy="126475"/>
              </a:xfrm>
              <a:custGeom>
                <a:avLst/>
                <a:gdLst/>
                <a:ahLst/>
                <a:cxnLst/>
                <a:rect l="l" t="t" r="r" b="b"/>
                <a:pathLst>
                  <a:path w="4161" h="5059" extrusionOk="0">
                    <a:moveTo>
                      <a:pt x="1485" y="1"/>
                    </a:moveTo>
                    <a:cubicBezTo>
                      <a:pt x="1325" y="1"/>
                      <a:pt x="1171" y="26"/>
                      <a:pt x="1029" y="71"/>
                    </a:cubicBezTo>
                    <a:cubicBezTo>
                      <a:pt x="416" y="269"/>
                      <a:pt x="0" y="858"/>
                      <a:pt x="81" y="1512"/>
                    </a:cubicBezTo>
                    <a:lnTo>
                      <a:pt x="153" y="2073"/>
                    </a:lnTo>
                    <a:lnTo>
                      <a:pt x="373" y="4333"/>
                    </a:lnTo>
                    <a:cubicBezTo>
                      <a:pt x="373" y="4333"/>
                      <a:pt x="1961" y="4895"/>
                      <a:pt x="2507" y="5027"/>
                    </a:cubicBezTo>
                    <a:cubicBezTo>
                      <a:pt x="2595" y="5048"/>
                      <a:pt x="2685" y="5058"/>
                      <a:pt x="2773" y="5058"/>
                    </a:cubicBezTo>
                    <a:cubicBezTo>
                      <a:pt x="3274" y="5058"/>
                      <a:pt x="3748" y="4734"/>
                      <a:pt x="3857" y="4243"/>
                    </a:cubicBezTo>
                    <a:cubicBezTo>
                      <a:pt x="4033" y="3455"/>
                      <a:pt x="4160" y="2664"/>
                      <a:pt x="3907" y="1768"/>
                    </a:cubicBezTo>
                    <a:cubicBezTo>
                      <a:pt x="3758" y="1240"/>
                      <a:pt x="3430" y="794"/>
                      <a:pt x="2993" y="482"/>
                    </a:cubicBezTo>
                    <a:cubicBezTo>
                      <a:pt x="2797" y="340"/>
                      <a:pt x="2579" y="227"/>
                      <a:pt x="2345" y="146"/>
                    </a:cubicBezTo>
                    <a:lnTo>
                      <a:pt x="2342" y="145"/>
                    </a:lnTo>
                    <a:lnTo>
                      <a:pt x="2210" y="102"/>
                    </a:lnTo>
                    <a:lnTo>
                      <a:pt x="2197" y="98"/>
                    </a:lnTo>
                    <a:cubicBezTo>
                      <a:pt x="2130" y="78"/>
                      <a:pt x="2062" y="63"/>
                      <a:pt x="1994" y="51"/>
                    </a:cubicBezTo>
                    <a:cubicBezTo>
                      <a:pt x="1831" y="18"/>
                      <a:pt x="1665" y="1"/>
                      <a:pt x="1495" y="1"/>
                    </a:cubicBezTo>
                    <a:cubicBezTo>
                      <a:pt x="1492" y="1"/>
                      <a:pt x="1488" y="1"/>
                      <a:pt x="1485" y="1"/>
                    </a:cubicBezTo>
                    <a:close/>
                  </a:path>
                </a:pathLst>
              </a:custGeom>
              <a:solidFill>
                <a:srgbClr val="F2CF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15"/>
              <p:cNvSpPr/>
              <p:nvPr/>
            </p:nvSpPr>
            <p:spPr>
              <a:xfrm>
                <a:off x="7059650" y="1570325"/>
                <a:ext cx="19000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760" h="397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4" y="302"/>
                      <a:pt x="208" y="396"/>
                      <a:pt x="368" y="396"/>
                    </a:cubicBezTo>
                    <a:cubicBezTo>
                      <a:pt x="566" y="396"/>
                      <a:pt x="760" y="253"/>
                      <a:pt x="722" y="175"/>
                    </a:cubicBezTo>
                    <a:cubicBezTo>
                      <a:pt x="652" y="33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15"/>
              <p:cNvSpPr/>
              <p:nvPr/>
            </p:nvSpPr>
            <p:spPr>
              <a:xfrm>
                <a:off x="6970125" y="1468150"/>
                <a:ext cx="98700" cy="91650"/>
              </a:xfrm>
              <a:custGeom>
                <a:avLst/>
                <a:gdLst/>
                <a:ahLst/>
                <a:cxnLst/>
                <a:rect l="l" t="t" r="r" b="b"/>
                <a:pathLst>
                  <a:path w="3948" h="3666" extrusionOk="0">
                    <a:moveTo>
                      <a:pt x="2477" y="1"/>
                    </a:moveTo>
                    <a:cubicBezTo>
                      <a:pt x="1609" y="1"/>
                      <a:pt x="598" y="264"/>
                      <a:pt x="351" y="1153"/>
                    </a:cubicBezTo>
                    <a:cubicBezTo>
                      <a:pt x="0" y="2416"/>
                      <a:pt x="1222" y="3665"/>
                      <a:pt x="1222" y="3665"/>
                    </a:cubicBezTo>
                    <a:lnTo>
                      <a:pt x="2214" y="3314"/>
                    </a:lnTo>
                    <a:lnTo>
                      <a:pt x="2196" y="1337"/>
                    </a:lnTo>
                    <a:cubicBezTo>
                      <a:pt x="2196" y="1337"/>
                      <a:pt x="3128" y="1236"/>
                      <a:pt x="3815" y="387"/>
                    </a:cubicBezTo>
                    <a:cubicBezTo>
                      <a:pt x="3948" y="221"/>
                      <a:pt x="3272" y="1"/>
                      <a:pt x="2477" y="1"/>
                    </a:cubicBez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5"/>
              <p:cNvSpPr/>
              <p:nvPr/>
            </p:nvSpPr>
            <p:spPr>
              <a:xfrm>
                <a:off x="7077125" y="1524375"/>
                <a:ext cx="24000" cy="44325"/>
              </a:xfrm>
              <a:custGeom>
                <a:avLst/>
                <a:gdLst/>
                <a:ahLst/>
                <a:cxnLst/>
                <a:rect l="l" t="t" r="r" b="b"/>
                <a:pathLst>
                  <a:path w="960" h="1773" extrusionOk="0">
                    <a:moveTo>
                      <a:pt x="15" y="1"/>
                    </a:moveTo>
                    <a:lnTo>
                      <a:pt x="0" y="1732"/>
                    </a:lnTo>
                    <a:lnTo>
                      <a:pt x="134" y="1760"/>
                    </a:lnTo>
                    <a:cubicBezTo>
                      <a:pt x="174" y="1769"/>
                      <a:pt x="214" y="1773"/>
                      <a:pt x="253" y="1773"/>
                    </a:cubicBezTo>
                    <a:cubicBezTo>
                      <a:pt x="688" y="1773"/>
                      <a:pt x="959" y="1267"/>
                      <a:pt x="648" y="930"/>
                    </a:cubicBezTo>
                    <a:cubicBezTo>
                      <a:pt x="431" y="695"/>
                      <a:pt x="194" y="430"/>
                      <a:pt x="15" y="1"/>
                    </a:cubicBezTo>
                    <a:close/>
                  </a:path>
                </a:pathLst>
              </a:custGeom>
              <a:solidFill>
                <a:srgbClr val="F2CF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15"/>
              <p:cNvSpPr/>
              <p:nvPr/>
            </p:nvSpPr>
            <p:spPr>
              <a:xfrm>
                <a:off x="6966275" y="1525225"/>
                <a:ext cx="58775" cy="43450"/>
              </a:xfrm>
              <a:custGeom>
                <a:avLst/>
                <a:gdLst/>
                <a:ahLst/>
                <a:cxnLst/>
                <a:rect l="l" t="t" r="r" b="b"/>
                <a:pathLst>
                  <a:path w="2351" h="1738" extrusionOk="0">
                    <a:moveTo>
                      <a:pt x="1234" y="0"/>
                    </a:moveTo>
                    <a:cubicBezTo>
                      <a:pt x="437" y="0"/>
                      <a:pt x="1" y="1395"/>
                      <a:pt x="1834" y="1738"/>
                    </a:cubicBezTo>
                    <a:lnTo>
                      <a:pt x="2350" y="1059"/>
                    </a:lnTo>
                    <a:cubicBezTo>
                      <a:pt x="2020" y="280"/>
                      <a:pt x="1591" y="0"/>
                      <a:pt x="1234" y="0"/>
                    </a:cubicBezTo>
                    <a:close/>
                  </a:path>
                </a:pathLst>
              </a:custGeom>
              <a:solidFill>
                <a:srgbClr val="F2CF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15"/>
              <p:cNvSpPr/>
              <p:nvPr/>
            </p:nvSpPr>
            <p:spPr>
              <a:xfrm>
                <a:off x="6993425" y="1540750"/>
                <a:ext cx="14475" cy="1232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493" extrusionOk="0">
                    <a:moveTo>
                      <a:pt x="1" y="1"/>
                    </a:moveTo>
                    <a:lnTo>
                      <a:pt x="578" y="493"/>
                    </a:lnTo>
                  </a:path>
                </a:pathLst>
              </a:custGeom>
              <a:solidFill>
                <a:srgbClr val="F2CF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15"/>
              <p:cNvSpPr/>
              <p:nvPr/>
            </p:nvSpPr>
            <p:spPr>
              <a:xfrm>
                <a:off x="6993425" y="1540750"/>
                <a:ext cx="14475" cy="1232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493" fill="none" extrusionOk="0">
                    <a:moveTo>
                      <a:pt x="1" y="1"/>
                    </a:moveTo>
                    <a:lnTo>
                      <a:pt x="578" y="493"/>
                    </a:lnTo>
                  </a:path>
                </a:pathLst>
              </a:custGeom>
              <a:noFill/>
              <a:ln w="475" cap="flat" cmpd="sng">
                <a:solidFill>
                  <a:srgbClr val="EAAB8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15"/>
              <p:cNvSpPr/>
              <p:nvPr/>
            </p:nvSpPr>
            <p:spPr>
              <a:xfrm>
                <a:off x="7016100" y="1516025"/>
                <a:ext cx="14750" cy="358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1432" extrusionOk="0">
                    <a:moveTo>
                      <a:pt x="589" y="0"/>
                    </a:moveTo>
                    <a:lnTo>
                      <a:pt x="0" y="477"/>
                    </a:lnTo>
                    <a:lnTo>
                      <a:pt x="375" y="1399"/>
                    </a:lnTo>
                    <a:lnTo>
                      <a:pt x="581" y="1431"/>
                    </a:lnTo>
                    <a:lnTo>
                      <a:pt x="589" y="0"/>
                    </a:ln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15"/>
              <p:cNvSpPr/>
              <p:nvPr/>
            </p:nvSpPr>
            <p:spPr>
              <a:xfrm>
                <a:off x="7058000" y="1533100"/>
                <a:ext cx="10475" cy="187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748" extrusionOk="0">
                    <a:moveTo>
                      <a:pt x="166" y="1"/>
                    </a:moveTo>
                    <a:cubicBezTo>
                      <a:pt x="162" y="1"/>
                      <a:pt x="158" y="1"/>
                      <a:pt x="153" y="2"/>
                    </a:cubicBezTo>
                    <a:cubicBezTo>
                      <a:pt x="55" y="15"/>
                      <a:pt x="0" y="193"/>
                      <a:pt x="31" y="398"/>
                    </a:cubicBezTo>
                    <a:cubicBezTo>
                      <a:pt x="62" y="596"/>
                      <a:pt x="160" y="748"/>
                      <a:pt x="255" y="748"/>
                    </a:cubicBezTo>
                    <a:cubicBezTo>
                      <a:pt x="259" y="748"/>
                      <a:pt x="263" y="748"/>
                      <a:pt x="267" y="747"/>
                    </a:cubicBezTo>
                    <a:cubicBezTo>
                      <a:pt x="365" y="733"/>
                      <a:pt x="419" y="555"/>
                      <a:pt x="388" y="349"/>
                    </a:cubicBezTo>
                    <a:cubicBezTo>
                      <a:pt x="358" y="152"/>
                      <a:pt x="260" y="1"/>
                      <a:pt x="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15"/>
              <p:cNvSpPr/>
              <p:nvPr/>
            </p:nvSpPr>
            <p:spPr>
              <a:xfrm>
                <a:off x="7042975" y="1511850"/>
                <a:ext cx="22325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893" h="334" extrusionOk="0">
                    <a:moveTo>
                      <a:pt x="499" y="1"/>
                    </a:moveTo>
                    <a:cubicBezTo>
                      <a:pt x="422" y="1"/>
                      <a:pt x="336" y="17"/>
                      <a:pt x="254" y="55"/>
                    </a:cubicBezTo>
                    <a:cubicBezTo>
                      <a:pt x="0" y="173"/>
                      <a:pt x="5" y="334"/>
                      <a:pt x="233" y="334"/>
                    </a:cubicBezTo>
                    <a:cubicBezTo>
                      <a:pt x="295" y="334"/>
                      <a:pt x="375" y="321"/>
                      <a:pt x="471" y="293"/>
                    </a:cubicBezTo>
                    <a:cubicBezTo>
                      <a:pt x="892" y="167"/>
                      <a:pt x="746" y="1"/>
                      <a:pt x="499" y="1"/>
                    </a:cubicBez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15"/>
              <p:cNvSpPr/>
              <p:nvPr/>
            </p:nvSpPr>
            <p:spPr>
              <a:xfrm>
                <a:off x="7087450" y="1527950"/>
                <a:ext cx="10500" cy="18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748" extrusionOk="0">
                    <a:moveTo>
                      <a:pt x="165" y="0"/>
                    </a:moveTo>
                    <a:cubicBezTo>
                      <a:pt x="161" y="0"/>
                      <a:pt x="157" y="0"/>
                      <a:pt x="153" y="1"/>
                    </a:cubicBezTo>
                    <a:cubicBezTo>
                      <a:pt x="55" y="15"/>
                      <a:pt x="1" y="193"/>
                      <a:pt x="32" y="399"/>
                    </a:cubicBezTo>
                    <a:cubicBezTo>
                      <a:pt x="61" y="596"/>
                      <a:pt x="159" y="747"/>
                      <a:pt x="254" y="747"/>
                    </a:cubicBezTo>
                    <a:cubicBezTo>
                      <a:pt x="258" y="747"/>
                      <a:pt x="262" y="747"/>
                      <a:pt x="266" y="746"/>
                    </a:cubicBezTo>
                    <a:cubicBezTo>
                      <a:pt x="364" y="732"/>
                      <a:pt x="419" y="555"/>
                      <a:pt x="388" y="350"/>
                    </a:cubicBezTo>
                    <a:cubicBezTo>
                      <a:pt x="358" y="152"/>
                      <a:pt x="260" y="0"/>
                      <a:pt x="1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5"/>
              <p:cNvSpPr/>
              <p:nvPr/>
            </p:nvSpPr>
            <p:spPr>
              <a:xfrm>
                <a:off x="7078875" y="1504900"/>
                <a:ext cx="25050" cy="7550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302" extrusionOk="0">
                    <a:moveTo>
                      <a:pt x="406" y="1"/>
                    </a:moveTo>
                    <a:cubicBezTo>
                      <a:pt x="390" y="1"/>
                      <a:pt x="375" y="1"/>
                      <a:pt x="359" y="3"/>
                    </a:cubicBezTo>
                    <a:cubicBezTo>
                      <a:pt x="1" y="31"/>
                      <a:pt x="8" y="270"/>
                      <a:pt x="472" y="299"/>
                    </a:cubicBezTo>
                    <a:cubicBezTo>
                      <a:pt x="499" y="300"/>
                      <a:pt x="524" y="301"/>
                      <a:pt x="547" y="301"/>
                    </a:cubicBezTo>
                    <a:cubicBezTo>
                      <a:pt x="1001" y="301"/>
                      <a:pt x="751" y="1"/>
                      <a:pt x="406" y="1"/>
                    </a:cubicBez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5"/>
              <p:cNvSpPr/>
              <p:nvPr/>
            </p:nvSpPr>
            <p:spPr>
              <a:xfrm>
                <a:off x="7074975" y="1522325"/>
                <a:ext cx="24000" cy="44350"/>
              </a:xfrm>
              <a:custGeom>
                <a:avLst/>
                <a:gdLst/>
                <a:ahLst/>
                <a:cxnLst/>
                <a:rect l="l" t="t" r="r" b="b"/>
                <a:pathLst>
                  <a:path w="960" h="1774" extrusionOk="0">
                    <a:moveTo>
                      <a:pt x="15" y="1"/>
                    </a:moveTo>
                    <a:lnTo>
                      <a:pt x="0" y="1733"/>
                    </a:lnTo>
                    <a:lnTo>
                      <a:pt x="134" y="1761"/>
                    </a:lnTo>
                    <a:cubicBezTo>
                      <a:pt x="175" y="1769"/>
                      <a:pt x="214" y="1773"/>
                      <a:pt x="253" y="1773"/>
                    </a:cubicBezTo>
                    <a:cubicBezTo>
                      <a:pt x="688" y="1773"/>
                      <a:pt x="959" y="1267"/>
                      <a:pt x="649" y="930"/>
                    </a:cubicBezTo>
                    <a:cubicBezTo>
                      <a:pt x="431" y="696"/>
                      <a:pt x="195" y="429"/>
                      <a:pt x="15" y="1"/>
                    </a:cubicBezTo>
                    <a:close/>
                  </a:path>
                </a:pathLst>
              </a:custGeom>
              <a:solidFill>
                <a:srgbClr val="F2CF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5"/>
              <p:cNvSpPr/>
              <p:nvPr/>
            </p:nvSpPr>
            <p:spPr>
              <a:xfrm>
                <a:off x="7074975" y="1522325"/>
                <a:ext cx="24675" cy="46625"/>
              </a:xfrm>
              <a:custGeom>
                <a:avLst/>
                <a:gdLst/>
                <a:ahLst/>
                <a:cxnLst/>
                <a:rect l="l" t="t" r="r" b="b"/>
                <a:pathLst>
                  <a:path w="987" h="1865" fill="none" extrusionOk="0">
                    <a:moveTo>
                      <a:pt x="15" y="1"/>
                    </a:moveTo>
                    <a:cubicBezTo>
                      <a:pt x="195" y="429"/>
                      <a:pt x="431" y="696"/>
                      <a:pt x="649" y="930"/>
                    </a:cubicBezTo>
                    <a:cubicBezTo>
                      <a:pt x="987" y="1297"/>
                      <a:pt x="636" y="1864"/>
                      <a:pt x="134" y="1761"/>
                    </a:cubicBezTo>
                    <a:lnTo>
                      <a:pt x="0" y="1733"/>
                    </a:lnTo>
                  </a:path>
                </a:pathLst>
              </a:custGeom>
              <a:noFill/>
              <a:ln w="475" cap="flat" cmpd="sng">
                <a:solidFill>
                  <a:srgbClr val="EAAB8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15"/>
              <p:cNvSpPr/>
              <p:nvPr/>
            </p:nvSpPr>
            <p:spPr>
              <a:xfrm>
                <a:off x="7012375" y="1492550"/>
                <a:ext cx="29050" cy="48500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1940" extrusionOk="0">
                    <a:moveTo>
                      <a:pt x="945" y="0"/>
                    </a:moveTo>
                    <a:lnTo>
                      <a:pt x="1" y="494"/>
                    </a:lnTo>
                    <a:lnTo>
                      <a:pt x="443" y="1939"/>
                    </a:lnTo>
                    <a:lnTo>
                      <a:pt x="559" y="1825"/>
                    </a:lnTo>
                    <a:cubicBezTo>
                      <a:pt x="994" y="1393"/>
                      <a:pt x="1161" y="776"/>
                      <a:pt x="1000" y="197"/>
                    </a:cubicBezTo>
                    <a:lnTo>
                      <a:pt x="945" y="0"/>
                    </a:ln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15"/>
              <p:cNvSpPr/>
              <p:nvPr/>
            </p:nvSpPr>
            <p:spPr>
              <a:xfrm>
                <a:off x="7049700" y="1479350"/>
                <a:ext cx="35450" cy="166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67" extrusionOk="0">
                    <a:moveTo>
                      <a:pt x="708" y="1"/>
                    </a:moveTo>
                    <a:cubicBezTo>
                      <a:pt x="288" y="1"/>
                      <a:pt x="1" y="359"/>
                      <a:pt x="1" y="359"/>
                    </a:cubicBezTo>
                    <a:cubicBezTo>
                      <a:pt x="298" y="589"/>
                      <a:pt x="555" y="666"/>
                      <a:pt x="765" y="666"/>
                    </a:cubicBezTo>
                    <a:cubicBezTo>
                      <a:pt x="1184" y="666"/>
                      <a:pt x="1417" y="359"/>
                      <a:pt x="1417" y="359"/>
                    </a:cubicBezTo>
                    <a:cubicBezTo>
                      <a:pt x="1161" y="90"/>
                      <a:pt x="918" y="1"/>
                      <a:pt x="708" y="1"/>
                    </a:cubicBezTo>
                    <a:close/>
                  </a:path>
                </a:pathLst>
              </a:custGeom>
              <a:solidFill>
                <a:srgbClr val="4F33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5"/>
              <p:cNvSpPr/>
              <p:nvPr/>
            </p:nvSpPr>
            <p:spPr>
              <a:xfrm>
                <a:off x="6933525" y="1669775"/>
                <a:ext cx="131775" cy="168475"/>
              </a:xfrm>
              <a:custGeom>
                <a:avLst/>
                <a:gdLst/>
                <a:ahLst/>
                <a:cxnLst/>
                <a:rect l="l" t="t" r="r" b="b"/>
                <a:pathLst>
                  <a:path w="5271" h="6739" extrusionOk="0">
                    <a:moveTo>
                      <a:pt x="368" y="0"/>
                    </a:moveTo>
                    <a:cubicBezTo>
                      <a:pt x="75" y="1350"/>
                      <a:pt x="1" y="5332"/>
                      <a:pt x="41" y="6649"/>
                    </a:cubicBezTo>
                    <a:lnTo>
                      <a:pt x="5271" y="6738"/>
                    </a:lnTo>
                    <a:lnTo>
                      <a:pt x="5271" y="6738"/>
                    </a:lnTo>
                    <a:lnTo>
                      <a:pt x="5039" y="2715"/>
                    </a:lnTo>
                    <a:lnTo>
                      <a:pt x="3293" y="2471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5"/>
              <p:cNvSpPr/>
              <p:nvPr/>
            </p:nvSpPr>
            <p:spPr>
              <a:xfrm>
                <a:off x="6926900" y="1617975"/>
                <a:ext cx="132950" cy="201925"/>
              </a:xfrm>
              <a:custGeom>
                <a:avLst/>
                <a:gdLst/>
                <a:ahLst/>
                <a:cxnLst/>
                <a:rect l="l" t="t" r="r" b="b"/>
                <a:pathLst>
                  <a:path w="5318" h="8077" extrusionOk="0">
                    <a:moveTo>
                      <a:pt x="1420" y="0"/>
                    </a:moveTo>
                    <a:cubicBezTo>
                      <a:pt x="1402" y="0"/>
                      <a:pt x="1383" y="1"/>
                      <a:pt x="1364" y="2"/>
                    </a:cubicBezTo>
                    <a:cubicBezTo>
                      <a:pt x="573" y="48"/>
                      <a:pt x="1" y="755"/>
                      <a:pt x="41" y="1512"/>
                    </a:cubicBezTo>
                    <a:cubicBezTo>
                      <a:pt x="164" y="3889"/>
                      <a:pt x="1047" y="5607"/>
                      <a:pt x="2122" y="7329"/>
                    </a:cubicBezTo>
                    <a:cubicBezTo>
                      <a:pt x="2419" y="7803"/>
                      <a:pt x="2949" y="8076"/>
                      <a:pt x="3502" y="8076"/>
                    </a:cubicBezTo>
                    <a:cubicBezTo>
                      <a:pt x="3686" y="8076"/>
                      <a:pt x="3873" y="8046"/>
                      <a:pt x="4054" y="7983"/>
                    </a:cubicBezTo>
                    <a:cubicBezTo>
                      <a:pt x="4892" y="7689"/>
                      <a:pt x="5317" y="6798"/>
                      <a:pt x="5000" y="6003"/>
                    </a:cubicBezTo>
                    <a:lnTo>
                      <a:pt x="2729" y="1001"/>
                    </a:lnTo>
                    <a:cubicBezTo>
                      <a:pt x="2597" y="697"/>
                      <a:pt x="2095" y="0"/>
                      <a:pt x="14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5"/>
              <p:cNvSpPr/>
              <p:nvPr/>
            </p:nvSpPr>
            <p:spPr>
              <a:xfrm>
                <a:off x="7010475" y="1621350"/>
                <a:ext cx="35850" cy="81300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3252" extrusionOk="0">
                    <a:moveTo>
                      <a:pt x="616" y="1"/>
                    </a:moveTo>
                    <a:lnTo>
                      <a:pt x="409" y="26"/>
                    </a:lnTo>
                    <a:lnTo>
                      <a:pt x="0" y="325"/>
                    </a:lnTo>
                    <a:lnTo>
                      <a:pt x="595" y="828"/>
                    </a:lnTo>
                    <a:lnTo>
                      <a:pt x="614" y="1802"/>
                    </a:lnTo>
                    <a:lnTo>
                      <a:pt x="1434" y="3252"/>
                    </a:lnTo>
                    <a:lnTo>
                      <a:pt x="1347" y="1473"/>
                    </a:lnTo>
                    <a:lnTo>
                      <a:pt x="947" y="760"/>
                    </a:lnTo>
                    <a:lnTo>
                      <a:pt x="1026" y="273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5"/>
              <p:cNvSpPr/>
              <p:nvPr/>
            </p:nvSpPr>
            <p:spPr>
              <a:xfrm>
                <a:off x="6979850" y="1577400"/>
                <a:ext cx="53250" cy="61350"/>
              </a:xfrm>
              <a:custGeom>
                <a:avLst/>
                <a:gdLst/>
                <a:ahLst/>
                <a:cxnLst/>
                <a:rect l="l" t="t" r="r" b="b"/>
                <a:pathLst>
                  <a:path w="2130" h="2454" extrusionOk="0">
                    <a:moveTo>
                      <a:pt x="474" y="1"/>
                    </a:moveTo>
                    <a:lnTo>
                      <a:pt x="1" y="755"/>
                    </a:lnTo>
                    <a:lnTo>
                      <a:pt x="1210" y="2454"/>
                    </a:lnTo>
                    <a:lnTo>
                      <a:pt x="1631" y="2048"/>
                    </a:lnTo>
                    <a:cubicBezTo>
                      <a:pt x="2129" y="1566"/>
                      <a:pt x="2040" y="742"/>
                      <a:pt x="1420" y="414"/>
                    </a:cubicBezTo>
                    <a:cubicBezTo>
                      <a:pt x="1392" y="400"/>
                      <a:pt x="1362" y="386"/>
                      <a:pt x="1334" y="373"/>
                    </a:cubicBezTo>
                    <a:lnTo>
                      <a:pt x="47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4" name="Google Shape;154;p15"/>
            <p:cNvSpPr/>
            <p:nvPr/>
          </p:nvSpPr>
          <p:spPr>
            <a:xfrm>
              <a:off x="6995001" y="2371935"/>
              <a:ext cx="454850" cy="190449"/>
            </a:xfrm>
            <a:custGeom>
              <a:avLst/>
              <a:gdLst/>
              <a:ahLst/>
              <a:cxnLst/>
              <a:rect l="l" t="t" r="r" b="b"/>
              <a:pathLst>
                <a:path w="7516" h="3147" extrusionOk="0">
                  <a:moveTo>
                    <a:pt x="1433" y="0"/>
                  </a:moveTo>
                  <a:cubicBezTo>
                    <a:pt x="1427" y="0"/>
                    <a:pt x="1420" y="1"/>
                    <a:pt x="1414" y="1"/>
                  </a:cubicBezTo>
                  <a:cubicBezTo>
                    <a:pt x="810" y="9"/>
                    <a:pt x="252" y="408"/>
                    <a:pt x="78" y="1025"/>
                  </a:cubicBezTo>
                  <a:cubicBezTo>
                    <a:pt x="1" y="1298"/>
                    <a:pt x="10" y="1575"/>
                    <a:pt x="87" y="1827"/>
                  </a:cubicBezTo>
                  <a:cubicBezTo>
                    <a:pt x="236" y="2304"/>
                    <a:pt x="630" y="2689"/>
                    <a:pt x="1160" y="2789"/>
                  </a:cubicBezTo>
                  <a:cubicBezTo>
                    <a:pt x="2635" y="3067"/>
                    <a:pt x="3984" y="3147"/>
                    <a:pt x="5051" y="3147"/>
                  </a:cubicBezTo>
                  <a:cubicBezTo>
                    <a:pt x="6509" y="3147"/>
                    <a:pt x="7439" y="2997"/>
                    <a:pt x="7439" y="2997"/>
                  </a:cubicBezTo>
                  <a:lnTo>
                    <a:pt x="7516" y="1931"/>
                  </a:lnTo>
                  <a:lnTo>
                    <a:pt x="1891" y="77"/>
                  </a:lnTo>
                  <a:cubicBezTo>
                    <a:pt x="1739" y="26"/>
                    <a:pt x="1585" y="0"/>
                    <a:pt x="1433" y="0"/>
                  </a:cubicBez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5"/>
            <p:cNvSpPr/>
            <p:nvPr/>
          </p:nvSpPr>
          <p:spPr>
            <a:xfrm>
              <a:off x="7341334" y="2474873"/>
              <a:ext cx="156498" cy="104635"/>
            </a:xfrm>
            <a:custGeom>
              <a:avLst/>
              <a:gdLst/>
              <a:ahLst/>
              <a:cxnLst/>
              <a:rect l="l" t="t" r="r" b="b"/>
              <a:pathLst>
                <a:path w="2586" h="1729" extrusionOk="0">
                  <a:moveTo>
                    <a:pt x="937" y="1"/>
                  </a:moveTo>
                  <a:lnTo>
                    <a:pt x="0" y="1155"/>
                  </a:lnTo>
                  <a:lnTo>
                    <a:pt x="1156" y="1728"/>
                  </a:lnTo>
                  <a:lnTo>
                    <a:pt x="2585" y="362"/>
                  </a:lnTo>
                  <a:lnTo>
                    <a:pt x="937" y="1"/>
                  </a:ln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7448750" y="2496720"/>
              <a:ext cx="106329" cy="65238"/>
            </a:xfrm>
            <a:custGeom>
              <a:avLst/>
              <a:gdLst/>
              <a:ahLst/>
              <a:cxnLst/>
              <a:rect l="l" t="t" r="r" b="b"/>
              <a:pathLst>
                <a:path w="1757" h="1078" extrusionOk="0">
                  <a:moveTo>
                    <a:pt x="810" y="1"/>
                  </a:moveTo>
                  <a:lnTo>
                    <a:pt x="1" y="675"/>
                  </a:lnTo>
                  <a:lnTo>
                    <a:pt x="1114" y="902"/>
                  </a:lnTo>
                  <a:lnTo>
                    <a:pt x="1423" y="1049"/>
                  </a:lnTo>
                  <a:cubicBezTo>
                    <a:pt x="1453" y="1068"/>
                    <a:pt x="1486" y="1078"/>
                    <a:pt x="1520" y="1078"/>
                  </a:cubicBezTo>
                  <a:cubicBezTo>
                    <a:pt x="1532" y="1078"/>
                    <a:pt x="1544" y="1077"/>
                    <a:pt x="1555" y="1074"/>
                  </a:cubicBezTo>
                  <a:cubicBezTo>
                    <a:pt x="1703" y="1046"/>
                    <a:pt x="1757" y="862"/>
                    <a:pt x="1647" y="759"/>
                  </a:cubicBezTo>
                  <a:lnTo>
                    <a:pt x="810" y="1"/>
                  </a:ln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7447116" y="2521773"/>
              <a:ext cx="79581" cy="51500"/>
            </a:xfrm>
            <a:custGeom>
              <a:avLst/>
              <a:gdLst/>
              <a:ahLst/>
              <a:cxnLst/>
              <a:rect l="l" t="t" r="r" b="b"/>
              <a:pathLst>
                <a:path w="1315" h="851" extrusionOk="0">
                  <a:moveTo>
                    <a:pt x="339" y="1"/>
                  </a:moveTo>
                  <a:lnTo>
                    <a:pt x="0" y="384"/>
                  </a:lnTo>
                  <a:lnTo>
                    <a:pt x="987" y="834"/>
                  </a:lnTo>
                  <a:cubicBezTo>
                    <a:pt x="1014" y="845"/>
                    <a:pt x="1042" y="851"/>
                    <a:pt x="1069" y="851"/>
                  </a:cubicBezTo>
                  <a:cubicBezTo>
                    <a:pt x="1140" y="851"/>
                    <a:pt x="1208" y="815"/>
                    <a:pt x="1249" y="752"/>
                  </a:cubicBezTo>
                  <a:cubicBezTo>
                    <a:pt x="1315" y="648"/>
                    <a:pt x="1278" y="508"/>
                    <a:pt x="1169" y="450"/>
                  </a:cubicBezTo>
                  <a:lnTo>
                    <a:pt x="339" y="1"/>
                  </a:ln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7428900" y="2539686"/>
              <a:ext cx="79641" cy="51440"/>
            </a:xfrm>
            <a:custGeom>
              <a:avLst/>
              <a:gdLst/>
              <a:ahLst/>
              <a:cxnLst/>
              <a:rect l="l" t="t" r="r" b="b"/>
              <a:pathLst>
                <a:path w="1316" h="850" extrusionOk="0">
                  <a:moveTo>
                    <a:pt x="339" y="1"/>
                  </a:moveTo>
                  <a:lnTo>
                    <a:pt x="1" y="383"/>
                  </a:lnTo>
                  <a:lnTo>
                    <a:pt x="987" y="833"/>
                  </a:lnTo>
                  <a:cubicBezTo>
                    <a:pt x="1014" y="844"/>
                    <a:pt x="1042" y="850"/>
                    <a:pt x="1070" y="850"/>
                  </a:cubicBezTo>
                  <a:cubicBezTo>
                    <a:pt x="1141" y="850"/>
                    <a:pt x="1209" y="814"/>
                    <a:pt x="1249" y="752"/>
                  </a:cubicBezTo>
                  <a:cubicBezTo>
                    <a:pt x="1315" y="647"/>
                    <a:pt x="1279" y="507"/>
                    <a:pt x="1169" y="449"/>
                  </a:cubicBezTo>
                  <a:lnTo>
                    <a:pt x="339" y="1"/>
                  </a:ln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7411290" y="2556267"/>
              <a:ext cx="79581" cy="51440"/>
            </a:xfrm>
            <a:custGeom>
              <a:avLst/>
              <a:gdLst/>
              <a:ahLst/>
              <a:cxnLst/>
              <a:rect l="l" t="t" r="r" b="b"/>
              <a:pathLst>
                <a:path w="1315" h="850" extrusionOk="0">
                  <a:moveTo>
                    <a:pt x="338" y="0"/>
                  </a:moveTo>
                  <a:lnTo>
                    <a:pt x="0" y="383"/>
                  </a:lnTo>
                  <a:lnTo>
                    <a:pt x="987" y="833"/>
                  </a:lnTo>
                  <a:cubicBezTo>
                    <a:pt x="1013" y="845"/>
                    <a:pt x="1041" y="850"/>
                    <a:pt x="1068" y="850"/>
                  </a:cubicBezTo>
                  <a:cubicBezTo>
                    <a:pt x="1139" y="850"/>
                    <a:pt x="1208" y="814"/>
                    <a:pt x="1248" y="751"/>
                  </a:cubicBezTo>
                  <a:cubicBezTo>
                    <a:pt x="1315" y="646"/>
                    <a:pt x="1278" y="506"/>
                    <a:pt x="1168" y="448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F2C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7425088" y="2462952"/>
              <a:ext cx="47446" cy="44420"/>
            </a:xfrm>
            <a:custGeom>
              <a:avLst/>
              <a:gdLst/>
              <a:ahLst/>
              <a:cxnLst/>
              <a:rect l="l" t="t" r="r" b="b"/>
              <a:pathLst>
                <a:path w="784" h="734" extrusionOk="0">
                  <a:moveTo>
                    <a:pt x="526" y="0"/>
                  </a:moveTo>
                  <a:cubicBezTo>
                    <a:pt x="466" y="0"/>
                    <a:pt x="407" y="23"/>
                    <a:pt x="361" y="68"/>
                  </a:cubicBezTo>
                  <a:lnTo>
                    <a:pt x="94" y="331"/>
                  </a:lnTo>
                  <a:cubicBezTo>
                    <a:pt x="2" y="423"/>
                    <a:pt x="1" y="571"/>
                    <a:pt x="92" y="663"/>
                  </a:cubicBezTo>
                  <a:cubicBezTo>
                    <a:pt x="138" y="710"/>
                    <a:pt x="198" y="733"/>
                    <a:pt x="259" y="733"/>
                  </a:cubicBezTo>
                  <a:cubicBezTo>
                    <a:pt x="318" y="733"/>
                    <a:pt x="378" y="711"/>
                    <a:pt x="424" y="665"/>
                  </a:cubicBezTo>
                  <a:lnTo>
                    <a:pt x="690" y="401"/>
                  </a:lnTo>
                  <a:cubicBezTo>
                    <a:pt x="783" y="311"/>
                    <a:pt x="784" y="162"/>
                    <a:pt x="692" y="70"/>
                  </a:cubicBezTo>
                  <a:cubicBezTo>
                    <a:pt x="646" y="24"/>
                    <a:pt x="586" y="0"/>
                    <a:pt x="526" y="0"/>
                  </a:cubicBezTo>
                  <a:close/>
                </a:path>
              </a:pathLst>
            </a:custGeom>
            <a:solidFill>
              <a:srgbClr val="8E51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" name="Google Shape;161;p15"/>
            <p:cNvGrpSpPr/>
            <p:nvPr/>
          </p:nvGrpSpPr>
          <p:grpSpPr>
            <a:xfrm>
              <a:off x="7305211" y="1741078"/>
              <a:ext cx="952969" cy="2116902"/>
              <a:chOff x="7124150" y="1490025"/>
              <a:chExt cx="393675" cy="874500"/>
            </a:xfrm>
          </p:grpSpPr>
          <p:sp>
            <p:nvSpPr>
              <p:cNvPr id="162" name="Google Shape;162;p15"/>
              <p:cNvSpPr/>
              <p:nvPr/>
            </p:nvSpPr>
            <p:spPr>
              <a:xfrm>
                <a:off x="7384600" y="2001125"/>
                <a:ext cx="111675" cy="303475"/>
              </a:xfrm>
              <a:custGeom>
                <a:avLst/>
                <a:gdLst/>
                <a:ahLst/>
                <a:cxnLst/>
                <a:rect l="l" t="t" r="r" b="b"/>
                <a:pathLst>
                  <a:path w="4467" h="12139" extrusionOk="0">
                    <a:moveTo>
                      <a:pt x="1731" y="0"/>
                    </a:moveTo>
                    <a:lnTo>
                      <a:pt x="1274" y="91"/>
                    </a:lnTo>
                    <a:cubicBezTo>
                      <a:pt x="511" y="241"/>
                      <a:pt x="0" y="915"/>
                      <a:pt x="12" y="1649"/>
                    </a:cubicBezTo>
                    <a:cubicBezTo>
                      <a:pt x="14" y="1797"/>
                      <a:pt x="38" y="1948"/>
                      <a:pt x="85" y="2099"/>
                    </a:cubicBezTo>
                    <a:lnTo>
                      <a:pt x="321" y="2842"/>
                    </a:lnTo>
                    <a:lnTo>
                      <a:pt x="1079" y="5229"/>
                    </a:lnTo>
                    <a:lnTo>
                      <a:pt x="3270" y="12139"/>
                    </a:lnTo>
                    <a:lnTo>
                      <a:pt x="4078" y="11804"/>
                    </a:lnTo>
                    <a:cubicBezTo>
                      <a:pt x="3734" y="10617"/>
                      <a:pt x="4467" y="8067"/>
                      <a:pt x="4030" y="5229"/>
                    </a:cubicBezTo>
                    <a:cubicBezTo>
                      <a:pt x="3870" y="4183"/>
                      <a:pt x="3550" y="3098"/>
                      <a:pt x="2959" y="2027"/>
                    </a:cubicBezTo>
                    <a:cubicBezTo>
                      <a:pt x="2889" y="1899"/>
                      <a:pt x="2822" y="1774"/>
                      <a:pt x="2757" y="1649"/>
                    </a:cubicBezTo>
                    <a:cubicBezTo>
                      <a:pt x="2419" y="1004"/>
                      <a:pt x="2136" y="410"/>
                      <a:pt x="1731" y="0"/>
                    </a:cubicBezTo>
                    <a:close/>
                  </a:path>
                </a:pathLst>
              </a:custGeom>
              <a:solidFill>
                <a:srgbClr val="8E51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15"/>
              <p:cNvSpPr/>
              <p:nvPr/>
            </p:nvSpPr>
            <p:spPr>
              <a:xfrm>
                <a:off x="7432925" y="2252950"/>
                <a:ext cx="80000" cy="111575"/>
              </a:xfrm>
              <a:custGeom>
                <a:avLst/>
                <a:gdLst/>
                <a:ahLst/>
                <a:cxnLst/>
                <a:rect l="l" t="t" r="r" b="b"/>
                <a:pathLst>
                  <a:path w="3200" h="4463" extrusionOk="0">
                    <a:moveTo>
                      <a:pt x="1318" y="1"/>
                    </a:moveTo>
                    <a:lnTo>
                      <a:pt x="1028" y="4110"/>
                    </a:lnTo>
                    <a:lnTo>
                      <a:pt x="1" y="4463"/>
                    </a:lnTo>
                    <a:lnTo>
                      <a:pt x="1752" y="4463"/>
                    </a:lnTo>
                    <a:cubicBezTo>
                      <a:pt x="1752" y="4463"/>
                      <a:pt x="2102" y="2531"/>
                      <a:pt x="3199" y="1756"/>
                    </a:cubicBezTo>
                    <a:cubicBezTo>
                      <a:pt x="3199" y="1756"/>
                      <a:pt x="3031" y="632"/>
                      <a:pt x="1318" y="1"/>
                    </a:cubicBezTo>
                    <a:close/>
                  </a:path>
                </a:pathLst>
              </a:custGeom>
              <a:solidFill>
                <a:srgbClr val="8E51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5"/>
              <p:cNvSpPr/>
              <p:nvPr/>
            </p:nvSpPr>
            <p:spPr>
              <a:xfrm>
                <a:off x="7432925" y="2270225"/>
                <a:ext cx="84900" cy="94300"/>
              </a:xfrm>
              <a:custGeom>
                <a:avLst/>
                <a:gdLst/>
                <a:ahLst/>
                <a:cxnLst/>
                <a:rect l="l" t="t" r="r" b="b"/>
                <a:pathLst>
                  <a:path w="3396" h="3772" extrusionOk="0">
                    <a:moveTo>
                      <a:pt x="2517" y="0"/>
                    </a:moveTo>
                    <a:lnTo>
                      <a:pt x="1028" y="3419"/>
                    </a:lnTo>
                    <a:lnTo>
                      <a:pt x="1" y="3772"/>
                    </a:lnTo>
                    <a:lnTo>
                      <a:pt x="1752" y="3772"/>
                    </a:lnTo>
                    <a:cubicBezTo>
                      <a:pt x="1752" y="3772"/>
                      <a:pt x="2174" y="1919"/>
                      <a:pt x="3199" y="1065"/>
                    </a:cubicBezTo>
                    <a:cubicBezTo>
                      <a:pt x="3199" y="1065"/>
                      <a:pt x="3396" y="391"/>
                      <a:pt x="25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5"/>
              <p:cNvSpPr/>
              <p:nvPr/>
            </p:nvSpPr>
            <p:spPr>
              <a:xfrm>
                <a:off x="7503100" y="2296825"/>
                <a:ext cx="9825" cy="67700"/>
              </a:xfrm>
              <a:custGeom>
                <a:avLst/>
                <a:gdLst/>
                <a:ahLst/>
                <a:cxnLst/>
                <a:rect l="l" t="t" r="r" b="b"/>
                <a:pathLst>
                  <a:path w="393" h="2708" extrusionOk="0">
                    <a:moveTo>
                      <a:pt x="0" y="1"/>
                    </a:moveTo>
                    <a:lnTo>
                      <a:pt x="50" y="2708"/>
                    </a:lnTo>
                    <a:lnTo>
                      <a:pt x="193" y="2708"/>
                    </a:lnTo>
                    <a:lnTo>
                      <a:pt x="3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5"/>
              <p:cNvSpPr/>
              <p:nvPr/>
            </p:nvSpPr>
            <p:spPr>
              <a:xfrm>
                <a:off x="7293025" y="2007000"/>
                <a:ext cx="93225" cy="298575"/>
              </a:xfrm>
              <a:custGeom>
                <a:avLst/>
                <a:gdLst/>
                <a:ahLst/>
                <a:cxnLst/>
                <a:rect l="l" t="t" r="r" b="b"/>
                <a:pathLst>
                  <a:path w="3729" h="11943" extrusionOk="0">
                    <a:moveTo>
                      <a:pt x="2515" y="0"/>
                    </a:moveTo>
                    <a:cubicBezTo>
                      <a:pt x="1728" y="0"/>
                      <a:pt x="1039" y="598"/>
                      <a:pt x="959" y="1414"/>
                    </a:cubicBezTo>
                    <a:cubicBezTo>
                      <a:pt x="959" y="1417"/>
                      <a:pt x="958" y="1419"/>
                      <a:pt x="958" y="1423"/>
                    </a:cubicBezTo>
                    <a:lnTo>
                      <a:pt x="887" y="2200"/>
                    </a:lnTo>
                    <a:lnTo>
                      <a:pt x="633" y="4994"/>
                    </a:lnTo>
                    <a:lnTo>
                      <a:pt x="1" y="11942"/>
                    </a:lnTo>
                    <a:lnTo>
                      <a:pt x="870" y="11916"/>
                    </a:lnTo>
                    <a:cubicBezTo>
                      <a:pt x="1027" y="10568"/>
                      <a:pt x="3022" y="8209"/>
                      <a:pt x="3555" y="4994"/>
                    </a:cubicBezTo>
                    <a:cubicBezTo>
                      <a:pt x="3686" y="4204"/>
                      <a:pt x="3729" y="3364"/>
                      <a:pt x="3634" y="2473"/>
                    </a:cubicBezTo>
                    <a:cubicBezTo>
                      <a:pt x="3595" y="2104"/>
                      <a:pt x="3573" y="1749"/>
                      <a:pt x="3542" y="1414"/>
                    </a:cubicBezTo>
                    <a:cubicBezTo>
                      <a:pt x="3499" y="937"/>
                      <a:pt x="3439" y="501"/>
                      <a:pt x="3290" y="129"/>
                    </a:cubicBezTo>
                    <a:lnTo>
                      <a:pt x="2832" y="33"/>
                    </a:lnTo>
                    <a:cubicBezTo>
                      <a:pt x="2726" y="11"/>
                      <a:pt x="2619" y="0"/>
                      <a:pt x="2515" y="0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5"/>
              <p:cNvSpPr/>
              <p:nvPr/>
            </p:nvSpPr>
            <p:spPr>
              <a:xfrm>
                <a:off x="7308825" y="2042325"/>
                <a:ext cx="77425" cy="89550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3582" extrusionOk="0">
                    <a:moveTo>
                      <a:pt x="327" y="1"/>
                    </a:moveTo>
                    <a:cubicBezTo>
                      <a:pt x="327" y="4"/>
                      <a:pt x="326" y="6"/>
                      <a:pt x="326" y="10"/>
                    </a:cubicBezTo>
                    <a:lnTo>
                      <a:pt x="255" y="787"/>
                    </a:lnTo>
                    <a:lnTo>
                      <a:pt x="1" y="3581"/>
                    </a:lnTo>
                    <a:lnTo>
                      <a:pt x="2923" y="3581"/>
                    </a:lnTo>
                    <a:cubicBezTo>
                      <a:pt x="3054" y="2791"/>
                      <a:pt x="3097" y="1951"/>
                      <a:pt x="3002" y="1060"/>
                    </a:cubicBezTo>
                    <a:cubicBezTo>
                      <a:pt x="2963" y="691"/>
                      <a:pt x="2941" y="336"/>
                      <a:pt x="2910" y="1"/>
                    </a:cubicBezTo>
                    <a:close/>
                  </a:path>
                </a:pathLst>
              </a:custGeom>
              <a:solidFill>
                <a:srgbClr val="8E51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5"/>
              <p:cNvSpPr/>
              <p:nvPr/>
            </p:nvSpPr>
            <p:spPr>
              <a:xfrm>
                <a:off x="7258575" y="2252950"/>
                <a:ext cx="86575" cy="111575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4463" extrusionOk="0">
                    <a:moveTo>
                      <a:pt x="1749" y="1"/>
                    </a:moveTo>
                    <a:lnTo>
                      <a:pt x="1028" y="4110"/>
                    </a:lnTo>
                    <a:lnTo>
                      <a:pt x="0" y="4463"/>
                    </a:lnTo>
                    <a:lnTo>
                      <a:pt x="1751" y="4463"/>
                    </a:lnTo>
                    <a:cubicBezTo>
                      <a:pt x="1751" y="4463"/>
                      <a:pt x="2101" y="2531"/>
                      <a:pt x="3199" y="1756"/>
                    </a:cubicBezTo>
                    <a:cubicBezTo>
                      <a:pt x="3199" y="1756"/>
                      <a:pt x="3463" y="632"/>
                      <a:pt x="1749" y="1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15"/>
              <p:cNvSpPr/>
              <p:nvPr/>
            </p:nvSpPr>
            <p:spPr>
              <a:xfrm>
                <a:off x="7258575" y="2271850"/>
                <a:ext cx="94550" cy="92675"/>
              </a:xfrm>
              <a:custGeom>
                <a:avLst/>
                <a:gdLst/>
                <a:ahLst/>
                <a:cxnLst/>
                <a:rect l="l" t="t" r="r" b="b"/>
                <a:pathLst>
                  <a:path w="3782" h="3707" extrusionOk="0">
                    <a:moveTo>
                      <a:pt x="2903" y="1"/>
                    </a:moveTo>
                    <a:lnTo>
                      <a:pt x="1028" y="3354"/>
                    </a:lnTo>
                    <a:lnTo>
                      <a:pt x="0" y="3707"/>
                    </a:lnTo>
                    <a:lnTo>
                      <a:pt x="1751" y="3707"/>
                    </a:lnTo>
                    <a:cubicBezTo>
                      <a:pt x="1751" y="3707"/>
                      <a:pt x="2173" y="1854"/>
                      <a:pt x="3199" y="1000"/>
                    </a:cubicBezTo>
                    <a:cubicBezTo>
                      <a:pt x="3199" y="1000"/>
                      <a:pt x="3782" y="393"/>
                      <a:pt x="29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5"/>
              <p:cNvSpPr/>
              <p:nvPr/>
            </p:nvSpPr>
            <p:spPr>
              <a:xfrm>
                <a:off x="7328725" y="2296825"/>
                <a:ext cx="9825" cy="67700"/>
              </a:xfrm>
              <a:custGeom>
                <a:avLst/>
                <a:gdLst/>
                <a:ahLst/>
                <a:cxnLst/>
                <a:rect l="l" t="t" r="r" b="b"/>
                <a:pathLst>
                  <a:path w="393" h="2708" extrusionOk="0">
                    <a:moveTo>
                      <a:pt x="1" y="1"/>
                    </a:moveTo>
                    <a:lnTo>
                      <a:pt x="51" y="2708"/>
                    </a:lnTo>
                    <a:lnTo>
                      <a:pt x="194" y="2708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5"/>
              <p:cNvSpPr/>
              <p:nvPr/>
            </p:nvSpPr>
            <p:spPr>
              <a:xfrm>
                <a:off x="7301150" y="1769500"/>
                <a:ext cx="156325" cy="45200"/>
              </a:xfrm>
              <a:custGeom>
                <a:avLst/>
                <a:gdLst/>
                <a:ahLst/>
                <a:cxnLst/>
                <a:rect l="l" t="t" r="r" b="b"/>
                <a:pathLst>
                  <a:path w="6253" h="1808" extrusionOk="0">
                    <a:moveTo>
                      <a:pt x="4554" y="1"/>
                    </a:moveTo>
                    <a:lnTo>
                      <a:pt x="1703" y="191"/>
                    </a:lnTo>
                    <a:lnTo>
                      <a:pt x="1113" y="230"/>
                    </a:lnTo>
                    <a:cubicBezTo>
                      <a:pt x="1066" y="266"/>
                      <a:pt x="1020" y="304"/>
                      <a:pt x="977" y="343"/>
                    </a:cubicBezTo>
                    <a:cubicBezTo>
                      <a:pt x="961" y="357"/>
                      <a:pt x="946" y="370"/>
                      <a:pt x="931" y="384"/>
                    </a:cubicBezTo>
                    <a:cubicBezTo>
                      <a:pt x="291" y="974"/>
                      <a:pt x="1" y="1807"/>
                      <a:pt x="959" y="1807"/>
                    </a:cubicBezTo>
                    <a:cubicBezTo>
                      <a:pt x="1004" y="1807"/>
                      <a:pt x="1052" y="1805"/>
                      <a:pt x="1102" y="1801"/>
                    </a:cubicBezTo>
                    <a:lnTo>
                      <a:pt x="3731" y="1652"/>
                    </a:lnTo>
                    <a:lnTo>
                      <a:pt x="5398" y="1556"/>
                    </a:lnTo>
                    <a:cubicBezTo>
                      <a:pt x="5408" y="1552"/>
                      <a:pt x="5416" y="1549"/>
                      <a:pt x="5424" y="1545"/>
                    </a:cubicBezTo>
                    <a:cubicBezTo>
                      <a:pt x="6076" y="1271"/>
                      <a:pt x="6252" y="481"/>
                      <a:pt x="4899" y="86"/>
                    </a:cubicBezTo>
                    <a:cubicBezTo>
                      <a:pt x="4794" y="55"/>
                      <a:pt x="4678" y="26"/>
                      <a:pt x="45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5"/>
              <p:cNvSpPr/>
              <p:nvPr/>
            </p:nvSpPr>
            <p:spPr>
              <a:xfrm>
                <a:off x="7350425" y="1552825"/>
                <a:ext cx="63975" cy="104575"/>
              </a:xfrm>
              <a:custGeom>
                <a:avLst/>
                <a:gdLst/>
                <a:ahLst/>
                <a:cxnLst/>
                <a:rect l="l" t="t" r="r" b="b"/>
                <a:pathLst>
                  <a:path w="2559" h="4183" extrusionOk="0">
                    <a:moveTo>
                      <a:pt x="2203" y="0"/>
                    </a:moveTo>
                    <a:lnTo>
                      <a:pt x="0" y="757"/>
                    </a:lnTo>
                    <a:lnTo>
                      <a:pt x="687" y="4182"/>
                    </a:lnTo>
                    <a:lnTo>
                      <a:pt x="2559" y="3318"/>
                    </a:lnTo>
                    <a:lnTo>
                      <a:pt x="2211" y="156"/>
                    </a:lnTo>
                    <a:lnTo>
                      <a:pt x="2203" y="0"/>
                    </a:lnTo>
                    <a:close/>
                  </a:path>
                </a:pathLst>
              </a:custGeom>
              <a:solidFill>
                <a:srgbClr val="8E51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5"/>
              <p:cNvSpPr/>
              <p:nvPr/>
            </p:nvSpPr>
            <p:spPr>
              <a:xfrm>
                <a:off x="7302325" y="1624925"/>
                <a:ext cx="155375" cy="193700"/>
              </a:xfrm>
              <a:custGeom>
                <a:avLst/>
                <a:gdLst/>
                <a:ahLst/>
                <a:cxnLst/>
                <a:rect l="l" t="t" r="r" b="b"/>
                <a:pathLst>
                  <a:path w="6215" h="7748" extrusionOk="0">
                    <a:moveTo>
                      <a:pt x="6129" y="1"/>
                    </a:moveTo>
                    <a:lnTo>
                      <a:pt x="5861" y="3"/>
                    </a:lnTo>
                    <a:lnTo>
                      <a:pt x="2367" y="122"/>
                    </a:lnTo>
                    <a:lnTo>
                      <a:pt x="669" y="1360"/>
                    </a:lnTo>
                    <a:cubicBezTo>
                      <a:pt x="0" y="1920"/>
                      <a:pt x="124" y="2983"/>
                      <a:pt x="905" y="3374"/>
                    </a:cubicBezTo>
                    <a:lnTo>
                      <a:pt x="895" y="4660"/>
                    </a:lnTo>
                    <a:lnTo>
                      <a:pt x="884" y="6136"/>
                    </a:lnTo>
                    <a:lnTo>
                      <a:pt x="884" y="6167"/>
                    </a:lnTo>
                    <a:lnTo>
                      <a:pt x="878" y="6958"/>
                    </a:lnTo>
                    <a:lnTo>
                      <a:pt x="3684" y="7435"/>
                    </a:lnTo>
                    <a:lnTo>
                      <a:pt x="5529" y="7748"/>
                    </a:lnTo>
                    <a:lnTo>
                      <a:pt x="5377" y="7328"/>
                    </a:lnTo>
                    <a:lnTo>
                      <a:pt x="4852" y="5869"/>
                    </a:lnTo>
                    <a:lnTo>
                      <a:pt x="4444" y="4737"/>
                    </a:lnTo>
                    <a:cubicBezTo>
                      <a:pt x="4444" y="4737"/>
                      <a:pt x="4811" y="4291"/>
                      <a:pt x="5205" y="3602"/>
                    </a:cubicBezTo>
                    <a:cubicBezTo>
                      <a:pt x="5483" y="3116"/>
                      <a:pt x="5774" y="2508"/>
                      <a:pt x="5961" y="1849"/>
                    </a:cubicBezTo>
                    <a:cubicBezTo>
                      <a:pt x="6130" y="1257"/>
                      <a:pt x="6215" y="625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5"/>
              <p:cNvSpPr/>
              <p:nvPr/>
            </p:nvSpPr>
            <p:spPr>
              <a:xfrm>
                <a:off x="7324400" y="1671150"/>
                <a:ext cx="12695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5078" h="4318" extrusionOk="0">
                    <a:moveTo>
                      <a:pt x="5078" y="0"/>
                    </a:moveTo>
                    <a:lnTo>
                      <a:pt x="1827" y="622"/>
                    </a:lnTo>
                    <a:lnTo>
                      <a:pt x="12" y="2811"/>
                    </a:lnTo>
                    <a:lnTo>
                      <a:pt x="1" y="4287"/>
                    </a:lnTo>
                    <a:lnTo>
                      <a:pt x="1" y="4318"/>
                    </a:lnTo>
                    <a:cubicBezTo>
                      <a:pt x="1480" y="3619"/>
                      <a:pt x="2678" y="1916"/>
                      <a:pt x="2678" y="1916"/>
                    </a:cubicBezTo>
                    <a:lnTo>
                      <a:pt x="4322" y="1753"/>
                    </a:lnTo>
                    <a:cubicBezTo>
                      <a:pt x="4600" y="1267"/>
                      <a:pt x="4891" y="659"/>
                      <a:pt x="5078" y="0"/>
                    </a:cubicBezTo>
                    <a:close/>
                  </a:path>
                </a:pathLst>
              </a:custGeom>
              <a:solidFill>
                <a:srgbClr val="232321">
                  <a:alpha val="317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5"/>
              <p:cNvSpPr/>
              <p:nvPr/>
            </p:nvSpPr>
            <p:spPr>
              <a:xfrm>
                <a:off x="7260100" y="1636100"/>
                <a:ext cx="141750" cy="163050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6522" extrusionOk="0">
                    <a:moveTo>
                      <a:pt x="4446" y="0"/>
                    </a:moveTo>
                    <a:cubicBezTo>
                      <a:pt x="4427" y="0"/>
                      <a:pt x="4408" y="1"/>
                      <a:pt x="4388" y="2"/>
                    </a:cubicBezTo>
                    <a:cubicBezTo>
                      <a:pt x="4060" y="20"/>
                      <a:pt x="3746" y="189"/>
                      <a:pt x="3550" y="481"/>
                    </a:cubicBezTo>
                    <a:lnTo>
                      <a:pt x="2704" y="1758"/>
                    </a:lnTo>
                    <a:lnTo>
                      <a:pt x="464" y="4743"/>
                    </a:lnTo>
                    <a:cubicBezTo>
                      <a:pt x="1" y="5360"/>
                      <a:pt x="292" y="6250"/>
                      <a:pt x="1031" y="6474"/>
                    </a:cubicBezTo>
                    <a:cubicBezTo>
                      <a:pt x="1137" y="6506"/>
                      <a:pt x="1245" y="6522"/>
                      <a:pt x="1352" y="6522"/>
                    </a:cubicBezTo>
                    <a:cubicBezTo>
                      <a:pt x="1686" y="6522"/>
                      <a:pt x="2009" y="6372"/>
                      <a:pt x="2223" y="6103"/>
                    </a:cubicBezTo>
                    <a:cubicBezTo>
                      <a:pt x="2877" y="5281"/>
                      <a:pt x="4021" y="3831"/>
                      <a:pt x="4403" y="3260"/>
                    </a:cubicBezTo>
                    <a:cubicBezTo>
                      <a:pt x="4812" y="2648"/>
                      <a:pt x="5153" y="2046"/>
                      <a:pt x="5399" y="1569"/>
                    </a:cubicBezTo>
                    <a:cubicBezTo>
                      <a:pt x="5670" y="1044"/>
                      <a:pt x="5470" y="402"/>
                      <a:pt x="4948" y="125"/>
                    </a:cubicBezTo>
                    <a:cubicBezTo>
                      <a:pt x="4788" y="41"/>
                      <a:pt x="4616" y="0"/>
                      <a:pt x="44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5"/>
              <p:cNvSpPr/>
              <p:nvPr/>
            </p:nvSpPr>
            <p:spPr>
              <a:xfrm>
                <a:off x="7322500" y="1499375"/>
                <a:ext cx="98475" cy="112475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4499" extrusionOk="0">
                    <a:moveTo>
                      <a:pt x="2488" y="0"/>
                    </a:moveTo>
                    <a:cubicBezTo>
                      <a:pt x="2345" y="0"/>
                      <a:pt x="2204" y="13"/>
                      <a:pt x="2067" y="38"/>
                    </a:cubicBezTo>
                    <a:cubicBezTo>
                      <a:pt x="2002" y="50"/>
                      <a:pt x="1938" y="64"/>
                      <a:pt x="1875" y="81"/>
                    </a:cubicBezTo>
                    <a:lnTo>
                      <a:pt x="1861" y="84"/>
                    </a:lnTo>
                    <a:lnTo>
                      <a:pt x="1736" y="123"/>
                    </a:lnTo>
                    <a:lnTo>
                      <a:pt x="1733" y="123"/>
                    </a:lnTo>
                    <a:cubicBezTo>
                      <a:pt x="1018" y="363"/>
                      <a:pt x="420" y="954"/>
                      <a:pt x="195" y="1707"/>
                    </a:cubicBezTo>
                    <a:cubicBezTo>
                      <a:pt x="0" y="2356"/>
                      <a:pt x="5" y="2964"/>
                      <a:pt x="55" y="3485"/>
                    </a:cubicBezTo>
                    <a:cubicBezTo>
                      <a:pt x="112" y="4076"/>
                      <a:pt x="607" y="4498"/>
                      <a:pt x="1162" y="4498"/>
                    </a:cubicBezTo>
                    <a:cubicBezTo>
                      <a:pt x="1275" y="4498"/>
                      <a:pt x="1391" y="4480"/>
                      <a:pt x="1506" y="4443"/>
                    </a:cubicBezTo>
                    <a:lnTo>
                      <a:pt x="2290" y="4190"/>
                    </a:lnTo>
                    <a:cubicBezTo>
                      <a:pt x="2794" y="4027"/>
                      <a:pt x="3177" y="3614"/>
                      <a:pt x="3304" y="3100"/>
                    </a:cubicBezTo>
                    <a:lnTo>
                      <a:pt x="3537" y="2148"/>
                    </a:lnTo>
                    <a:lnTo>
                      <a:pt x="3625" y="1792"/>
                    </a:lnTo>
                    <a:lnTo>
                      <a:pt x="3815" y="1014"/>
                    </a:lnTo>
                    <a:cubicBezTo>
                      <a:pt x="3939" y="511"/>
                      <a:pt x="3565" y="24"/>
                      <a:pt x="3047" y="12"/>
                    </a:cubicBezTo>
                    <a:lnTo>
                      <a:pt x="2539" y="1"/>
                    </a:lnTo>
                    <a:cubicBezTo>
                      <a:pt x="2522" y="0"/>
                      <a:pt x="2505" y="0"/>
                      <a:pt x="2488" y="0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5"/>
              <p:cNvSpPr/>
              <p:nvPr/>
            </p:nvSpPr>
            <p:spPr>
              <a:xfrm>
                <a:off x="7309825" y="1542425"/>
                <a:ext cx="33275" cy="34875"/>
              </a:xfrm>
              <a:custGeom>
                <a:avLst/>
                <a:gdLst/>
                <a:ahLst/>
                <a:cxnLst/>
                <a:rect l="l" t="t" r="r" b="b"/>
                <a:pathLst>
                  <a:path w="1331" h="1395" extrusionOk="0">
                    <a:moveTo>
                      <a:pt x="1330" y="0"/>
                    </a:moveTo>
                    <a:lnTo>
                      <a:pt x="665" y="119"/>
                    </a:lnTo>
                    <a:cubicBezTo>
                      <a:pt x="591" y="515"/>
                      <a:pt x="358" y="643"/>
                      <a:pt x="185" y="683"/>
                    </a:cubicBezTo>
                    <a:cubicBezTo>
                      <a:pt x="74" y="708"/>
                      <a:pt x="1" y="813"/>
                      <a:pt x="16" y="926"/>
                    </a:cubicBezTo>
                    <a:cubicBezTo>
                      <a:pt x="35" y="1075"/>
                      <a:pt x="142" y="1198"/>
                      <a:pt x="284" y="1241"/>
                    </a:cubicBezTo>
                    <a:lnTo>
                      <a:pt x="794" y="1392"/>
                    </a:lnTo>
                    <a:cubicBezTo>
                      <a:pt x="812" y="1394"/>
                      <a:pt x="830" y="1395"/>
                      <a:pt x="847" y="1395"/>
                    </a:cubicBezTo>
                    <a:cubicBezTo>
                      <a:pt x="1098" y="1395"/>
                      <a:pt x="1309" y="1193"/>
                      <a:pt x="1313" y="935"/>
                    </a:cubicBezTo>
                    <a:lnTo>
                      <a:pt x="1330" y="0"/>
                    </a:ln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5"/>
              <p:cNvSpPr/>
              <p:nvPr/>
            </p:nvSpPr>
            <p:spPr>
              <a:xfrm>
                <a:off x="7329300" y="1545900"/>
                <a:ext cx="8550" cy="18175"/>
              </a:xfrm>
              <a:custGeom>
                <a:avLst/>
                <a:gdLst/>
                <a:ahLst/>
                <a:cxnLst/>
                <a:rect l="l" t="t" r="r" b="b"/>
                <a:pathLst>
                  <a:path w="342" h="727" extrusionOk="0">
                    <a:moveTo>
                      <a:pt x="178" y="1"/>
                    </a:moveTo>
                    <a:cubicBezTo>
                      <a:pt x="88" y="1"/>
                      <a:pt x="10" y="160"/>
                      <a:pt x="5" y="360"/>
                    </a:cubicBezTo>
                    <a:cubicBezTo>
                      <a:pt x="0" y="560"/>
                      <a:pt x="70" y="724"/>
                      <a:pt x="162" y="727"/>
                    </a:cubicBezTo>
                    <a:cubicBezTo>
                      <a:pt x="162" y="727"/>
                      <a:pt x="163" y="727"/>
                      <a:pt x="164" y="727"/>
                    </a:cubicBezTo>
                    <a:cubicBezTo>
                      <a:pt x="254" y="727"/>
                      <a:pt x="331" y="566"/>
                      <a:pt x="335" y="368"/>
                    </a:cubicBezTo>
                    <a:cubicBezTo>
                      <a:pt x="341" y="168"/>
                      <a:pt x="270" y="3"/>
                      <a:pt x="179" y="1"/>
                    </a:cubicBezTo>
                    <a:cubicBezTo>
                      <a:pt x="178" y="1"/>
                      <a:pt x="178" y="1"/>
                      <a:pt x="1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5"/>
              <p:cNvSpPr/>
              <p:nvPr/>
            </p:nvSpPr>
            <p:spPr>
              <a:xfrm>
                <a:off x="7328975" y="1524225"/>
                <a:ext cx="17250" cy="9125"/>
              </a:xfrm>
              <a:custGeom>
                <a:avLst/>
                <a:gdLst/>
                <a:ahLst/>
                <a:cxnLst/>
                <a:rect l="l" t="t" r="r" b="b"/>
                <a:pathLst>
                  <a:path w="690" h="365" extrusionOk="0">
                    <a:moveTo>
                      <a:pt x="274" y="0"/>
                    </a:moveTo>
                    <a:cubicBezTo>
                      <a:pt x="99" y="0"/>
                      <a:pt x="1" y="138"/>
                      <a:pt x="303" y="296"/>
                    </a:cubicBezTo>
                    <a:cubicBezTo>
                      <a:pt x="394" y="345"/>
                      <a:pt x="469" y="365"/>
                      <a:pt x="525" y="365"/>
                    </a:cubicBezTo>
                    <a:cubicBezTo>
                      <a:pt x="679" y="365"/>
                      <a:pt x="690" y="213"/>
                      <a:pt x="512" y="81"/>
                    </a:cubicBezTo>
                    <a:cubicBezTo>
                      <a:pt x="435" y="25"/>
                      <a:pt x="348" y="0"/>
                      <a:pt x="274" y="0"/>
                    </a:cubicBezTo>
                    <a:close/>
                  </a:path>
                </a:pathLst>
              </a:custGeom>
              <a:solidFill>
                <a:srgbClr val="3623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5"/>
              <p:cNvSpPr/>
              <p:nvPr/>
            </p:nvSpPr>
            <p:spPr>
              <a:xfrm>
                <a:off x="7329700" y="1580575"/>
                <a:ext cx="19775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791" h="359" extrusionOk="0">
                    <a:moveTo>
                      <a:pt x="489" y="1"/>
                    </a:moveTo>
                    <a:cubicBezTo>
                      <a:pt x="306" y="1"/>
                      <a:pt x="100" y="17"/>
                      <a:pt x="53" y="86"/>
                    </a:cubicBezTo>
                    <a:cubicBezTo>
                      <a:pt x="0" y="165"/>
                      <a:pt x="209" y="359"/>
                      <a:pt x="425" y="359"/>
                    </a:cubicBezTo>
                    <a:cubicBezTo>
                      <a:pt x="569" y="359"/>
                      <a:pt x="715" y="273"/>
                      <a:pt x="790" y="13"/>
                    </a:cubicBezTo>
                    <a:cubicBezTo>
                      <a:pt x="790" y="13"/>
                      <a:pt x="649" y="1"/>
                      <a:pt x="4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5"/>
              <p:cNvSpPr/>
              <p:nvPr/>
            </p:nvSpPr>
            <p:spPr>
              <a:xfrm>
                <a:off x="7338350" y="1490025"/>
                <a:ext cx="131925" cy="82675"/>
              </a:xfrm>
              <a:custGeom>
                <a:avLst/>
                <a:gdLst/>
                <a:ahLst/>
                <a:cxnLst/>
                <a:rect l="l" t="t" r="r" b="b"/>
                <a:pathLst>
                  <a:path w="5277" h="3307" extrusionOk="0">
                    <a:moveTo>
                      <a:pt x="2186" y="1"/>
                    </a:moveTo>
                    <a:cubicBezTo>
                      <a:pt x="1541" y="1"/>
                      <a:pt x="1033" y="147"/>
                      <a:pt x="986" y="274"/>
                    </a:cubicBezTo>
                    <a:cubicBezTo>
                      <a:pt x="473" y="1081"/>
                      <a:pt x="1" y="3101"/>
                      <a:pt x="1347" y="3118"/>
                    </a:cubicBezTo>
                    <a:lnTo>
                      <a:pt x="4068" y="3307"/>
                    </a:lnTo>
                    <a:cubicBezTo>
                      <a:pt x="4068" y="3307"/>
                      <a:pt x="5277" y="1709"/>
                      <a:pt x="4504" y="869"/>
                    </a:cubicBezTo>
                    <a:cubicBezTo>
                      <a:pt x="3890" y="202"/>
                      <a:pt x="2944" y="1"/>
                      <a:pt x="2186" y="1"/>
                    </a:cubicBezTo>
                    <a:close/>
                  </a:path>
                </a:pathLst>
              </a:custGeom>
              <a:solidFill>
                <a:srgbClr val="3623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5"/>
              <p:cNvSpPr/>
              <p:nvPr/>
            </p:nvSpPr>
            <p:spPr>
              <a:xfrm>
                <a:off x="7348450" y="1524050"/>
                <a:ext cx="135475" cy="163150"/>
              </a:xfrm>
              <a:custGeom>
                <a:avLst/>
                <a:gdLst/>
                <a:ahLst/>
                <a:cxnLst/>
                <a:rect l="l" t="t" r="r" b="b"/>
                <a:pathLst>
                  <a:path w="5419" h="6526" extrusionOk="0">
                    <a:moveTo>
                      <a:pt x="4340" y="0"/>
                    </a:moveTo>
                    <a:lnTo>
                      <a:pt x="674" y="1704"/>
                    </a:lnTo>
                    <a:cubicBezTo>
                      <a:pt x="1393" y="2908"/>
                      <a:pt x="0" y="3626"/>
                      <a:pt x="894" y="5489"/>
                    </a:cubicBezTo>
                    <a:cubicBezTo>
                      <a:pt x="1246" y="6221"/>
                      <a:pt x="2001" y="6526"/>
                      <a:pt x="2789" y="6526"/>
                    </a:cubicBezTo>
                    <a:cubicBezTo>
                      <a:pt x="3211" y="6526"/>
                      <a:pt x="3643" y="6439"/>
                      <a:pt x="4028" y="6283"/>
                    </a:cubicBezTo>
                    <a:cubicBezTo>
                      <a:pt x="5002" y="5890"/>
                      <a:pt x="5419" y="5071"/>
                      <a:pt x="5107" y="4285"/>
                    </a:cubicBezTo>
                    <a:cubicBezTo>
                      <a:pt x="4663" y="3167"/>
                      <a:pt x="4436" y="1980"/>
                      <a:pt x="4403" y="778"/>
                    </a:cubicBezTo>
                    <a:cubicBezTo>
                      <a:pt x="4396" y="520"/>
                      <a:pt x="4376" y="259"/>
                      <a:pt x="4340" y="0"/>
                    </a:cubicBezTo>
                    <a:close/>
                  </a:path>
                </a:pathLst>
              </a:custGeom>
              <a:solidFill>
                <a:srgbClr val="3623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5"/>
              <p:cNvSpPr/>
              <p:nvPr/>
            </p:nvSpPr>
            <p:spPr>
              <a:xfrm>
                <a:off x="7358300" y="1553850"/>
                <a:ext cx="28275" cy="37725"/>
              </a:xfrm>
              <a:custGeom>
                <a:avLst/>
                <a:gdLst/>
                <a:ahLst/>
                <a:cxnLst/>
                <a:rect l="l" t="t" r="r" b="b"/>
                <a:pathLst>
                  <a:path w="1131" h="1509" extrusionOk="0">
                    <a:moveTo>
                      <a:pt x="575" y="0"/>
                    </a:moveTo>
                    <a:cubicBezTo>
                      <a:pt x="401" y="0"/>
                      <a:pt x="198" y="126"/>
                      <a:pt x="1" y="432"/>
                    </a:cubicBezTo>
                    <a:lnTo>
                      <a:pt x="121" y="1427"/>
                    </a:lnTo>
                    <a:cubicBezTo>
                      <a:pt x="121" y="1427"/>
                      <a:pt x="276" y="1509"/>
                      <a:pt x="460" y="1509"/>
                    </a:cubicBezTo>
                    <a:cubicBezTo>
                      <a:pt x="664" y="1509"/>
                      <a:pt x="903" y="1408"/>
                      <a:pt x="1004" y="984"/>
                    </a:cubicBezTo>
                    <a:cubicBezTo>
                      <a:pt x="1130" y="455"/>
                      <a:pt x="906" y="0"/>
                      <a:pt x="575" y="0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15"/>
              <p:cNvSpPr/>
              <p:nvPr/>
            </p:nvSpPr>
            <p:spPr>
              <a:xfrm>
                <a:off x="7362225" y="1589525"/>
                <a:ext cx="1105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442" h="442" extrusionOk="0">
                    <a:moveTo>
                      <a:pt x="221" y="0"/>
                    </a:moveTo>
                    <a:cubicBezTo>
                      <a:pt x="100" y="0"/>
                      <a:pt x="0" y="100"/>
                      <a:pt x="0" y="221"/>
                    </a:cubicBezTo>
                    <a:cubicBezTo>
                      <a:pt x="0" y="342"/>
                      <a:pt x="100" y="442"/>
                      <a:pt x="221" y="442"/>
                    </a:cubicBezTo>
                    <a:cubicBezTo>
                      <a:pt x="343" y="442"/>
                      <a:pt x="442" y="342"/>
                      <a:pt x="442" y="221"/>
                    </a:cubicBezTo>
                    <a:cubicBezTo>
                      <a:pt x="442" y="100"/>
                      <a:pt x="343" y="0"/>
                      <a:pt x="2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15"/>
              <p:cNvSpPr/>
              <p:nvPr/>
            </p:nvSpPr>
            <p:spPr>
              <a:xfrm>
                <a:off x="7361525" y="1569150"/>
                <a:ext cx="9950" cy="12275"/>
              </a:xfrm>
              <a:custGeom>
                <a:avLst/>
                <a:gdLst/>
                <a:ahLst/>
                <a:cxnLst/>
                <a:rect l="l" t="t" r="r" b="b"/>
                <a:pathLst>
                  <a:path w="398" h="491" fill="none" extrusionOk="0">
                    <a:moveTo>
                      <a:pt x="1" y="491"/>
                    </a:moveTo>
                    <a:lnTo>
                      <a:pt x="398" y="0"/>
                    </a:lnTo>
                  </a:path>
                </a:pathLst>
              </a:custGeom>
              <a:noFill/>
              <a:ln w="475" cap="flat" cmpd="sng">
                <a:solidFill>
                  <a:srgbClr val="4F3331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5"/>
              <p:cNvSpPr/>
              <p:nvPr/>
            </p:nvSpPr>
            <p:spPr>
              <a:xfrm>
                <a:off x="7306000" y="1788000"/>
                <a:ext cx="186250" cy="328025"/>
              </a:xfrm>
              <a:custGeom>
                <a:avLst/>
                <a:gdLst/>
                <a:ahLst/>
                <a:cxnLst/>
                <a:rect l="l" t="t" r="r" b="b"/>
                <a:pathLst>
                  <a:path w="7450" h="13121" extrusionOk="0">
                    <a:moveTo>
                      <a:pt x="4616" y="1"/>
                    </a:moveTo>
                    <a:lnTo>
                      <a:pt x="4149" y="3"/>
                    </a:lnTo>
                    <a:lnTo>
                      <a:pt x="1081" y="18"/>
                    </a:lnTo>
                    <a:lnTo>
                      <a:pt x="1" y="13121"/>
                    </a:lnTo>
                    <a:lnTo>
                      <a:pt x="7450" y="13121"/>
                    </a:lnTo>
                    <a:lnTo>
                      <a:pt x="6875" y="11329"/>
                    </a:lnTo>
                    <a:cubicBezTo>
                      <a:pt x="6875" y="11329"/>
                      <a:pt x="6819" y="4563"/>
                      <a:pt x="6510" y="3400"/>
                    </a:cubicBezTo>
                    <a:cubicBezTo>
                      <a:pt x="6310" y="2644"/>
                      <a:pt x="5911" y="1885"/>
                      <a:pt x="5531" y="1278"/>
                    </a:cubicBezTo>
                    <a:cubicBezTo>
                      <a:pt x="5058" y="523"/>
                      <a:pt x="4616" y="1"/>
                      <a:pt x="46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5"/>
              <p:cNvSpPr/>
              <p:nvPr/>
            </p:nvSpPr>
            <p:spPr>
              <a:xfrm>
                <a:off x="7330100" y="1788000"/>
                <a:ext cx="114200" cy="35675"/>
              </a:xfrm>
              <a:custGeom>
                <a:avLst/>
                <a:gdLst/>
                <a:ahLst/>
                <a:cxnLst/>
                <a:rect l="l" t="t" r="r" b="b"/>
                <a:pathLst>
                  <a:path w="4568" h="1427" extrusionOk="0">
                    <a:moveTo>
                      <a:pt x="3652" y="1"/>
                    </a:moveTo>
                    <a:lnTo>
                      <a:pt x="3185" y="3"/>
                    </a:lnTo>
                    <a:lnTo>
                      <a:pt x="117" y="18"/>
                    </a:lnTo>
                    <a:lnTo>
                      <a:pt x="0" y="1426"/>
                    </a:lnTo>
                    <a:lnTo>
                      <a:pt x="4567" y="1278"/>
                    </a:lnTo>
                    <a:cubicBezTo>
                      <a:pt x="4094" y="523"/>
                      <a:pt x="3652" y="1"/>
                      <a:pt x="36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5"/>
              <p:cNvSpPr/>
              <p:nvPr/>
            </p:nvSpPr>
            <p:spPr>
              <a:xfrm>
                <a:off x="7409425" y="1788000"/>
                <a:ext cx="82825" cy="328025"/>
              </a:xfrm>
              <a:custGeom>
                <a:avLst/>
                <a:gdLst/>
                <a:ahLst/>
                <a:cxnLst/>
                <a:rect l="l" t="t" r="r" b="b"/>
                <a:pathLst>
                  <a:path w="3313" h="13121" extrusionOk="0">
                    <a:moveTo>
                      <a:pt x="479" y="1"/>
                    </a:moveTo>
                    <a:lnTo>
                      <a:pt x="12" y="3"/>
                    </a:lnTo>
                    <a:lnTo>
                      <a:pt x="1" y="71"/>
                    </a:lnTo>
                    <a:cubicBezTo>
                      <a:pt x="2804" y="3314"/>
                      <a:pt x="1394" y="11251"/>
                      <a:pt x="1394" y="11251"/>
                    </a:cubicBezTo>
                    <a:lnTo>
                      <a:pt x="1879" y="13121"/>
                    </a:lnTo>
                    <a:lnTo>
                      <a:pt x="3313" y="13121"/>
                    </a:lnTo>
                    <a:lnTo>
                      <a:pt x="2738" y="11329"/>
                    </a:lnTo>
                    <a:cubicBezTo>
                      <a:pt x="2738" y="11329"/>
                      <a:pt x="2682" y="4563"/>
                      <a:pt x="2373" y="3400"/>
                    </a:cubicBezTo>
                    <a:cubicBezTo>
                      <a:pt x="1923" y="1702"/>
                      <a:pt x="479" y="1"/>
                      <a:pt x="4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15"/>
              <p:cNvSpPr/>
              <p:nvPr/>
            </p:nvSpPr>
            <p:spPr>
              <a:xfrm>
                <a:off x="7380675" y="1908975"/>
                <a:ext cx="82400" cy="10550"/>
              </a:xfrm>
              <a:custGeom>
                <a:avLst/>
                <a:gdLst/>
                <a:ahLst/>
                <a:cxnLst/>
                <a:rect l="l" t="t" r="r" b="b"/>
                <a:pathLst>
                  <a:path w="3296" h="422" fill="none" extrusionOk="0">
                    <a:moveTo>
                      <a:pt x="3296" y="1"/>
                    </a:moveTo>
                    <a:lnTo>
                      <a:pt x="1" y="421"/>
                    </a:lnTo>
                  </a:path>
                </a:pathLst>
              </a:custGeom>
              <a:noFill/>
              <a:ln w="950" cap="flat" cmpd="sng">
                <a:solidFill>
                  <a:schemeClr val="lt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15"/>
              <p:cNvSpPr/>
              <p:nvPr/>
            </p:nvSpPr>
            <p:spPr>
              <a:xfrm>
                <a:off x="7180825" y="1713375"/>
                <a:ext cx="144450" cy="78350"/>
              </a:xfrm>
              <a:custGeom>
                <a:avLst/>
                <a:gdLst/>
                <a:ahLst/>
                <a:cxnLst/>
                <a:rect l="l" t="t" r="r" b="b"/>
                <a:pathLst>
                  <a:path w="5778" h="3134" extrusionOk="0">
                    <a:moveTo>
                      <a:pt x="755" y="1"/>
                    </a:moveTo>
                    <a:lnTo>
                      <a:pt x="1" y="499"/>
                    </a:lnTo>
                    <a:cubicBezTo>
                      <a:pt x="1" y="499"/>
                      <a:pt x="1678" y="2399"/>
                      <a:pt x="3701" y="3061"/>
                    </a:cubicBezTo>
                    <a:cubicBezTo>
                      <a:pt x="3854" y="3111"/>
                      <a:pt x="4000" y="3134"/>
                      <a:pt x="4137" y="3134"/>
                    </a:cubicBezTo>
                    <a:cubicBezTo>
                      <a:pt x="5251" y="3134"/>
                      <a:pt x="5778" y="1637"/>
                      <a:pt x="4430" y="1083"/>
                    </a:cubicBezTo>
                    <a:lnTo>
                      <a:pt x="755" y="1"/>
                    </a:ln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5"/>
              <p:cNvSpPr/>
              <p:nvPr/>
            </p:nvSpPr>
            <p:spPr>
              <a:xfrm>
                <a:off x="7134425" y="1675925"/>
                <a:ext cx="69950" cy="56825"/>
              </a:xfrm>
              <a:custGeom>
                <a:avLst/>
                <a:gdLst/>
                <a:ahLst/>
                <a:cxnLst/>
                <a:rect l="l" t="t" r="r" b="b"/>
                <a:pathLst>
                  <a:path w="2798" h="2273" extrusionOk="0">
                    <a:moveTo>
                      <a:pt x="0" y="0"/>
                    </a:moveTo>
                    <a:lnTo>
                      <a:pt x="1874" y="2014"/>
                    </a:lnTo>
                    <a:lnTo>
                      <a:pt x="2541" y="2273"/>
                    </a:lnTo>
                    <a:lnTo>
                      <a:pt x="2797" y="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5"/>
              <p:cNvSpPr/>
              <p:nvPr/>
            </p:nvSpPr>
            <p:spPr>
              <a:xfrm>
                <a:off x="7189775" y="1686200"/>
                <a:ext cx="20550" cy="14625"/>
              </a:xfrm>
              <a:custGeom>
                <a:avLst/>
                <a:gdLst/>
                <a:ahLst/>
                <a:cxnLst/>
                <a:rect l="l" t="t" r="r" b="b"/>
                <a:pathLst>
                  <a:path w="822" h="585" extrusionOk="0">
                    <a:moveTo>
                      <a:pt x="408" y="1"/>
                    </a:moveTo>
                    <a:cubicBezTo>
                      <a:pt x="374" y="1"/>
                      <a:pt x="339" y="5"/>
                      <a:pt x="305" y="14"/>
                    </a:cubicBezTo>
                    <a:cubicBezTo>
                      <a:pt x="154" y="55"/>
                      <a:pt x="42" y="180"/>
                      <a:pt x="18" y="334"/>
                    </a:cubicBezTo>
                    <a:cubicBezTo>
                      <a:pt x="0" y="442"/>
                      <a:pt x="79" y="541"/>
                      <a:pt x="188" y="549"/>
                    </a:cubicBezTo>
                    <a:lnTo>
                      <a:pt x="601" y="584"/>
                    </a:lnTo>
                    <a:cubicBezTo>
                      <a:pt x="606" y="584"/>
                      <a:pt x="611" y="584"/>
                      <a:pt x="617" y="584"/>
                    </a:cubicBezTo>
                    <a:cubicBezTo>
                      <a:pt x="732" y="584"/>
                      <a:pt x="821" y="481"/>
                      <a:pt x="802" y="365"/>
                    </a:cubicBezTo>
                    <a:lnTo>
                      <a:pt x="795" y="328"/>
                    </a:lnTo>
                    <a:cubicBezTo>
                      <a:pt x="762" y="134"/>
                      <a:pt x="594" y="1"/>
                      <a:pt x="408" y="1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5"/>
              <p:cNvSpPr/>
              <p:nvPr/>
            </p:nvSpPr>
            <p:spPr>
              <a:xfrm>
                <a:off x="7124150" y="1654475"/>
                <a:ext cx="52150" cy="38725"/>
              </a:xfrm>
              <a:custGeom>
                <a:avLst/>
                <a:gdLst/>
                <a:ahLst/>
                <a:cxnLst/>
                <a:rect l="l" t="t" r="r" b="b"/>
                <a:pathLst>
                  <a:path w="2086" h="1549" extrusionOk="0">
                    <a:moveTo>
                      <a:pt x="287" y="0"/>
                    </a:moveTo>
                    <a:cubicBezTo>
                      <a:pt x="175" y="0"/>
                      <a:pt x="66" y="64"/>
                      <a:pt x="14" y="172"/>
                    </a:cubicBezTo>
                    <a:cubicBezTo>
                      <a:pt x="12" y="177"/>
                      <a:pt x="10" y="182"/>
                      <a:pt x="9" y="187"/>
                    </a:cubicBezTo>
                    <a:cubicBezTo>
                      <a:pt x="1" y="220"/>
                      <a:pt x="14" y="257"/>
                      <a:pt x="45" y="275"/>
                    </a:cubicBezTo>
                    <a:cubicBezTo>
                      <a:pt x="236" y="389"/>
                      <a:pt x="367" y="583"/>
                      <a:pt x="402" y="803"/>
                    </a:cubicBezTo>
                    <a:lnTo>
                      <a:pt x="411" y="859"/>
                    </a:lnTo>
                    <a:lnTo>
                      <a:pt x="2086" y="1549"/>
                    </a:lnTo>
                    <a:lnTo>
                      <a:pt x="2046" y="1518"/>
                    </a:lnTo>
                    <a:lnTo>
                      <a:pt x="807" y="571"/>
                    </a:lnTo>
                    <a:cubicBezTo>
                      <a:pt x="798" y="378"/>
                      <a:pt x="695" y="203"/>
                      <a:pt x="530" y="100"/>
                    </a:cubicBezTo>
                    <a:lnTo>
                      <a:pt x="520" y="94"/>
                    </a:lnTo>
                    <a:lnTo>
                      <a:pt x="425" y="35"/>
                    </a:lnTo>
                    <a:cubicBezTo>
                      <a:pt x="403" y="24"/>
                      <a:pt x="380" y="14"/>
                      <a:pt x="359" y="9"/>
                    </a:cubicBezTo>
                    <a:cubicBezTo>
                      <a:pt x="335" y="3"/>
                      <a:pt x="311" y="0"/>
                      <a:pt x="287" y="0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15"/>
              <p:cNvSpPr/>
              <p:nvPr/>
            </p:nvSpPr>
            <p:spPr>
              <a:xfrm>
                <a:off x="7130625" y="1656825"/>
                <a:ext cx="29100" cy="345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382" extrusionOk="0">
                    <a:moveTo>
                      <a:pt x="261" y="0"/>
                    </a:moveTo>
                    <a:cubicBezTo>
                      <a:pt x="158" y="7"/>
                      <a:pt x="62" y="69"/>
                      <a:pt x="14" y="171"/>
                    </a:cubicBezTo>
                    <a:cubicBezTo>
                      <a:pt x="12" y="175"/>
                      <a:pt x="9" y="181"/>
                      <a:pt x="8" y="186"/>
                    </a:cubicBezTo>
                    <a:cubicBezTo>
                      <a:pt x="0" y="219"/>
                      <a:pt x="14" y="255"/>
                      <a:pt x="45" y="274"/>
                    </a:cubicBezTo>
                    <a:cubicBezTo>
                      <a:pt x="236" y="388"/>
                      <a:pt x="397" y="562"/>
                      <a:pt x="431" y="928"/>
                    </a:cubicBezTo>
                    <a:lnTo>
                      <a:pt x="1164" y="1381"/>
                    </a:lnTo>
                    <a:lnTo>
                      <a:pt x="614" y="880"/>
                    </a:lnTo>
                    <a:lnTo>
                      <a:pt x="548" y="477"/>
                    </a:lnTo>
                    <a:cubicBezTo>
                      <a:pt x="539" y="284"/>
                      <a:pt x="436" y="109"/>
                      <a:pt x="271" y="6"/>
                    </a:cubicBezTo>
                    <a:lnTo>
                      <a:pt x="261" y="0"/>
                    </a:lnTo>
                    <a:close/>
                  </a:path>
                </a:pathLst>
              </a:custGeom>
              <a:solidFill>
                <a:srgbClr val="8E51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15"/>
              <p:cNvSpPr/>
              <p:nvPr/>
            </p:nvSpPr>
            <p:spPr>
              <a:xfrm>
                <a:off x="7135625" y="1657375"/>
                <a:ext cx="52250" cy="38725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549" extrusionOk="0">
                    <a:moveTo>
                      <a:pt x="289" y="0"/>
                    </a:moveTo>
                    <a:cubicBezTo>
                      <a:pt x="177" y="0"/>
                      <a:pt x="69" y="63"/>
                      <a:pt x="17" y="172"/>
                    </a:cubicBezTo>
                    <a:cubicBezTo>
                      <a:pt x="0" y="209"/>
                      <a:pt x="13" y="254"/>
                      <a:pt x="48" y="275"/>
                    </a:cubicBezTo>
                    <a:cubicBezTo>
                      <a:pt x="239" y="390"/>
                      <a:pt x="369" y="583"/>
                      <a:pt x="405" y="803"/>
                    </a:cubicBezTo>
                    <a:lnTo>
                      <a:pt x="414" y="858"/>
                    </a:lnTo>
                    <a:lnTo>
                      <a:pt x="2090" y="1548"/>
                    </a:lnTo>
                    <a:lnTo>
                      <a:pt x="810" y="572"/>
                    </a:lnTo>
                    <a:cubicBezTo>
                      <a:pt x="800" y="379"/>
                      <a:pt x="696" y="202"/>
                      <a:pt x="533" y="100"/>
                    </a:cubicBezTo>
                    <a:lnTo>
                      <a:pt x="428" y="34"/>
                    </a:lnTo>
                    <a:cubicBezTo>
                      <a:pt x="383" y="11"/>
                      <a:pt x="336" y="0"/>
                      <a:pt x="289" y="0"/>
                    </a:cubicBezTo>
                    <a:close/>
                  </a:path>
                </a:pathLst>
              </a:custGeom>
              <a:solidFill>
                <a:srgbClr val="AF72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5"/>
              <p:cNvSpPr/>
              <p:nvPr/>
            </p:nvSpPr>
            <p:spPr>
              <a:xfrm>
                <a:off x="7330775" y="1492425"/>
                <a:ext cx="62200" cy="51625"/>
              </a:xfrm>
              <a:custGeom>
                <a:avLst/>
                <a:gdLst/>
                <a:ahLst/>
                <a:cxnLst/>
                <a:rect l="l" t="t" r="r" b="b"/>
                <a:pathLst>
                  <a:path w="2488" h="2065" extrusionOk="0">
                    <a:moveTo>
                      <a:pt x="1721" y="0"/>
                    </a:moveTo>
                    <a:cubicBezTo>
                      <a:pt x="1634" y="0"/>
                      <a:pt x="1521" y="27"/>
                      <a:pt x="1380" y="88"/>
                    </a:cubicBezTo>
                    <a:cubicBezTo>
                      <a:pt x="1" y="677"/>
                      <a:pt x="476" y="1542"/>
                      <a:pt x="1374" y="2064"/>
                    </a:cubicBezTo>
                    <a:cubicBezTo>
                      <a:pt x="1374" y="2064"/>
                      <a:pt x="2487" y="0"/>
                      <a:pt x="1721" y="0"/>
                    </a:cubicBezTo>
                    <a:close/>
                  </a:path>
                </a:pathLst>
              </a:custGeom>
              <a:solidFill>
                <a:srgbClr val="3623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97" name="Google Shape;197;p15"/>
            <p:cNvCxnSpPr/>
            <p:nvPr/>
          </p:nvCxnSpPr>
          <p:spPr>
            <a:xfrm>
              <a:off x="5638950" y="3861513"/>
              <a:ext cx="25794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4FF6DD07-BC89-4701-92C7-4D44AD87E7B9}"/>
              </a:ext>
            </a:extLst>
          </p:cNvPr>
          <p:cNvSpPr txBox="1"/>
          <p:nvPr/>
        </p:nvSpPr>
        <p:spPr>
          <a:xfrm>
            <a:off x="4222761" y="3478906"/>
            <a:ext cx="3507618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prepared By: Mohammed Wannees</a:t>
            </a:r>
          </a:p>
          <a:p>
            <a:pPr algn="ctr"/>
            <a:r>
              <a:rPr lang="en-US" dirty="0"/>
              <a:t>Email:mohammed_3781@Limu.Edu.ly</a:t>
            </a:r>
          </a:p>
          <a:p>
            <a:pPr algn="ctr"/>
            <a:r>
              <a:rPr lang="en-US" dirty="0"/>
              <a:t>ID:3781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B1831BE-563D-4D94-8DBA-10D32CBAC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026" y="74379"/>
            <a:ext cx="1028700" cy="762807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3EA4B2CD-2244-489A-989C-7AF7BAE39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5009" y="20582"/>
            <a:ext cx="878866" cy="87886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4E1C122F-A3E5-4079-B0A4-77B29DABD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434" y="1236610"/>
            <a:ext cx="7145131" cy="26702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16322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1" name="Google Shape;361;p18"/>
          <p:cNvCxnSpPr>
            <a:cxnSpLocks/>
            <a:stCxn id="362" idx="1"/>
            <a:endCxn id="363" idx="3"/>
          </p:cNvCxnSpPr>
          <p:nvPr/>
        </p:nvCxnSpPr>
        <p:spPr>
          <a:xfrm>
            <a:off x="3281484" y="1869312"/>
            <a:ext cx="856933" cy="219224"/>
          </a:xfrm>
          <a:prstGeom prst="straightConnector1">
            <a:avLst/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4" name="Google Shape;364;p18"/>
          <p:cNvCxnSpPr>
            <a:cxnSpLocks/>
            <a:stCxn id="363" idx="1"/>
            <a:endCxn id="365" idx="3"/>
          </p:cNvCxnSpPr>
          <p:nvPr/>
        </p:nvCxnSpPr>
        <p:spPr>
          <a:xfrm flipV="1">
            <a:off x="6422064" y="1727738"/>
            <a:ext cx="575243" cy="360798"/>
          </a:xfrm>
          <a:prstGeom prst="straightConnector1">
            <a:avLst/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6" name="Google Shape;366;p18"/>
          <p:cNvCxnSpPr>
            <a:stCxn id="365" idx="1"/>
            <a:endCxn id="367" idx="1"/>
          </p:cNvCxnSpPr>
          <p:nvPr/>
        </p:nvCxnSpPr>
        <p:spPr>
          <a:xfrm>
            <a:off x="8718407" y="1727738"/>
            <a:ext cx="67280" cy="2357148"/>
          </a:xfrm>
          <a:prstGeom prst="bentConnector3">
            <a:avLst>
              <a:gd name="adj1" fmla="val 439774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none" w="sm" len="sm"/>
            <a:tailEnd type="triangle" w="sm" len="sm"/>
          </a:ln>
        </p:spPr>
      </p:cxnSp>
      <p:cxnSp>
        <p:nvCxnSpPr>
          <p:cNvPr id="368" name="Google Shape;368;p18"/>
          <p:cNvCxnSpPr>
            <a:cxnSpLocks/>
            <a:stCxn id="367" idx="3"/>
            <a:endCxn id="369" idx="1"/>
          </p:cNvCxnSpPr>
          <p:nvPr/>
        </p:nvCxnSpPr>
        <p:spPr>
          <a:xfrm flipH="1" flipV="1">
            <a:off x="6109463" y="3724128"/>
            <a:ext cx="946724" cy="360758"/>
          </a:xfrm>
          <a:prstGeom prst="straightConnector1">
            <a:avLst/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0" name="Google Shape;370;p18"/>
          <p:cNvCxnSpPr>
            <a:cxnSpLocks/>
            <a:stCxn id="369" idx="3"/>
            <a:endCxn id="371" idx="1"/>
          </p:cNvCxnSpPr>
          <p:nvPr/>
        </p:nvCxnSpPr>
        <p:spPr>
          <a:xfrm flipH="1">
            <a:off x="3637588" y="3724128"/>
            <a:ext cx="756175" cy="626809"/>
          </a:xfrm>
          <a:prstGeom prst="straightConnector1">
            <a:avLst/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4" name="Google Shape;374;p1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TABLE OF CONTENTS</a:t>
            </a:r>
            <a:br>
              <a:rPr lang="en-US" dirty="0"/>
            </a:br>
            <a:endParaRPr dirty="0"/>
          </a:p>
        </p:txBody>
      </p:sp>
      <p:sp>
        <p:nvSpPr>
          <p:cNvPr id="375" name="Google Shape;375;p18"/>
          <p:cNvSpPr/>
          <p:nvPr/>
        </p:nvSpPr>
        <p:spPr>
          <a:xfrm>
            <a:off x="676042" y="2849280"/>
            <a:ext cx="202679" cy="162437"/>
          </a:xfrm>
          <a:custGeom>
            <a:avLst/>
            <a:gdLst/>
            <a:ahLst/>
            <a:cxnLst/>
            <a:rect l="l" t="t" r="r" b="b"/>
            <a:pathLst>
              <a:path w="1073" h="860" fill="none" extrusionOk="0">
                <a:moveTo>
                  <a:pt x="0" y="429"/>
                </a:moveTo>
                <a:lnTo>
                  <a:pt x="406" y="859"/>
                </a:lnTo>
                <a:lnTo>
                  <a:pt x="1072" y="1"/>
                </a:lnTo>
              </a:path>
            </a:pathLst>
          </a:custGeom>
          <a:solidFill>
            <a:schemeClr val="lt1"/>
          </a:solidFill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8"/>
          <p:cNvSpPr txBox="1"/>
          <p:nvPr/>
        </p:nvSpPr>
        <p:spPr>
          <a:xfrm>
            <a:off x="2173501" y="1276088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01</a:t>
            </a:r>
            <a:endParaRPr sz="1800" u="sng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62" name="Google Shape;362;p18"/>
          <p:cNvSpPr/>
          <p:nvPr/>
        </p:nvSpPr>
        <p:spPr>
          <a:xfrm flipH="1">
            <a:off x="1551984" y="1648512"/>
            <a:ext cx="1729500" cy="4416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Introduction</a:t>
            </a:r>
          </a:p>
        </p:txBody>
      </p:sp>
      <p:sp>
        <p:nvSpPr>
          <p:cNvPr id="379" name="Google Shape;379;p18"/>
          <p:cNvSpPr txBox="1"/>
          <p:nvPr/>
        </p:nvSpPr>
        <p:spPr>
          <a:xfrm>
            <a:off x="4303322" y="1269243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02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63" name="Google Shape;363;p18"/>
          <p:cNvSpPr/>
          <p:nvPr/>
        </p:nvSpPr>
        <p:spPr>
          <a:xfrm flipH="1">
            <a:off x="4138417" y="1867736"/>
            <a:ext cx="2283647" cy="441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Principles of Conversation</a:t>
            </a:r>
          </a:p>
        </p:txBody>
      </p:sp>
      <p:sp>
        <p:nvSpPr>
          <p:cNvPr id="382" name="Google Shape;382;p18"/>
          <p:cNvSpPr txBox="1"/>
          <p:nvPr/>
        </p:nvSpPr>
        <p:spPr>
          <a:xfrm>
            <a:off x="7586357" y="1065338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03</a:t>
            </a:r>
            <a:endParaRPr sz="1800" u="sng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65" name="Google Shape;365;p18"/>
          <p:cNvSpPr/>
          <p:nvPr/>
        </p:nvSpPr>
        <p:spPr>
          <a:xfrm flipH="1">
            <a:off x="6997307" y="1506938"/>
            <a:ext cx="1721100" cy="441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Examples</a:t>
            </a:r>
          </a:p>
        </p:txBody>
      </p:sp>
      <p:sp>
        <p:nvSpPr>
          <p:cNvPr id="385" name="Google Shape;385;p18"/>
          <p:cNvSpPr txBox="1"/>
          <p:nvPr/>
        </p:nvSpPr>
        <p:spPr>
          <a:xfrm>
            <a:off x="2445001" y="3694919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06</a:t>
            </a:r>
            <a:endParaRPr sz="1800" u="sng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71" name="Google Shape;371;p18"/>
          <p:cNvSpPr/>
          <p:nvPr/>
        </p:nvSpPr>
        <p:spPr>
          <a:xfrm flipH="1">
            <a:off x="1916488" y="4130137"/>
            <a:ext cx="1721100" cy="4416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References</a:t>
            </a:r>
          </a:p>
        </p:txBody>
      </p:sp>
      <p:sp>
        <p:nvSpPr>
          <p:cNvPr id="388" name="Google Shape;388;p18"/>
          <p:cNvSpPr txBox="1"/>
          <p:nvPr/>
        </p:nvSpPr>
        <p:spPr>
          <a:xfrm>
            <a:off x="4878335" y="3054964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05</a:t>
            </a:r>
            <a:endParaRPr sz="1800" u="sng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69" name="Google Shape;369;p18"/>
          <p:cNvSpPr/>
          <p:nvPr/>
        </p:nvSpPr>
        <p:spPr>
          <a:xfrm flipH="1">
            <a:off x="4393763" y="3503328"/>
            <a:ext cx="1715700" cy="441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Reflection</a:t>
            </a:r>
          </a:p>
        </p:txBody>
      </p:sp>
      <p:sp>
        <p:nvSpPr>
          <p:cNvPr id="391" name="Google Shape;391;p18"/>
          <p:cNvSpPr txBox="1"/>
          <p:nvPr/>
        </p:nvSpPr>
        <p:spPr>
          <a:xfrm>
            <a:off x="7553663" y="3402386"/>
            <a:ext cx="54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04</a:t>
            </a:r>
            <a:endParaRPr sz="1800" u="sng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67" name="Google Shape;367;p18"/>
          <p:cNvSpPr/>
          <p:nvPr/>
        </p:nvSpPr>
        <p:spPr>
          <a:xfrm flipH="1">
            <a:off x="7056187" y="3864086"/>
            <a:ext cx="1729500" cy="441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Conclusion</a:t>
            </a: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C594C017-3F49-4C95-A183-E4B34C7EE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82" y="1358170"/>
            <a:ext cx="2164268" cy="44260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3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Introduction</a:t>
            </a:r>
            <a:br>
              <a:rPr lang="en-US" dirty="0"/>
            </a:br>
            <a:endParaRPr dirty="0"/>
          </a:p>
        </p:txBody>
      </p:sp>
      <p:sp>
        <p:nvSpPr>
          <p:cNvPr id="1331" name="Google Shape;1331;p31"/>
          <p:cNvSpPr/>
          <p:nvPr/>
        </p:nvSpPr>
        <p:spPr>
          <a:xfrm>
            <a:off x="1003411" y="1470693"/>
            <a:ext cx="5057700" cy="1761976"/>
          </a:xfrm>
          <a:prstGeom prst="roundRect">
            <a:avLst>
              <a:gd name="adj" fmla="val 9634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342" name="Google Shape;1342;p31"/>
          <p:cNvGrpSpPr/>
          <p:nvPr/>
        </p:nvGrpSpPr>
        <p:grpSpPr>
          <a:xfrm>
            <a:off x="6353330" y="1695700"/>
            <a:ext cx="2134783" cy="3055056"/>
            <a:chOff x="6353330" y="1695700"/>
            <a:chExt cx="2134783" cy="3055056"/>
          </a:xfrm>
        </p:grpSpPr>
        <p:sp>
          <p:nvSpPr>
            <p:cNvPr id="1343" name="Google Shape;1343;p31"/>
            <p:cNvSpPr/>
            <p:nvPr/>
          </p:nvSpPr>
          <p:spPr>
            <a:xfrm flipH="1">
              <a:off x="7452292" y="4704672"/>
              <a:ext cx="492085" cy="24653"/>
            </a:xfrm>
            <a:custGeom>
              <a:avLst/>
              <a:gdLst/>
              <a:ahLst/>
              <a:cxnLst/>
              <a:rect l="l" t="t" r="r" b="b"/>
              <a:pathLst>
                <a:path w="5549" h="278" extrusionOk="0">
                  <a:moveTo>
                    <a:pt x="1" y="278"/>
                  </a:moveTo>
                  <a:lnTo>
                    <a:pt x="5545" y="278"/>
                  </a:lnTo>
                  <a:lnTo>
                    <a:pt x="5548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1"/>
            <p:cNvSpPr/>
            <p:nvPr/>
          </p:nvSpPr>
          <p:spPr>
            <a:xfrm flipH="1">
              <a:off x="6744018" y="4704672"/>
              <a:ext cx="478074" cy="24653"/>
            </a:xfrm>
            <a:custGeom>
              <a:avLst/>
              <a:gdLst/>
              <a:ahLst/>
              <a:cxnLst/>
              <a:rect l="l" t="t" r="r" b="b"/>
              <a:pathLst>
                <a:path w="5391" h="278" extrusionOk="0">
                  <a:moveTo>
                    <a:pt x="1" y="278"/>
                  </a:moveTo>
                  <a:lnTo>
                    <a:pt x="5391" y="278"/>
                  </a:lnTo>
                  <a:lnTo>
                    <a:pt x="539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45" name="Google Shape;1345;p31"/>
            <p:cNvGrpSpPr/>
            <p:nvPr/>
          </p:nvGrpSpPr>
          <p:grpSpPr>
            <a:xfrm>
              <a:off x="6353330" y="1695700"/>
              <a:ext cx="2134783" cy="3055056"/>
              <a:chOff x="6552140" y="1695700"/>
              <a:chExt cx="2134783" cy="3055056"/>
            </a:xfrm>
          </p:grpSpPr>
          <p:grpSp>
            <p:nvGrpSpPr>
              <p:cNvPr id="1346" name="Google Shape;1346;p31"/>
              <p:cNvGrpSpPr/>
              <p:nvPr/>
            </p:nvGrpSpPr>
            <p:grpSpPr>
              <a:xfrm>
                <a:off x="7529906" y="3054911"/>
                <a:ext cx="1157017" cy="1695846"/>
                <a:chOff x="6690102" y="2206739"/>
                <a:chExt cx="787194" cy="1153793"/>
              </a:xfrm>
            </p:grpSpPr>
            <p:sp>
              <p:nvSpPr>
                <p:cNvPr id="1347" name="Google Shape;1347;p31"/>
                <p:cNvSpPr/>
                <p:nvPr/>
              </p:nvSpPr>
              <p:spPr>
                <a:xfrm rot="-900050">
                  <a:off x="7040061" y="2822022"/>
                  <a:ext cx="140524" cy="5293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9" h="10619" extrusionOk="0">
                      <a:moveTo>
                        <a:pt x="1633" y="0"/>
                      </a:moveTo>
                      <a:lnTo>
                        <a:pt x="0" y="10618"/>
                      </a:lnTo>
                      <a:lnTo>
                        <a:pt x="592" y="10618"/>
                      </a:lnTo>
                      <a:lnTo>
                        <a:pt x="281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8" name="Google Shape;1348;p31"/>
                <p:cNvSpPr/>
                <p:nvPr/>
              </p:nvSpPr>
              <p:spPr>
                <a:xfrm>
                  <a:off x="6690102" y="2831200"/>
                  <a:ext cx="140520" cy="529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9" h="10619" extrusionOk="0">
                      <a:moveTo>
                        <a:pt x="1633" y="0"/>
                      </a:moveTo>
                      <a:lnTo>
                        <a:pt x="0" y="10618"/>
                      </a:lnTo>
                      <a:lnTo>
                        <a:pt x="592" y="10618"/>
                      </a:lnTo>
                      <a:lnTo>
                        <a:pt x="281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9" name="Google Shape;1349;p31"/>
                <p:cNvSpPr/>
                <p:nvPr/>
              </p:nvSpPr>
              <p:spPr>
                <a:xfrm flipH="1">
                  <a:off x="7313906" y="2831200"/>
                  <a:ext cx="140520" cy="529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9" h="10619" extrusionOk="0">
                      <a:moveTo>
                        <a:pt x="1633" y="0"/>
                      </a:moveTo>
                      <a:lnTo>
                        <a:pt x="0" y="10618"/>
                      </a:lnTo>
                      <a:lnTo>
                        <a:pt x="592" y="10618"/>
                      </a:lnTo>
                      <a:lnTo>
                        <a:pt x="281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350" name="Google Shape;1350;p31"/>
                <p:cNvGrpSpPr/>
                <p:nvPr/>
              </p:nvGrpSpPr>
              <p:grpSpPr>
                <a:xfrm>
                  <a:off x="6784074" y="2206739"/>
                  <a:ext cx="693222" cy="636392"/>
                  <a:chOff x="6784074" y="2206739"/>
                  <a:chExt cx="693222" cy="636392"/>
                </a:xfrm>
              </p:grpSpPr>
              <p:sp>
                <p:nvSpPr>
                  <p:cNvPr id="1351" name="Google Shape;1351;p31"/>
                  <p:cNvSpPr/>
                  <p:nvPr/>
                </p:nvSpPr>
                <p:spPr>
                  <a:xfrm>
                    <a:off x="6784421" y="2206739"/>
                    <a:ext cx="406990" cy="5994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10" h="12093" extrusionOk="0">
                        <a:moveTo>
                          <a:pt x="3828" y="1"/>
                        </a:moveTo>
                        <a:cubicBezTo>
                          <a:pt x="1850" y="1"/>
                          <a:pt x="222" y="1582"/>
                          <a:pt x="176" y="3571"/>
                        </a:cubicBezTo>
                        <a:lnTo>
                          <a:pt x="27" y="9905"/>
                        </a:lnTo>
                        <a:cubicBezTo>
                          <a:pt x="1" y="11010"/>
                          <a:pt x="875" y="11926"/>
                          <a:pt x="1980" y="11953"/>
                        </a:cubicBezTo>
                        <a:lnTo>
                          <a:pt x="7968" y="12092"/>
                        </a:lnTo>
                        <a:lnTo>
                          <a:pt x="8163" y="3758"/>
                        </a:lnTo>
                        <a:cubicBezTo>
                          <a:pt x="8210" y="1739"/>
                          <a:pt x="6613" y="66"/>
                          <a:pt x="4594" y="18"/>
                        </a:cubicBezTo>
                        <a:lnTo>
                          <a:pt x="3915" y="2"/>
                        </a:lnTo>
                        <a:cubicBezTo>
                          <a:pt x="3886" y="1"/>
                          <a:pt x="3857" y="1"/>
                          <a:pt x="3828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2" name="Google Shape;1352;p31"/>
                  <p:cNvSpPr/>
                  <p:nvPr/>
                </p:nvSpPr>
                <p:spPr>
                  <a:xfrm>
                    <a:off x="6786305" y="2531717"/>
                    <a:ext cx="690991" cy="3114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939" h="6282" extrusionOk="0">
                        <a:moveTo>
                          <a:pt x="120" y="0"/>
                        </a:moveTo>
                        <a:lnTo>
                          <a:pt x="24" y="4077"/>
                        </a:lnTo>
                        <a:cubicBezTo>
                          <a:pt x="0" y="5140"/>
                          <a:pt x="842" y="6021"/>
                          <a:pt x="1905" y="6047"/>
                        </a:cubicBezTo>
                        <a:lnTo>
                          <a:pt x="11892" y="6281"/>
                        </a:lnTo>
                        <a:cubicBezTo>
                          <a:pt x="11907" y="6281"/>
                          <a:pt x="11923" y="6281"/>
                          <a:pt x="11938" y="6281"/>
                        </a:cubicBezTo>
                        <a:cubicBezTo>
                          <a:pt x="12980" y="6281"/>
                          <a:pt x="13838" y="5448"/>
                          <a:pt x="13863" y="4400"/>
                        </a:cubicBezTo>
                        <a:lnTo>
                          <a:pt x="13913" y="2250"/>
                        </a:lnTo>
                        <a:cubicBezTo>
                          <a:pt x="13938" y="1187"/>
                          <a:pt x="13096" y="304"/>
                          <a:pt x="12032" y="279"/>
                        </a:cubicBezTo>
                        <a:lnTo>
                          <a:pt x="12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3" name="Google Shape;1353;p31"/>
                  <p:cNvSpPr/>
                  <p:nvPr/>
                </p:nvSpPr>
                <p:spPr>
                  <a:xfrm>
                    <a:off x="6844996" y="2208573"/>
                    <a:ext cx="352659" cy="598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14" h="12072" extrusionOk="0">
                        <a:moveTo>
                          <a:pt x="3624" y="0"/>
                        </a:moveTo>
                        <a:cubicBezTo>
                          <a:pt x="1758" y="0"/>
                          <a:pt x="225" y="1490"/>
                          <a:pt x="181" y="3365"/>
                        </a:cubicBezTo>
                        <a:lnTo>
                          <a:pt x="25" y="10025"/>
                        </a:lnTo>
                        <a:cubicBezTo>
                          <a:pt x="1" y="11065"/>
                          <a:pt x="825" y="11929"/>
                          <a:pt x="1865" y="11953"/>
                        </a:cubicBezTo>
                        <a:lnTo>
                          <a:pt x="6868" y="12071"/>
                        </a:lnTo>
                        <a:lnTo>
                          <a:pt x="7069" y="3526"/>
                        </a:lnTo>
                        <a:cubicBezTo>
                          <a:pt x="7114" y="1624"/>
                          <a:pt x="5608" y="46"/>
                          <a:pt x="3706" y="1"/>
                        </a:cubicBezTo>
                        <a:cubicBezTo>
                          <a:pt x="3678" y="1"/>
                          <a:pt x="3651" y="0"/>
                          <a:pt x="3624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4" name="Google Shape;1354;p31"/>
                  <p:cNvSpPr/>
                  <p:nvPr/>
                </p:nvSpPr>
                <p:spPr>
                  <a:xfrm>
                    <a:off x="7083580" y="2378898"/>
                    <a:ext cx="40947" cy="419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6" h="847" extrusionOk="0">
                        <a:moveTo>
                          <a:pt x="413" y="0"/>
                        </a:moveTo>
                        <a:cubicBezTo>
                          <a:pt x="197" y="0"/>
                          <a:pt x="19" y="180"/>
                          <a:pt x="10" y="408"/>
                        </a:cubicBezTo>
                        <a:cubicBezTo>
                          <a:pt x="1" y="642"/>
                          <a:pt x="173" y="839"/>
                          <a:pt x="396" y="847"/>
                        </a:cubicBezTo>
                        <a:cubicBezTo>
                          <a:pt x="401" y="847"/>
                          <a:pt x="407" y="847"/>
                          <a:pt x="412" y="847"/>
                        </a:cubicBezTo>
                        <a:cubicBezTo>
                          <a:pt x="628" y="847"/>
                          <a:pt x="808" y="668"/>
                          <a:pt x="817" y="440"/>
                        </a:cubicBezTo>
                        <a:cubicBezTo>
                          <a:pt x="826" y="206"/>
                          <a:pt x="653" y="10"/>
                          <a:pt x="429" y="1"/>
                        </a:cubicBezTo>
                        <a:cubicBezTo>
                          <a:pt x="424" y="0"/>
                          <a:pt x="419" y="0"/>
                          <a:pt x="41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5" name="Google Shape;1355;p31"/>
                  <p:cNvSpPr/>
                  <p:nvPr/>
                </p:nvSpPr>
                <p:spPr>
                  <a:xfrm>
                    <a:off x="6957720" y="2373892"/>
                    <a:ext cx="41046" cy="420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8" h="848" extrusionOk="0">
                        <a:moveTo>
                          <a:pt x="414" y="1"/>
                        </a:moveTo>
                        <a:cubicBezTo>
                          <a:pt x="199" y="1"/>
                          <a:pt x="19" y="180"/>
                          <a:pt x="10" y="408"/>
                        </a:cubicBezTo>
                        <a:cubicBezTo>
                          <a:pt x="1" y="642"/>
                          <a:pt x="174" y="839"/>
                          <a:pt x="397" y="847"/>
                        </a:cubicBezTo>
                        <a:cubicBezTo>
                          <a:pt x="403" y="847"/>
                          <a:pt x="408" y="847"/>
                          <a:pt x="413" y="847"/>
                        </a:cubicBezTo>
                        <a:cubicBezTo>
                          <a:pt x="629" y="847"/>
                          <a:pt x="808" y="669"/>
                          <a:pt x="818" y="440"/>
                        </a:cubicBezTo>
                        <a:cubicBezTo>
                          <a:pt x="827" y="207"/>
                          <a:pt x="653" y="10"/>
                          <a:pt x="430" y="1"/>
                        </a:cubicBezTo>
                        <a:cubicBezTo>
                          <a:pt x="425" y="1"/>
                          <a:pt x="420" y="1"/>
                          <a:pt x="414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6" name="Google Shape;1356;p31"/>
                  <p:cNvSpPr/>
                  <p:nvPr/>
                </p:nvSpPr>
                <p:spPr>
                  <a:xfrm>
                    <a:off x="6791163" y="2525925"/>
                    <a:ext cx="333970" cy="3004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37" h="6061" extrusionOk="0">
                        <a:moveTo>
                          <a:pt x="113" y="0"/>
                        </a:moveTo>
                        <a:lnTo>
                          <a:pt x="59" y="2490"/>
                        </a:lnTo>
                        <a:lnTo>
                          <a:pt x="21" y="4214"/>
                        </a:lnTo>
                        <a:cubicBezTo>
                          <a:pt x="1" y="5157"/>
                          <a:pt x="688" y="5940"/>
                          <a:pt x="1553" y="5962"/>
                        </a:cubicBezTo>
                        <a:lnTo>
                          <a:pt x="2112" y="5977"/>
                        </a:lnTo>
                        <a:lnTo>
                          <a:pt x="5397" y="6060"/>
                        </a:lnTo>
                        <a:lnTo>
                          <a:pt x="6636" y="5531"/>
                        </a:lnTo>
                        <a:lnTo>
                          <a:pt x="6718" y="1718"/>
                        </a:lnTo>
                        <a:cubicBezTo>
                          <a:pt x="6736" y="863"/>
                          <a:pt x="6114" y="153"/>
                          <a:pt x="5328" y="133"/>
                        </a:cubicBez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7" name="Google Shape;1357;p31"/>
                  <p:cNvSpPr/>
                  <p:nvPr/>
                </p:nvSpPr>
                <p:spPr>
                  <a:xfrm>
                    <a:off x="7114313" y="2796481"/>
                    <a:ext cx="299814" cy="130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48" h="263" extrusionOk="0">
                        <a:moveTo>
                          <a:pt x="2" y="1"/>
                        </a:moveTo>
                        <a:lnTo>
                          <a:pt x="0" y="122"/>
                        </a:lnTo>
                        <a:lnTo>
                          <a:pt x="6044" y="263"/>
                        </a:lnTo>
                        <a:lnTo>
                          <a:pt x="6048" y="141"/>
                        </a:lnTo>
                        <a:lnTo>
                          <a:pt x="2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8" name="Google Shape;1358;p31"/>
                  <p:cNvSpPr/>
                  <p:nvPr/>
                </p:nvSpPr>
                <p:spPr>
                  <a:xfrm>
                    <a:off x="6785363" y="2530584"/>
                    <a:ext cx="333920" cy="3004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36" h="6061" extrusionOk="0">
                        <a:moveTo>
                          <a:pt x="112" y="1"/>
                        </a:moveTo>
                        <a:lnTo>
                          <a:pt x="58" y="2490"/>
                        </a:lnTo>
                        <a:lnTo>
                          <a:pt x="21" y="4215"/>
                        </a:lnTo>
                        <a:cubicBezTo>
                          <a:pt x="0" y="5158"/>
                          <a:pt x="686" y="5941"/>
                          <a:pt x="1552" y="5963"/>
                        </a:cubicBezTo>
                        <a:lnTo>
                          <a:pt x="2111" y="5976"/>
                        </a:lnTo>
                        <a:lnTo>
                          <a:pt x="5396" y="6061"/>
                        </a:lnTo>
                        <a:lnTo>
                          <a:pt x="6635" y="5531"/>
                        </a:lnTo>
                        <a:lnTo>
                          <a:pt x="6716" y="1719"/>
                        </a:lnTo>
                        <a:cubicBezTo>
                          <a:pt x="6736" y="864"/>
                          <a:pt x="6113" y="154"/>
                          <a:pt x="5326" y="134"/>
                        </a:cubicBezTo>
                        <a:lnTo>
                          <a:pt x="112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9" name="Google Shape;1359;p31"/>
                  <p:cNvSpPr/>
                  <p:nvPr/>
                </p:nvSpPr>
                <p:spPr>
                  <a:xfrm>
                    <a:off x="6784074" y="2530584"/>
                    <a:ext cx="281076" cy="3004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0" h="6061" extrusionOk="0">
                        <a:moveTo>
                          <a:pt x="111" y="1"/>
                        </a:moveTo>
                        <a:lnTo>
                          <a:pt x="58" y="2490"/>
                        </a:lnTo>
                        <a:lnTo>
                          <a:pt x="21" y="4215"/>
                        </a:lnTo>
                        <a:cubicBezTo>
                          <a:pt x="1" y="5158"/>
                          <a:pt x="676" y="5941"/>
                          <a:pt x="1529" y="5963"/>
                        </a:cubicBezTo>
                        <a:lnTo>
                          <a:pt x="2080" y="5976"/>
                        </a:lnTo>
                        <a:lnTo>
                          <a:pt x="5313" y="6061"/>
                        </a:lnTo>
                        <a:lnTo>
                          <a:pt x="5382" y="3299"/>
                        </a:lnTo>
                        <a:cubicBezTo>
                          <a:pt x="5382" y="1093"/>
                          <a:pt x="5670" y="90"/>
                          <a:pt x="3548" y="90"/>
                        </a:cubicBezTo>
                        <a:lnTo>
                          <a:pt x="111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360" name="Google Shape;1360;p31"/>
              <p:cNvGrpSpPr/>
              <p:nvPr/>
            </p:nvGrpSpPr>
            <p:grpSpPr>
              <a:xfrm flipH="1">
                <a:off x="7576903" y="1763111"/>
                <a:ext cx="1062032" cy="635116"/>
                <a:chOff x="6617547" y="1329436"/>
                <a:chExt cx="722569" cy="432110"/>
              </a:xfrm>
            </p:grpSpPr>
            <p:grpSp>
              <p:nvGrpSpPr>
                <p:cNvPr id="1361" name="Google Shape;1361;p31"/>
                <p:cNvGrpSpPr/>
                <p:nvPr/>
              </p:nvGrpSpPr>
              <p:grpSpPr>
                <a:xfrm>
                  <a:off x="6854197" y="1437303"/>
                  <a:ext cx="463438" cy="295104"/>
                  <a:chOff x="6854197" y="1437303"/>
                  <a:chExt cx="463438" cy="295104"/>
                </a:xfrm>
              </p:grpSpPr>
              <p:sp>
                <p:nvSpPr>
                  <p:cNvPr id="1362" name="Google Shape;1362;p31"/>
                  <p:cNvSpPr/>
                  <p:nvPr/>
                </p:nvSpPr>
                <p:spPr>
                  <a:xfrm>
                    <a:off x="7263055" y="1545764"/>
                    <a:ext cx="54579" cy="1844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1" h="3720" extrusionOk="0">
                        <a:moveTo>
                          <a:pt x="307" y="1"/>
                        </a:moveTo>
                        <a:lnTo>
                          <a:pt x="0" y="3653"/>
                        </a:lnTo>
                        <a:lnTo>
                          <a:pt x="794" y="3719"/>
                        </a:lnTo>
                        <a:lnTo>
                          <a:pt x="1100" y="67"/>
                        </a:lnTo>
                        <a:lnTo>
                          <a:pt x="307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3" name="Google Shape;1363;p31"/>
                  <p:cNvSpPr/>
                  <p:nvPr/>
                </p:nvSpPr>
                <p:spPr>
                  <a:xfrm>
                    <a:off x="7194053" y="1456289"/>
                    <a:ext cx="74260" cy="2738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8" h="5525" extrusionOk="0">
                        <a:moveTo>
                          <a:pt x="306" y="1"/>
                        </a:moveTo>
                        <a:lnTo>
                          <a:pt x="0" y="5458"/>
                        </a:lnTo>
                        <a:lnTo>
                          <a:pt x="1191" y="5524"/>
                        </a:lnTo>
                        <a:lnTo>
                          <a:pt x="1498" y="67"/>
                        </a:lnTo>
                        <a:lnTo>
                          <a:pt x="306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4" name="Google Shape;1364;p31"/>
                  <p:cNvSpPr/>
                  <p:nvPr/>
                </p:nvSpPr>
                <p:spPr>
                  <a:xfrm>
                    <a:off x="7144730" y="1507595"/>
                    <a:ext cx="54579" cy="2222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1" h="4484" extrusionOk="0">
                        <a:moveTo>
                          <a:pt x="307" y="0"/>
                        </a:moveTo>
                        <a:lnTo>
                          <a:pt x="0" y="4429"/>
                        </a:lnTo>
                        <a:lnTo>
                          <a:pt x="794" y="4484"/>
                        </a:lnTo>
                        <a:lnTo>
                          <a:pt x="1100" y="55"/>
                        </a:lnTo>
                        <a:lnTo>
                          <a:pt x="307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5" name="Google Shape;1365;p31"/>
                  <p:cNvSpPr/>
                  <p:nvPr/>
                </p:nvSpPr>
                <p:spPr>
                  <a:xfrm>
                    <a:off x="7050298" y="1528414"/>
                    <a:ext cx="84273" cy="2038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0" h="4113" extrusionOk="0">
                        <a:moveTo>
                          <a:pt x="1184" y="1"/>
                        </a:moveTo>
                        <a:lnTo>
                          <a:pt x="1" y="154"/>
                        </a:lnTo>
                        <a:lnTo>
                          <a:pt x="517" y="4113"/>
                        </a:lnTo>
                        <a:lnTo>
                          <a:pt x="1700" y="3960"/>
                        </a:lnTo>
                        <a:lnTo>
                          <a:pt x="1184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6" name="Google Shape;1366;p31"/>
                  <p:cNvSpPr/>
                  <p:nvPr/>
                </p:nvSpPr>
                <p:spPr>
                  <a:xfrm>
                    <a:off x="6972472" y="1437303"/>
                    <a:ext cx="93543" cy="2948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" h="5947" extrusionOk="0">
                        <a:moveTo>
                          <a:pt x="1186" y="1"/>
                        </a:moveTo>
                        <a:lnTo>
                          <a:pt x="0" y="144"/>
                        </a:lnTo>
                        <a:lnTo>
                          <a:pt x="701" y="5946"/>
                        </a:lnTo>
                        <a:lnTo>
                          <a:pt x="1886" y="5802"/>
                        </a:lnTo>
                        <a:lnTo>
                          <a:pt x="1186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7" name="Google Shape;1367;p31"/>
                  <p:cNvSpPr/>
                  <p:nvPr/>
                </p:nvSpPr>
                <p:spPr>
                  <a:xfrm>
                    <a:off x="6923150" y="1479736"/>
                    <a:ext cx="73863" cy="251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0" h="5075" extrusionOk="0">
                        <a:moveTo>
                          <a:pt x="788" y="1"/>
                        </a:moveTo>
                        <a:lnTo>
                          <a:pt x="1" y="112"/>
                        </a:lnTo>
                        <a:lnTo>
                          <a:pt x="701" y="5074"/>
                        </a:lnTo>
                        <a:lnTo>
                          <a:pt x="1489" y="4962"/>
                        </a:lnTo>
                        <a:lnTo>
                          <a:pt x="788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8" name="Google Shape;1368;p31"/>
                  <p:cNvSpPr/>
                  <p:nvPr/>
                </p:nvSpPr>
                <p:spPr>
                  <a:xfrm>
                    <a:off x="6854197" y="1459263"/>
                    <a:ext cx="93444" cy="273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5" h="5510" extrusionOk="0">
                        <a:moveTo>
                          <a:pt x="1184" y="0"/>
                        </a:moveTo>
                        <a:lnTo>
                          <a:pt x="0" y="154"/>
                        </a:lnTo>
                        <a:lnTo>
                          <a:pt x="701" y="5509"/>
                        </a:lnTo>
                        <a:lnTo>
                          <a:pt x="1884" y="5354"/>
                        </a:lnTo>
                        <a:lnTo>
                          <a:pt x="1184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369" name="Google Shape;1369;p31"/>
                <p:cNvGrpSpPr/>
                <p:nvPr/>
              </p:nvGrpSpPr>
              <p:grpSpPr>
                <a:xfrm>
                  <a:off x="6652013" y="1329436"/>
                  <a:ext cx="229521" cy="403074"/>
                  <a:chOff x="6522150" y="1329350"/>
                  <a:chExt cx="115750" cy="203275"/>
                </a:xfrm>
              </p:grpSpPr>
              <p:sp>
                <p:nvSpPr>
                  <p:cNvPr id="1370" name="Google Shape;1370;p31"/>
                  <p:cNvSpPr/>
                  <p:nvPr/>
                </p:nvSpPr>
                <p:spPr>
                  <a:xfrm>
                    <a:off x="6560975" y="1329350"/>
                    <a:ext cx="40150" cy="167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6" h="6703" extrusionOk="0">
                        <a:moveTo>
                          <a:pt x="962" y="1"/>
                        </a:moveTo>
                        <a:cubicBezTo>
                          <a:pt x="747" y="2248"/>
                          <a:pt x="426" y="4486"/>
                          <a:pt x="0" y="6702"/>
                        </a:cubicBezTo>
                        <a:lnTo>
                          <a:pt x="721" y="6503"/>
                        </a:lnTo>
                        <a:cubicBezTo>
                          <a:pt x="1518" y="4443"/>
                          <a:pt x="1605" y="2115"/>
                          <a:pt x="96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1" name="Google Shape;1371;p31"/>
                  <p:cNvSpPr/>
                  <p:nvPr/>
                </p:nvSpPr>
                <p:spPr>
                  <a:xfrm>
                    <a:off x="6535825" y="1347425"/>
                    <a:ext cx="43400" cy="13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36" h="5538" extrusionOk="0">
                        <a:moveTo>
                          <a:pt x="964" y="0"/>
                        </a:moveTo>
                        <a:lnTo>
                          <a:pt x="964" y="0"/>
                        </a:lnTo>
                        <a:cubicBezTo>
                          <a:pt x="159" y="1618"/>
                          <a:pt x="0" y="3547"/>
                          <a:pt x="530" y="5275"/>
                        </a:cubicBezTo>
                        <a:lnTo>
                          <a:pt x="1212" y="5538"/>
                        </a:lnTo>
                        <a:cubicBezTo>
                          <a:pt x="1736" y="3742"/>
                          <a:pt x="706" y="1715"/>
                          <a:pt x="96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2" name="Google Shape;1372;p31"/>
                  <p:cNvSpPr/>
                  <p:nvPr/>
                </p:nvSpPr>
                <p:spPr>
                  <a:xfrm>
                    <a:off x="6575000" y="1374225"/>
                    <a:ext cx="62900" cy="113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16" h="4551" extrusionOk="0">
                        <a:moveTo>
                          <a:pt x="2516" y="1"/>
                        </a:moveTo>
                        <a:cubicBezTo>
                          <a:pt x="1463" y="1178"/>
                          <a:pt x="841" y="780"/>
                          <a:pt x="458" y="2739"/>
                        </a:cubicBezTo>
                        <a:cubicBezTo>
                          <a:pt x="381" y="3127"/>
                          <a:pt x="1" y="4551"/>
                          <a:pt x="471" y="4551"/>
                        </a:cubicBezTo>
                        <a:cubicBezTo>
                          <a:pt x="478" y="4551"/>
                          <a:pt x="486" y="4550"/>
                          <a:pt x="494" y="4549"/>
                        </a:cubicBezTo>
                        <a:cubicBezTo>
                          <a:pt x="1004" y="4503"/>
                          <a:pt x="1192" y="2984"/>
                          <a:pt x="1450" y="2231"/>
                        </a:cubicBezTo>
                        <a:cubicBezTo>
                          <a:pt x="1800" y="1216"/>
                          <a:pt x="2220" y="737"/>
                          <a:pt x="251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3" name="Google Shape;1373;p31"/>
                  <p:cNvSpPr/>
                  <p:nvPr/>
                </p:nvSpPr>
                <p:spPr>
                  <a:xfrm>
                    <a:off x="6560775" y="1365525"/>
                    <a:ext cx="40400" cy="115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6" h="4600" extrusionOk="0">
                        <a:moveTo>
                          <a:pt x="525" y="0"/>
                        </a:moveTo>
                        <a:lnTo>
                          <a:pt x="525" y="0"/>
                        </a:lnTo>
                        <a:cubicBezTo>
                          <a:pt x="434" y="502"/>
                          <a:pt x="498" y="1019"/>
                          <a:pt x="571" y="1524"/>
                        </a:cubicBezTo>
                        <a:cubicBezTo>
                          <a:pt x="644" y="2029"/>
                          <a:pt x="727" y="2540"/>
                          <a:pt x="674" y="3048"/>
                        </a:cubicBezTo>
                        <a:cubicBezTo>
                          <a:pt x="620" y="3555"/>
                          <a:pt x="410" y="4070"/>
                          <a:pt x="0" y="4375"/>
                        </a:cubicBezTo>
                        <a:lnTo>
                          <a:pt x="991" y="4599"/>
                        </a:lnTo>
                        <a:cubicBezTo>
                          <a:pt x="1465" y="3927"/>
                          <a:pt x="1616" y="3037"/>
                          <a:pt x="1390" y="2245"/>
                        </a:cubicBezTo>
                        <a:cubicBezTo>
                          <a:pt x="1163" y="1447"/>
                          <a:pt x="629" y="824"/>
                          <a:pt x="525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4" name="Google Shape;1374;p31"/>
                  <p:cNvSpPr/>
                  <p:nvPr/>
                </p:nvSpPr>
                <p:spPr>
                  <a:xfrm>
                    <a:off x="6522150" y="1365525"/>
                    <a:ext cx="41900" cy="122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76" h="4899" extrusionOk="0">
                        <a:moveTo>
                          <a:pt x="486" y="0"/>
                        </a:moveTo>
                        <a:lnTo>
                          <a:pt x="486" y="0"/>
                        </a:lnTo>
                        <a:cubicBezTo>
                          <a:pt x="1" y="2037"/>
                          <a:pt x="372" y="3631"/>
                          <a:pt x="1055" y="4899"/>
                        </a:cubicBezTo>
                        <a:lnTo>
                          <a:pt x="1676" y="4803"/>
                        </a:lnTo>
                        <a:cubicBezTo>
                          <a:pt x="1676" y="4803"/>
                          <a:pt x="970" y="1378"/>
                          <a:pt x="486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5" name="Google Shape;1375;p31"/>
                  <p:cNvSpPr/>
                  <p:nvPr/>
                </p:nvSpPr>
                <p:spPr>
                  <a:xfrm>
                    <a:off x="6531250" y="1464600"/>
                    <a:ext cx="73675" cy="68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7" h="2721" extrusionOk="0">
                        <a:moveTo>
                          <a:pt x="194" y="0"/>
                        </a:moveTo>
                        <a:cubicBezTo>
                          <a:pt x="85" y="0"/>
                          <a:pt x="0" y="94"/>
                          <a:pt x="14" y="203"/>
                        </a:cubicBezTo>
                        <a:lnTo>
                          <a:pt x="320" y="2562"/>
                        </a:lnTo>
                        <a:cubicBezTo>
                          <a:pt x="332" y="2653"/>
                          <a:pt x="409" y="2720"/>
                          <a:pt x="499" y="2720"/>
                        </a:cubicBezTo>
                        <a:lnTo>
                          <a:pt x="2385" y="2720"/>
                        </a:lnTo>
                        <a:cubicBezTo>
                          <a:pt x="2474" y="2720"/>
                          <a:pt x="2550" y="2655"/>
                          <a:pt x="2563" y="2568"/>
                        </a:cubicBezTo>
                        <a:lnTo>
                          <a:pt x="2728" y="1503"/>
                        </a:lnTo>
                        <a:lnTo>
                          <a:pt x="2930" y="207"/>
                        </a:lnTo>
                        <a:cubicBezTo>
                          <a:pt x="2946" y="98"/>
                          <a:pt x="2863" y="0"/>
                          <a:pt x="2752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6" name="Google Shape;1376;p31"/>
                  <p:cNvSpPr/>
                  <p:nvPr/>
                </p:nvSpPr>
                <p:spPr>
                  <a:xfrm>
                    <a:off x="6559600" y="1464600"/>
                    <a:ext cx="45475" cy="5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9" h="2088" extrusionOk="0">
                        <a:moveTo>
                          <a:pt x="0" y="0"/>
                        </a:moveTo>
                        <a:cubicBezTo>
                          <a:pt x="434" y="1130"/>
                          <a:pt x="1006" y="1749"/>
                          <a:pt x="1515" y="2088"/>
                        </a:cubicBezTo>
                        <a:lnTo>
                          <a:pt x="1795" y="287"/>
                        </a:lnTo>
                        <a:cubicBezTo>
                          <a:pt x="1818" y="135"/>
                          <a:pt x="1701" y="0"/>
                          <a:pt x="154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377" name="Google Shape;1377;p31"/>
                <p:cNvSpPr/>
                <p:nvPr/>
              </p:nvSpPr>
              <p:spPr>
                <a:xfrm>
                  <a:off x="6617547" y="1718320"/>
                  <a:ext cx="722569" cy="432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76" h="872" extrusionOk="0">
                      <a:moveTo>
                        <a:pt x="0" y="1"/>
                      </a:moveTo>
                      <a:lnTo>
                        <a:pt x="0" y="872"/>
                      </a:lnTo>
                      <a:lnTo>
                        <a:pt x="14576" y="872"/>
                      </a:lnTo>
                      <a:lnTo>
                        <a:pt x="1457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78" name="Google Shape;1378;p31"/>
              <p:cNvSpPr/>
              <p:nvPr/>
            </p:nvSpPr>
            <p:spPr>
              <a:xfrm flipH="1">
                <a:off x="7659463" y="4308542"/>
                <a:ext cx="474083" cy="400035"/>
              </a:xfrm>
              <a:custGeom>
                <a:avLst/>
                <a:gdLst/>
                <a:ahLst/>
                <a:cxnLst/>
                <a:rect l="l" t="t" r="r" b="b"/>
                <a:pathLst>
                  <a:path w="5346" h="4511" extrusionOk="0">
                    <a:moveTo>
                      <a:pt x="1644" y="888"/>
                    </a:moveTo>
                    <a:cubicBezTo>
                      <a:pt x="1644" y="888"/>
                      <a:pt x="218" y="2593"/>
                      <a:pt x="83" y="3787"/>
                    </a:cubicBezTo>
                    <a:cubicBezTo>
                      <a:pt x="1" y="4510"/>
                      <a:pt x="1038" y="4474"/>
                      <a:pt x="2242" y="4466"/>
                    </a:cubicBezTo>
                    <a:lnTo>
                      <a:pt x="4924" y="4445"/>
                    </a:lnTo>
                    <a:cubicBezTo>
                      <a:pt x="5226" y="4443"/>
                      <a:pt x="5345" y="4050"/>
                      <a:pt x="5094" y="3881"/>
                    </a:cubicBezTo>
                    <a:cubicBezTo>
                      <a:pt x="4984" y="3808"/>
                      <a:pt x="4826" y="3758"/>
                      <a:pt x="4598" y="3753"/>
                    </a:cubicBezTo>
                    <a:cubicBezTo>
                      <a:pt x="4598" y="3753"/>
                      <a:pt x="4009" y="3207"/>
                      <a:pt x="2613" y="2649"/>
                    </a:cubicBezTo>
                    <a:cubicBezTo>
                      <a:pt x="2613" y="2649"/>
                      <a:pt x="2483" y="1018"/>
                      <a:pt x="3067" y="0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" name="Google Shape;1379;p31"/>
              <p:cNvSpPr/>
              <p:nvPr/>
            </p:nvSpPr>
            <p:spPr>
              <a:xfrm flipH="1">
                <a:off x="7564221" y="3768486"/>
                <a:ext cx="535539" cy="791558"/>
              </a:xfrm>
              <a:custGeom>
                <a:avLst/>
                <a:gdLst/>
                <a:ahLst/>
                <a:cxnLst/>
                <a:rect l="l" t="t" r="r" b="b"/>
                <a:pathLst>
                  <a:path w="6039" h="8926" extrusionOk="0">
                    <a:moveTo>
                      <a:pt x="1" y="8925"/>
                    </a:moveTo>
                    <a:lnTo>
                      <a:pt x="3368" y="1"/>
                    </a:lnTo>
                    <a:lnTo>
                      <a:pt x="6039" y="1"/>
                    </a:lnTo>
                    <a:lnTo>
                      <a:pt x="2232" y="8739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" name="Google Shape;1380;p31"/>
              <p:cNvSpPr/>
              <p:nvPr/>
            </p:nvSpPr>
            <p:spPr>
              <a:xfrm flipH="1">
                <a:off x="7457278" y="2930734"/>
                <a:ext cx="343812" cy="837849"/>
              </a:xfrm>
              <a:custGeom>
                <a:avLst/>
                <a:gdLst/>
                <a:ahLst/>
                <a:cxnLst/>
                <a:rect l="l" t="t" r="r" b="b"/>
                <a:pathLst>
                  <a:path w="3877" h="9448" extrusionOk="0">
                    <a:moveTo>
                      <a:pt x="2671" y="9448"/>
                    </a:moveTo>
                    <a:lnTo>
                      <a:pt x="3877" y="0"/>
                    </a:lnTo>
                    <a:lnTo>
                      <a:pt x="3877" y="0"/>
                    </a:lnTo>
                    <a:cubicBezTo>
                      <a:pt x="2272" y="0"/>
                      <a:pt x="923" y="1208"/>
                      <a:pt x="745" y="2802"/>
                    </a:cubicBezTo>
                    <a:lnTo>
                      <a:pt x="0" y="9448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" name="Google Shape;1381;p31"/>
              <p:cNvSpPr/>
              <p:nvPr/>
            </p:nvSpPr>
            <p:spPr>
              <a:xfrm flipH="1">
                <a:off x="7959023" y="4549572"/>
                <a:ext cx="183124" cy="155190"/>
              </a:xfrm>
              <a:custGeom>
                <a:avLst/>
                <a:gdLst/>
                <a:ahLst/>
                <a:cxnLst/>
                <a:rect l="l" t="t" r="r" b="b"/>
                <a:pathLst>
                  <a:path w="2065" h="1750" extrusionOk="0">
                    <a:moveTo>
                      <a:pt x="522" y="1"/>
                    </a:moveTo>
                    <a:cubicBezTo>
                      <a:pt x="1808" y="1"/>
                      <a:pt x="2064" y="1750"/>
                      <a:pt x="2064" y="1750"/>
                    </a:cubicBezTo>
                    <a:lnTo>
                      <a:pt x="1" y="1750"/>
                    </a:lnTo>
                    <a:cubicBezTo>
                      <a:pt x="1" y="693"/>
                      <a:pt x="522" y="1"/>
                      <a:pt x="5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2" name="Google Shape;1382;p31"/>
              <p:cNvSpPr/>
              <p:nvPr/>
            </p:nvSpPr>
            <p:spPr>
              <a:xfrm flipH="1">
                <a:off x="7650244" y="4559948"/>
                <a:ext cx="252206" cy="144814"/>
              </a:xfrm>
              <a:custGeom>
                <a:avLst/>
                <a:gdLst/>
                <a:ahLst/>
                <a:cxnLst/>
                <a:rect l="l" t="t" r="r" b="b"/>
                <a:pathLst>
                  <a:path w="2844" h="1633" extrusionOk="0">
                    <a:moveTo>
                      <a:pt x="454" y="0"/>
                    </a:moveTo>
                    <a:cubicBezTo>
                      <a:pt x="726" y="398"/>
                      <a:pt x="0" y="1633"/>
                      <a:pt x="0" y="1633"/>
                    </a:cubicBezTo>
                    <a:lnTo>
                      <a:pt x="2843" y="1633"/>
                    </a:lnTo>
                    <a:cubicBezTo>
                      <a:pt x="2780" y="665"/>
                      <a:pt x="454" y="0"/>
                      <a:pt x="4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3" name="Google Shape;1383;p31"/>
              <p:cNvSpPr/>
              <p:nvPr/>
            </p:nvSpPr>
            <p:spPr>
              <a:xfrm flipH="1">
                <a:off x="7808977" y="4621846"/>
                <a:ext cx="333171" cy="82916"/>
              </a:xfrm>
              <a:custGeom>
                <a:avLst/>
                <a:gdLst/>
                <a:ahLst/>
                <a:cxnLst/>
                <a:rect l="l" t="t" r="r" b="b"/>
                <a:pathLst>
                  <a:path w="3757" h="935" extrusionOk="0">
                    <a:moveTo>
                      <a:pt x="1" y="935"/>
                    </a:moveTo>
                    <a:lnTo>
                      <a:pt x="3590" y="935"/>
                    </a:lnTo>
                    <a:lnTo>
                      <a:pt x="3756" y="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31"/>
              <p:cNvSpPr/>
              <p:nvPr/>
            </p:nvSpPr>
            <p:spPr>
              <a:xfrm flipH="1">
                <a:off x="7258372" y="3264168"/>
                <a:ext cx="353390" cy="672549"/>
              </a:xfrm>
              <a:custGeom>
                <a:avLst/>
                <a:gdLst/>
                <a:ahLst/>
                <a:cxnLst/>
                <a:rect l="l" t="t" r="r" b="b"/>
                <a:pathLst>
                  <a:path w="3985" h="7584" extrusionOk="0">
                    <a:moveTo>
                      <a:pt x="3074" y="0"/>
                    </a:moveTo>
                    <a:lnTo>
                      <a:pt x="3985" y="7583"/>
                    </a:lnTo>
                    <a:lnTo>
                      <a:pt x="1742" y="758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31"/>
              <p:cNvSpPr/>
              <p:nvPr/>
            </p:nvSpPr>
            <p:spPr>
              <a:xfrm flipH="1">
                <a:off x="6953848" y="4132248"/>
                <a:ext cx="483306" cy="572784"/>
              </a:xfrm>
              <a:custGeom>
                <a:avLst/>
                <a:gdLst/>
                <a:ahLst/>
                <a:cxnLst/>
                <a:rect l="l" t="t" r="r" b="b"/>
                <a:pathLst>
                  <a:path w="5450" h="6459" extrusionOk="0">
                    <a:moveTo>
                      <a:pt x="5260" y="5964"/>
                    </a:moveTo>
                    <a:cubicBezTo>
                      <a:pt x="5450" y="6139"/>
                      <a:pt x="5311" y="6458"/>
                      <a:pt x="5053" y="6456"/>
                    </a:cubicBezTo>
                    <a:cubicBezTo>
                      <a:pt x="4469" y="6453"/>
                      <a:pt x="3297" y="6443"/>
                      <a:pt x="2462" y="6437"/>
                    </a:cubicBezTo>
                    <a:cubicBezTo>
                      <a:pt x="2113" y="6434"/>
                      <a:pt x="1780" y="6433"/>
                      <a:pt x="1487" y="6416"/>
                    </a:cubicBezTo>
                    <a:cubicBezTo>
                      <a:pt x="1405" y="6410"/>
                      <a:pt x="1327" y="6405"/>
                      <a:pt x="1253" y="6395"/>
                    </a:cubicBezTo>
                    <a:cubicBezTo>
                      <a:pt x="702" y="6337"/>
                      <a:pt x="349" y="6180"/>
                      <a:pt x="403" y="5754"/>
                    </a:cubicBezTo>
                    <a:cubicBezTo>
                      <a:pt x="454" y="5357"/>
                      <a:pt x="446" y="5002"/>
                      <a:pt x="413" y="4707"/>
                    </a:cubicBezTo>
                    <a:cubicBezTo>
                      <a:pt x="407" y="4647"/>
                      <a:pt x="399" y="4589"/>
                      <a:pt x="390" y="4534"/>
                    </a:cubicBezTo>
                    <a:cubicBezTo>
                      <a:pt x="323" y="4087"/>
                      <a:pt x="0" y="0"/>
                      <a:pt x="0" y="0"/>
                    </a:cubicBezTo>
                    <a:lnTo>
                      <a:pt x="2175" y="2223"/>
                    </a:lnTo>
                    <a:lnTo>
                      <a:pt x="2333" y="4405"/>
                    </a:lnTo>
                    <a:cubicBezTo>
                      <a:pt x="3662" y="4961"/>
                      <a:pt x="4730" y="5788"/>
                      <a:pt x="4730" y="5788"/>
                    </a:cubicBezTo>
                    <a:cubicBezTo>
                      <a:pt x="4994" y="5797"/>
                      <a:pt x="5158" y="5869"/>
                      <a:pt x="5260" y="5964"/>
                    </a:cubicBez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31"/>
              <p:cNvSpPr/>
              <p:nvPr/>
            </p:nvSpPr>
            <p:spPr>
              <a:xfrm flipH="1">
                <a:off x="7230263" y="3936622"/>
                <a:ext cx="227109" cy="613045"/>
              </a:xfrm>
              <a:custGeom>
                <a:avLst/>
                <a:gdLst/>
                <a:ahLst/>
                <a:cxnLst/>
                <a:rect l="l" t="t" r="r" b="b"/>
                <a:pathLst>
                  <a:path w="2561" h="6913" extrusionOk="0">
                    <a:moveTo>
                      <a:pt x="2561" y="6611"/>
                    </a:moveTo>
                    <a:lnTo>
                      <a:pt x="2244" y="0"/>
                    </a:lnTo>
                    <a:lnTo>
                      <a:pt x="1" y="0"/>
                    </a:lnTo>
                    <a:lnTo>
                      <a:pt x="641" y="6913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7" name="Google Shape;1387;p31"/>
              <p:cNvSpPr/>
              <p:nvPr/>
            </p:nvSpPr>
            <p:spPr>
              <a:xfrm flipH="1">
                <a:off x="7236028" y="4549572"/>
                <a:ext cx="188888" cy="155190"/>
              </a:xfrm>
              <a:custGeom>
                <a:avLst/>
                <a:gdLst/>
                <a:ahLst/>
                <a:cxnLst/>
                <a:rect l="l" t="t" r="r" b="b"/>
                <a:pathLst>
                  <a:path w="2130" h="1750" extrusionOk="0">
                    <a:moveTo>
                      <a:pt x="275" y="1"/>
                    </a:moveTo>
                    <a:cubicBezTo>
                      <a:pt x="1562" y="1"/>
                      <a:pt x="2129" y="1750"/>
                      <a:pt x="2129" y="1750"/>
                    </a:cubicBezTo>
                    <a:lnTo>
                      <a:pt x="66" y="1750"/>
                    </a:lnTo>
                    <a:cubicBezTo>
                      <a:pt x="1" y="591"/>
                      <a:pt x="275" y="1"/>
                      <a:pt x="2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8" name="Google Shape;1388;p31"/>
              <p:cNvSpPr/>
              <p:nvPr/>
            </p:nvSpPr>
            <p:spPr>
              <a:xfrm flipH="1">
                <a:off x="6941970" y="4559948"/>
                <a:ext cx="225247" cy="144814"/>
              </a:xfrm>
              <a:custGeom>
                <a:avLst/>
                <a:gdLst/>
                <a:ahLst/>
                <a:cxnLst/>
                <a:rect l="l" t="t" r="r" b="b"/>
                <a:pathLst>
                  <a:path w="2540" h="1633" extrusionOk="0">
                    <a:moveTo>
                      <a:pt x="164" y="0"/>
                    </a:moveTo>
                    <a:cubicBezTo>
                      <a:pt x="507" y="398"/>
                      <a:pt x="1" y="1633"/>
                      <a:pt x="1" y="1633"/>
                    </a:cubicBezTo>
                    <a:lnTo>
                      <a:pt x="2540" y="1633"/>
                    </a:lnTo>
                    <a:cubicBezTo>
                      <a:pt x="2304" y="665"/>
                      <a:pt x="164" y="0"/>
                      <a:pt x="1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9" name="Google Shape;1389;p31"/>
              <p:cNvSpPr/>
              <p:nvPr/>
            </p:nvSpPr>
            <p:spPr>
              <a:xfrm flipH="1">
                <a:off x="7088465" y="4621846"/>
                <a:ext cx="330688" cy="82916"/>
              </a:xfrm>
              <a:custGeom>
                <a:avLst/>
                <a:gdLst/>
                <a:ahLst/>
                <a:cxnLst/>
                <a:rect l="l" t="t" r="r" b="b"/>
                <a:pathLst>
                  <a:path w="3729" h="935" extrusionOk="0">
                    <a:moveTo>
                      <a:pt x="1" y="935"/>
                    </a:moveTo>
                    <a:lnTo>
                      <a:pt x="3729" y="935"/>
                    </a:lnTo>
                    <a:lnTo>
                      <a:pt x="3729" y="1"/>
                    </a:lnTo>
                    <a:lnTo>
                      <a:pt x="68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31"/>
              <p:cNvSpPr/>
              <p:nvPr/>
            </p:nvSpPr>
            <p:spPr>
              <a:xfrm flipH="1">
                <a:off x="7122961" y="2156566"/>
                <a:ext cx="315080" cy="476655"/>
              </a:xfrm>
              <a:custGeom>
                <a:avLst/>
                <a:gdLst/>
                <a:ahLst/>
                <a:cxnLst/>
                <a:rect l="l" t="t" r="r" b="b"/>
                <a:pathLst>
                  <a:path w="3553" h="5375" extrusionOk="0">
                    <a:moveTo>
                      <a:pt x="2070" y="4806"/>
                    </a:moveTo>
                    <a:cubicBezTo>
                      <a:pt x="1888" y="5165"/>
                      <a:pt x="1526" y="5366"/>
                      <a:pt x="1152" y="5372"/>
                    </a:cubicBezTo>
                    <a:cubicBezTo>
                      <a:pt x="955" y="5374"/>
                      <a:pt x="754" y="5322"/>
                      <a:pt x="574" y="5207"/>
                    </a:cubicBezTo>
                    <a:cubicBezTo>
                      <a:pt x="168" y="4952"/>
                      <a:pt x="0" y="4466"/>
                      <a:pt x="122" y="4032"/>
                    </a:cubicBezTo>
                    <a:cubicBezTo>
                      <a:pt x="154" y="3918"/>
                      <a:pt x="206" y="3807"/>
                      <a:pt x="279" y="3705"/>
                    </a:cubicBezTo>
                    <a:lnTo>
                      <a:pt x="2919" y="6"/>
                    </a:lnTo>
                    <a:lnTo>
                      <a:pt x="2922" y="0"/>
                    </a:lnTo>
                    <a:lnTo>
                      <a:pt x="3552" y="341"/>
                    </a:lnTo>
                    <a:cubicBezTo>
                      <a:pt x="3552" y="341"/>
                      <a:pt x="3283" y="2437"/>
                      <a:pt x="2070" y="4806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1" name="Google Shape;1391;p31"/>
              <p:cNvSpPr/>
              <p:nvPr/>
            </p:nvSpPr>
            <p:spPr>
              <a:xfrm flipH="1">
                <a:off x="6893021" y="2128011"/>
                <a:ext cx="119186" cy="50370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568" extrusionOk="0">
                    <a:moveTo>
                      <a:pt x="1288" y="239"/>
                    </a:moveTo>
                    <a:lnTo>
                      <a:pt x="800" y="532"/>
                    </a:lnTo>
                    <a:lnTo>
                      <a:pt x="1" y="568"/>
                    </a:lnTo>
                    <a:lnTo>
                      <a:pt x="227" y="149"/>
                    </a:lnTo>
                    <a:lnTo>
                      <a:pt x="632" y="207"/>
                    </a:lnTo>
                    <a:lnTo>
                      <a:pt x="1182" y="18"/>
                    </a:lnTo>
                    <a:cubicBezTo>
                      <a:pt x="1231" y="1"/>
                      <a:pt x="1286" y="20"/>
                      <a:pt x="1315" y="64"/>
                    </a:cubicBezTo>
                    <a:lnTo>
                      <a:pt x="1326" y="80"/>
                    </a:lnTo>
                    <a:cubicBezTo>
                      <a:pt x="1337" y="99"/>
                      <a:pt x="1344" y="121"/>
                      <a:pt x="1343" y="141"/>
                    </a:cubicBezTo>
                    <a:cubicBezTo>
                      <a:pt x="1343" y="180"/>
                      <a:pt x="1323" y="218"/>
                      <a:pt x="1288" y="239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2" name="Google Shape;1392;p31"/>
              <p:cNvSpPr/>
              <p:nvPr/>
            </p:nvSpPr>
            <p:spPr>
              <a:xfrm flipH="1">
                <a:off x="6876970" y="2139184"/>
                <a:ext cx="171862" cy="70323"/>
              </a:xfrm>
              <a:custGeom>
                <a:avLst/>
                <a:gdLst/>
                <a:ahLst/>
                <a:cxnLst/>
                <a:rect l="l" t="t" r="r" b="b"/>
                <a:pathLst>
                  <a:path w="1938" h="793" extrusionOk="0">
                    <a:moveTo>
                      <a:pt x="1857" y="290"/>
                    </a:moveTo>
                    <a:lnTo>
                      <a:pt x="1069" y="717"/>
                    </a:lnTo>
                    <a:lnTo>
                      <a:pt x="954" y="779"/>
                    </a:lnTo>
                    <a:lnTo>
                      <a:pt x="106" y="793"/>
                    </a:lnTo>
                    <a:lnTo>
                      <a:pt x="1" y="254"/>
                    </a:lnTo>
                    <a:lnTo>
                      <a:pt x="1015" y="309"/>
                    </a:lnTo>
                    <a:lnTo>
                      <a:pt x="1729" y="18"/>
                    </a:lnTo>
                    <a:cubicBezTo>
                      <a:pt x="1771" y="1"/>
                      <a:pt x="1817" y="3"/>
                      <a:pt x="1857" y="23"/>
                    </a:cubicBezTo>
                    <a:cubicBezTo>
                      <a:pt x="1872" y="33"/>
                      <a:pt x="1887" y="43"/>
                      <a:pt x="1899" y="57"/>
                    </a:cubicBezTo>
                    <a:cubicBezTo>
                      <a:pt x="1923" y="84"/>
                      <a:pt x="1935" y="117"/>
                      <a:pt x="1936" y="151"/>
                    </a:cubicBezTo>
                    <a:cubicBezTo>
                      <a:pt x="1938" y="206"/>
                      <a:pt x="1911" y="261"/>
                      <a:pt x="1857" y="290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31"/>
              <p:cNvSpPr/>
              <p:nvPr/>
            </p:nvSpPr>
            <p:spPr>
              <a:xfrm flipH="1">
                <a:off x="6876970" y="2152575"/>
                <a:ext cx="127788" cy="50282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567" extrusionOk="0">
                    <a:moveTo>
                      <a:pt x="1360" y="139"/>
                    </a:moveTo>
                    <a:lnTo>
                      <a:pt x="572" y="566"/>
                    </a:lnTo>
                    <a:lnTo>
                      <a:pt x="0" y="487"/>
                    </a:lnTo>
                    <a:lnTo>
                      <a:pt x="606" y="426"/>
                    </a:lnTo>
                    <a:lnTo>
                      <a:pt x="1439" y="0"/>
                    </a:lnTo>
                    <a:cubicBezTo>
                      <a:pt x="1441" y="55"/>
                      <a:pt x="1414" y="110"/>
                      <a:pt x="1360" y="139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4" name="Google Shape;1394;p31"/>
              <p:cNvSpPr/>
              <p:nvPr/>
            </p:nvSpPr>
            <p:spPr>
              <a:xfrm flipH="1">
                <a:off x="6860031" y="2168626"/>
                <a:ext cx="217887" cy="100297"/>
              </a:xfrm>
              <a:custGeom>
                <a:avLst/>
                <a:gdLst/>
                <a:ahLst/>
                <a:cxnLst/>
                <a:rect l="l" t="t" r="r" b="b"/>
                <a:pathLst>
                  <a:path w="2457" h="1131" extrusionOk="0">
                    <a:moveTo>
                      <a:pt x="2427" y="249"/>
                    </a:moveTo>
                    <a:cubicBezTo>
                      <a:pt x="2415" y="271"/>
                      <a:pt x="2399" y="289"/>
                      <a:pt x="2376" y="304"/>
                    </a:cubicBezTo>
                    <a:lnTo>
                      <a:pt x="2293" y="362"/>
                    </a:lnTo>
                    <a:lnTo>
                      <a:pt x="1844" y="669"/>
                    </a:lnTo>
                    <a:lnTo>
                      <a:pt x="1423" y="828"/>
                    </a:lnTo>
                    <a:lnTo>
                      <a:pt x="626" y="1131"/>
                    </a:lnTo>
                    <a:lnTo>
                      <a:pt x="1" y="191"/>
                    </a:lnTo>
                    <a:lnTo>
                      <a:pt x="1426" y="390"/>
                    </a:lnTo>
                    <a:lnTo>
                      <a:pt x="2227" y="26"/>
                    </a:lnTo>
                    <a:cubicBezTo>
                      <a:pt x="2292" y="0"/>
                      <a:pt x="2366" y="18"/>
                      <a:pt x="2411" y="72"/>
                    </a:cubicBezTo>
                    <a:cubicBezTo>
                      <a:pt x="2453" y="125"/>
                      <a:pt x="2456" y="194"/>
                      <a:pt x="2427" y="249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5" name="Google Shape;1395;p31"/>
              <p:cNvSpPr/>
              <p:nvPr/>
            </p:nvSpPr>
            <p:spPr>
              <a:xfrm flipH="1">
                <a:off x="6879986" y="2204364"/>
                <a:ext cx="118743" cy="37689"/>
              </a:xfrm>
              <a:custGeom>
                <a:avLst/>
                <a:gdLst/>
                <a:ahLst/>
                <a:cxnLst/>
                <a:rect l="l" t="t" r="r" b="b"/>
                <a:pathLst>
                  <a:path w="1339" h="425" extrusionOk="0">
                    <a:moveTo>
                      <a:pt x="1338" y="1"/>
                    </a:moveTo>
                    <a:lnTo>
                      <a:pt x="951" y="266"/>
                    </a:lnTo>
                    <a:lnTo>
                      <a:pt x="530" y="425"/>
                    </a:lnTo>
                    <a:lnTo>
                      <a:pt x="1" y="209"/>
                    </a:lnTo>
                    <a:lnTo>
                      <a:pt x="696" y="200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31"/>
              <p:cNvSpPr/>
              <p:nvPr/>
            </p:nvSpPr>
            <p:spPr>
              <a:xfrm flipH="1">
                <a:off x="6874753" y="2208354"/>
                <a:ext cx="147741" cy="60568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683" extrusionOk="0">
                    <a:moveTo>
                      <a:pt x="0" y="683"/>
                    </a:moveTo>
                    <a:lnTo>
                      <a:pt x="1008" y="596"/>
                    </a:lnTo>
                    <a:lnTo>
                      <a:pt x="1596" y="223"/>
                    </a:lnTo>
                    <a:cubicBezTo>
                      <a:pt x="1651" y="189"/>
                      <a:pt x="1666" y="117"/>
                      <a:pt x="1629" y="64"/>
                    </a:cubicBezTo>
                    <a:cubicBezTo>
                      <a:pt x="1598" y="17"/>
                      <a:pt x="1536" y="0"/>
                      <a:pt x="1485" y="25"/>
                    </a:cubicBezTo>
                    <a:lnTo>
                      <a:pt x="1015" y="256"/>
                    </a:lnTo>
                    <a:lnTo>
                      <a:pt x="269" y="164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p31"/>
              <p:cNvSpPr/>
              <p:nvPr/>
            </p:nvSpPr>
            <p:spPr>
              <a:xfrm flipH="1">
                <a:off x="6953587" y="2073384"/>
                <a:ext cx="225602" cy="88325"/>
              </a:xfrm>
              <a:custGeom>
                <a:avLst/>
                <a:gdLst/>
                <a:ahLst/>
                <a:cxnLst/>
                <a:rect l="l" t="t" r="r" b="b"/>
                <a:pathLst>
                  <a:path w="2544" h="996" extrusionOk="0">
                    <a:moveTo>
                      <a:pt x="2495" y="267"/>
                    </a:moveTo>
                    <a:cubicBezTo>
                      <a:pt x="2471" y="312"/>
                      <a:pt x="2430" y="345"/>
                      <a:pt x="2380" y="355"/>
                    </a:cubicBezTo>
                    <a:lnTo>
                      <a:pt x="1741" y="493"/>
                    </a:lnTo>
                    <a:lnTo>
                      <a:pt x="1471" y="995"/>
                    </a:lnTo>
                    <a:lnTo>
                      <a:pt x="1" y="940"/>
                    </a:lnTo>
                    <a:cubicBezTo>
                      <a:pt x="233" y="445"/>
                      <a:pt x="716" y="115"/>
                      <a:pt x="1262" y="80"/>
                    </a:cubicBezTo>
                    <a:lnTo>
                      <a:pt x="2328" y="10"/>
                    </a:lnTo>
                    <a:cubicBezTo>
                      <a:pt x="2450" y="1"/>
                      <a:pt x="2543" y="116"/>
                      <a:pt x="2509" y="233"/>
                    </a:cubicBezTo>
                    <a:cubicBezTo>
                      <a:pt x="2506" y="245"/>
                      <a:pt x="2501" y="257"/>
                      <a:pt x="2495" y="267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8" name="Google Shape;1398;p31"/>
              <p:cNvSpPr/>
              <p:nvPr/>
            </p:nvSpPr>
            <p:spPr>
              <a:xfrm flipH="1">
                <a:off x="6990921" y="2110896"/>
                <a:ext cx="190041" cy="157762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1779" extrusionOk="0">
                    <a:moveTo>
                      <a:pt x="22" y="517"/>
                    </a:moveTo>
                    <a:cubicBezTo>
                      <a:pt x="959" y="1"/>
                      <a:pt x="2143" y="349"/>
                      <a:pt x="2143" y="349"/>
                    </a:cubicBezTo>
                    <a:lnTo>
                      <a:pt x="1778" y="1778"/>
                    </a:lnTo>
                    <a:lnTo>
                      <a:pt x="0" y="1414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31"/>
              <p:cNvSpPr/>
              <p:nvPr/>
            </p:nvSpPr>
            <p:spPr>
              <a:xfrm flipH="1">
                <a:off x="6893021" y="2135016"/>
                <a:ext cx="115018" cy="31659"/>
              </a:xfrm>
              <a:custGeom>
                <a:avLst/>
                <a:gdLst/>
                <a:ahLst/>
                <a:cxnLst/>
                <a:rect l="l" t="t" r="r" b="b"/>
                <a:pathLst>
                  <a:path w="1297" h="357" extrusionOk="0">
                    <a:moveTo>
                      <a:pt x="1296" y="62"/>
                    </a:moveTo>
                    <a:lnTo>
                      <a:pt x="555" y="356"/>
                    </a:lnTo>
                    <a:lnTo>
                      <a:pt x="1" y="278"/>
                    </a:lnTo>
                    <a:lnTo>
                      <a:pt x="573" y="250"/>
                    </a:lnTo>
                    <a:lnTo>
                      <a:pt x="1279" y="1"/>
                    </a:lnTo>
                    <a:cubicBezTo>
                      <a:pt x="1290" y="20"/>
                      <a:pt x="1297" y="42"/>
                      <a:pt x="1296" y="62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0" name="Google Shape;1400;p31"/>
              <p:cNvSpPr/>
              <p:nvPr/>
            </p:nvSpPr>
            <p:spPr>
              <a:xfrm flipH="1">
                <a:off x="7029497" y="2152309"/>
                <a:ext cx="122024" cy="58706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662" extrusionOk="0">
                    <a:moveTo>
                      <a:pt x="1375" y="662"/>
                    </a:moveTo>
                    <a:cubicBezTo>
                      <a:pt x="998" y="154"/>
                      <a:pt x="585" y="0"/>
                      <a:pt x="1" y="241"/>
                    </a:cubicBezTo>
                    <a:cubicBezTo>
                      <a:pt x="1" y="241"/>
                      <a:pt x="742" y="56"/>
                      <a:pt x="1375" y="662"/>
                    </a:cubicBez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1" name="Google Shape;1401;p31"/>
              <p:cNvSpPr/>
              <p:nvPr/>
            </p:nvSpPr>
            <p:spPr>
              <a:xfrm flipH="1">
                <a:off x="7207468" y="2709835"/>
                <a:ext cx="536248" cy="161043"/>
              </a:xfrm>
              <a:custGeom>
                <a:avLst/>
                <a:gdLst/>
                <a:ahLst/>
                <a:cxnLst/>
                <a:rect l="l" t="t" r="r" b="b"/>
                <a:pathLst>
                  <a:path w="6047" h="1816" extrusionOk="0">
                    <a:moveTo>
                      <a:pt x="798" y="1488"/>
                    </a:moveTo>
                    <a:cubicBezTo>
                      <a:pt x="806" y="1491"/>
                      <a:pt x="814" y="1495"/>
                      <a:pt x="822" y="1498"/>
                    </a:cubicBezTo>
                    <a:lnTo>
                      <a:pt x="2429" y="1590"/>
                    </a:lnTo>
                    <a:lnTo>
                      <a:pt x="4960" y="1735"/>
                    </a:lnTo>
                    <a:cubicBezTo>
                      <a:pt x="6047" y="1816"/>
                      <a:pt x="5770" y="963"/>
                      <a:pt x="5125" y="370"/>
                    </a:cubicBezTo>
                    <a:cubicBezTo>
                      <a:pt x="5110" y="356"/>
                      <a:pt x="5097" y="342"/>
                      <a:pt x="5081" y="330"/>
                    </a:cubicBezTo>
                    <a:cubicBezTo>
                      <a:pt x="5040" y="292"/>
                      <a:pt x="4995" y="255"/>
                      <a:pt x="4949" y="221"/>
                    </a:cubicBezTo>
                    <a:lnTo>
                      <a:pt x="4382" y="182"/>
                    </a:lnTo>
                    <a:lnTo>
                      <a:pt x="1636" y="1"/>
                    </a:lnTo>
                    <a:cubicBezTo>
                      <a:pt x="1516" y="25"/>
                      <a:pt x="1405" y="52"/>
                      <a:pt x="1304" y="82"/>
                    </a:cubicBezTo>
                    <a:cubicBezTo>
                      <a:pt x="0" y="462"/>
                      <a:pt x="170" y="1224"/>
                      <a:pt x="798" y="148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p31"/>
              <p:cNvSpPr/>
              <p:nvPr/>
            </p:nvSpPr>
            <p:spPr>
              <a:xfrm flipH="1">
                <a:off x="7213764" y="2215803"/>
                <a:ext cx="530750" cy="661819"/>
              </a:xfrm>
              <a:custGeom>
                <a:avLst/>
                <a:gdLst/>
                <a:ahLst/>
                <a:cxnLst/>
                <a:rect l="l" t="t" r="r" b="b"/>
                <a:pathLst>
                  <a:path w="5985" h="7463" extrusionOk="0">
                    <a:moveTo>
                      <a:pt x="661" y="7462"/>
                    </a:moveTo>
                    <a:lnTo>
                      <a:pt x="2438" y="7161"/>
                    </a:lnTo>
                    <a:lnTo>
                      <a:pt x="5140" y="6701"/>
                    </a:lnTo>
                    <a:lnTo>
                      <a:pt x="5134" y="5941"/>
                    </a:lnTo>
                    <a:lnTo>
                      <a:pt x="5134" y="5910"/>
                    </a:lnTo>
                    <a:lnTo>
                      <a:pt x="5123" y="4489"/>
                    </a:lnTo>
                    <a:lnTo>
                      <a:pt x="5115" y="3251"/>
                    </a:lnTo>
                    <a:cubicBezTo>
                      <a:pt x="5866" y="2874"/>
                      <a:pt x="5985" y="1850"/>
                      <a:pt x="5341" y="1311"/>
                    </a:cubicBezTo>
                    <a:lnTo>
                      <a:pt x="3812" y="28"/>
                    </a:lnTo>
                    <a:lnTo>
                      <a:pt x="340" y="3"/>
                    </a:lnTo>
                    <a:lnTo>
                      <a:pt x="83" y="1"/>
                    </a:lnTo>
                    <a:cubicBezTo>
                      <a:pt x="0" y="602"/>
                      <a:pt x="82" y="1211"/>
                      <a:pt x="245" y="1781"/>
                    </a:cubicBezTo>
                    <a:cubicBezTo>
                      <a:pt x="424" y="2415"/>
                      <a:pt x="706" y="3001"/>
                      <a:pt x="973" y="3469"/>
                    </a:cubicBezTo>
                    <a:cubicBezTo>
                      <a:pt x="1353" y="4133"/>
                      <a:pt x="1706" y="4562"/>
                      <a:pt x="1706" y="4562"/>
                    </a:cubicBezTo>
                    <a:lnTo>
                      <a:pt x="1313" y="5653"/>
                    </a:lnTo>
                    <a:lnTo>
                      <a:pt x="807" y="705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3" name="Google Shape;1403;p31"/>
              <p:cNvSpPr/>
              <p:nvPr/>
            </p:nvSpPr>
            <p:spPr>
              <a:xfrm flipH="1">
                <a:off x="7368427" y="2498424"/>
                <a:ext cx="97105" cy="274642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3097" fill="none" extrusionOk="0">
                    <a:moveTo>
                      <a:pt x="961" y="3097"/>
                    </a:moveTo>
                    <a:cubicBezTo>
                      <a:pt x="1094" y="2436"/>
                      <a:pt x="655" y="2385"/>
                      <a:pt x="655" y="2385"/>
                    </a:cubicBezTo>
                    <a:lnTo>
                      <a:pt x="0" y="1"/>
                    </a:lnTo>
                  </a:path>
                </a:pathLst>
              </a:custGeom>
              <a:noFill/>
              <a:ln w="475" cap="flat" cmpd="sng">
                <a:solidFill>
                  <a:srgbClr val="BD4B39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31"/>
              <p:cNvSpPr/>
              <p:nvPr/>
            </p:nvSpPr>
            <p:spPr>
              <a:xfrm flipH="1">
                <a:off x="7289142" y="2373652"/>
                <a:ext cx="433734" cy="368997"/>
              </a:xfrm>
              <a:custGeom>
                <a:avLst/>
                <a:gdLst/>
                <a:ahLst/>
                <a:cxnLst/>
                <a:rect l="l" t="t" r="r" b="b"/>
                <a:pathLst>
                  <a:path w="4891" h="4161" extrusionOk="0">
                    <a:moveTo>
                      <a:pt x="1" y="1"/>
                    </a:moveTo>
                    <a:cubicBezTo>
                      <a:pt x="180" y="635"/>
                      <a:pt x="462" y="1221"/>
                      <a:pt x="729" y="1689"/>
                    </a:cubicBezTo>
                    <a:lnTo>
                      <a:pt x="2311" y="1847"/>
                    </a:lnTo>
                    <a:cubicBezTo>
                      <a:pt x="2311" y="1847"/>
                      <a:pt x="3465" y="3487"/>
                      <a:pt x="4890" y="4161"/>
                    </a:cubicBezTo>
                    <a:lnTo>
                      <a:pt x="4890" y="4130"/>
                    </a:lnTo>
                    <a:lnTo>
                      <a:pt x="4879" y="2709"/>
                    </a:lnTo>
                    <a:lnTo>
                      <a:pt x="3132" y="60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31"/>
              <p:cNvSpPr/>
              <p:nvPr/>
            </p:nvSpPr>
            <p:spPr>
              <a:xfrm flipH="1">
                <a:off x="7035698" y="2261562"/>
                <a:ext cx="528001" cy="558684"/>
              </a:xfrm>
              <a:custGeom>
                <a:avLst/>
                <a:gdLst/>
                <a:ahLst/>
                <a:cxnLst/>
                <a:rect l="l" t="t" r="r" b="b"/>
                <a:pathLst>
                  <a:path w="5954" h="6300" extrusionOk="0">
                    <a:moveTo>
                      <a:pt x="289" y="1560"/>
                    </a:moveTo>
                    <a:cubicBezTo>
                      <a:pt x="551" y="2006"/>
                      <a:pt x="908" y="2567"/>
                      <a:pt x="1335" y="3134"/>
                    </a:cubicBezTo>
                    <a:cubicBezTo>
                      <a:pt x="1903" y="3891"/>
                      <a:pt x="2758" y="4939"/>
                      <a:pt x="3704" y="5666"/>
                    </a:cubicBezTo>
                    <a:cubicBezTo>
                      <a:pt x="4530" y="6299"/>
                      <a:pt x="5735" y="5855"/>
                      <a:pt x="5953" y="4837"/>
                    </a:cubicBezTo>
                    <a:lnTo>
                      <a:pt x="2891" y="1600"/>
                    </a:lnTo>
                    <a:lnTo>
                      <a:pt x="2009" y="417"/>
                    </a:lnTo>
                    <a:cubicBezTo>
                      <a:pt x="1807" y="147"/>
                      <a:pt x="1496" y="0"/>
                      <a:pt x="1178" y="0"/>
                    </a:cubicBezTo>
                    <a:cubicBezTo>
                      <a:pt x="996" y="0"/>
                      <a:pt x="814" y="48"/>
                      <a:pt x="647" y="148"/>
                    </a:cubicBezTo>
                    <a:cubicBezTo>
                      <a:pt x="160" y="441"/>
                      <a:pt x="1" y="1069"/>
                      <a:pt x="289" y="15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31"/>
              <p:cNvSpPr/>
              <p:nvPr/>
            </p:nvSpPr>
            <p:spPr>
              <a:xfrm flipH="1">
                <a:off x="7352906" y="2261562"/>
                <a:ext cx="210792" cy="277923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3134" extrusionOk="0">
                    <a:moveTo>
                      <a:pt x="289" y="1560"/>
                    </a:moveTo>
                    <a:cubicBezTo>
                      <a:pt x="551" y="2006"/>
                      <a:pt x="908" y="2567"/>
                      <a:pt x="1335" y="3134"/>
                    </a:cubicBezTo>
                    <a:cubicBezTo>
                      <a:pt x="1608" y="3127"/>
                      <a:pt x="1866" y="3103"/>
                      <a:pt x="2097" y="3061"/>
                    </a:cubicBezTo>
                    <a:cubicBezTo>
                      <a:pt x="1828" y="2174"/>
                      <a:pt x="2085" y="1525"/>
                      <a:pt x="2376" y="910"/>
                    </a:cubicBezTo>
                    <a:lnTo>
                      <a:pt x="2009" y="417"/>
                    </a:lnTo>
                    <a:cubicBezTo>
                      <a:pt x="1807" y="147"/>
                      <a:pt x="1496" y="0"/>
                      <a:pt x="1178" y="0"/>
                    </a:cubicBezTo>
                    <a:cubicBezTo>
                      <a:pt x="996" y="0"/>
                      <a:pt x="814" y="48"/>
                      <a:pt x="647" y="148"/>
                    </a:cubicBezTo>
                    <a:cubicBezTo>
                      <a:pt x="160" y="441"/>
                      <a:pt x="1" y="1069"/>
                      <a:pt x="289" y="156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31"/>
              <p:cNvSpPr/>
              <p:nvPr/>
            </p:nvSpPr>
            <p:spPr>
              <a:xfrm flipH="1">
                <a:off x="7378090" y="1969453"/>
                <a:ext cx="218508" cy="357292"/>
              </a:xfrm>
              <a:custGeom>
                <a:avLst/>
                <a:gdLst/>
                <a:ahLst/>
                <a:cxnLst/>
                <a:rect l="l" t="t" r="r" b="b"/>
                <a:pathLst>
                  <a:path w="2464" h="4029" extrusionOk="0">
                    <a:moveTo>
                      <a:pt x="2464" y="730"/>
                    </a:moveTo>
                    <a:lnTo>
                      <a:pt x="1802" y="4028"/>
                    </a:lnTo>
                    <a:lnTo>
                      <a:pt x="0" y="3196"/>
                    </a:lnTo>
                    <a:lnTo>
                      <a:pt x="335" y="152"/>
                    </a:lnTo>
                    <a:lnTo>
                      <a:pt x="342" y="1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31"/>
              <p:cNvSpPr/>
              <p:nvPr/>
            </p:nvSpPr>
            <p:spPr>
              <a:xfrm flipH="1">
                <a:off x="7282670" y="1786685"/>
                <a:ext cx="336452" cy="398528"/>
              </a:xfrm>
              <a:custGeom>
                <a:avLst/>
                <a:gdLst/>
                <a:ahLst/>
                <a:cxnLst/>
                <a:rect l="l" t="t" r="r" b="b"/>
                <a:pathLst>
                  <a:path w="3794" h="4494" extrusionOk="0">
                    <a:moveTo>
                      <a:pt x="119" y="979"/>
                    </a:moveTo>
                    <a:lnTo>
                      <a:pt x="303" y="1729"/>
                    </a:lnTo>
                    <a:lnTo>
                      <a:pt x="387" y="2071"/>
                    </a:lnTo>
                    <a:lnTo>
                      <a:pt x="612" y="2989"/>
                    </a:lnTo>
                    <a:cubicBezTo>
                      <a:pt x="734" y="3484"/>
                      <a:pt x="1104" y="3882"/>
                      <a:pt x="1589" y="4038"/>
                    </a:cubicBezTo>
                    <a:lnTo>
                      <a:pt x="2344" y="4282"/>
                    </a:lnTo>
                    <a:cubicBezTo>
                      <a:pt x="2998" y="4493"/>
                      <a:pt x="3676" y="4044"/>
                      <a:pt x="3741" y="3359"/>
                    </a:cubicBezTo>
                    <a:cubicBezTo>
                      <a:pt x="3790" y="2858"/>
                      <a:pt x="3794" y="2271"/>
                      <a:pt x="3607" y="1647"/>
                    </a:cubicBezTo>
                    <a:cubicBezTo>
                      <a:pt x="3390" y="922"/>
                      <a:pt x="2814" y="353"/>
                      <a:pt x="2124" y="122"/>
                    </a:cubicBezTo>
                    <a:lnTo>
                      <a:pt x="2122" y="121"/>
                    </a:lnTo>
                    <a:lnTo>
                      <a:pt x="2001" y="84"/>
                    </a:lnTo>
                    <a:lnTo>
                      <a:pt x="1988" y="81"/>
                    </a:lnTo>
                    <a:cubicBezTo>
                      <a:pt x="1928" y="64"/>
                      <a:pt x="1866" y="51"/>
                      <a:pt x="1803" y="40"/>
                    </a:cubicBezTo>
                    <a:cubicBezTo>
                      <a:pt x="1656" y="12"/>
                      <a:pt x="1504" y="1"/>
                      <a:pt x="1349" y="4"/>
                    </a:cubicBezTo>
                    <a:lnTo>
                      <a:pt x="860" y="14"/>
                    </a:lnTo>
                    <a:cubicBezTo>
                      <a:pt x="362" y="26"/>
                      <a:pt x="0" y="495"/>
                      <a:pt x="119" y="979"/>
                    </a:cubicBez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31"/>
              <p:cNvSpPr/>
              <p:nvPr/>
            </p:nvSpPr>
            <p:spPr>
              <a:xfrm flipH="1">
                <a:off x="7239399" y="1933981"/>
                <a:ext cx="113599" cy="121580"/>
              </a:xfrm>
              <a:custGeom>
                <a:avLst/>
                <a:gdLst/>
                <a:ahLst/>
                <a:cxnLst/>
                <a:rect l="l" t="t" r="r" b="b"/>
                <a:pathLst>
                  <a:path w="1281" h="1371" extrusionOk="0">
                    <a:moveTo>
                      <a:pt x="642" y="115"/>
                    </a:moveTo>
                    <a:cubicBezTo>
                      <a:pt x="712" y="496"/>
                      <a:pt x="937" y="619"/>
                      <a:pt x="1103" y="658"/>
                    </a:cubicBezTo>
                    <a:cubicBezTo>
                      <a:pt x="1210" y="682"/>
                      <a:pt x="1281" y="784"/>
                      <a:pt x="1266" y="892"/>
                    </a:cubicBezTo>
                    <a:cubicBezTo>
                      <a:pt x="1248" y="1035"/>
                      <a:pt x="1146" y="1154"/>
                      <a:pt x="1007" y="1195"/>
                    </a:cubicBezTo>
                    <a:lnTo>
                      <a:pt x="517" y="1341"/>
                    </a:lnTo>
                    <a:cubicBezTo>
                      <a:pt x="253" y="1370"/>
                      <a:pt x="21" y="1166"/>
                      <a:pt x="16" y="90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31"/>
              <p:cNvSpPr/>
              <p:nvPr/>
            </p:nvSpPr>
            <p:spPr>
              <a:xfrm flipH="1">
                <a:off x="7305910" y="1945775"/>
                <a:ext cx="29087" cy="62431"/>
              </a:xfrm>
              <a:custGeom>
                <a:avLst/>
                <a:gdLst/>
                <a:ahLst/>
                <a:cxnLst/>
                <a:rect l="l" t="t" r="r" b="b"/>
                <a:pathLst>
                  <a:path w="328" h="704" extrusionOk="0">
                    <a:moveTo>
                      <a:pt x="323" y="348"/>
                    </a:moveTo>
                    <a:cubicBezTo>
                      <a:pt x="328" y="541"/>
                      <a:pt x="260" y="699"/>
                      <a:pt x="172" y="701"/>
                    </a:cubicBezTo>
                    <a:cubicBezTo>
                      <a:pt x="84" y="703"/>
                      <a:pt x="10" y="548"/>
                      <a:pt x="5" y="356"/>
                    </a:cubicBezTo>
                    <a:cubicBezTo>
                      <a:pt x="1" y="163"/>
                      <a:pt x="68" y="5"/>
                      <a:pt x="156" y="3"/>
                    </a:cubicBezTo>
                    <a:cubicBezTo>
                      <a:pt x="244" y="0"/>
                      <a:pt x="319" y="155"/>
                      <a:pt x="323" y="34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31"/>
              <p:cNvSpPr/>
              <p:nvPr/>
            </p:nvSpPr>
            <p:spPr>
              <a:xfrm flipH="1">
                <a:off x="7294026" y="1862328"/>
                <a:ext cx="75201" cy="50370"/>
              </a:xfrm>
              <a:custGeom>
                <a:avLst/>
                <a:gdLst/>
                <a:ahLst/>
                <a:cxnLst/>
                <a:rect l="l" t="t" r="r" b="b"/>
                <a:pathLst>
                  <a:path w="848" h="568" extrusionOk="0">
                    <a:moveTo>
                      <a:pt x="436" y="393"/>
                    </a:moveTo>
                    <a:cubicBezTo>
                      <a:pt x="104" y="568"/>
                      <a:pt x="0" y="357"/>
                      <a:pt x="234" y="186"/>
                    </a:cubicBezTo>
                    <a:cubicBezTo>
                      <a:pt x="485" y="1"/>
                      <a:pt x="847" y="175"/>
                      <a:pt x="436" y="39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31"/>
              <p:cNvSpPr/>
              <p:nvPr/>
            </p:nvSpPr>
            <p:spPr>
              <a:xfrm flipH="1">
                <a:off x="7304135" y="2060526"/>
                <a:ext cx="70678" cy="60746"/>
              </a:xfrm>
              <a:custGeom>
                <a:avLst/>
                <a:gdLst/>
                <a:ahLst/>
                <a:cxnLst/>
                <a:rect l="l" t="t" r="r" b="b"/>
                <a:pathLst>
                  <a:path w="797" h="685" extrusionOk="0">
                    <a:moveTo>
                      <a:pt x="1" y="55"/>
                    </a:moveTo>
                    <a:cubicBezTo>
                      <a:pt x="1" y="55"/>
                      <a:pt x="626" y="0"/>
                      <a:pt x="712" y="126"/>
                    </a:cubicBezTo>
                    <a:cubicBezTo>
                      <a:pt x="796" y="253"/>
                      <a:pt x="182" y="684"/>
                      <a:pt x="1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31"/>
              <p:cNvSpPr/>
              <p:nvPr/>
            </p:nvSpPr>
            <p:spPr>
              <a:xfrm flipH="1">
                <a:off x="7362568" y="1709800"/>
                <a:ext cx="406775" cy="327673"/>
              </a:xfrm>
              <a:custGeom>
                <a:avLst/>
                <a:gdLst/>
                <a:ahLst/>
                <a:cxnLst/>
                <a:rect l="l" t="t" r="r" b="b"/>
                <a:pathLst>
                  <a:path w="4587" h="3695" extrusionOk="0">
                    <a:moveTo>
                      <a:pt x="3865" y="3593"/>
                    </a:moveTo>
                    <a:cubicBezTo>
                      <a:pt x="4587" y="3106"/>
                      <a:pt x="4422" y="1551"/>
                      <a:pt x="3928" y="774"/>
                    </a:cubicBezTo>
                    <a:cubicBezTo>
                      <a:pt x="3831" y="507"/>
                      <a:pt x="1803" y="0"/>
                      <a:pt x="800" y="943"/>
                    </a:cubicBezTo>
                    <a:cubicBezTo>
                      <a:pt x="0" y="1697"/>
                      <a:pt x="959" y="3695"/>
                      <a:pt x="959" y="369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31"/>
              <p:cNvSpPr/>
              <p:nvPr/>
            </p:nvSpPr>
            <p:spPr>
              <a:xfrm flipH="1">
                <a:off x="7370016" y="1801406"/>
                <a:ext cx="485700" cy="713253"/>
              </a:xfrm>
              <a:custGeom>
                <a:avLst/>
                <a:gdLst/>
                <a:ahLst/>
                <a:cxnLst/>
                <a:rect l="l" t="t" r="r" b="b"/>
                <a:pathLst>
                  <a:path w="5477" h="8043" extrusionOk="0">
                    <a:moveTo>
                      <a:pt x="160" y="7105"/>
                    </a:moveTo>
                    <a:cubicBezTo>
                      <a:pt x="1263" y="8043"/>
                      <a:pt x="3545" y="7939"/>
                      <a:pt x="4907" y="7688"/>
                    </a:cubicBezTo>
                    <a:cubicBezTo>
                      <a:pt x="4565" y="6565"/>
                      <a:pt x="5476" y="6737"/>
                      <a:pt x="5386" y="5372"/>
                    </a:cubicBezTo>
                    <a:cubicBezTo>
                      <a:pt x="5326" y="4471"/>
                      <a:pt x="4373" y="4790"/>
                      <a:pt x="4715" y="2759"/>
                    </a:cubicBezTo>
                    <a:lnTo>
                      <a:pt x="1691" y="1"/>
                    </a:lnTo>
                    <a:cubicBezTo>
                      <a:pt x="694" y="1212"/>
                      <a:pt x="2137" y="3507"/>
                      <a:pt x="1094" y="4632"/>
                    </a:cubicBezTo>
                    <a:cubicBezTo>
                      <a:pt x="383" y="5397"/>
                      <a:pt x="0" y="6552"/>
                      <a:pt x="160" y="71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31"/>
              <p:cNvSpPr/>
              <p:nvPr/>
            </p:nvSpPr>
            <p:spPr>
              <a:xfrm flipH="1">
                <a:off x="7707797" y="2031794"/>
                <a:ext cx="180996" cy="386822"/>
              </a:xfrm>
              <a:custGeom>
                <a:avLst/>
                <a:gdLst/>
                <a:ahLst/>
                <a:cxnLst/>
                <a:rect l="l" t="t" r="r" b="b"/>
                <a:pathLst>
                  <a:path w="2041" h="4362" fill="none" extrusionOk="0">
                    <a:moveTo>
                      <a:pt x="1" y="4361"/>
                    </a:moveTo>
                    <a:cubicBezTo>
                      <a:pt x="17" y="2171"/>
                      <a:pt x="2040" y="2125"/>
                      <a:pt x="1960" y="1"/>
                    </a:cubicBezTo>
                  </a:path>
                </a:pathLst>
              </a:custGeom>
              <a:solidFill>
                <a:schemeClr val="dk1"/>
              </a:solidFill>
              <a:ln w="950" cap="flat" cmpd="sng">
                <a:solidFill>
                  <a:srgbClr val="000000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31"/>
              <p:cNvSpPr/>
              <p:nvPr/>
            </p:nvSpPr>
            <p:spPr>
              <a:xfrm flipH="1">
                <a:off x="7405051" y="1933981"/>
                <a:ext cx="102159" cy="191992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2165" extrusionOk="0">
                    <a:moveTo>
                      <a:pt x="1152" y="856"/>
                    </a:moveTo>
                    <a:cubicBezTo>
                      <a:pt x="601" y="1"/>
                      <a:pt x="1" y="610"/>
                      <a:pt x="186" y="1387"/>
                    </a:cubicBezTo>
                    <a:cubicBezTo>
                      <a:pt x="371" y="2165"/>
                      <a:pt x="1037" y="1815"/>
                      <a:pt x="1037" y="1815"/>
                    </a:cubicBez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31"/>
              <p:cNvSpPr/>
              <p:nvPr/>
            </p:nvSpPr>
            <p:spPr>
              <a:xfrm flipH="1">
                <a:off x="7425892" y="2031794"/>
                <a:ext cx="22436" cy="37600"/>
              </a:xfrm>
              <a:custGeom>
                <a:avLst/>
                <a:gdLst/>
                <a:ahLst/>
                <a:cxnLst/>
                <a:rect l="l" t="t" r="r" b="b"/>
                <a:pathLst>
                  <a:path w="253" h="424" fill="none" extrusionOk="0">
                    <a:moveTo>
                      <a:pt x="252" y="424"/>
                    </a:moveTo>
                    <a:lnTo>
                      <a:pt x="1" y="1"/>
                    </a:lnTo>
                  </a:path>
                </a:pathLst>
              </a:custGeom>
              <a:noFill/>
              <a:ln w="475" cap="flat" cmpd="sng">
                <a:solidFill>
                  <a:srgbClr val="E2A8A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31"/>
              <p:cNvSpPr/>
              <p:nvPr/>
            </p:nvSpPr>
            <p:spPr>
              <a:xfrm flipH="1">
                <a:off x="6777555" y="2537708"/>
                <a:ext cx="499357" cy="241121"/>
              </a:xfrm>
              <a:custGeom>
                <a:avLst/>
                <a:gdLst/>
                <a:ahLst/>
                <a:cxnLst/>
                <a:rect l="l" t="t" r="r" b="b"/>
                <a:pathLst>
                  <a:path w="5631" h="2719" extrusionOk="0">
                    <a:moveTo>
                      <a:pt x="1804" y="418"/>
                    </a:moveTo>
                    <a:lnTo>
                      <a:pt x="4985" y="0"/>
                    </a:lnTo>
                    <a:lnTo>
                      <a:pt x="5631" y="585"/>
                    </a:lnTo>
                    <a:cubicBezTo>
                      <a:pt x="5631" y="585"/>
                      <a:pt x="3758" y="2151"/>
                      <a:pt x="1736" y="2487"/>
                    </a:cubicBezTo>
                    <a:cubicBezTo>
                      <a:pt x="345" y="2719"/>
                      <a:pt x="1" y="665"/>
                      <a:pt x="1804" y="418"/>
                    </a:cubicBez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31"/>
              <p:cNvSpPr/>
              <p:nvPr/>
            </p:nvSpPr>
            <p:spPr>
              <a:xfrm flipH="1">
                <a:off x="6595059" y="2444861"/>
                <a:ext cx="247329" cy="159269"/>
              </a:xfrm>
              <a:custGeom>
                <a:avLst/>
                <a:gdLst/>
                <a:ahLst/>
                <a:cxnLst/>
                <a:rect l="l" t="t" r="r" b="b"/>
                <a:pathLst>
                  <a:path w="2789" h="1796" extrusionOk="0">
                    <a:moveTo>
                      <a:pt x="712" y="1646"/>
                    </a:moveTo>
                    <a:lnTo>
                      <a:pt x="2789" y="0"/>
                    </a:lnTo>
                    <a:lnTo>
                      <a:pt x="0" y="406"/>
                    </a:lnTo>
                    <a:lnTo>
                      <a:pt x="39" y="1795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31"/>
              <p:cNvSpPr/>
              <p:nvPr/>
            </p:nvSpPr>
            <p:spPr>
              <a:xfrm flipH="1">
                <a:off x="6792993" y="2440250"/>
                <a:ext cx="70057" cy="55425"/>
              </a:xfrm>
              <a:custGeom>
                <a:avLst/>
                <a:gdLst/>
                <a:ahLst/>
                <a:cxnLst/>
                <a:rect l="l" t="t" r="r" b="b"/>
                <a:pathLst>
                  <a:path w="790" h="625" extrusionOk="0">
                    <a:moveTo>
                      <a:pt x="596" y="618"/>
                    </a:moveTo>
                    <a:lnTo>
                      <a:pt x="197" y="591"/>
                    </a:lnTo>
                    <a:cubicBezTo>
                      <a:pt x="79" y="583"/>
                      <a:pt x="0" y="465"/>
                      <a:pt x="38" y="353"/>
                    </a:cubicBezTo>
                    <a:lnTo>
                      <a:pt x="49" y="319"/>
                    </a:lnTo>
                    <a:cubicBezTo>
                      <a:pt x="120" y="107"/>
                      <a:pt x="358" y="1"/>
                      <a:pt x="563" y="91"/>
                    </a:cubicBezTo>
                    <a:cubicBezTo>
                      <a:pt x="699" y="152"/>
                      <a:pt x="788" y="288"/>
                      <a:pt x="789" y="438"/>
                    </a:cubicBezTo>
                    <a:cubicBezTo>
                      <a:pt x="789" y="542"/>
                      <a:pt x="700" y="625"/>
                      <a:pt x="596" y="618"/>
                    </a:cubicBez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31"/>
              <p:cNvSpPr/>
              <p:nvPr/>
            </p:nvSpPr>
            <p:spPr>
              <a:xfrm flipH="1">
                <a:off x="6552140" y="2372677"/>
                <a:ext cx="193322" cy="108988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229" extrusionOk="0">
                    <a:moveTo>
                      <a:pt x="0" y="1228"/>
                    </a:moveTo>
                    <a:lnTo>
                      <a:pt x="1695" y="814"/>
                    </a:lnTo>
                    <a:lnTo>
                      <a:pt x="1712" y="763"/>
                    </a:lnTo>
                    <a:cubicBezTo>
                      <a:pt x="1778" y="558"/>
                      <a:pt x="1930" y="394"/>
                      <a:pt x="2129" y="312"/>
                    </a:cubicBezTo>
                    <a:cubicBezTo>
                      <a:pt x="2160" y="299"/>
                      <a:pt x="2179" y="267"/>
                      <a:pt x="2176" y="234"/>
                    </a:cubicBezTo>
                    <a:cubicBezTo>
                      <a:pt x="2176" y="229"/>
                      <a:pt x="2174" y="223"/>
                      <a:pt x="2172" y="219"/>
                    </a:cubicBezTo>
                    <a:cubicBezTo>
                      <a:pt x="2132" y="84"/>
                      <a:pt x="2003" y="0"/>
                      <a:pt x="1869" y="13"/>
                    </a:cubicBezTo>
                    <a:cubicBezTo>
                      <a:pt x="1847" y="15"/>
                      <a:pt x="1825" y="21"/>
                      <a:pt x="1802" y="29"/>
                    </a:cubicBezTo>
                    <a:lnTo>
                      <a:pt x="1703" y="71"/>
                    </a:lnTo>
                    <a:lnTo>
                      <a:pt x="1692" y="76"/>
                    </a:lnTo>
                    <a:cubicBezTo>
                      <a:pt x="1521" y="149"/>
                      <a:pt x="1397" y="301"/>
                      <a:pt x="1361" y="484"/>
                    </a:cubicBezTo>
                    <a:lnTo>
                      <a:pt x="43" y="1205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2" name="Google Shape;1422;p31"/>
              <p:cNvSpPr/>
              <p:nvPr/>
            </p:nvSpPr>
            <p:spPr>
              <a:xfrm flipH="1">
                <a:off x="6575198" y="2378973"/>
                <a:ext cx="113333" cy="104997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1184" extrusionOk="0">
                    <a:moveTo>
                      <a:pt x="1" y="1183"/>
                    </a:moveTo>
                    <a:lnTo>
                      <a:pt x="763" y="858"/>
                    </a:lnTo>
                    <a:cubicBezTo>
                      <a:pt x="850" y="516"/>
                      <a:pt x="1029" y="373"/>
                      <a:pt x="1227" y="292"/>
                    </a:cubicBezTo>
                    <a:cubicBezTo>
                      <a:pt x="1258" y="278"/>
                      <a:pt x="1278" y="246"/>
                      <a:pt x="1274" y="214"/>
                    </a:cubicBezTo>
                    <a:cubicBezTo>
                      <a:pt x="1274" y="208"/>
                      <a:pt x="1272" y="204"/>
                      <a:pt x="1271" y="198"/>
                    </a:cubicBezTo>
                    <a:cubicBezTo>
                      <a:pt x="1240" y="95"/>
                      <a:pt x="1158" y="22"/>
                      <a:pt x="1061" y="0"/>
                    </a:cubicBezTo>
                    <a:lnTo>
                      <a:pt x="1050" y="5"/>
                    </a:lnTo>
                    <a:cubicBezTo>
                      <a:pt x="879" y="78"/>
                      <a:pt x="755" y="230"/>
                      <a:pt x="719" y="413"/>
                    </a:cubicBezTo>
                    <a:lnTo>
                      <a:pt x="596" y="787"/>
                    </a:lnTo>
                    <a:close/>
                  </a:path>
                </a:pathLst>
              </a:custGeom>
              <a:solidFill>
                <a:srgbClr val="E2A8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3" name="Google Shape;1423;p31"/>
              <p:cNvSpPr/>
              <p:nvPr/>
            </p:nvSpPr>
            <p:spPr>
              <a:xfrm flipH="1">
                <a:off x="6592223" y="2374273"/>
                <a:ext cx="193766" cy="111205"/>
              </a:xfrm>
              <a:custGeom>
                <a:avLst/>
                <a:gdLst/>
                <a:ahLst/>
                <a:cxnLst/>
                <a:rect l="l" t="t" r="r" b="b"/>
                <a:pathLst>
                  <a:path w="2185" h="1254" extrusionOk="0">
                    <a:moveTo>
                      <a:pt x="1695" y="840"/>
                    </a:moveTo>
                    <a:lnTo>
                      <a:pt x="1713" y="787"/>
                    </a:lnTo>
                    <a:cubicBezTo>
                      <a:pt x="1778" y="584"/>
                      <a:pt x="1930" y="419"/>
                      <a:pt x="2129" y="338"/>
                    </a:cubicBezTo>
                    <a:cubicBezTo>
                      <a:pt x="2165" y="322"/>
                      <a:pt x="2185" y="282"/>
                      <a:pt x="2173" y="244"/>
                    </a:cubicBezTo>
                    <a:cubicBezTo>
                      <a:pt x="2125" y="86"/>
                      <a:pt x="1957" y="1"/>
                      <a:pt x="1802" y="53"/>
                    </a:cubicBezTo>
                    <a:lnTo>
                      <a:pt x="1693" y="100"/>
                    </a:lnTo>
                    <a:cubicBezTo>
                      <a:pt x="1522" y="174"/>
                      <a:pt x="1397" y="326"/>
                      <a:pt x="1360" y="509"/>
                    </a:cubicBezTo>
                    <a:lnTo>
                      <a:pt x="0" y="1254"/>
                    </a:lnTo>
                    <a:close/>
                  </a:path>
                </a:pathLst>
              </a:custGeom>
              <a:solidFill>
                <a:srgbClr val="EDC9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4" name="Google Shape;1424;p31"/>
              <p:cNvSpPr/>
              <p:nvPr/>
            </p:nvSpPr>
            <p:spPr>
              <a:xfrm flipH="1">
                <a:off x="7226266" y="2772974"/>
                <a:ext cx="636368" cy="1120738"/>
              </a:xfrm>
              <a:custGeom>
                <a:avLst/>
                <a:gdLst/>
                <a:ahLst/>
                <a:cxnLst/>
                <a:rect l="l" t="t" r="r" b="b"/>
                <a:pathLst>
                  <a:path w="7176" h="12638" extrusionOk="0">
                    <a:moveTo>
                      <a:pt x="1" y="12637"/>
                    </a:moveTo>
                    <a:lnTo>
                      <a:pt x="7175" y="12637"/>
                    </a:lnTo>
                    <a:lnTo>
                      <a:pt x="6403" y="1055"/>
                    </a:lnTo>
                    <a:lnTo>
                      <a:pt x="6390" y="850"/>
                    </a:lnTo>
                    <a:lnTo>
                      <a:pt x="6357" y="18"/>
                    </a:lnTo>
                    <a:lnTo>
                      <a:pt x="3180" y="3"/>
                    </a:lnTo>
                    <a:lnTo>
                      <a:pt x="2732" y="1"/>
                    </a:lnTo>
                    <a:cubicBezTo>
                      <a:pt x="2732" y="1"/>
                      <a:pt x="2304" y="504"/>
                      <a:pt x="1849" y="1231"/>
                    </a:cubicBezTo>
                    <a:cubicBezTo>
                      <a:pt x="1483" y="1815"/>
                      <a:pt x="1099" y="2547"/>
                      <a:pt x="906" y="3275"/>
                    </a:cubicBezTo>
                    <a:cubicBezTo>
                      <a:pt x="609" y="4394"/>
                      <a:pt x="555" y="10911"/>
                      <a:pt x="555" y="1091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31"/>
              <p:cNvSpPr/>
              <p:nvPr/>
            </p:nvSpPr>
            <p:spPr>
              <a:xfrm flipH="1">
                <a:off x="7294729" y="2772974"/>
                <a:ext cx="403937" cy="109165"/>
              </a:xfrm>
              <a:custGeom>
                <a:avLst/>
                <a:gdLst/>
                <a:ahLst/>
                <a:cxnLst/>
                <a:rect l="l" t="t" r="r" b="b"/>
                <a:pathLst>
                  <a:path w="4555" h="1231" extrusionOk="0">
                    <a:moveTo>
                      <a:pt x="0" y="1231"/>
                    </a:moveTo>
                    <a:lnTo>
                      <a:pt x="4554" y="1055"/>
                    </a:lnTo>
                    <a:lnTo>
                      <a:pt x="4541" y="850"/>
                    </a:lnTo>
                    <a:lnTo>
                      <a:pt x="4508" y="18"/>
                    </a:lnTo>
                    <a:lnTo>
                      <a:pt x="1331" y="3"/>
                    </a:lnTo>
                    <a:lnTo>
                      <a:pt x="883" y="1"/>
                    </a:lnTo>
                    <a:cubicBezTo>
                      <a:pt x="883" y="1"/>
                      <a:pt x="455" y="504"/>
                      <a:pt x="0" y="123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6" name="Google Shape;1426;p31"/>
              <p:cNvSpPr/>
              <p:nvPr/>
            </p:nvSpPr>
            <p:spPr>
              <a:xfrm flipH="1">
                <a:off x="7579744" y="2772974"/>
                <a:ext cx="282889" cy="1120738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12638" extrusionOk="0">
                    <a:moveTo>
                      <a:pt x="1" y="12637"/>
                    </a:moveTo>
                    <a:lnTo>
                      <a:pt x="789" y="12637"/>
                    </a:lnTo>
                    <a:lnTo>
                      <a:pt x="1849" y="10836"/>
                    </a:lnTo>
                    <a:cubicBezTo>
                      <a:pt x="1849" y="10836"/>
                      <a:pt x="491" y="3191"/>
                      <a:pt x="3190" y="69"/>
                    </a:cubicBezTo>
                    <a:lnTo>
                      <a:pt x="3180" y="3"/>
                    </a:lnTo>
                    <a:lnTo>
                      <a:pt x="2732" y="1"/>
                    </a:lnTo>
                    <a:cubicBezTo>
                      <a:pt x="2732" y="1"/>
                      <a:pt x="1340" y="1639"/>
                      <a:pt x="906" y="3275"/>
                    </a:cubicBezTo>
                    <a:cubicBezTo>
                      <a:pt x="609" y="4394"/>
                      <a:pt x="555" y="10911"/>
                      <a:pt x="555" y="1091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7" name="Google Shape;1427;p31"/>
              <p:cNvSpPr/>
              <p:nvPr/>
            </p:nvSpPr>
            <p:spPr>
              <a:xfrm flipH="1">
                <a:off x="7228660" y="3829320"/>
                <a:ext cx="613400" cy="4434"/>
              </a:xfrm>
              <a:custGeom>
                <a:avLst/>
                <a:gdLst/>
                <a:ahLst/>
                <a:cxnLst/>
                <a:rect l="l" t="t" r="r" b="b"/>
                <a:pathLst>
                  <a:path w="6917" h="50" fill="none" extrusionOk="0">
                    <a:moveTo>
                      <a:pt x="6917" y="50"/>
                    </a:moveTo>
                    <a:lnTo>
                      <a:pt x="1" y="1"/>
                    </a:lnTo>
                  </a:path>
                </a:pathLst>
              </a:custGeom>
              <a:noFill/>
              <a:ln w="475" cap="flat" cmpd="sng">
                <a:solidFill>
                  <a:srgbClr val="5B4146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p31"/>
              <p:cNvSpPr/>
              <p:nvPr/>
            </p:nvSpPr>
            <p:spPr>
              <a:xfrm flipH="1">
                <a:off x="7304668" y="2777053"/>
                <a:ext cx="52499" cy="1117989"/>
              </a:xfrm>
              <a:custGeom>
                <a:avLst/>
                <a:gdLst/>
                <a:ahLst/>
                <a:cxnLst/>
                <a:rect l="l" t="t" r="r" b="b"/>
                <a:pathLst>
                  <a:path w="592" h="12607" fill="none" extrusionOk="0">
                    <a:moveTo>
                      <a:pt x="0" y="0"/>
                    </a:moveTo>
                    <a:cubicBezTo>
                      <a:pt x="116" y="5094"/>
                      <a:pt x="591" y="12606"/>
                      <a:pt x="591" y="12606"/>
                    </a:cubicBezTo>
                  </a:path>
                </a:pathLst>
              </a:custGeom>
              <a:noFill/>
              <a:ln w="9525" cap="flat" cmpd="sng">
                <a:solidFill>
                  <a:schemeClr val="lt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9" name="Google Shape;1429;p31"/>
              <p:cNvSpPr/>
              <p:nvPr/>
            </p:nvSpPr>
            <p:spPr>
              <a:xfrm flipH="1">
                <a:off x="7579745" y="2779093"/>
                <a:ext cx="239436" cy="1114619"/>
              </a:xfrm>
              <a:custGeom>
                <a:avLst/>
                <a:gdLst/>
                <a:ahLst/>
                <a:cxnLst/>
                <a:rect l="l" t="t" r="r" b="b"/>
                <a:pathLst>
                  <a:path w="2700" h="12569" fill="none" extrusionOk="0">
                    <a:moveTo>
                      <a:pt x="2700" y="0"/>
                    </a:moveTo>
                    <a:cubicBezTo>
                      <a:pt x="1" y="3122"/>
                      <a:pt x="1359" y="10767"/>
                      <a:pt x="1359" y="10767"/>
                    </a:cubicBezTo>
                    <a:lnTo>
                      <a:pt x="299" y="12568"/>
                    </a:lnTo>
                  </a:path>
                </a:pathLst>
              </a:custGeom>
              <a:noFill/>
              <a:ln w="9525" cap="flat" cmpd="sng">
                <a:solidFill>
                  <a:schemeClr val="lt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0" name="Google Shape;1430;p31"/>
              <p:cNvSpPr/>
              <p:nvPr/>
            </p:nvSpPr>
            <p:spPr>
              <a:xfrm flipH="1">
                <a:off x="7449832" y="2903865"/>
                <a:ext cx="201836" cy="206979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334" fill="none" extrusionOk="0">
                    <a:moveTo>
                      <a:pt x="2275" y="138"/>
                    </a:moveTo>
                    <a:lnTo>
                      <a:pt x="442" y="1"/>
                    </a:lnTo>
                    <a:lnTo>
                      <a:pt x="1" y="1675"/>
                    </a:lnTo>
                    <a:lnTo>
                      <a:pt x="765" y="2334"/>
                    </a:lnTo>
                    <a:lnTo>
                      <a:pt x="2049" y="1849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lt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1" name="Google Shape;1431;p31"/>
              <p:cNvSpPr/>
              <p:nvPr/>
            </p:nvSpPr>
            <p:spPr>
              <a:xfrm flipH="1">
                <a:off x="7481400" y="3186308"/>
                <a:ext cx="281470" cy="36004"/>
              </a:xfrm>
              <a:custGeom>
                <a:avLst/>
                <a:gdLst/>
                <a:ahLst/>
                <a:cxnLst/>
                <a:rect l="l" t="t" r="r" b="b"/>
                <a:pathLst>
                  <a:path w="3174" h="406" fill="none" extrusionOk="0">
                    <a:moveTo>
                      <a:pt x="0" y="0"/>
                    </a:moveTo>
                    <a:lnTo>
                      <a:pt x="3174" y="405"/>
                    </a:lnTo>
                  </a:path>
                </a:pathLst>
              </a:custGeom>
              <a:noFill/>
              <a:ln w="9525" cap="flat" cmpd="sng">
                <a:solidFill>
                  <a:schemeClr val="lt2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2" name="Google Shape;1432;p31"/>
              <p:cNvSpPr/>
              <p:nvPr/>
            </p:nvSpPr>
            <p:spPr>
              <a:xfrm flipH="1">
                <a:off x="7504279" y="3717584"/>
                <a:ext cx="282712" cy="23766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68" fill="none" extrusionOk="0">
                    <a:moveTo>
                      <a:pt x="0" y="267"/>
                    </a:moveTo>
                    <a:lnTo>
                      <a:pt x="3188" y="1"/>
                    </a:lnTo>
                  </a:path>
                </a:pathLst>
              </a:custGeom>
              <a:noFill/>
              <a:ln w="475" cap="flat" cmpd="sng">
                <a:solidFill>
                  <a:srgbClr val="5B4146"/>
                </a:solidFill>
                <a:prstDash val="solid"/>
                <a:miter lim="114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p31"/>
              <p:cNvSpPr/>
              <p:nvPr/>
            </p:nvSpPr>
            <p:spPr>
              <a:xfrm flipH="1">
                <a:off x="7319031" y="1695700"/>
                <a:ext cx="216113" cy="238372"/>
              </a:xfrm>
              <a:custGeom>
                <a:avLst/>
                <a:gdLst/>
                <a:ahLst/>
                <a:cxnLst/>
                <a:rect l="l" t="t" r="r" b="b"/>
                <a:pathLst>
                  <a:path w="2437" h="2688" extrusionOk="0">
                    <a:moveTo>
                      <a:pt x="785" y="2688"/>
                    </a:moveTo>
                    <a:cubicBezTo>
                      <a:pt x="1655" y="2442"/>
                      <a:pt x="2436" y="1599"/>
                      <a:pt x="2436" y="1599"/>
                    </a:cubicBezTo>
                    <a:cubicBezTo>
                      <a:pt x="1634" y="0"/>
                      <a:pt x="0" y="631"/>
                      <a:pt x="0" y="6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158E6C9-1CD1-4C41-976A-D5BDE5C798B0}"/>
              </a:ext>
            </a:extLst>
          </p:cNvPr>
          <p:cNvSpPr txBox="1"/>
          <p:nvPr/>
        </p:nvSpPr>
        <p:spPr>
          <a:xfrm>
            <a:off x="1182094" y="1912698"/>
            <a:ext cx="4691903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1800"/>
              <a:t>Conversation is a process for improvement. Quantity Principle: Only provide information that is necessary to convey your idea.</a:t>
            </a:r>
            <a:endParaRPr lang="ar-LY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Principles of Conversation</a:t>
            </a:r>
            <a:endParaRPr dirty="0"/>
          </a:p>
        </p:txBody>
      </p:sp>
      <p:sp>
        <p:nvSpPr>
          <p:cNvPr id="421" name="Google Shape;421;p20"/>
          <p:cNvSpPr/>
          <p:nvPr/>
        </p:nvSpPr>
        <p:spPr>
          <a:xfrm>
            <a:off x="982040" y="4690825"/>
            <a:ext cx="2458718" cy="51800"/>
          </a:xfrm>
          <a:custGeom>
            <a:avLst/>
            <a:gdLst/>
            <a:ahLst/>
            <a:cxnLst/>
            <a:rect l="l" t="t" r="r" b="b"/>
            <a:pathLst>
              <a:path w="55489" h="1" fill="none" extrusionOk="0">
                <a:moveTo>
                  <a:pt x="55488" y="0"/>
                </a:moveTo>
                <a:lnTo>
                  <a:pt x="1" y="0"/>
                </a:lnTo>
              </a:path>
            </a:pathLst>
          </a:custGeom>
          <a:noFill/>
          <a:ln w="19050" cap="rnd" cmpd="sng">
            <a:solidFill>
              <a:schemeClr val="accent6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3" name="Google Shape;423;p20"/>
          <p:cNvGrpSpPr/>
          <p:nvPr/>
        </p:nvGrpSpPr>
        <p:grpSpPr>
          <a:xfrm>
            <a:off x="340720" y="1944738"/>
            <a:ext cx="2059615" cy="2728790"/>
            <a:chOff x="1002469" y="1874709"/>
            <a:chExt cx="2059615" cy="2728790"/>
          </a:xfrm>
        </p:grpSpPr>
        <p:sp>
          <p:nvSpPr>
            <p:cNvPr id="424" name="Google Shape;424;p20"/>
            <p:cNvSpPr/>
            <p:nvPr/>
          </p:nvSpPr>
          <p:spPr>
            <a:xfrm flipH="1">
              <a:off x="1247170" y="1874709"/>
              <a:ext cx="72733" cy="819386"/>
            </a:xfrm>
            <a:custGeom>
              <a:avLst/>
              <a:gdLst/>
              <a:ahLst/>
              <a:cxnLst/>
              <a:rect l="l" t="t" r="r" b="b"/>
              <a:pathLst>
                <a:path w="994" h="11198" extrusionOk="0">
                  <a:moveTo>
                    <a:pt x="472" y="1"/>
                  </a:moveTo>
                  <a:cubicBezTo>
                    <a:pt x="431" y="1"/>
                    <a:pt x="384" y="76"/>
                    <a:pt x="331" y="230"/>
                  </a:cubicBezTo>
                  <a:cubicBezTo>
                    <a:pt x="0" y="1184"/>
                    <a:pt x="331" y="11198"/>
                    <a:pt x="331" y="11198"/>
                  </a:cubicBezTo>
                  <a:lnTo>
                    <a:pt x="994" y="11198"/>
                  </a:lnTo>
                  <a:cubicBezTo>
                    <a:pt x="994" y="11198"/>
                    <a:pt x="987" y="9293"/>
                    <a:pt x="861" y="5327"/>
                  </a:cubicBezTo>
                  <a:cubicBezTo>
                    <a:pt x="756" y="2003"/>
                    <a:pt x="686" y="1"/>
                    <a:pt x="472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0"/>
            <p:cNvSpPr/>
            <p:nvPr/>
          </p:nvSpPr>
          <p:spPr>
            <a:xfrm flipH="1">
              <a:off x="1323781" y="2298813"/>
              <a:ext cx="81221" cy="395278"/>
            </a:xfrm>
            <a:custGeom>
              <a:avLst/>
              <a:gdLst/>
              <a:ahLst/>
              <a:cxnLst/>
              <a:rect l="l" t="t" r="r" b="b"/>
              <a:pathLst>
                <a:path w="1110" h="5402" extrusionOk="0">
                  <a:moveTo>
                    <a:pt x="165" y="1"/>
                  </a:moveTo>
                  <a:cubicBezTo>
                    <a:pt x="1" y="1"/>
                    <a:pt x="109" y="2091"/>
                    <a:pt x="660" y="5402"/>
                  </a:cubicBezTo>
                  <a:lnTo>
                    <a:pt x="1110" y="5402"/>
                  </a:lnTo>
                  <a:cubicBezTo>
                    <a:pt x="661" y="1606"/>
                    <a:pt x="308" y="1"/>
                    <a:pt x="165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0"/>
            <p:cNvSpPr/>
            <p:nvPr/>
          </p:nvSpPr>
          <p:spPr>
            <a:xfrm flipH="1">
              <a:off x="1210437" y="2145445"/>
              <a:ext cx="72148" cy="548647"/>
            </a:xfrm>
            <a:custGeom>
              <a:avLst/>
              <a:gdLst/>
              <a:ahLst/>
              <a:cxnLst/>
              <a:rect l="l" t="t" r="r" b="b"/>
              <a:pathLst>
                <a:path w="986" h="7498" extrusionOk="0">
                  <a:moveTo>
                    <a:pt x="773" y="0"/>
                  </a:moveTo>
                  <a:cubicBezTo>
                    <a:pt x="678" y="0"/>
                    <a:pt x="533" y="436"/>
                    <a:pt x="335" y="1220"/>
                  </a:cubicBezTo>
                  <a:cubicBezTo>
                    <a:pt x="0" y="2548"/>
                    <a:pt x="481" y="7498"/>
                    <a:pt x="481" y="7498"/>
                  </a:cubicBezTo>
                  <a:lnTo>
                    <a:pt x="727" y="7498"/>
                  </a:lnTo>
                  <a:cubicBezTo>
                    <a:pt x="953" y="2178"/>
                    <a:pt x="986" y="0"/>
                    <a:pt x="773" y="0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0"/>
            <p:cNvSpPr/>
            <p:nvPr/>
          </p:nvSpPr>
          <p:spPr>
            <a:xfrm flipH="1">
              <a:off x="1283316" y="2094810"/>
              <a:ext cx="111808" cy="599283"/>
            </a:xfrm>
            <a:custGeom>
              <a:avLst/>
              <a:gdLst/>
              <a:ahLst/>
              <a:cxnLst/>
              <a:rect l="l" t="t" r="r" b="b"/>
              <a:pathLst>
                <a:path w="1528" h="8190" extrusionOk="0">
                  <a:moveTo>
                    <a:pt x="760" y="1"/>
                  </a:moveTo>
                  <a:cubicBezTo>
                    <a:pt x="636" y="1"/>
                    <a:pt x="1" y="1017"/>
                    <a:pt x="898" y="8190"/>
                  </a:cubicBezTo>
                  <a:lnTo>
                    <a:pt x="1528" y="8190"/>
                  </a:lnTo>
                  <a:cubicBezTo>
                    <a:pt x="1528" y="8190"/>
                    <a:pt x="873" y="131"/>
                    <a:pt x="775" y="7"/>
                  </a:cubicBezTo>
                  <a:cubicBezTo>
                    <a:pt x="771" y="3"/>
                    <a:pt x="766" y="1"/>
                    <a:pt x="760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0"/>
            <p:cNvSpPr/>
            <p:nvPr/>
          </p:nvSpPr>
          <p:spPr>
            <a:xfrm flipH="1">
              <a:off x="1076311" y="2694160"/>
              <a:ext cx="409400" cy="404205"/>
            </a:xfrm>
            <a:custGeom>
              <a:avLst/>
              <a:gdLst/>
              <a:ahLst/>
              <a:cxnLst/>
              <a:rect l="l" t="t" r="r" b="b"/>
              <a:pathLst>
                <a:path w="5595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8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5013" y="5524"/>
                  </a:lnTo>
                  <a:cubicBezTo>
                    <a:pt x="5449" y="4781"/>
                    <a:pt x="5594" y="4182"/>
                    <a:pt x="5569" y="3673"/>
                  </a:cubicBezTo>
                  <a:cubicBezTo>
                    <a:pt x="5560" y="3476"/>
                    <a:pt x="5524" y="3294"/>
                    <a:pt x="5469" y="3121"/>
                  </a:cubicBezTo>
                  <a:cubicBezTo>
                    <a:pt x="5114" y="1966"/>
                    <a:pt x="3931" y="1248"/>
                    <a:pt x="3931" y="0"/>
                  </a:cubicBezTo>
                  <a:close/>
                </a:path>
              </a:pathLst>
            </a:custGeom>
            <a:solidFill>
              <a:srgbClr val="ECE8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0"/>
            <p:cNvSpPr/>
            <p:nvPr/>
          </p:nvSpPr>
          <p:spPr>
            <a:xfrm flipH="1">
              <a:off x="1159508" y="2694160"/>
              <a:ext cx="326203" cy="404205"/>
            </a:xfrm>
            <a:custGeom>
              <a:avLst/>
              <a:gdLst/>
              <a:ahLst/>
              <a:cxnLst/>
              <a:rect l="l" t="t" r="r" b="b"/>
              <a:pathLst>
                <a:path w="4458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7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3877" y="5524"/>
                  </a:lnTo>
                  <a:cubicBezTo>
                    <a:pt x="4313" y="4781"/>
                    <a:pt x="4458" y="4182"/>
                    <a:pt x="4433" y="3673"/>
                  </a:cubicBezTo>
                  <a:cubicBezTo>
                    <a:pt x="4422" y="3476"/>
                    <a:pt x="4388" y="3294"/>
                    <a:pt x="4333" y="3121"/>
                  </a:cubicBezTo>
                  <a:cubicBezTo>
                    <a:pt x="3978" y="1966"/>
                    <a:pt x="2794" y="1248"/>
                    <a:pt x="2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0"/>
            <p:cNvSpPr/>
            <p:nvPr/>
          </p:nvSpPr>
          <p:spPr>
            <a:xfrm flipH="1">
              <a:off x="1107410" y="2010296"/>
              <a:ext cx="150077" cy="683797"/>
            </a:xfrm>
            <a:custGeom>
              <a:avLst/>
              <a:gdLst/>
              <a:ahLst/>
              <a:cxnLst/>
              <a:rect l="l" t="t" r="r" b="b"/>
              <a:pathLst>
                <a:path w="2051" h="9345" extrusionOk="0">
                  <a:moveTo>
                    <a:pt x="1813" y="0"/>
                  </a:moveTo>
                  <a:cubicBezTo>
                    <a:pt x="1701" y="0"/>
                    <a:pt x="1460" y="746"/>
                    <a:pt x="1107" y="2318"/>
                  </a:cubicBezTo>
                  <a:cubicBezTo>
                    <a:pt x="0" y="7237"/>
                    <a:pt x="246" y="9345"/>
                    <a:pt x="246" y="9345"/>
                  </a:cubicBezTo>
                  <a:lnTo>
                    <a:pt x="621" y="9345"/>
                  </a:lnTo>
                  <a:cubicBezTo>
                    <a:pt x="1704" y="3377"/>
                    <a:pt x="2051" y="0"/>
                    <a:pt x="181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0"/>
            <p:cNvSpPr/>
            <p:nvPr/>
          </p:nvSpPr>
          <p:spPr>
            <a:xfrm flipH="1">
              <a:off x="1327146" y="2451010"/>
              <a:ext cx="127320" cy="243079"/>
            </a:xfrm>
            <a:custGeom>
              <a:avLst/>
              <a:gdLst/>
              <a:ahLst/>
              <a:cxnLst/>
              <a:rect l="l" t="t" r="r" b="b"/>
              <a:pathLst>
                <a:path w="1740" h="3322" extrusionOk="0">
                  <a:moveTo>
                    <a:pt x="329" y="1"/>
                  </a:moveTo>
                  <a:cubicBezTo>
                    <a:pt x="0" y="1"/>
                    <a:pt x="409" y="1094"/>
                    <a:pt x="1259" y="3322"/>
                  </a:cubicBezTo>
                  <a:lnTo>
                    <a:pt x="1526" y="3322"/>
                  </a:lnTo>
                  <a:cubicBezTo>
                    <a:pt x="1526" y="3322"/>
                    <a:pt x="1740" y="1009"/>
                    <a:pt x="774" y="248"/>
                  </a:cubicBezTo>
                  <a:cubicBezTo>
                    <a:pt x="566" y="83"/>
                    <a:pt x="420" y="1"/>
                    <a:pt x="329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0"/>
            <p:cNvSpPr/>
            <p:nvPr/>
          </p:nvSpPr>
          <p:spPr>
            <a:xfrm flipH="1">
              <a:off x="1120801" y="2485328"/>
              <a:ext cx="126442" cy="208761"/>
            </a:xfrm>
            <a:custGeom>
              <a:avLst/>
              <a:gdLst/>
              <a:ahLst/>
              <a:cxnLst/>
              <a:rect l="l" t="t" r="r" b="b"/>
              <a:pathLst>
                <a:path w="1728" h="2853" extrusionOk="0">
                  <a:moveTo>
                    <a:pt x="1533" y="0"/>
                  </a:moveTo>
                  <a:cubicBezTo>
                    <a:pt x="1330" y="0"/>
                    <a:pt x="667" y="1004"/>
                    <a:pt x="1" y="2853"/>
                  </a:cubicBezTo>
                  <a:lnTo>
                    <a:pt x="481" y="2853"/>
                  </a:lnTo>
                  <a:cubicBezTo>
                    <a:pt x="1506" y="906"/>
                    <a:pt x="1727" y="0"/>
                    <a:pt x="153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0"/>
            <p:cNvSpPr/>
            <p:nvPr/>
          </p:nvSpPr>
          <p:spPr>
            <a:xfrm flipH="1">
              <a:off x="1078213" y="2862968"/>
              <a:ext cx="404937" cy="101929"/>
            </a:xfrm>
            <a:custGeom>
              <a:avLst/>
              <a:gdLst/>
              <a:ahLst/>
              <a:cxnLst/>
              <a:rect l="l" t="t" r="r" b="b"/>
              <a:pathLst>
                <a:path w="5534" h="1393" extrusionOk="0">
                  <a:moveTo>
                    <a:pt x="1491" y="0"/>
                  </a:moveTo>
                  <a:cubicBezTo>
                    <a:pt x="1034" y="0"/>
                    <a:pt x="801" y="305"/>
                    <a:pt x="632" y="528"/>
                  </a:cubicBezTo>
                  <a:cubicBezTo>
                    <a:pt x="466" y="746"/>
                    <a:pt x="381" y="836"/>
                    <a:pt x="216" y="836"/>
                  </a:cubicBezTo>
                  <a:cubicBezTo>
                    <a:pt x="177" y="836"/>
                    <a:pt x="144" y="830"/>
                    <a:pt x="112" y="821"/>
                  </a:cubicBezTo>
                  <a:cubicBezTo>
                    <a:pt x="54" y="988"/>
                    <a:pt x="14" y="1167"/>
                    <a:pt x="1" y="1367"/>
                  </a:cubicBezTo>
                  <a:cubicBezTo>
                    <a:pt x="66" y="1383"/>
                    <a:pt x="138" y="1392"/>
                    <a:pt x="216" y="1392"/>
                  </a:cubicBezTo>
                  <a:cubicBezTo>
                    <a:pt x="673" y="1392"/>
                    <a:pt x="906" y="1088"/>
                    <a:pt x="1076" y="865"/>
                  </a:cubicBezTo>
                  <a:cubicBezTo>
                    <a:pt x="1241" y="646"/>
                    <a:pt x="1326" y="557"/>
                    <a:pt x="1491" y="557"/>
                  </a:cubicBezTo>
                  <a:cubicBezTo>
                    <a:pt x="1655" y="557"/>
                    <a:pt x="1739" y="646"/>
                    <a:pt x="1906" y="865"/>
                  </a:cubicBezTo>
                  <a:cubicBezTo>
                    <a:pt x="2076" y="1088"/>
                    <a:pt x="2308" y="1392"/>
                    <a:pt x="2764" y="1392"/>
                  </a:cubicBezTo>
                  <a:cubicBezTo>
                    <a:pt x="3220" y="1392"/>
                    <a:pt x="3453" y="1088"/>
                    <a:pt x="3623" y="865"/>
                  </a:cubicBezTo>
                  <a:cubicBezTo>
                    <a:pt x="3788" y="646"/>
                    <a:pt x="3874" y="557"/>
                    <a:pt x="4038" y="557"/>
                  </a:cubicBezTo>
                  <a:cubicBezTo>
                    <a:pt x="4202" y="557"/>
                    <a:pt x="4286" y="646"/>
                    <a:pt x="4454" y="865"/>
                  </a:cubicBezTo>
                  <a:cubicBezTo>
                    <a:pt x="4623" y="1088"/>
                    <a:pt x="4856" y="1392"/>
                    <a:pt x="5312" y="1392"/>
                  </a:cubicBezTo>
                  <a:cubicBezTo>
                    <a:pt x="5393" y="1392"/>
                    <a:pt x="5467" y="1383"/>
                    <a:pt x="5534" y="1366"/>
                  </a:cubicBezTo>
                  <a:cubicBezTo>
                    <a:pt x="5524" y="1169"/>
                    <a:pt x="5489" y="987"/>
                    <a:pt x="5434" y="814"/>
                  </a:cubicBezTo>
                  <a:cubicBezTo>
                    <a:pt x="5398" y="829"/>
                    <a:pt x="5358" y="836"/>
                    <a:pt x="5312" y="836"/>
                  </a:cubicBezTo>
                  <a:cubicBezTo>
                    <a:pt x="5148" y="836"/>
                    <a:pt x="5063" y="746"/>
                    <a:pt x="4896" y="528"/>
                  </a:cubicBezTo>
                  <a:cubicBezTo>
                    <a:pt x="4728" y="305"/>
                    <a:pt x="4495" y="0"/>
                    <a:pt x="4038" y="0"/>
                  </a:cubicBezTo>
                  <a:cubicBezTo>
                    <a:pt x="3581" y="0"/>
                    <a:pt x="3348" y="305"/>
                    <a:pt x="3180" y="528"/>
                  </a:cubicBezTo>
                  <a:cubicBezTo>
                    <a:pt x="3013" y="746"/>
                    <a:pt x="2929" y="836"/>
                    <a:pt x="2764" y="836"/>
                  </a:cubicBezTo>
                  <a:cubicBezTo>
                    <a:pt x="2599" y="836"/>
                    <a:pt x="2516" y="746"/>
                    <a:pt x="2349" y="528"/>
                  </a:cubicBezTo>
                  <a:cubicBezTo>
                    <a:pt x="2179" y="305"/>
                    <a:pt x="1947" y="0"/>
                    <a:pt x="1491" y="0"/>
                  </a:cubicBezTo>
                  <a:close/>
                </a:path>
              </a:pathLst>
            </a:custGeom>
            <a:solidFill>
              <a:srgbClr val="EBE2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0"/>
            <p:cNvSpPr/>
            <p:nvPr/>
          </p:nvSpPr>
          <p:spPr>
            <a:xfrm flipH="1">
              <a:off x="1002469" y="3088337"/>
              <a:ext cx="610990" cy="69368"/>
            </a:xfrm>
            <a:custGeom>
              <a:avLst/>
              <a:gdLst/>
              <a:ahLst/>
              <a:cxnLst/>
              <a:rect l="l" t="t" r="r" b="b"/>
              <a:pathLst>
                <a:path w="8350" h="948" extrusionOk="0">
                  <a:moveTo>
                    <a:pt x="0" y="1"/>
                  </a:moveTo>
                  <a:lnTo>
                    <a:pt x="0" y="947"/>
                  </a:lnTo>
                  <a:lnTo>
                    <a:pt x="8349" y="947"/>
                  </a:lnTo>
                  <a:lnTo>
                    <a:pt x="8349" y="1"/>
                  </a:lnTo>
                  <a:close/>
                </a:path>
              </a:pathLst>
            </a:custGeom>
            <a:solidFill>
              <a:srgbClr val="C19E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0"/>
            <p:cNvSpPr/>
            <p:nvPr/>
          </p:nvSpPr>
          <p:spPr>
            <a:xfrm>
              <a:off x="1604128" y="3677140"/>
              <a:ext cx="248055" cy="914949"/>
            </a:xfrm>
            <a:custGeom>
              <a:avLst/>
              <a:gdLst/>
              <a:ahLst/>
              <a:cxnLst/>
              <a:rect l="l" t="t" r="r" b="b"/>
              <a:pathLst>
                <a:path w="3390" h="12504" fill="none" extrusionOk="0">
                  <a:moveTo>
                    <a:pt x="3390" y="1"/>
                  </a:moveTo>
                  <a:lnTo>
                    <a:pt x="0" y="12504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0"/>
            <p:cNvSpPr/>
            <p:nvPr/>
          </p:nvSpPr>
          <p:spPr>
            <a:xfrm>
              <a:off x="2075430" y="3677140"/>
              <a:ext cx="38855" cy="914949"/>
            </a:xfrm>
            <a:custGeom>
              <a:avLst/>
              <a:gdLst/>
              <a:ahLst/>
              <a:cxnLst/>
              <a:rect l="l" t="t" r="r" b="b"/>
              <a:pathLst>
                <a:path w="531" h="12504" fill="none" extrusionOk="0">
                  <a:moveTo>
                    <a:pt x="530" y="1"/>
                  </a:moveTo>
                  <a:lnTo>
                    <a:pt x="0" y="12504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0"/>
            <p:cNvSpPr/>
            <p:nvPr/>
          </p:nvSpPr>
          <p:spPr>
            <a:xfrm>
              <a:off x="2617708" y="3677140"/>
              <a:ext cx="38928" cy="914949"/>
            </a:xfrm>
            <a:custGeom>
              <a:avLst/>
              <a:gdLst/>
              <a:ahLst/>
              <a:cxnLst/>
              <a:rect l="l" t="t" r="r" b="b"/>
              <a:pathLst>
                <a:path w="532" h="12504" fill="none" extrusionOk="0">
                  <a:moveTo>
                    <a:pt x="532" y="1"/>
                  </a:moveTo>
                  <a:lnTo>
                    <a:pt x="0" y="12504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0"/>
            <p:cNvSpPr/>
            <p:nvPr/>
          </p:nvSpPr>
          <p:spPr>
            <a:xfrm>
              <a:off x="1714252" y="4111123"/>
              <a:ext cx="922047" cy="74563"/>
            </a:xfrm>
            <a:custGeom>
              <a:avLst/>
              <a:gdLst/>
              <a:ahLst/>
              <a:cxnLst/>
              <a:rect l="l" t="t" r="r" b="b"/>
              <a:pathLst>
                <a:path w="12601" h="1019" fill="none" extrusionOk="0">
                  <a:moveTo>
                    <a:pt x="1" y="1018"/>
                  </a:moveTo>
                  <a:lnTo>
                    <a:pt x="1" y="1018"/>
                  </a:lnTo>
                  <a:cubicBezTo>
                    <a:pt x="164" y="418"/>
                    <a:pt x="710" y="1"/>
                    <a:pt x="1332" y="1"/>
                  </a:cubicBezTo>
                  <a:lnTo>
                    <a:pt x="3917" y="1"/>
                  </a:lnTo>
                  <a:cubicBezTo>
                    <a:pt x="4523" y="1"/>
                    <a:pt x="5047" y="425"/>
                    <a:pt x="5172" y="1018"/>
                  </a:cubicBezTo>
                  <a:lnTo>
                    <a:pt x="5199" y="924"/>
                  </a:lnTo>
                  <a:cubicBezTo>
                    <a:pt x="5358" y="377"/>
                    <a:pt x="5860" y="1"/>
                    <a:pt x="6429" y="1"/>
                  </a:cubicBezTo>
                  <a:lnTo>
                    <a:pt x="11608" y="1"/>
                  </a:lnTo>
                  <a:cubicBezTo>
                    <a:pt x="12161" y="1"/>
                    <a:pt x="12601" y="466"/>
                    <a:pt x="12570" y="1018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0"/>
            <p:cNvSpPr/>
            <p:nvPr/>
          </p:nvSpPr>
          <p:spPr>
            <a:xfrm>
              <a:off x="1652861" y="2080018"/>
              <a:ext cx="940998" cy="1597722"/>
            </a:xfrm>
            <a:custGeom>
              <a:avLst/>
              <a:gdLst/>
              <a:ahLst/>
              <a:cxnLst/>
              <a:rect l="l" t="t" r="r" b="b"/>
              <a:pathLst>
                <a:path w="12860" h="21835" fill="none" extrusionOk="0">
                  <a:moveTo>
                    <a:pt x="2724" y="21828"/>
                  </a:moveTo>
                  <a:cubicBezTo>
                    <a:pt x="1" y="6251"/>
                    <a:pt x="4713" y="0"/>
                    <a:pt x="12859" y="2183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0"/>
            <p:cNvSpPr/>
            <p:nvPr/>
          </p:nvSpPr>
          <p:spPr>
            <a:xfrm>
              <a:off x="1815669" y="2851177"/>
              <a:ext cx="388107" cy="0"/>
            </a:xfrm>
            <a:custGeom>
              <a:avLst/>
              <a:gdLst/>
              <a:ahLst/>
              <a:cxnLst/>
              <a:rect l="l" t="t" r="r" b="b"/>
              <a:pathLst>
                <a:path w="5304" fill="none" extrusionOk="0">
                  <a:moveTo>
                    <a:pt x="5304" y="0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0"/>
            <p:cNvSpPr/>
            <p:nvPr/>
          </p:nvSpPr>
          <p:spPr>
            <a:xfrm>
              <a:off x="1795693" y="3073692"/>
              <a:ext cx="538184" cy="73"/>
            </a:xfrm>
            <a:custGeom>
              <a:avLst/>
              <a:gdLst/>
              <a:ahLst/>
              <a:cxnLst/>
              <a:rect l="l" t="t" r="r" b="b"/>
              <a:pathLst>
                <a:path w="7355" h="1" fill="none" extrusionOk="0">
                  <a:moveTo>
                    <a:pt x="7354" y="1"/>
                  </a:moveTo>
                  <a:lnTo>
                    <a:pt x="0" y="1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1803303" y="3296281"/>
              <a:ext cx="636381" cy="73"/>
            </a:xfrm>
            <a:custGeom>
              <a:avLst/>
              <a:gdLst/>
              <a:ahLst/>
              <a:cxnLst/>
              <a:rect l="l" t="t" r="r" b="b"/>
              <a:pathLst>
                <a:path w="8697" h="1" fill="none" extrusionOk="0">
                  <a:moveTo>
                    <a:pt x="8696" y="1"/>
                  </a:moveTo>
                  <a:lnTo>
                    <a:pt x="0" y="1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0"/>
            <p:cNvSpPr/>
            <p:nvPr/>
          </p:nvSpPr>
          <p:spPr>
            <a:xfrm>
              <a:off x="1827376" y="3518870"/>
              <a:ext cx="705456" cy="73"/>
            </a:xfrm>
            <a:custGeom>
              <a:avLst/>
              <a:gdLst/>
              <a:ahLst/>
              <a:cxnLst/>
              <a:rect l="l" t="t" r="r" b="b"/>
              <a:pathLst>
                <a:path w="9641" h="1" fill="none" extrusionOk="0">
                  <a:moveTo>
                    <a:pt x="9641" y="1"/>
                  </a:moveTo>
                  <a:lnTo>
                    <a:pt x="1" y="1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0"/>
            <p:cNvSpPr/>
            <p:nvPr/>
          </p:nvSpPr>
          <p:spPr>
            <a:xfrm>
              <a:off x="1837767" y="3622627"/>
              <a:ext cx="1053757" cy="59197"/>
            </a:xfrm>
            <a:custGeom>
              <a:avLst/>
              <a:gdLst/>
              <a:ahLst/>
              <a:cxnLst/>
              <a:rect l="l" t="t" r="r" b="b"/>
              <a:pathLst>
                <a:path w="14401" h="809" extrusionOk="0">
                  <a:moveTo>
                    <a:pt x="0" y="1"/>
                  </a:moveTo>
                  <a:lnTo>
                    <a:pt x="144" y="809"/>
                  </a:lnTo>
                  <a:lnTo>
                    <a:pt x="14401" y="809"/>
                  </a:lnTo>
                  <a:lnTo>
                    <a:pt x="14256" y="1"/>
                  </a:lnTo>
                  <a:close/>
                </a:path>
              </a:pathLst>
            </a:custGeom>
            <a:solidFill>
              <a:srgbClr val="9566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0"/>
            <p:cNvSpPr/>
            <p:nvPr/>
          </p:nvSpPr>
          <p:spPr>
            <a:xfrm>
              <a:off x="2198725" y="3622627"/>
              <a:ext cx="692797" cy="59197"/>
            </a:xfrm>
            <a:custGeom>
              <a:avLst/>
              <a:gdLst/>
              <a:ahLst/>
              <a:cxnLst/>
              <a:rect l="l" t="t" r="r" b="b"/>
              <a:pathLst>
                <a:path w="9468" h="809" extrusionOk="0">
                  <a:moveTo>
                    <a:pt x="0" y="1"/>
                  </a:moveTo>
                  <a:lnTo>
                    <a:pt x="145" y="809"/>
                  </a:lnTo>
                  <a:lnTo>
                    <a:pt x="9468" y="809"/>
                  </a:lnTo>
                  <a:lnTo>
                    <a:pt x="9323" y="1"/>
                  </a:lnTo>
                  <a:close/>
                </a:path>
              </a:pathLst>
            </a:custGeom>
            <a:solidFill>
              <a:srgbClr val="5739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0"/>
            <p:cNvSpPr/>
            <p:nvPr/>
          </p:nvSpPr>
          <p:spPr>
            <a:xfrm>
              <a:off x="2268604" y="3420307"/>
              <a:ext cx="435596" cy="988048"/>
            </a:xfrm>
            <a:custGeom>
              <a:avLst/>
              <a:gdLst/>
              <a:ahLst/>
              <a:cxnLst/>
              <a:rect l="l" t="t" r="r" b="b"/>
              <a:pathLst>
                <a:path w="5953" h="13503" extrusionOk="0">
                  <a:moveTo>
                    <a:pt x="3809" y="0"/>
                  </a:moveTo>
                  <a:cubicBezTo>
                    <a:pt x="3270" y="543"/>
                    <a:pt x="2925" y="1379"/>
                    <a:pt x="2443" y="2255"/>
                  </a:cubicBezTo>
                  <a:cubicBezTo>
                    <a:pt x="1" y="6676"/>
                    <a:pt x="1721" y="11324"/>
                    <a:pt x="1197" y="13130"/>
                  </a:cubicBezTo>
                  <a:lnTo>
                    <a:pt x="2096" y="13502"/>
                  </a:lnTo>
                  <a:lnTo>
                    <a:pt x="5376" y="3161"/>
                  </a:lnTo>
                  <a:lnTo>
                    <a:pt x="5639" y="2335"/>
                  </a:lnTo>
                  <a:cubicBezTo>
                    <a:pt x="5952" y="1345"/>
                    <a:pt x="5336" y="302"/>
                    <a:pt x="4317" y="101"/>
                  </a:cubicBezTo>
                  <a:lnTo>
                    <a:pt x="3809" y="0"/>
                  </a:ln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0"/>
            <p:cNvSpPr/>
            <p:nvPr/>
          </p:nvSpPr>
          <p:spPr>
            <a:xfrm>
              <a:off x="2270360" y="4240198"/>
              <a:ext cx="260494" cy="363301"/>
            </a:xfrm>
            <a:custGeom>
              <a:avLst/>
              <a:gdLst/>
              <a:ahLst/>
              <a:cxnLst/>
              <a:rect l="l" t="t" r="r" b="b"/>
              <a:pathLst>
                <a:path w="3560" h="4965" extrusionOk="0">
                  <a:moveTo>
                    <a:pt x="2094" y="1"/>
                  </a:moveTo>
                  <a:cubicBezTo>
                    <a:pt x="187" y="703"/>
                    <a:pt x="1" y="1953"/>
                    <a:pt x="1" y="1953"/>
                  </a:cubicBezTo>
                  <a:cubicBezTo>
                    <a:pt x="1222" y="2815"/>
                    <a:pt x="1611" y="4964"/>
                    <a:pt x="1611" y="4964"/>
                  </a:cubicBezTo>
                  <a:lnTo>
                    <a:pt x="3559" y="4964"/>
                  </a:lnTo>
                  <a:lnTo>
                    <a:pt x="2416" y="4572"/>
                  </a:lnTo>
                  <a:lnTo>
                    <a:pt x="2094" y="1"/>
                  </a:ln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0"/>
            <p:cNvSpPr/>
            <p:nvPr/>
          </p:nvSpPr>
          <p:spPr>
            <a:xfrm>
              <a:off x="2254409" y="4296394"/>
              <a:ext cx="276446" cy="307105"/>
            </a:xfrm>
            <a:custGeom>
              <a:avLst/>
              <a:gdLst/>
              <a:ahLst/>
              <a:cxnLst/>
              <a:rect l="l" t="t" r="r" b="b"/>
              <a:pathLst>
                <a:path w="3778" h="4197" extrusionOk="0">
                  <a:moveTo>
                    <a:pt x="978" y="1"/>
                  </a:moveTo>
                  <a:cubicBezTo>
                    <a:pt x="0" y="436"/>
                    <a:pt x="219" y="1185"/>
                    <a:pt x="219" y="1185"/>
                  </a:cubicBezTo>
                  <a:cubicBezTo>
                    <a:pt x="1360" y="2134"/>
                    <a:pt x="1829" y="4196"/>
                    <a:pt x="1829" y="4196"/>
                  </a:cubicBezTo>
                  <a:lnTo>
                    <a:pt x="3777" y="4196"/>
                  </a:lnTo>
                  <a:lnTo>
                    <a:pt x="2634" y="3804"/>
                  </a:lnTo>
                  <a:lnTo>
                    <a:pt x="978" y="1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0"/>
            <p:cNvSpPr/>
            <p:nvPr/>
          </p:nvSpPr>
          <p:spPr>
            <a:xfrm>
              <a:off x="2270360" y="4383102"/>
              <a:ext cx="31976" cy="220396"/>
            </a:xfrm>
            <a:custGeom>
              <a:avLst/>
              <a:gdLst/>
              <a:ahLst/>
              <a:cxnLst/>
              <a:rect l="l" t="t" r="r" b="b"/>
              <a:pathLst>
                <a:path w="437" h="3012" extrusionOk="0">
                  <a:moveTo>
                    <a:pt x="1" y="0"/>
                  </a:moveTo>
                  <a:lnTo>
                    <a:pt x="221" y="3011"/>
                  </a:lnTo>
                  <a:lnTo>
                    <a:pt x="381" y="3011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0"/>
            <p:cNvSpPr/>
            <p:nvPr/>
          </p:nvSpPr>
          <p:spPr>
            <a:xfrm>
              <a:off x="2581268" y="3460405"/>
              <a:ext cx="368570" cy="955121"/>
            </a:xfrm>
            <a:custGeom>
              <a:avLst/>
              <a:gdLst/>
              <a:ahLst/>
              <a:cxnLst/>
              <a:rect l="l" t="t" r="r" b="b"/>
              <a:pathLst>
                <a:path w="5037" h="13053" extrusionOk="0">
                  <a:moveTo>
                    <a:pt x="1247" y="0"/>
                  </a:moveTo>
                  <a:cubicBezTo>
                    <a:pt x="1083" y="0"/>
                    <a:pt x="914" y="24"/>
                    <a:pt x="747" y="74"/>
                  </a:cubicBezTo>
                  <a:lnTo>
                    <a:pt x="251" y="223"/>
                  </a:lnTo>
                  <a:cubicBezTo>
                    <a:pt x="30" y="953"/>
                    <a:pt x="114" y="1854"/>
                    <a:pt x="96" y="2854"/>
                  </a:cubicBezTo>
                  <a:cubicBezTo>
                    <a:pt x="1" y="7905"/>
                    <a:pt x="3692" y="11211"/>
                    <a:pt x="4071" y="13053"/>
                  </a:cubicBezTo>
                  <a:lnTo>
                    <a:pt x="5037" y="12998"/>
                  </a:lnTo>
                  <a:lnTo>
                    <a:pt x="3114" y="2286"/>
                  </a:lnTo>
                  <a:lnTo>
                    <a:pt x="2959" y="1432"/>
                  </a:lnTo>
                  <a:cubicBezTo>
                    <a:pt x="2805" y="582"/>
                    <a:pt x="2065" y="0"/>
                    <a:pt x="1247" y="0"/>
                  </a:cubicBez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0"/>
            <p:cNvSpPr/>
            <p:nvPr/>
          </p:nvSpPr>
          <p:spPr>
            <a:xfrm>
              <a:off x="2780150" y="4240198"/>
              <a:ext cx="281934" cy="363301"/>
            </a:xfrm>
            <a:custGeom>
              <a:avLst/>
              <a:gdLst/>
              <a:ahLst/>
              <a:cxnLst/>
              <a:rect l="l" t="t" r="r" b="b"/>
              <a:pathLst>
                <a:path w="3853" h="4965" extrusionOk="0">
                  <a:moveTo>
                    <a:pt x="1907" y="1"/>
                  </a:moveTo>
                  <a:cubicBezTo>
                    <a:pt x="0" y="703"/>
                    <a:pt x="295" y="1953"/>
                    <a:pt x="295" y="1953"/>
                  </a:cubicBezTo>
                  <a:cubicBezTo>
                    <a:pt x="1515" y="2815"/>
                    <a:pt x="1905" y="4964"/>
                    <a:pt x="1905" y="4964"/>
                  </a:cubicBezTo>
                  <a:lnTo>
                    <a:pt x="3853" y="4964"/>
                  </a:lnTo>
                  <a:lnTo>
                    <a:pt x="2710" y="4572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0"/>
            <p:cNvSpPr/>
            <p:nvPr/>
          </p:nvSpPr>
          <p:spPr>
            <a:xfrm>
              <a:off x="2754174" y="4301662"/>
              <a:ext cx="307910" cy="301837"/>
            </a:xfrm>
            <a:custGeom>
              <a:avLst/>
              <a:gdLst/>
              <a:ahLst/>
              <a:cxnLst/>
              <a:rect l="l" t="t" r="r" b="b"/>
              <a:pathLst>
                <a:path w="4208" h="4125" extrusionOk="0">
                  <a:moveTo>
                    <a:pt x="978" y="1"/>
                  </a:moveTo>
                  <a:cubicBezTo>
                    <a:pt x="1" y="438"/>
                    <a:pt x="650" y="1113"/>
                    <a:pt x="650" y="1113"/>
                  </a:cubicBezTo>
                  <a:cubicBezTo>
                    <a:pt x="1791" y="2062"/>
                    <a:pt x="2260" y="4124"/>
                    <a:pt x="2260" y="4124"/>
                  </a:cubicBezTo>
                  <a:lnTo>
                    <a:pt x="4208" y="4124"/>
                  </a:lnTo>
                  <a:lnTo>
                    <a:pt x="3065" y="3732"/>
                  </a:lnTo>
                  <a:lnTo>
                    <a:pt x="978" y="1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0"/>
            <p:cNvSpPr/>
            <p:nvPr/>
          </p:nvSpPr>
          <p:spPr>
            <a:xfrm>
              <a:off x="2801736" y="4383102"/>
              <a:ext cx="31903" cy="220396"/>
            </a:xfrm>
            <a:custGeom>
              <a:avLst/>
              <a:gdLst/>
              <a:ahLst/>
              <a:cxnLst/>
              <a:rect l="l" t="t" r="r" b="b"/>
              <a:pathLst>
                <a:path w="436" h="3012" extrusionOk="0">
                  <a:moveTo>
                    <a:pt x="0" y="0"/>
                  </a:moveTo>
                  <a:lnTo>
                    <a:pt x="221" y="3011"/>
                  </a:lnTo>
                  <a:lnTo>
                    <a:pt x="380" y="3011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0"/>
            <p:cNvSpPr/>
            <p:nvPr/>
          </p:nvSpPr>
          <p:spPr>
            <a:xfrm>
              <a:off x="2343898" y="2645930"/>
              <a:ext cx="355472" cy="641650"/>
            </a:xfrm>
            <a:custGeom>
              <a:avLst/>
              <a:gdLst/>
              <a:ahLst/>
              <a:cxnLst/>
              <a:rect l="l" t="t" r="r" b="b"/>
              <a:pathLst>
                <a:path w="4858" h="8769" extrusionOk="0">
                  <a:moveTo>
                    <a:pt x="2881" y="1"/>
                  </a:moveTo>
                  <a:lnTo>
                    <a:pt x="1" y="1294"/>
                  </a:lnTo>
                  <a:lnTo>
                    <a:pt x="1933" y="7745"/>
                  </a:lnTo>
                  <a:cubicBezTo>
                    <a:pt x="2123" y="8381"/>
                    <a:pt x="2703" y="8769"/>
                    <a:pt x="3311" y="8769"/>
                  </a:cubicBezTo>
                  <a:cubicBezTo>
                    <a:pt x="3558" y="8769"/>
                    <a:pt x="3809" y="8705"/>
                    <a:pt x="4041" y="8568"/>
                  </a:cubicBezTo>
                  <a:cubicBezTo>
                    <a:pt x="4590" y="8241"/>
                    <a:pt x="4858" y="7589"/>
                    <a:pt x="4697" y="6971"/>
                  </a:cubicBezTo>
                  <a:lnTo>
                    <a:pt x="2881" y="1"/>
                  </a:ln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0"/>
            <p:cNvSpPr/>
            <p:nvPr/>
          </p:nvSpPr>
          <p:spPr>
            <a:xfrm>
              <a:off x="2372655" y="2860177"/>
              <a:ext cx="181395" cy="473426"/>
            </a:xfrm>
            <a:custGeom>
              <a:avLst/>
              <a:gdLst/>
              <a:ahLst/>
              <a:cxnLst/>
              <a:rect l="l" t="t" r="r" b="b"/>
              <a:pathLst>
                <a:path w="2479" h="6470" extrusionOk="0">
                  <a:moveTo>
                    <a:pt x="1" y="0"/>
                  </a:moveTo>
                  <a:lnTo>
                    <a:pt x="1" y="6470"/>
                  </a:lnTo>
                  <a:lnTo>
                    <a:pt x="2478" y="6470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0"/>
            <p:cNvSpPr/>
            <p:nvPr/>
          </p:nvSpPr>
          <p:spPr>
            <a:xfrm>
              <a:off x="1936696" y="3091400"/>
              <a:ext cx="893290" cy="565111"/>
            </a:xfrm>
            <a:custGeom>
              <a:avLst/>
              <a:gdLst/>
              <a:ahLst/>
              <a:cxnLst/>
              <a:rect l="l" t="t" r="r" b="b"/>
              <a:pathLst>
                <a:path w="12208" h="7723" extrusionOk="0">
                  <a:moveTo>
                    <a:pt x="2505" y="0"/>
                  </a:moveTo>
                  <a:lnTo>
                    <a:pt x="2504" y="1"/>
                  </a:lnTo>
                  <a:lnTo>
                    <a:pt x="1068" y="2784"/>
                  </a:lnTo>
                  <a:cubicBezTo>
                    <a:pt x="1" y="4851"/>
                    <a:pt x="1502" y="7314"/>
                    <a:pt x="3828" y="7314"/>
                  </a:cubicBezTo>
                  <a:lnTo>
                    <a:pt x="5564" y="7314"/>
                  </a:lnTo>
                  <a:lnTo>
                    <a:pt x="6043" y="7722"/>
                  </a:lnTo>
                  <a:lnTo>
                    <a:pt x="12207" y="7722"/>
                  </a:lnTo>
                  <a:lnTo>
                    <a:pt x="12079" y="6377"/>
                  </a:lnTo>
                  <a:cubicBezTo>
                    <a:pt x="11951" y="5046"/>
                    <a:pt x="10969" y="3958"/>
                    <a:pt x="9659" y="3692"/>
                  </a:cubicBezTo>
                  <a:lnTo>
                    <a:pt x="7991" y="3258"/>
                  </a:lnTo>
                  <a:lnTo>
                    <a:pt x="7311" y="3082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0"/>
            <p:cNvSpPr/>
            <p:nvPr/>
          </p:nvSpPr>
          <p:spPr>
            <a:xfrm>
              <a:off x="2119918" y="3091400"/>
              <a:ext cx="408010" cy="290568"/>
            </a:xfrm>
            <a:custGeom>
              <a:avLst/>
              <a:gdLst/>
              <a:ahLst/>
              <a:cxnLst/>
              <a:rect l="l" t="t" r="r" b="b"/>
              <a:pathLst>
                <a:path w="5576" h="3971" extrusionOk="0">
                  <a:moveTo>
                    <a:pt x="0" y="0"/>
                  </a:moveTo>
                  <a:lnTo>
                    <a:pt x="0" y="1"/>
                  </a:lnTo>
                  <a:lnTo>
                    <a:pt x="939" y="2632"/>
                  </a:lnTo>
                  <a:lnTo>
                    <a:pt x="2835" y="3910"/>
                  </a:lnTo>
                  <a:lnTo>
                    <a:pt x="5575" y="3970"/>
                  </a:lnTo>
                  <a:lnTo>
                    <a:pt x="5487" y="3258"/>
                  </a:lnTo>
                  <a:lnTo>
                    <a:pt x="4807" y="3082"/>
                  </a:lnTo>
                  <a:lnTo>
                    <a:pt x="3882" y="0"/>
                  </a:ln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0"/>
            <p:cNvSpPr/>
            <p:nvPr/>
          </p:nvSpPr>
          <p:spPr>
            <a:xfrm>
              <a:off x="1936769" y="3091327"/>
              <a:ext cx="541330" cy="565184"/>
            </a:xfrm>
            <a:custGeom>
              <a:avLst/>
              <a:gdLst/>
              <a:ahLst/>
              <a:cxnLst/>
              <a:rect l="l" t="t" r="r" b="b"/>
              <a:pathLst>
                <a:path w="7398" h="7724" extrusionOk="0">
                  <a:moveTo>
                    <a:pt x="2503" y="0"/>
                  </a:moveTo>
                  <a:lnTo>
                    <a:pt x="1066" y="2786"/>
                  </a:lnTo>
                  <a:cubicBezTo>
                    <a:pt x="1" y="4853"/>
                    <a:pt x="1501" y="7315"/>
                    <a:pt x="3826" y="7315"/>
                  </a:cubicBezTo>
                  <a:lnTo>
                    <a:pt x="5562" y="7315"/>
                  </a:lnTo>
                  <a:lnTo>
                    <a:pt x="6041" y="7723"/>
                  </a:lnTo>
                  <a:lnTo>
                    <a:pt x="7397" y="7723"/>
                  </a:lnTo>
                  <a:lnTo>
                    <a:pt x="7086" y="6427"/>
                  </a:lnTo>
                  <a:lnTo>
                    <a:pt x="5350" y="6427"/>
                  </a:lnTo>
                  <a:cubicBezTo>
                    <a:pt x="3024" y="6427"/>
                    <a:pt x="1525" y="3965"/>
                    <a:pt x="2590" y="1898"/>
                  </a:cubicBezTo>
                  <a:lnTo>
                    <a:pt x="3569" y="0"/>
                  </a:ln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0"/>
            <p:cNvSpPr/>
            <p:nvPr/>
          </p:nvSpPr>
          <p:spPr>
            <a:xfrm>
              <a:off x="2159724" y="3343477"/>
              <a:ext cx="293934" cy="51806"/>
            </a:xfrm>
            <a:custGeom>
              <a:avLst/>
              <a:gdLst/>
              <a:ahLst/>
              <a:cxnLst/>
              <a:rect l="l" t="t" r="r" b="b"/>
              <a:pathLst>
                <a:path w="4017" h="708" fill="none" extrusionOk="0">
                  <a:moveTo>
                    <a:pt x="4016" y="1"/>
                  </a:moveTo>
                  <a:lnTo>
                    <a:pt x="0" y="707"/>
                  </a:lnTo>
                </a:path>
              </a:pathLst>
            </a:custGeom>
            <a:noFill/>
            <a:ln w="475" cap="flat" cmpd="sng">
              <a:solidFill>
                <a:srgbClr val="BAA9B6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0"/>
            <p:cNvSpPr/>
            <p:nvPr/>
          </p:nvSpPr>
          <p:spPr>
            <a:xfrm>
              <a:off x="2061673" y="3230134"/>
              <a:ext cx="416425" cy="426376"/>
            </a:xfrm>
            <a:custGeom>
              <a:avLst/>
              <a:gdLst/>
              <a:ahLst/>
              <a:cxnLst/>
              <a:rect l="l" t="t" r="r" b="b"/>
              <a:pathLst>
                <a:path w="5691" h="5827" fill="none" extrusionOk="0">
                  <a:moveTo>
                    <a:pt x="883" y="1"/>
                  </a:moveTo>
                  <a:lnTo>
                    <a:pt x="718" y="456"/>
                  </a:lnTo>
                  <a:cubicBezTo>
                    <a:pt x="1" y="2438"/>
                    <a:pt x="1468" y="4530"/>
                    <a:pt x="3576" y="4530"/>
                  </a:cubicBezTo>
                  <a:lnTo>
                    <a:pt x="5379" y="4530"/>
                  </a:lnTo>
                  <a:lnTo>
                    <a:pt x="5690" y="5826"/>
                  </a:lnTo>
                </a:path>
              </a:pathLst>
            </a:custGeom>
            <a:noFill/>
            <a:ln w="475" cap="flat" cmpd="sng">
              <a:solidFill>
                <a:srgbClr val="4C5F39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0"/>
            <p:cNvSpPr/>
            <p:nvPr/>
          </p:nvSpPr>
          <p:spPr>
            <a:xfrm>
              <a:off x="2453583" y="3373916"/>
              <a:ext cx="189956" cy="165004"/>
            </a:xfrm>
            <a:custGeom>
              <a:avLst/>
              <a:gdLst/>
              <a:ahLst/>
              <a:cxnLst/>
              <a:rect l="l" t="t" r="r" b="b"/>
              <a:pathLst>
                <a:path w="2596" h="2255" fill="none" extrusionOk="0">
                  <a:moveTo>
                    <a:pt x="2595" y="2254"/>
                  </a:moveTo>
                  <a:lnTo>
                    <a:pt x="2595" y="2254"/>
                  </a:lnTo>
                  <a:cubicBezTo>
                    <a:pt x="2595" y="1250"/>
                    <a:pt x="1888" y="385"/>
                    <a:pt x="903" y="184"/>
                  </a:cubicBezTo>
                  <a:lnTo>
                    <a:pt x="0" y="1"/>
                  </a:lnTo>
                </a:path>
              </a:pathLst>
            </a:custGeom>
            <a:noFill/>
            <a:ln w="475" cap="flat" cmpd="sng">
              <a:solidFill>
                <a:srgbClr val="4C5F39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0"/>
            <p:cNvSpPr/>
            <p:nvPr/>
          </p:nvSpPr>
          <p:spPr>
            <a:xfrm>
              <a:off x="2343825" y="3524577"/>
              <a:ext cx="166541" cy="102076"/>
            </a:xfrm>
            <a:custGeom>
              <a:avLst/>
              <a:gdLst/>
              <a:ahLst/>
              <a:cxnLst/>
              <a:rect l="l" t="t" r="r" b="b"/>
              <a:pathLst>
                <a:path w="2276" h="1395" fill="none" extrusionOk="0">
                  <a:moveTo>
                    <a:pt x="0" y="1394"/>
                  </a:moveTo>
                  <a:lnTo>
                    <a:pt x="2275" y="1"/>
                  </a:lnTo>
                </a:path>
              </a:pathLst>
            </a:custGeom>
            <a:noFill/>
            <a:ln w="475" cap="flat" cmpd="sng">
              <a:solidFill>
                <a:srgbClr val="4C5F39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0"/>
            <p:cNvSpPr/>
            <p:nvPr/>
          </p:nvSpPr>
          <p:spPr>
            <a:xfrm>
              <a:off x="1987477" y="2565587"/>
              <a:ext cx="550257" cy="562916"/>
            </a:xfrm>
            <a:custGeom>
              <a:avLst/>
              <a:gdLst/>
              <a:ahLst/>
              <a:cxnLst/>
              <a:rect l="l" t="t" r="r" b="b"/>
              <a:pathLst>
                <a:path w="7520" h="7693" extrusionOk="0">
                  <a:moveTo>
                    <a:pt x="4977" y="0"/>
                  </a:moveTo>
                  <a:lnTo>
                    <a:pt x="2602" y="398"/>
                  </a:lnTo>
                  <a:cubicBezTo>
                    <a:pt x="2564" y="406"/>
                    <a:pt x="2520" y="413"/>
                    <a:pt x="2478" y="423"/>
                  </a:cubicBezTo>
                  <a:cubicBezTo>
                    <a:pt x="889" y="766"/>
                    <a:pt x="1" y="2514"/>
                    <a:pt x="712" y="4002"/>
                  </a:cubicBezTo>
                  <a:cubicBezTo>
                    <a:pt x="889" y="4374"/>
                    <a:pt x="1093" y="4709"/>
                    <a:pt x="1320" y="5015"/>
                  </a:cubicBezTo>
                  <a:cubicBezTo>
                    <a:pt x="1379" y="5095"/>
                    <a:pt x="1439" y="5173"/>
                    <a:pt x="1502" y="5251"/>
                  </a:cubicBezTo>
                  <a:cubicBezTo>
                    <a:pt x="2407" y="6369"/>
                    <a:pt x="3581" y="7071"/>
                    <a:pt x="4581" y="7693"/>
                  </a:cubicBezTo>
                  <a:lnTo>
                    <a:pt x="5496" y="5852"/>
                  </a:lnTo>
                  <a:lnTo>
                    <a:pt x="5865" y="5107"/>
                  </a:lnTo>
                  <a:lnTo>
                    <a:pt x="5920" y="4999"/>
                  </a:lnTo>
                  <a:lnTo>
                    <a:pt x="6948" y="2931"/>
                  </a:lnTo>
                  <a:lnTo>
                    <a:pt x="7519" y="1780"/>
                  </a:lnTo>
                  <a:cubicBezTo>
                    <a:pt x="7516" y="1028"/>
                    <a:pt x="7117" y="569"/>
                    <a:pt x="6280" y="291"/>
                  </a:cubicBezTo>
                  <a:cubicBezTo>
                    <a:pt x="6227" y="272"/>
                    <a:pt x="6173" y="256"/>
                    <a:pt x="6114" y="246"/>
                  </a:cubicBezTo>
                  <a:lnTo>
                    <a:pt x="4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0"/>
            <p:cNvSpPr/>
            <p:nvPr/>
          </p:nvSpPr>
          <p:spPr>
            <a:xfrm>
              <a:off x="2168724" y="2549269"/>
              <a:ext cx="309373" cy="217322"/>
            </a:xfrm>
            <a:custGeom>
              <a:avLst/>
              <a:gdLst/>
              <a:ahLst/>
              <a:cxnLst/>
              <a:rect l="l" t="t" r="r" b="b"/>
              <a:pathLst>
                <a:path w="4228" h="2970" extrusionOk="0">
                  <a:moveTo>
                    <a:pt x="2746" y="0"/>
                  </a:moveTo>
                  <a:lnTo>
                    <a:pt x="1" y="646"/>
                  </a:lnTo>
                  <a:lnTo>
                    <a:pt x="876" y="2969"/>
                  </a:lnTo>
                  <a:cubicBezTo>
                    <a:pt x="1373" y="2651"/>
                    <a:pt x="2435" y="2428"/>
                    <a:pt x="3284" y="2354"/>
                  </a:cubicBezTo>
                  <a:cubicBezTo>
                    <a:pt x="3483" y="2336"/>
                    <a:pt x="3670" y="2327"/>
                    <a:pt x="3835" y="2327"/>
                  </a:cubicBezTo>
                  <a:cubicBezTo>
                    <a:pt x="3901" y="2327"/>
                    <a:pt x="3963" y="2328"/>
                    <a:pt x="4021" y="2331"/>
                  </a:cubicBezTo>
                  <a:cubicBezTo>
                    <a:pt x="4097" y="2334"/>
                    <a:pt x="4167" y="2342"/>
                    <a:pt x="4227" y="2350"/>
                  </a:cubicBezTo>
                  <a:lnTo>
                    <a:pt x="2746" y="0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0"/>
            <p:cNvSpPr/>
            <p:nvPr/>
          </p:nvSpPr>
          <p:spPr>
            <a:xfrm>
              <a:off x="2369582" y="2549269"/>
              <a:ext cx="93441" cy="172321"/>
            </a:xfrm>
            <a:custGeom>
              <a:avLst/>
              <a:gdLst/>
              <a:ahLst/>
              <a:cxnLst/>
              <a:rect l="l" t="t" r="r" b="b"/>
              <a:pathLst>
                <a:path w="1277" h="2355" extrusionOk="0">
                  <a:moveTo>
                    <a:pt x="1" y="0"/>
                  </a:moveTo>
                  <a:lnTo>
                    <a:pt x="539" y="2354"/>
                  </a:lnTo>
                  <a:cubicBezTo>
                    <a:pt x="737" y="2336"/>
                    <a:pt x="924" y="2327"/>
                    <a:pt x="1090" y="2327"/>
                  </a:cubicBezTo>
                  <a:cubicBezTo>
                    <a:pt x="1156" y="2327"/>
                    <a:pt x="1218" y="2328"/>
                    <a:pt x="1276" y="23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0"/>
            <p:cNvSpPr/>
            <p:nvPr/>
          </p:nvSpPr>
          <p:spPr>
            <a:xfrm>
              <a:off x="2052966" y="2937300"/>
              <a:ext cx="436401" cy="227932"/>
            </a:xfrm>
            <a:custGeom>
              <a:avLst/>
              <a:gdLst/>
              <a:ahLst/>
              <a:cxnLst/>
              <a:rect l="l" t="t" r="r" b="b"/>
              <a:pathLst>
                <a:path w="5964" h="3115" extrusionOk="0">
                  <a:moveTo>
                    <a:pt x="5786" y="0"/>
                  </a:moveTo>
                  <a:lnTo>
                    <a:pt x="4970" y="27"/>
                  </a:lnTo>
                  <a:lnTo>
                    <a:pt x="4340" y="48"/>
                  </a:lnTo>
                  <a:lnTo>
                    <a:pt x="3718" y="69"/>
                  </a:lnTo>
                  <a:lnTo>
                    <a:pt x="2686" y="102"/>
                  </a:lnTo>
                  <a:lnTo>
                    <a:pt x="607" y="171"/>
                  </a:lnTo>
                  <a:lnTo>
                    <a:pt x="392" y="178"/>
                  </a:lnTo>
                  <a:lnTo>
                    <a:pt x="65" y="2307"/>
                  </a:lnTo>
                  <a:cubicBezTo>
                    <a:pt x="1" y="2733"/>
                    <a:pt x="329" y="3114"/>
                    <a:pt x="759" y="3114"/>
                  </a:cubicBezTo>
                  <a:cubicBezTo>
                    <a:pt x="761" y="3114"/>
                    <a:pt x="762" y="3114"/>
                    <a:pt x="763" y="3114"/>
                  </a:cubicBezTo>
                  <a:lnTo>
                    <a:pt x="4784" y="3100"/>
                  </a:lnTo>
                  <a:cubicBezTo>
                    <a:pt x="5443" y="3095"/>
                    <a:pt x="5963" y="2535"/>
                    <a:pt x="5919" y="1875"/>
                  </a:cubicBezTo>
                  <a:lnTo>
                    <a:pt x="5855" y="952"/>
                  </a:lnTo>
                  <a:lnTo>
                    <a:pt x="5786" y="0"/>
                  </a:lnTo>
                  <a:close/>
                </a:path>
              </a:pathLst>
            </a:custGeom>
            <a:solidFill>
              <a:srgbClr val="ECC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0"/>
            <p:cNvSpPr/>
            <p:nvPr/>
          </p:nvSpPr>
          <p:spPr>
            <a:xfrm>
              <a:off x="2365630" y="2766517"/>
              <a:ext cx="189151" cy="264738"/>
            </a:xfrm>
            <a:custGeom>
              <a:avLst/>
              <a:gdLst/>
              <a:ahLst/>
              <a:cxnLst/>
              <a:rect l="l" t="t" r="r" b="b"/>
              <a:pathLst>
                <a:path w="2585" h="3618" extrusionOk="0">
                  <a:moveTo>
                    <a:pt x="1678" y="0"/>
                  </a:moveTo>
                  <a:lnTo>
                    <a:pt x="21" y="2176"/>
                  </a:lnTo>
                  <a:lnTo>
                    <a:pt x="1" y="2201"/>
                  </a:lnTo>
                  <a:lnTo>
                    <a:pt x="16" y="2241"/>
                  </a:lnTo>
                  <a:lnTo>
                    <a:pt x="55" y="2349"/>
                  </a:lnTo>
                  <a:lnTo>
                    <a:pt x="67" y="2382"/>
                  </a:lnTo>
                  <a:lnTo>
                    <a:pt x="328" y="3106"/>
                  </a:lnTo>
                  <a:lnTo>
                    <a:pt x="505" y="3599"/>
                  </a:lnTo>
                  <a:cubicBezTo>
                    <a:pt x="564" y="3612"/>
                    <a:pt x="626" y="3618"/>
                    <a:pt x="688" y="3618"/>
                  </a:cubicBezTo>
                  <a:cubicBezTo>
                    <a:pt x="975" y="3618"/>
                    <a:pt x="1291" y="3488"/>
                    <a:pt x="1582" y="3286"/>
                  </a:cubicBezTo>
                  <a:cubicBezTo>
                    <a:pt x="1604" y="3271"/>
                    <a:pt x="1624" y="3255"/>
                    <a:pt x="1647" y="3239"/>
                  </a:cubicBezTo>
                  <a:cubicBezTo>
                    <a:pt x="1650" y="3234"/>
                    <a:pt x="1654" y="3232"/>
                    <a:pt x="1658" y="3228"/>
                  </a:cubicBezTo>
                  <a:cubicBezTo>
                    <a:pt x="1670" y="3219"/>
                    <a:pt x="1681" y="3210"/>
                    <a:pt x="1693" y="3201"/>
                  </a:cubicBezTo>
                  <a:cubicBezTo>
                    <a:pt x="1792" y="3126"/>
                    <a:pt x="1887" y="3040"/>
                    <a:pt x="1974" y="2947"/>
                  </a:cubicBezTo>
                  <a:cubicBezTo>
                    <a:pt x="1976" y="2945"/>
                    <a:pt x="1979" y="2943"/>
                    <a:pt x="1981" y="2940"/>
                  </a:cubicBezTo>
                  <a:cubicBezTo>
                    <a:pt x="2229" y="2682"/>
                    <a:pt x="2429" y="2379"/>
                    <a:pt x="2524" y="2081"/>
                  </a:cubicBezTo>
                  <a:cubicBezTo>
                    <a:pt x="2546" y="2011"/>
                    <a:pt x="2562" y="1941"/>
                    <a:pt x="2572" y="1874"/>
                  </a:cubicBezTo>
                  <a:cubicBezTo>
                    <a:pt x="2580" y="1820"/>
                    <a:pt x="2584" y="1767"/>
                    <a:pt x="2584" y="1716"/>
                  </a:cubicBezTo>
                  <a:cubicBezTo>
                    <a:pt x="2584" y="1300"/>
                    <a:pt x="2111" y="751"/>
                    <a:pt x="1780" y="185"/>
                  </a:cubicBezTo>
                  <a:cubicBezTo>
                    <a:pt x="1744" y="122"/>
                    <a:pt x="1710" y="63"/>
                    <a:pt x="16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0"/>
            <p:cNvSpPr/>
            <p:nvPr/>
          </p:nvSpPr>
          <p:spPr>
            <a:xfrm>
              <a:off x="2053039" y="2752102"/>
              <a:ext cx="497280" cy="413132"/>
            </a:xfrm>
            <a:custGeom>
              <a:avLst/>
              <a:gdLst/>
              <a:ahLst/>
              <a:cxnLst/>
              <a:rect l="l" t="t" r="r" b="b"/>
              <a:pathLst>
                <a:path w="6796" h="5646" extrusionOk="0">
                  <a:moveTo>
                    <a:pt x="2864" y="0"/>
                  </a:moveTo>
                  <a:lnTo>
                    <a:pt x="762" y="2888"/>
                  </a:lnTo>
                  <a:lnTo>
                    <a:pt x="64" y="4838"/>
                  </a:lnTo>
                  <a:cubicBezTo>
                    <a:pt x="1" y="5264"/>
                    <a:pt x="329" y="5645"/>
                    <a:pt x="760" y="5645"/>
                  </a:cubicBezTo>
                  <a:cubicBezTo>
                    <a:pt x="761" y="5645"/>
                    <a:pt x="761" y="5645"/>
                    <a:pt x="762" y="5645"/>
                  </a:cubicBezTo>
                  <a:lnTo>
                    <a:pt x="4782" y="5631"/>
                  </a:lnTo>
                  <a:cubicBezTo>
                    <a:pt x="5442" y="5626"/>
                    <a:pt x="5962" y="5067"/>
                    <a:pt x="5918" y="4406"/>
                  </a:cubicBezTo>
                  <a:lnTo>
                    <a:pt x="5854" y="3483"/>
                  </a:lnTo>
                  <a:cubicBezTo>
                    <a:pt x="5876" y="3468"/>
                    <a:pt x="5896" y="3452"/>
                    <a:pt x="5919" y="3436"/>
                  </a:cubicBezTo>
                  <a:cubicBezTo>
                    <a:pt x="5922" y="3431"/>
                    <a:pt x="5926" y="3429"/>
                    <a:pt x="5930" y="3425"/>
                  </a:cubicBezTo>
                  <a:cubicBezTo>
                    <a:pt x="5942" y="3416"/>
                    <a:pt x="5953" y="3407"/>
                    <a:pt x="5965" y="3398"/>
                  </a:cubicBezTo>
                  <a:cubicBezTo>
                    <a:pt x="6047" y="3331"/>
                    <a:pt x="6144" y="3243"/>
                    <a:pt x="6246" y="3144"/>
                  </a:cubicBezTo>
                  <a:cubicBezTo>
                    <a:pt x="6248" y="3142"/>
                    <a:pt x="6251" y="3140"/>
                    <a:pt x="6253" y="3137"/>
                  </a:cubicBezTo>
                  <a:cubicBezTo>
                    <a:pt x="6501" y="2879"/>
                    <a:pt x="6701" y="2576"/>
                    <a:pt x="6796" y="2278"/>
                  </a:cubicBezTo>
                  <a:cubicBezTo>
                    <a:pt x="6547" y="2230"/>
                    <a:pt x="6284" y="2209"/>
                    <a:pt x="6018" y="2209"/>
                  </a:cubicBezTo>
                  <a:cubicBezTo>
                    <a:pt x="5412" y="2209"/>
                    <a:pt x="4791" y="2315"/>
                    <a:pt x="4288" y="2438"/>
                  </a:cubicBezTo>
                  <a:cubicBezTo>
                    <a:pt x="4072" y="2491"/>
                    <a:pt x="3880" y="2547"/>
                    <a:pt x="3717" y="2600"/>
                  </a:cubicBezTo>
                  <a:cubicBezTo>
                    <a:pt x="3609" y="825"/>
                    <a:pt x="2864" y="0"/>
                    <a:pt x="2864" y="0"/>
                  </a:cubicBezTo>
                  <a:close/>
                </a:path>
              </a:pathLst>
            </a:custGeom>
            <a:solidFill>
              <a:srgbClr val="ECE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0"/>
            <p:cNvSpPr/>
            <p:nvPr/>
          </p:nvSpPr>
          <p:spPr>
            <a:xfrm>
              <a:off x="2143626" y="2084043"/>
              <a:ext cx="121247" cy="112466"/>
            </a:xfrm>
            <a:custGeom>
              <a:avLst/>
              <a:gdLst/>
              <a:ahLst/>
              <a:cxnLst/>
              <a:rect l="l" t="t" r="r" b="b"/>
              <a:pathLst>
                <a:path w="1657" h="1537" extrusionOk="0">
                  <a:moveTo>
                    <a:pt x="826" y="0"/>
                  </a:moveTo>
                  <a:cubicBezTo>
                    <a:pt x="459" y="0"/>
                    <a:pt x="134" y="266"/>
                    <a:pt x="71" y="641"/>
                  </a:cubicBezTo>
                  <a:cubicBezTo>
                    <a:pt x="1" y="1060"/>
                    <a:pt x="282" y="1456"/>
                    <a:pt x="702" y="1526"/>
                  </a:cubicBezTo>
                  <a:cubicBezTo>
                    <a:pt x="745" y="1533"/>
                    <a:pt x="788" y="1537"/>
                    <a:pt x="831" y="1537"/>
                  </a:cubicBezTo>
                  <a:cubicBezTo>
                    <a:pt x="1199" y="1537"/>
                    <a:pt x="1523" y="1271"/>
                    <a:pt x="1586" y="896"/>
                  </a:cubicBezTo>
                  <a:cubicBezTo>
                    <a:pt x="1656" y="478"/>
                    <a:pt x="1375" y="81"/>
                    <a:pt x="955" y="11"/>
                  </a:cubicBezTo>
                  <a:cubicBezTo>
                    <a:pt x="912" y="4"/>
                    <a:pt x="869" y="0"/>
                    <a:pt x="826" y="0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0"/>
            <p:cNvSpPr/>
            <p:nvPr/>
          </p:nvSpPr>
          <p:spPr>
            <a:xfrm>
              <a:off x="2058820" y="2115360"/>
              <a:ext cx="142686" cy="132515"/>
            </a:xfrm>
            <a:custGeom>
              <a:avLst/>
              <a:gdLst/>
              <a:ahLst/>
              <a:cxnLst/>
              <a:rect l="l" t="t" r="r" b="b"/>
              <a:pathLst>
                <a:path w="1950" h="1811" extrusionOk="0">
                  <a:moveTo>
                    <a:pt x="975" y="1"/>
                  </a:moveTo>
                  <a:cubicBezTo>
                    <a:pt x="541" y="1"/>
                    <a:pt x="157" y="314"/>
                    <a:pt x="83" y="756"/>
                  </a:cubicBezTo>
                  <a:cubicBezTo>
                    <a:pt x="1" y="1249"/>
                    <a:pt x="332" y="1715"/>
                    <a:pt x="825" y="1798"/>
                  </a:cubicBezTo>
                  <a:cubicBezTo>
                    <a:pt x="876" y="1806"/>
                    <a:pt x="927" y="1811"/>
                    <a:pt x="977" y="1811"/>
                  </a:cubicBezTo>
                  <a:cubicBezTo>
                    <a:pt x="1410" y="1811"/>
                    <a:pt x="1793" y="1497"/>
                    <a:pt x="1867" y="1056"/>
                  </a:cubicBezTo>
                  <a:cubicBezTo>
                    <a:pt x="1950" y="563"/>
                    <a:pt x="1618" y="97"/>
                    <a:pt x="1126" y="13"/>
                  </a:cubicBezTo>
                  <a:cubicBezTo>
                    <a:pt x="1075" y="5"/>
                    <a:pt x="1025" y="1"/>
                    <a:pt x="975" y="1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0"/>
            <p:cNvSpPr/>
            <p:nvPr/>
          </p:nvSpPr>
          <p:spPr>
            <a:xfrm>
              <a:off x="2146773" y="2156703"/>
              <a:ext cx="141150" cy="88173"/>
            </a:xfrm>
            <a:custGeom>
              <a:avLst/>
              <a:gdLst/>
              <a:ahLst/>
              <a:cxnLst/>
              <a:rect l="l" t="t" r="r" b="b"/>
              <a:pathLst>
                <a:path w="1929" h="1205" extrusionOk="0">
                  <a:moveTo>
                    <a:pt x="1180" y="0"/>
                  </a:moveTo>
                  <a:cubicBezTo>
                    <a:pt x="1156" y="0"/>
                    <a:pt x="1133" y="1"/>
                    <a:pt x="1109" y="3"/>
                  </a:cubicBezTo>
                  <a:cubicBezTo>
                    <a:pt x="815" y="21"/>
                    <a:pt x="531" y="154"/>
                    <a:pt x="328" y="367"/>
                  </a:cubicBezTo>
                  <a:cubicBezTo>
                    <a:pt x="119" y="588"/>
                    <a:pt x="0" y="917"/>
                    <a:pt x="101" y="1204"/>
                  </a:cubicBezTo>
                  <a:lnTo>
                    <a:pt x="1929" y="268"/>
                  </a:lnTo>
                  <a:cubicBezTo>
                    <a:pt x="1720" y="95"/>
                    <a:pt x="1450" y="0"/>
                    <a:pt x="1180" y="0"/>
                  </a:cubicBezTo>
                  <a:close/>
                </a:path>
              </a:pathLst>
            </a:custGeom>
            <a:solidFill>
              <a:srgbClr val="E7C0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0"/>
            <p:cNvSpPr/>
            <p:nvPr/>
          </p:nvSpPr>
          <p:spPr>
            <a:xfrm>
              <a:off x="2193822" y="2403218"/>
              <a:ext cx="175834" cy="201590"/>
            </a:xfrm>
            <a:custGeom>
              <a:avLst/>
              <a:gdLst/>
              <a:ahLst/>
              <a:cxnLst/>
              <a:rect l="l" t="t" r="r" b="b"/>
              <a:pathLst>
                <a:path w="2403" h="2755" extrusionOk="0">
                  <a:moveTo>
                    <a:pt x="119" y="0"/>
                  </a:moveTo>
                  <a:lnTo>
                    <a:pt x="1" y="2574"/>
                  </a:lnTo>
                  <a:lnTo>
                    <a:pt x="2403" y="2754"/>
                  </a:lnTo>
                  <a:lnTo>
                    <a:pt x="2403" y="4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0"/>
            <p:cNvSpPr/>
            <p:nvPr/>
          </p:nvSpPr>
          <p:spPr>
            <a:xfrm>
              <a:off x="2078796" y="2087994"/>
              <a:ext cx="379546" cy="364106"/>
            </a:xfrm>
            <a:custGeom>
              <a:avLst/>
              <a:gdLst/>
              <a:ahLst/>
              <a:cxnLst/>
              <a:rect l="l" t="t" r="r" b="b"/>
              <a:pathLst>
                <a:path w="5187" h="4976" extrusionOk="0">
                  <a:moveTo>
                    <a:pt x="3685" y="1"/>
                  </a:moveTo>
                  <a:cubicBezTo>
                    <a:pt x="3242" y="1"/>
                    <a:pt x="2689" y="315"/>
                    <a:pt x="2300" y="1119"/>
                  </a:cubicBezTo>
                  <a:cubicBezTo>
                    <a:pt x="1295" y="1150"/>
                    <a:pt x="1172" y="2000"/>
                    <a:pt x="1172" y="2000"/>
                  </a:cubicBezTo>
                  <a:cubicBezTo>
                    <a:pt x="18" y="2123"/>
                    <a:pt x="1" y="3334"/>
                    <a:pt x="1123" y="3630"/>
                  </a:cubicBezTo>
                  <a:cubicBezTo>
                    <a:pt x="563" y="3893"/>
                    <a:pt x="675" y="4529"/>
                    <a:pt x="1202" y="4884"/>
                  </a:cubicBezTo>
                  <a:cubicBezTo>
                    <a:pt x="1293" y="4946"/>
                    <a:pt x="1397" y="4976"/>
                    <a:pt x="1501" y="4976"/>
                  </a:cubicBezTo>
                  <a:cubicBezTo>
                    <a:pt x="1654" y="4976"/>
                    <a:pt x="1806" y="4910"/>
                    <a:pt x="1912" y="4785"/>
                  </a:cubicBezTo>
                  <a:lnTo>
                    <a:pt x="5014" y="1103"/>
                  </a:lnTo>
                  <a:cubicBezTo>
                    <a:pt x="5187" y="737"/>
                    <a:pt x="5081" y="614"/>
                    <a:pt x="4890" y="614"/>
                  </a:cubicBezTo>
                  <a:cubicBezTo>
                    <a:pt x="4750" y="614"/>
                    <a:pt x="4563" y="681"/>
                    <a:pt x="4408" y="767"/>
                  </a:cubicBezTo>
                  <a:cubicBezTo>
                    <a:pt x="4459" y="314"/>
                    <a:pt x="4127" y="1"/>
                    <a:pt x="3685" y="1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0"/>
            <p:cNvSpPr/>
            <p:nvPr/>
          </p:nvSpPr>
          <p:spPr>
            <a:xfrm>
              <a:off x="2231652" y="2406219"/>
              <a:ext cx="138003" cy="143125"/>
            </a:xfrm>
            <a:custGeom>
              <a:avLst/>
              <a:gdLst/>
              <a:ahLst/>
              <a:cxnLst/>
              <a:rect l="l" t="t" r="r" b="b"/>
              <a:pathLst>
                <a:path w="1886" h="1956" extrusionOk="0">
                  <a:moveTo>
                    <a:pt x="35" y="0"/>
                  </a:moveTo>
                  <a:lnTo>
                    <a:pt x="18" y="713"/>
                  </a:lnTo>
                  <a:cubicBezTo>
                    <a:pt x="0" y="1372"/>
                    <a:pt x="524" y="1922"/>
                    <a:pt x="1184" y="1938"/>
                  </a:cubicBezTo>
                  <a:lnTo>
                    <a:pt x="1886" y="1955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0"/>
            <p:cNvSpPr/>
            <p:nvPr/>
          </p:nvSpPr>
          <p:spPr>
            <a:xfrm>
              <a:off x="2202310" y="2150776"/>
              <a:ext cx="301544" cy="340325"/>
            </a:xfrm>
            <a:custGeom>
              <a:avLst/>
              <a:gdLst/>
              <a:ahLst/>
              <a:cxnLst/>
              <a:rect l="l" t="t" r="r" b="b"/>
              <a:pathLst>
                <a:path w="4121" h="4651" extrusionOk="0">
                  <a:moveTo>
                    <a:pt x="2266" y="0"/>
                  </a:moveTo>
                  <a:cubicBezTo>
                    <a:pt x="2119" y="0"/>
                    <a:pt x="1965" y="9"/>
                    <a:pt x="1806" y="23"/>
                  </a:cubicBezTo>
                  <a:cubicBezTo>
                    <a:pt x="1378" y="63"/>
                    <a:pt x="992" y="244"/>
                    <a:pt x="688" y="515"/>
                  </a:cubicBezTo>
                  <a:cubicBezTo>
                    <a:pt x="456" y="720"/>
                    <a:pt x="273" y="980"/>
                    <a:pt x="153" y="1270"/>
                  </a:cubicBezTo>
                  <a:cubicBezTo>
                    <a:pt x="83" y="1444"/>
                    <a:pt x="35" y="1628"/>
                    <a:pt x="15" y="1821"/>
                  </a:cubicBezTo>
                  <a:cubicBezTo>
                    <a:pt x="4" y="1915"/>
                    <a:pt x="0" y="2011"/>
                    <a:pt x="3" y="2109"/>
                  </a:cubicBezTo>
                  <a:lnTo>
                    <a:pt x="92" y="4651"/>
                  </a:lnTo>
                  <a:lnTo>
                    <a:pt x="2540" y="4566"/>
                  </a:lnTo>
                  <a:cubicBezTo>
                    <a:pt x="3426" y="4535"/>
                    <a:pt x="4120" y="3791"/>
                    <a:pt x="4089" y="2905"/>
                  </a:cubicBezTo>
                  <a:lnTo>
                    <a:pt x="4056" y="1969"/>
                  </a:lnTo>
                  <a:cubicBezTo>
                    <a:pt x="4053" y="1870"/>
                    <a:pt x="4033" y="1776"/>
                    <a:pt x="4025" y="1682"/>
                  </a:cubicBezTo>
                  <a:cubicBezTo>
                    <a:pt x="3960" y="924"/>
                    <a:pt x="3710" y="483"/>
                    <a:pt x="3326" y="245"/>
                  </a:cubicBezTo>
                  <a:cubicBezTo>
                    <a:pt x="3040" y="66"/>
                    <a:pt x="2679" y="0"/>
                    <a:pt x="2266" y="0"/>
                  </a:cubicBez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0"/>
            <p:cNvSpPr/>
            <p:nvPr/>
          </p:nvSpPr>
          <p:spPr>
            <a:xfrm>
              <a:off x="2160383" y="2188166"/>
              <a:ext cx="143784" cy="168297"/>
            </a:xfrm>
            <a:custGeom>
              <a:avLst/>
              <a:gdLst/>
              <a:ahLst/>
              <a:cxnLst/>
              <a:rect l="l" t="t" r="r" b="b"/>
              <a:pathLst>
                <a:path w="1965" h="2300" extrusionOk="0">
                  <a:moveTo>
                    <a:pt x="912" y="0"/>
                  </a:moveTo>
                  <a:cubicBezTo>
                    <a:pt x="663" y="0"/>
                    <a:pt x="1" y="185"/>
                    <a:pt x="284" y="2226"/>
                  </a:cubicBezTo>
                  <a:lnTo>
                    <a:pt x="992" y="2299"/>
                  </a:lnTo>
                  <a:cubicBezTo>
                    <a:pt x="1964" y="2070"/>
                    <a:pt x="1003" y="9"/>
                    <a:pt x="1003" y="9"/>
                  </a:cubicBezTo>
                  <a:cubicBezTo>
                    <a:pt x="1003" y="9"/>
                    <a:pt x="968" y="0"/>
                    <a:pt x="912" y="0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0"/>
            <p:cNvSpPr/>
            <p:nvPr/>
          </p:nvSpPr>
          <p:spPr>
            <a:xfrm>
              <a:off x="2128480" y="2315485"/>
              <a:ext cx="128564" cy="124613"/>
            </a:xfrm>
            <a:custGeom>
              <a:avLst/>
              <a:gdLst/>
              <a:ahLst/>
              <a:cxnLst/>
              <a:rect l="l" t="t" r="r" b="b"/>
              <a:pathLst>
                <a:path w="1757" h="1703" extrusionOk="0">
                  <a:moveTo>
                    <a:pt x="774" y="0"/>
                  </a:moveTo>
                  <a:cubicBezTo>
                    <a:pt x="653" y="0"/>
                    <a:pt x="541" y="38"/>
                    <a:pt x="438" y="97"/>
                  </a:cubicBezTo>
                  <a:cubicBezTo>
                    <a:pt x="1" y="346"/>
                    <a:pt x="11" y="1195"/>
                    <a:pt x="527" y="1567"/>
                  </a:cubicBezTo>
                  <a:cubicBezTo>
                    <a:pt x="656" y="1661"/>
                    <a:pt x="800" y="1703"/>
                    <a:pt x="944" y="1703"/>
                  </a:cubicBezTo>
                  <a:cubicBezTo>
                    <a:pt x="1300" y="1703"/>
                    <a:pt x="1647" y="1440"/>
                    <a:pt x="1719" y="1050"/>
                  </a:cubicBezTo>
                  <a:lnTo>
                    <a:pt x="1757" y="848"/>
                  </a:lnTo>
                  <a:cubicBezTo>
                    <a:pt x="1388" y="212"/>
                    <a:pt x="1059" y="0"/>
                    <a:pt x="774" y="0"/>
                  </a:cubicBez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0"/>
            <p:cNvSpPr/>
            <p:nvPr/>
          </p:nvSpPr>
          <p:spPr>
            <a:xfrm>
              <a:off x="2403533" y="2288631"/>
              <a:ext cx="54514" cy="107637"/>
            </a:xfrm>
            <a:custGeom>
              <a:avLst/>
              <a:gdLst/>
              <a:ahLst/>
              <a:cxnLst/>
              <a:rect l="l" t="t" r="r" b="b"/>
              <a:pathLst>
                <a:path w="745" h="1471" extrusionOk="0">
                  <a:moveTo>
                    <a:pt x="153" y="0"/>
                  </a:moveTo>
                  <a:lnTo>
                    <a:pt x="1" y="68"/>
                  </a:lnTo>
                  <a:cubicBezTo>
                    <a:pt x="131" y="365"/>
                    <a:pt x="291" y="559"/>
                    <a:pt x="444" y="726"/>
                  </a:cubicBezTo>
                  <a:cubicBezTo>
                    <a:pt x="568" y="860"/>
                    <a:pt x="549" y="1019"/>
                    <a:pt x="492" y="1124"/>
                  </a:cubicBezTo>
                  <a:cubicBezTo>
                    <a:pt x="441" y="1217"/>
                    <a:pt x="339" y="1305"/>
                    <a:pt x="193" y="1305"/>
                  </a:cubicBezTo>
                  <a:cubicBezTo>
                    <a:pt x="172" y="1305"/>
                    <a:pt x="150" y="1303"/>
                    <a:pt x="126" y="1299"/>
                  </a:cubicBezTo>
                  <a:lnTo>
                    <a:pt x="98" y="1462"/>
                  </a:lnTo>
                  <a:cubicBezTo>
                    <a:pt x="129" y="1468"/>
                    <a:pt x="160" y="1471"/>
                    <a:pt x="192" y="1471"/>
                  </a:cubicBezTo>
                  <a:cubicBezTo>
                    <a:pt x="198" y="1471"/>
                    <a:pt x="204" y="1470"/>
                    <a:pt x="210" y="1470"/>
                  </a:cubicBezTo>
                  <a:cubicBezTo>
                    <a:pt x="387" y="1465"/>
                    <a:pt x="548" y="1366"/>
                    <a:pt x="637" y="1204"/>
                  </a:cubicBezTo>
                  <a:cubicBezTo>
                    <a:pt x="745" y="1008"/>
                    <a:pt x="717" y="777"/>
                    <a:pt x="567" y="614"/>
                  </a:cubicBezTo>
                  <a:cubicBezTo>
                    <a:pt x="423" y="457"/>
                    <a:pt x="273" y="276"/>
                    <a:pt x="153" y="0"/>
                  </a:cubicBez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0"/>
            <p:cNvSpPr/>
            <p:nvPr/>
          </p:nvSpPr>
          <p:spPr>
            <a:xfrm>
              <a:off x="2181529" y="2370584"/>
              <a:ext cx="37318" cy="35708"/>
            </a:xfrm>
            <a:custGeom>
              <a:avLst/>
              <a:gdLst/>
              <a:ahLst/>
              <a:cxnLst/>
              <a:rect l="l" t="t" r="r" b="b"/>
              <a:pathLst>
                <a:path w="510" h="488" extrusionOk="0">
                  <a:moveTo>
                    <a:pt x="113" y="0"/>
                  </a:moveTo>
                  <a:lnTo>
                    <a:pt x="1" y="123"/>
                  </a:lnTo>
                  <a:lnTo>
                    <a:pt x="397" y="487"/>
                  </a:lnTo>
                  <a:lnTo>
                    <a:pt x="509" y="36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0"/>
            <p:cNvSpPr/>
            <p:nvPr/>
          </p:nvSpPr>
          <p:spPr>
            <a:xfrm>
              <a:off x="2425485" y="2229216"/>
              <a:ext cx="73392" cy="23635"/>
            </a:xfrm>
            <a:custGeom>
              <a:avLst/>
              <a:gdLst/>
              <a:ahLst/>
              <a:cxnLst/>
              <a:rect l="l" t="t" r="r" b="b"/>
              <a:pathLst>
                <a:path w="1003" h="323" extrusionOk="0">
                  <a:moveTo>
                    <a:pt x="398" y="1"/>
                  </a:moveTo>
                  <a:cubicBezTo>
                    <a:pt x="387" y="1"/>
                    <a:pt x="375" y="1"/>
                    <a:pt x="364" y="2"/>
                  </a:cubicBezTo>
                  <a:cubicBezTo>
                    <a:pt x="0" y="24"/>
                    <a:pt x="2" y="277"/>
                    <a:pt x="471" y="318"/>
                  </a:cubicBezTo>
                  <a:cubicBezTo>
                    <a:pt x="507" y="321"/>
                    <a:pt x="540" y="323"/>
                    <a:pt x="569" y="323"/>
                  </a:cubicBezTo>
                  <a:cubicBezTo>
                    <a:pt x="1003" y="323"/>
                    <a:pt x="748" y="1"/>
                    <a:pt x="398" y="1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0"/>
            <p:cNvSpPr/>
            <p:nvPr/>
          </p:nvSpPr>
          <p:spPr>
            <a:xfrm>
              <a:off x="2298092" y="2232801"/>
              <a:ext cx="65124" cy="26415"/>
            </a:xfrm>
            <a:custGeom>
              <a:avLst/>
              <a:gdLst/>
              <a:ahLst/>
              <a:cxnLst/>
              <a:rect l="l" t="t" r="r" b="b"/>
              <a:pathLst>
                <a:path w="890" h="361" extrusionOk="0">
                  <a:moveTo>
                    <a:pt x="510" y="0"/>
                  </a:moveTo>
                  <a:cubicBezTo>
                    <a:pt x="429" y="0"/>
                    <a:pt x="336" y="19"/>
                    <a:pt x="248" y="65"/>
                  </a:cubicBezTo>
                  <a:cubicBezTo>
                    <a:pt x="0" y="194"/>
                    <a:pt x="5" y="361"/>
                    <a:pt x="223" y="361"/>
                  </a:cubicBezTo>
                  <a:cubicBezTo>
                    <a:pt x="289" y="361"/>
                    <a:pt x="373" y="346"/>
                    <a:pt x="476" y="310"/>
                  </a:cubicBezTo>
                  <a:cubicBezTo>
                    <a:pt x="890" y="168"/>
                    <a:pt x="751" y="0"/>
                    <a:pt x="510" y="0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0"/>
            <p:cNvSpPr/>
            <p:nvPr/>
          </p:nvSpPr>
          <p:spPr>
            <a:xfrm>
              <a:off x="2357801" y="2397950"/>
              <a:ext cx="50270" cy="27367"/>
            </a:xfrm>
            <a:custGeom>
              <a:avLst/>
              <a:gdLst/>
              <a:ahLst/>
              <a:cxnLst/>
              <a:rect l="l" t="t" r="r" b="b"/>
              <a:pathLst>
                <a:path w="687" h="374" extrusionOk="0">
                  <a:moveTo>
                    <a:pt x="155" y="0"/>
                  </a:moveTo>
                  <a:lnTo>
                    <a:pt x="0" y="63"/>
                  </a:lnTo>
                  <a:cubicBezTo>
                    <a:pt x="53" y="190"/>
                    <a:pt x="159" y="294"/>
                    <a:pt x="287" y="342"/>
                  </a:cubicBezTo>
                  <a:cubicBezTo>
                    <a:pt x="343" y="363"/>
                    <a:pt x="404" y="374"/>
                    <a:pt x="464" y="374"/>
                  </a:cubicBezTo>
                  <a:cubicBezTo>
                    <a:pt x="541" y="374"/>
                    <a:pt x="618" y="357"/>
                    <a:pt x="686" y="324"/>
                  </a:cubicBezTo>
                  <a:lnTo>
                    <a:pt x="613" y="174"/>
                  </a:lnTo>
                  <a:cubicBezTo>
                    <a:pt x="567" y="196"/>
                    <a:pt x="516" y="208"/>
                    <a:pt x="464" y="208"/>
                  </a:cubicBezTo>
                  <a:cubicBezTo>
                    <a:pt x="424" y="208"/>
                    <a:pt x="383" y="201"/>
                    <a:pt x="346" y="187"/>
                  </a:cubicBezTo>
                  <a:cubicBezTo>
                    <a:pt x="261" y="155"/>
                    <a:pt x="189" y="85"/>
                    <a:pt x="155" y="0"/>
                  </a:cubicBezTo>
                  <a:close/>
                </a:path>
              </a:pathLst>
            </a:custGeom>
            <a:solidFill>
              <a:srgbClr val="AB4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0"/>
            <p:cNvSpPr/>
            <p:nvPr/>
          </p:nvSpPr>
          <p:spPr>
            <a:xfrm>
              <a:off x="2252653" y="2150776"/>
              <a:ext cx="193029" cy="44855"/>
            </a:xfrm>
            <a:custGeom>
              <a:avLst/>
              <a:gdLst/>
              <a:ahLst/>
              <a:cxnLst/>
              <a:rect l="l" t="t" r="r" b="b"/>
              <a:pathLst>
                <a:path w="2638" h="613" extrusionOk="0">
                  <a:moveTo>
                    <a:pt x="1578" y="0"/>
                  </a:moveTo>
                  <a:cubicBezTo>
                    <a:pt x="1431" y="0"/>
                    <a:pt x="1277" y="9"/>
                    <a:pt x="1118" y="23"/>
                  </a:cubicBezTo>
                  <a:cubicBezTo>
                    <a:pt x="690" y="63"/>
                    <a:pt x="304" y="244"/>
                    <a:pt x="0" y="515"/>
                  </a:cubicBezTo>
                  <a:lnTo>
                    <a:pt x="77" y="613"/>
                  </a:lnTo>
                  <a:lnTo>
                    <a:pt x="2638" y="245"/>
                  </a:lnTo>
                  <a:cubicBezTo>
                    <a:pt x="2352" y="66"/>
                    <a:pt x="1991" y="0"/>
                    <a:pt x="1578" y="0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0"/>
            <p:cNvSpPr/>
            <p:nvPr/>
          </p:nvSpPr>
          <p:spPr>
            <a:xfrm>
              <a:off x="2218993" y="2177191"/>
              <a:ext cx="100027" cy="100685"/>
            </a:xfrm>
            <a:custGeom>
              <a:avLst/>
              <a:gdLst/>
              <a:ahLst/>
              <a:cxnLst/>
              <a:rect l="l" t="t" r="r" b="b"/>
              <a:pathLst>
                <a:path w="1367" h="1376" extrusionOk="0">
                  <a:moveTo>
                    <a:pt x="981" y="0"/>
                  </a:moveTo>
                  <a:lnTo>
                    <a:pt x="1" y="162"/>
                  </a:lnTo>
                  <a:lnTo>
                    <a:pt x="139" y="1355"/>
                  </a:lnTo>
                  <a:cubicBezTo>
                    <a:pt x="222" y="1369"/>
                    <a:pt x="297" y="1375"/>
                    <a:pt x="366" y="1375"/>
                  </a:cubicBezTo>
                  <a:cubicBezTo>
                    <a:pt x="1367" y="1375"/>
                    <a:pt x="981" y="1"/>
                    <a:pt x="981" y="0"/>
                  </a:cubicBezTo>
                  <a:close/>
                </a:path>
              </a:pathLst>
            </a:custGeom>
            <a:solidFill>
              <a:srgbClr val="3623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0"/>
            <p:cNvSpPr/>
            <p:nvPr/>
          </p:nvSpPr>
          <p:spPr>
            <a:xfrm>
              <a:off x="2447144" y="2294485"/>
              <a:ext cx="28976" cy="42879"/>
            </a:xfrm>
            <a:custGeom>
              <a:avLst/>
              <a:gdLst/>
              <a:ahLst/>
              <a:cxnLst/>
              <a:rect l="l" t="t" r="r" b="b"/>
              <a:pathLst>
                <a:path w="396" h="586" extrusionOk="0">
                  <a:moveTo>
                    <a:pt x="194" y="0"/>
                  </a:moveTo>
                  <a:cubicBezTo>
                    <a:pt x="193" y="0"/>
                    <a:pt x="191" y="0"/>
                    <a:pt x="190" y="0"/>
                  </a:cubicBezTo>
                  <a:cubicBezTo>
                    <a:pt x="83" y="2"/>
                    <a:pt x="0" y="136"/>
                    <a:pt x="5" y="299"/>
                  </a:cubicBezTo>
                  <a:cubicBezTo>
                    <a:pt x="9" y="458"/>
                    <a:pt x="98" y="585"/>
                    <a:pt x="203" y="585"/>
                  </a:cubicBezTo>
                  <a:cubicBezTo>
                    <a:pt x="204" y="585"/>
                    <a:pt x="205" y="585"/>
                    <a:pt x="206" y="585"/>
                  </a:cubicBezTo>
                  <a:cubicBezTo>
                    <a:pt x="314" y="582"/>
                    <a:pt x="396" y="448"/>
                    <a:pt x="391" y="287"/>
                  </a:cubicBezTo>
                  <a:cubicBezTo>
                    <a:pt x="387" y="127"/>
                    <a:pt x="299" y="0"/>
                    <a:pt x="1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0"/>
            <p:cNvSpPr/>
            <p:nvPr/>
          </p:nvSpPr>
          <p:spPr>
            <a:xfrm>
              <a:off x="2335776" y="2304583"/>
              <a:ext cx="29123" cy="42879"/>
            </a:xfrm>
            <a:custGeom>
              <a:avLst/>
              <a:gdLst/>
              <a:ahLst/>
              <a:cxnLst/>
              <a:rect l="l" t="t" r="r" b="b"/>
              <a:pathLst>
                <a:path w="398" h="586" extrusionOk="0">
                  <a:moveTo>
                    <a:pt x="195" y="0"/>
                  </a:moveTo>
                  <a:cubicBezTo>
                    <a:pt x="193" y="0"/>
                    <a:pt x="192" y="0"/>
                    <a:pt x="190" y="0"/>
                  </a:cubicBezTo>
                  <a:cubicBezTo>
                    <a:pt x="84" y="4"/>
                    <a:pt x="1" y="138"/>
                    <a:pt x="5" y="299"/>
                  </a:cubicBezTo>
                  <a:cubicBezTo>
                    <a:pt x="11" y="458"/>
                    <a:pt x="98" y="586"/>
                    <a:pt x="203" y="586"/>
                  </a:cubicBezTo>
                  <a:cubicBezTo>
                    <a:pt x="205" y="586"/>
                    <a:pt x="206" y="586"/>
                    <a:pt x="208" y="586"/>
                  </a:cubicBezTo>
                  <a:cubicBezTo>
                    <a:pt x="314" y="582"/>
                    <a:pt x="397" y="450"/>
                    <a:pt x="393" y="287"/>
                  </a:cubicBezTo>
                  <a:cubicBezTo>
                    <a:pt x="388" y="128"/>
                    <a:pt x="300" y="0"/>
                    <a:pt x="1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0"/>
            <p:cNvSpPr/>
            <p:nvPr/>
          </p:nvSpPr>
          <p:spPr>
            <a:xfrm>
              <a:off x="1972038" y="2943812"/>
              <a:ext cx="273592" cy="457035"/>
            </a:xfrm>
            <a:custGeom>
              <a:avLst/>
              <a:gdLst/>
              <a:ahLst/>
              <a:cxnLst/>
              <a:rect l="l" t="t" r="r" b="b"/>
              <a:pathLst>
                <a:path w="3739" h="6246" extrusionOk="0">
                  <a:moveTo>
                    <a:pt x="1340" y="1"/>
                  </a:moveTo>
                  <a:lnTo>
                    <a:pt x="0" y="6246"/>
                  </a:lnTo>
                  <a:lnTo>
                    <a:pt x="3738" y="6246"/>
                  </a:lnTo>
                  <a:lnTo>
                    <a:pt x="3236" y="818"/>
                  </a:lnTo>
                  <a:lnTo>
                    <a:pt x="1340" y="1"/>
                  </a:ln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0"/>
            <p:cNvSpPr/>
            <p:nvPr/>
          </p:nvSpPr>
          <p:spPr>
            <a:xfrm>
              <a:off x="1868645" y="2537342"/>
              <a:ext cx="474743" cy="627747"/>
            </a:xfrm>
            <a:custGeom>
              <a:avLst/>
              <a:gdLst/>
              <a:ahLst/>
              <a:cxnLst/>
              <a:rect l="l" t="t" r="r" b="b"/>
              <a:pathLst>
                <a:path w="6488" h="8579" extrusionOk="0">
                  <a:moveTo>
                    <a:pt x="4494" y="1"/>
                  </a:moveTo>
                  <a:lnTo>
                    <a:pt x="3953" y="131"/>
                  </a:lnTo>
                  <a:lnTo>
                    <a:pt x="2753" y="1263"/>
                  </a:lnTo>
                  <a:lnTo>
                    <a:pt x="982" y="1196"/>
                  </a:lnTo>
                  <a:cubicBezTo>
                    <a:pt x="978" y="1195"/>
                    <a:pt x="974" y="1195"/>
                    <a:pt x="970" y="1195"/>
                  </a:cubicBezTo>
                  <a:cubicBezTo>
                    <a:pt x="851" y="1195"/>
                    <a:pt x="740" y="1263"/>
                    <a:pt x="697" y="1375"/>
                  </a:cubicBezTo>
                  <a:cubicBezTo>
                    <a:pt x="0" y="3234"/>
                    <a:pt x="3638" y="8578"/>
                    <a:pt x="3638" y="8578"/>
                  </a:cubicBezTo>
                  <a:cubicBezTo>
                    <a:pt x="6285" y="6924"/>
                    <a:pt x="6488" y="4519"/>
                    <a:pt x="4445" y="741"/>
                  </a:cubicBezTo>
                  <a:lnTo>
                    <a:pt x="4494" y="1"/>
                  </a:ln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0"/>
            <p:cNvSpPr/>
            <p:nvPr/>
          </p:nvSpPr>
          <p:spPr>
            <a:xfrm>
              <a:off x="2440485" y="3109912"/>
              <a:ext cx="261592" cy="321886"/>
            </a:xfrm>
            <a:custGeom>
              <a:avLst/>
              <a:gdLst/>
              <a:ahLst/>
              <a:cxnLst/>
              <a:rect l="l" t="t" r="r" b="b"/>
              <a:pathLst>
                <a:path w="3575" h="4399" extrusionOk="0">
                  <a:moveTo>
                    <a:pt x="2048" y="0"/>
                  </a:moveTo>
                  <a:cubicBezTo>
                    <a:pt x="1433" y="0"/>
                    <a:pt x="901" y="331"/>
                    <a:pt x="711" y="970"/>
                  </a:cubicBezTo>
                  <a:lnTo>
                    <a:pt x="1" y="4399"/>
                  </a:lnTo>
                  <a:cubicBezTo>
                    <a:pt x="1" y="4399"/>
                    <a:pt x="1527" y="3843"/>
                    <a:pt x="3021" y="1851"/>
                  </a:cubicBezTo>
                  <a:cubicBezTo>
                    <a:pt x="3575" y="1111"/>
                    <a:pt x="3075" y="219"/>
                    <a:pt x="2563" y="74"/>
                  </a:cubicBezTo>
                  <a:cubicBezTo>
                    <a:pt x="2389" y="25"/>
                    <a:pt x="2215" y="0"/>
                    <a:pt x="2048" y="0"/>
                  </a:cubicBez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0"/>
            <p:cNvSpPr/>
            <p:nvPr/>
          </p:nvSpPr>
          <p:spPr>
            <a:xfrm>
              <a:off x="1985574" y="3134205"/>
              <a:ext cx="462231" cy="297593"/>
            </a:xfrm>
            <a:custGeom>
              <a:avLst/>
              <a:gdLst/>
              <a:ahLst/>
              <a:cxnLst/>
              <a:rect l="l" t="t" r="r" b="b"/>
              <a:pathLst>
                <a:path w="6317" h="4067" extrusionOk="0">
                  <a:moveTo>
                    <a:pt x="1600" y="1"/>
                  </a:moveTo>
                  <a:lnTo>
                    <a:pt x="0" y="2451"/>
                  </a:lnTo>
                  <a:cubicBezTo>
                    <a:pt x="2380" y="3567"/>
                    <a:pt x="5795" y="4067"/>
                    <a:pt x="5795" y="4067"/>
                  </a:cubicBezTo>
                  <a:lnTo>
                    <a:pt x="6316" y="3059"/>
                  </a:lnTo>
                  <a:lnTo>
                    <a:pt x="1600" y="1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0"/>
            <p:cNvSpPr/>
            <p:nvPr/>
          </p:nvSpPr>
          <p:spPr>
            <a:xfrm>
              <a:off x="1916793" y="2669198"/>
              <a:ext cx="277104" cy="682407"/>
            </a:xfrm>
            <a:custGeom>
              <a:avLst/>
              <a:gdLst/>
              <a:ahLst/>
              <a:cxnLst/>
              <a:rect l="l" t="t" r="r" b="b"/>
              <a:pathLst>
                <a:path w="3787" h="9326" extrusionOk="0">
                  <a:moveTo>
                    <a:pt x="1479" y="0"/>
                  </a:moveTo>
                  <a:cubicBezTo>
                    <a:pt x="1414" y="0"/>
                    <a:pt x="1349" y="5"/>
                    <a:pt x="1283" y="15"/>
                  </a:cubicBezTo>
                  <a:cubicBezTo>
                    <a:pt x="724" y="103"/>
                    <a:pt x="293" y="554"/>
                    <a:pt x="230" y="1116"/>
                  </a:cubicBezTo>
                  <a:lnTo>
                    <a:pt x="31" y="6944"/>
                  </a:lnTo>
                  <a:cubicBezTo>
                    <a:pt x="1" y="7871"/>
                    <a:pt x="414" y="8756"/>
                    <a:pt x="1146" y="9325"/>
                  </a:cubicBezTo>
                  <a:cubicBezTo>
                    <a:pt x="3787" y="7482"/>
                    <a:pt x="3347" y="3685"/>
                    <a:pt x="2694" y="946"/>
                  </a:cubicBezTo>
                  <a:cubicBezTo>
                    <a:pt x="2559" y="381"/>
                    <a:pt x="2046" y="0"/>
                    <a:pt x="1479" y="0"/>
                  </a:cubicBez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0"/>
            <p:cNvSpPr/>
            <p:nvPr/>
          </p:nvSpPr>
          <p:spPr>
            <a:xfrm>
              <a:off x="2445534" y="3315891"/>
              <a:ext cx="180151" cy="65343"/>
            </a:xfrm>
            <a:custGeom>
              <a:avLst/>
              <a:gdLst/>
              <a:ahLst/>
              <a:cxnLst/>
              <a:rect l="l" t="t" r="r" b="b"/>
              <a:pathLst>
                <a:path w="2462" h="893" extrusionOk="0">
                  <a:moveTo>
                    <a:pt x="1238" y="0"/>
                  </a:moveTo>
                  <a:cubicBezTo>
                    <a:pt x="1184" y="0"/>
                    <a:pt x="1129" y="7"/>
                    <a:pt x="1075" y="21"/>
                  </a:cubicBezTo>
                  <a:lnTo>
                    <a:pt x="1" y="297"/>
                  </a:lnTo>
                  <a:lnTo>
                    <a:pt x="2202" y="891"/>
                  </a:lnTo>
                  <a:cubicBezTo>
                    <a:pt x="2210" y="892"/>
                    <a:pt x="2218" y="892"/>
                    <a:pt x="2226" y="892"/>
                  </a:cubicBezTo>
                  <a:cubicBezTo>
                    <a:pt x="2265" y="892"/>
                    <a:pt x="2303" y="881"/>
                    <a:pt x="2335" y="859"/>
                  </a:cubicBezTo>
                  <a:cubicBezTo>
                    <a:pt x="2462" y="776"/>
                    <a:pt x="2455" y="587"/>
                    <a:pt x="2322" y="513"/>
                  </a:cubicBezTo>
                  <a:lnTo>
                    <a:pt x="1558" y="84"/>
                  </a:lnTo>
                  <a:cubicBezTo>
                    <a:pt x="1459" y="29"/>
                    <a:pt x="1349" y="0"/>
                    <a:pt x="1238" y="0"/>
                  </a:cubicBezTo>
                  <a:close/>
                </a:path>
              </a:pathLst>
            </a:custGeom>
            <a:solidFill>
              <a:srgbClr val="B76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0"/>
            <p:cNvSpPr/>
            <p:nvPr/>
          </p:nvSpPr>
          <p:spPr>
            <a:xfrm>
              <a:off x="2347118" y="3334038"/>
              <a:ext cx="212859" cy="152126"/>
            </a:xfrm>
            <a:custGeom>
              <a:avLst/>
              <a:gdLst/>
              <a:ahLst/>
              <a:cxnLst/>
              <a:rect l="l" t="t" r="r" b="b"/>
              <a:pathLst>
                <a:path w="2909" h="2079" extrusionOk="0">
                  <a:moveTo>
                    <a:pt x="847" y="1"/>
                  </a:moveTo>
                  <a:lnTo>
                    <a:pt x="0" y="1176"/>
                  </a:lnTo>
                  <a:lnTo>
                    <a:pt x="1375" y="2079"/>
                  </a:lnTo>
                  <a:lnTo>
                    <a:pt x="2908" y="197"/>
                  </a:lnTo>
                  <a:lnTo>
                    <a:pt x="847" y="1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0"/>
            <p:cNvSpPr/>
            <p:nvPr/>
          </p:nvSpPr>
          <p:spPr>
            <a:xfrm>
              <a:off x="2500340" y="3348452"/>
              <a:ext cx="139759" cy="83417"/>
            </a:xfrm>
            <a:custGeom>
              <a:avLst/>
              <a:gdLst/>
              <a:ahLst/>
              <a:cxnLst/>
              <a:rect l="l" t="t" r="r" b="b"/>
              <a:pathLst>
                <a:path w="1910" h="1140" extrusionOk="0">
                  <a:moveTo>
                    <a:pt x="814" y="0"/>
                  </a:moveTo>
                  <a:lnTo>
                    <a:pt x="0" y="804"/>
                  </a:lnTo>
                  <a:lnTo>
                    <a:pt x="922" y="746"/>
                  </a:lnTo>
                  <a:lnTo>
                    <a:pt x="1565" y="1117"/>
                  </a:lnTo>
                  <a:cubicBezTo>
                    <a:pt x="1595" y="1132"/>
                    <a:pt x="1627" y="1139"/>
                    <a:pt x="1658" y="1139"/>
                  </a:cubicBezTo>
                  <a:cubicBezTo>
                    <a:pt x="1676" y="1139"/>
                    <a:pt x="1694" y="1137"/>
                    <a:pt x="1712" y="1132"/>
                  </a:cubicBezTo>
                  <a:cubicBezTo>
                    <a:pt x="1869" y="1087"/>
                    <a:pt x="1909" y="884"/>
                    <a:pt x="1781" y="783"/>
                  </a:cubicBezTo>
                  <a:lnTo>
                    <a:pt x="814" y="0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0"/>
            <p:cNvSpPr/>
            <p:nvPr/>
          </p:nvSpPr>
          <p:spPr>
            <a:xfrm>
              <a:off x="2499243" y="3381892"/>
              <a:ext cx="101637" cy="62562"/>
            </a:xfrm>
            <a:custGeom>
              <a:avLst/>
              <a:gdLst/>
              <a:ahLst/>
              <a:cxnLst/>
              <a:rect l="l" t="t" r="r" b="b"/>
              <a:pathLst>
                <a:path w="1389" h="855" extrusionOk="0">
                  <a:moveTo>
                    <a:pt x="393" y="0"/>
                  </a:moveTo>
                  <a:lnTo>
                    <a:pt x="0" y="567"/>
                  </a:lnTo>
                  <a:lnTo>
                    <a:pt x="978" y="844"/>
                  </a:lnTo>
                  <a:cubicBezTo>
                    <a:pt x="1004" y="851"/>
                    <a:pt x="1030" y="855"/>
                    <a:pt x="1056" y="855"/>
                  </a:cubicBezTo>
                  <a:cubicBezTo>
                    <a:pt x="1164" y="855"/>
                    <a:pt x="1266" y="794"/>
                    <a:pt x="1316" y="692"/>
                  </a:cubicBezTo>
                  <a:cubicBezTo>
                    <a:pt x="1388" y="540"/>
                    <a:pt x="1317" y="359"/>
                    <a:pt x="1161" y="299"/>
                  </a:cubicBezTo>
                  <a:lnTo>
                    <a:pt x="393" y="0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0"/>
            <p:cNvSpPr/>
            <p:nvPr/>
          </p:nvSpPr>
          <p:spPr>
            <a:xfrm>
              <a:off x="2473120" y="3414380"/>
              <a:ext cx="101710" cy="62562"/>
            </a:xfrm>
            <a:custGeom>
              <a:avLst/>
              <a:gdLst/>
              <a:ahLst/>
              <a:cxnLst/>
              <a:rect l="l" t="t" r="r" b="b"/>
              <a:pathLst>
                <a:path w="1390" h="855" extrusionOk="0">
                  <a:moveTo>
                    <a:pt x="393" y="0"/>
                  </a:moveTo>
                  <a:lnTo>
                    <a:pt x="1" y="567"/>
                  </a:lnTo>
                  <a:lnTo>
                    <a:pt x="979" y="844"/>
                  </a:lnTo>
                  <a:cubicBezTo>
                    <a:pt x="1005" y="851"/>
                    <a:pt x="1031" y="854"/>
                    <a:pt x="1057" y="854"/>
                  </a:cubicBezTo>
                  <a:cubicBezTo>
                    <a:pt x="1165" y="854"/>
                    <a:pt x="1268" y="793"/>
                    <a:pt x="1317" y="692"/>
                  </a:cubicBezTo>
                  <a:cubicBezTo>
                    <a:pt x="1390" y="541"/>
                    <a:pt x="1318" y="359"/>
                    <a:pt x="1161" y="298"/>
                  </a:cubicBezTo>
                  <a:lnTo>
                    <a:pt x="393" y="0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0"/>
            <p:cNvSpPr/>
            <p:nvPr/>
          </p:nvSpPr>
          <p:spPr>
            <a:xfrm>
              <a:off x="2447729" y="3444600"/>
              <a:ext cx="101710" cy="62636"/>
            </a:xfrm>
            <a:custGeom>
              <a:avLst/>
              <a:gdLst/>
              <a:ahLst/>
              <a:cxnLst/>
              <a:rect l="l" t="t" r="r" b="b"/>
              <a:pathLst>
                <a:path w="1390" h="856" extrusionOk="0">
                  <a:moveTo>
                    <a:pt x="392" y="1"/>
                  </a:moveTo>
                  <a:lnTo>
                    <a:pt x="0" y="568"/>
                  </a:lnTo>
                  <a:lnTo>
                    <a:pt x="979" y="845"/>
                  </a:lnTo>
                  <a:cubicBezTo>
                    <a:pt x="1005" y="852"/>
                    <a:pt x="1031" y="855"/>
                    <a:pt x="1057" y="855"/>
                  </a:cubicBezTo>
                  <a:cubicBezTo>
                    <a:pt x="1165" y="855"/>
                    <a:pt x="1267" y="794"/>
                    <a:pt x="1316" y="692"/>
                  </a:cubicBezTo>
                  <a:cubicBezTo>
                    <a:pt x="1389" y="542"/>
                    <a:pt x="1317" y="360"/>
                    <a:pt x="1162" y="299"/>
                  </a:cubicBezTo>
                  <a:lnTo>
                    <a:pt x="392" y="1"/>
                  </a:lnTo>
                  <a:close/>
                </a:path>
              </a:pathLst>
            </a:custGeom>
            <a:solidFill>
              <a:srgbClr val="C88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0"/>
            <p:cNvSpPr/>
            <p:nvPr/>
          </p:nvSpPr>
          <p:spPr>
            <a:xfrm>
              <a:off x="2369582" y="2549269"/>
              <a:ext cx="262323" cy="324886"/>
            </a:xfrm>
            <a:custGeom>
              <a:avLst/>
              <a:gdLst/>
              <a:ahLst/>
              <a:cxnLst/>
              <a:rect l="l" t="t" r="r" b="b"/>
              <a:pathLst>
                <a:path w="3585" h="4440" extrusionOk="0">
                  <a:moveTo>
                    <a:pt x="1" y="0"/>
                  </a:moveTo>
                  <a:lnTo>
                    <a:pt x="1726" y="3154"/>
                  </a:lnTo>
                  <a:lnTo>
                    <a:pt x="2493" y="4439"/>
                  </a:lnTo>
                  <a:lnTo>
                    <a:pt x="3150" y="3434"/>
                  </a:lnTo>
                  <a:cubicBezTo>
                    <a:pt x="3584" y="2487"/>
                    <a:pt x="3171" y="557"/>
                    <a:pt x="2830" y="483"/>
                  </a:cubicBezTo>
                  <a:cubicBezTo>
                    <a:pt x="2686" y="451"/>
                    <a:pt x="2264" y="447"/>
                    <a:pt x="1907" y="447"/>
                  </a:cubicBezTo>
                  <a:cubicBezTo>
                    <a:pt x="1782" y="447"/>
                    <a:pt x="1666" y="447"/>
                    <a:pt x="1573" y="447"/>
                  </a:cubicBezTo>
                  <a:cubicBezTo>
                    <a:pt x="1453" y="447"/>
                    <a:pt x="1371" y="446"/>
                    <a:pt x="1355" y="44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3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0"/>
            <p:cNvSpPr/>
            <p:nvPr/>
          </p:nvSpPr>
          <p:spPr>
            <a:xfrm>
              <a:off x="2329890" y="2281138"/>
              <a:ext cx="170700" cy="170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0"/>
            <p:cNvSpPr/>
            <p:nvPr/>
          </p:nvSpPr>
          <p:spPr>
            <a:xfrm>
              <a:off x="2415388" y="3290200"/>
              <a:ext cx="170700" cy="170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0"/>
            <p:cNvSpPr/>
            <p:nvPr/>
          </p:nvSpPr>
          <p:spPr>
            <a:xfrm>
              <a:off x="2788603" y="4336500"/>
              <a:ext cx="170700" cy="170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0"/>
            <p:cNvSpPr/>
            <p:nvPr/>
          </p:nvSpPr>
          <p:spPr>
            <a:xfrm>
              <a:off x="2436275" y="2658450"/>
              <a:ext cx="170700" cy="170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0"/>
            <p:cNvSpPr/>
            <p:nvPr/>
          </p:nvSpPr>
          <p:spPr>
            <a:xfrm>
              <a:off x="2353388" y="2897425"/>
              <a:ext cx="170700" cy="170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04" name="Google Shape;504;p20"/>
          <p:cNvCxnSpPr>
            <a:stCxn id="499" idx="6"/>
            <a:endCxn id="505" idx="1"/>
          </p:cNvCxnSpPr>
          <p:nvPr/>
        </p:nvCxnSpPr>
        <p:spPr>
          <a:xfrm flipV="1">
            <a:off x="1838841" y="2183763"/>
            <a:ext cx="1778522" cy="252754"/>
          </a:xfrm>
          <a:prstGeom prst="bentConnector3">
            <a:avLst>
              <a:gd name="adj1" fmla="val 50000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06" name="Google Shape;506;p20"/>
          <p:cNvCxnSpPr>
            <a:stCxn id="503" idx="6"/>
            <a:endCxn id="507" idx="1"/>
          </p:cNvCxnSpPr>
          <p:nvPr/>
        </p:nvCxnSpPr>
        <p:spPr>
          <a:xfrm>
            <a:off x="1862339" y="3052804"/>
            <a:ext cx="1755024" cy="257466"/>
          </a:xfrm>
          <a:prstGeom prst="bentConnector3">
            <a:avLst>
              <a:gd name="adj1" fmla="val 50000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08" name="Google Shape;508;p20"/>
          <p:cNvCxnSpPr>
            <a:stCxn id="500" idx="6"/>
            <a:endCxn id="509" idx="1"/>
          </p:cNvCxnSpPr>
          <p:nvPr/>
        </p:nvCxnSpPr>
        <p:spPr>
          <a:xfrm>
            <a:off x="1924339" y="3445579"/>
            <a:ext cx="1693024" cy="427945"/>
          </a:xfrm>
          <a:prstGeom prst="bentConnector3">
            <a:avLst>
              <a:gd name="adj1" fmla="val 50000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10" name="Google Shape;510;p20"/>
          <p:cNvCxnSpPr>
            <a:stCxn id="501" idx="6"/>
            <a:endCxn id="511" idx="1"/>
          </p:cNvCxnSpPr>
          <p:nvPr/>
        </p:nvCxnSpPr>
        <p:spPr>
          <a:xfrm flipV="1">
            <a:off x="2297554" y="4436778"/>
            <a:ext cx="1319809" cy="55101"/>
          </a:xfrm>
          <a:prstGeom prst="bentConnector3">
            <a:avLst>
              <a:gd name="adj1" fmla="val 50000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12" name="Google Shape;512;p20"/>
          <p:cNvCxnSpPr>
            <a:stCxn id="502" idx="6"/>
            <a:endCxn id="513" idx="1"/>
          </p:cNvCxnSpPr>
          <p:nvPr/>
        </p:nvCxnSpPr>
        <p:spPr>
          <a:xfrm flipV="1">
            <a:off x="1945226" y="2747016"/>
            <a:ext cx="1672137" cy="66813"/>
          </a:xfrm>
          <a:prstGeom prst="bentConnector3">
            <a:avLst>
              <a:gd name="adj1" fmla="val 50000"/>
            </a:avLst>
          </a:prstGeom>
          <a:noFill/>
          <a:ln w="19050" cap="rnd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514" name="Google Shape;514;p20"/>
          <p:cNvSpPr/>
          <p:nvPr/>
        </p:nvSpPr>
        <p:spPr>
          <a:xfrm flipH="1">
            <a:off x="4005489" y="1960687"/>
            <a:ext cx="4978853" cy="4416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Recognize the other person's presence and importance.</a:t>
            </a:r>
            <a:endParaRPr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05" name="Google Shape;505;p20"/>
          <p:cNvSpPr txBox="1"/>
          <p:nvPr/>
        </p:nvSpPr>
        <p:spPr>
          <a:xfrm>
            <a:off x="3617363" y="1952913"/>
            <a:ext cx="38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01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15" name="Google Shape;515;p20"/>
          <p:cNvSpPr/>
          <p:nvPr/>
        </p:nvSpPr>
        <p:spPr>
          <a:xfrm flipH="1">
            <a:off x="4005490" y="2524510"/>
            <a:ext cx="4589822" cy="441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Avoid negative feedback and condemnation.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" name="Google Shape;513;p20"/>
          <p:cNvSpPr txBox="1"/>
          <p:nvPr/>
        </p:nvSpPr>
        <p:spPr>
          <a:xfrm>
            <a:off x="3617363" y="2516166"/>
            <a:ext cx="38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02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16" name="Google Shape;516;p20"/>
          <p:cNvSpPr/>
          <p:nvPr/>
        </p:nvSpPr>
        <p:spPr>
          <a:xfrm flipH="1">
            <a:off x="4005489" y="3088333"/>
            <a:ext cx="4296681" cy="441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Respect the other person by well of.</a:t>
            </a:r>
            <a:endParaRPr lang="en-US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" name="Google Shape;507;p20"/>
          <p:cNvSpPr txBox="1"/>
          <p:nvPr/>
        </p:nvSpPr>
        <p:spPr>
          <a:xfrm>
            <a:off x="3617363" y="3079420"/>
            <a:ext cx="38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03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17" name="Google Shape;517;p20"/>
          <p:cNvSpPr/>
          <p:nvPr/>
        </p:nvSpPr>
        <p:spPr>
          <a:xfrm flipH="1">
            <a:off x="4005490" y="3652155"/>
            <a:ext cx="4078967" cy="4416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The opposite is a speech.</a:t>
            </a:r>
            <a:endParaRPr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09" name="Google Shape;509;p20"/>
          <p:cNvSpPr txBox="1"/>
          <p:nvPr/>
        </p:nvSpPr>
        <p:spPr>
          <a:xfrm>
            <a:off x="3617363" y="3642674"/>
            <a:ext cx="38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04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18" name="Google Shape;518;p20"/>
          <p:cNvSpPr/>
          <p:nvPr/>
        </p:nvSpPr>
        <p:spPr>
          <a:xfrm flipH="1">
            <a:off x="4005489" y="4215978"/>
            <a:ext cx="3853997" cy="441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Keep the channels open.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" name="Google Shape;511;p20"/>
          <p:cNvSpPr txBox="1"/>
          <p:nvPr/>
        </p:nvSpPr>
        <p:spPr>
          <a:xfrm>
            <a:off x="3617363" y="4205928"/>
            <a:ext cx="38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05</a:t>
            </a:r>
            <a:endParaRPr sz="1800" u="sng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32"/>
          <p:cNvSpPr/>
          <p:nvPr/>
        </p:nvSpPr>
        <p:spPr>
          <a:xfrm>
            <a:off x="2753273" y="1161235"/>
            <a:ext cx="3994702" cy="3459013"/>
          </a:xfrm>
          <a:prstGeom prst="roundRect">
            <a:avLst>
              <a:gd name="adj" fmla="val 9634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0" name="Google Shape;1560;p32"/>
          <p:cNvSpPr/>
          <p:nvPr/>
        </p:nvSpPr>
        <p:spPr>
          <a:xfrm flipH="1">
            <a:off x="3240117" y="364178"/>
            <a:ext cx="4375200" cy="441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conversation elements</a:t>
            </a:r>
            <a:endParaRPr sz="18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833AE37E-78DA-4EAA-8FAE-72F81249715B}"/>
              </a:ext>
            </a:extLst>
          </p:cNvPr>
          <p:cNvSpPr txBox="1"/>
          <p:nvPr/>
        </p:nvSpPr>
        <p:spPr>
          <a:xfrm>
            <a:off x="3122210" y="1508974"/>
            <a:ext cx="572167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Intro.</a:t>
            </a:r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endParaRPr lang="en-US" sz="1800" dirty="0"/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Social Acknowledgements.</a:t>
            </a:r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endParaRPr lang="en-US" sz="1800" dirty="0"/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Content-specific Responses.</a:t>
            </a:r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endParaRPr lang="en-US" sz="1800" dirty="0"/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Turn-indicator Responses.</a:t>
            </a:r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endParaRPr lang="en-US" sz="1800" dirty="0"/>
          </a:p>
          <a:p>
            <a:pPr marL="342900" indent="-342900" algn="just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Related Resources.</a:t>
            </a:r>
            <a:endParaRPr lang="ar-LY" sz="1800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7FDA52C7-F20A-4A45-9094-AA654E45D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456" y="1161235"/>
            <a:ext cx="4403875" cy="3459013"/>
          </a:xfrm>
          <a:prstGeom prst="rect">
            <a:avLst/>
          </a:prstGeom>
        </p:spPr>
      </p:pic>
      <p:grpSp>
        <p:nvGrpSpPr>
          <p:cNvPr id="130" name="Google Shape;1082;p28">
            <a:extLst>
              <a:ext uri="{FF2B5EF4-FFF2-40B4-BE49-F238E27FC236}">
                <a16:creationId xmlns:a16="http://schemas.microsoft.com/office/drawing/2014/main" id="{6ACA50DC-63D9-48B3-AB81-E826FA1EA0E1}"/>
              </a:ext>
            </a:extLst>
          </p:cNvPr>
          <p:cNvGrpSpPr/>
          <p:nvPr/>
        </p:nvGrpSpPr>
        <p:grpSpPr>
          <a:xfrm flipH="1">
            <a:off x="438224" y="1920948"/>
            <a:ext cx="1574874" cy="2699299"/>
            <a:chOff x="7129917" y="2927063"/>
            <a:chExt cx="1012414" cy="1770295"/>
          </a:xfrm>
        </p:grpSpPr>
        <p:sp>
          <p:nvSpPr>
            <p:cNvPr id="131" name="Google Shape;1083;p28">
              <a:extLst>
                <a:ext uri="{FF2B5EF4-FFF2-40B4-BE49-F238E27FC236}">
                  <a16:creationId xmlns:a16="http://schemas.microsoft.com/office/drawing/2014/main" id="{C2310C54-B40A-4C8D-8ABF-1653BD33EF1B}"/>
                </a:ext>
              </a:extLst>
            </p:cNvPr>
            <p:cNvSpPr/>
            <p:nvPr/>
          </p:nvSpPr>
          <p:spPr>
            <a:xfrm flipH="1">
              <a:off x="7352481" y="2979867"/>
              <a:ext cx="57753" cy="256414"/>
            </a:xfrm>
            <a:custGeom>
              <a:avLst/>
              <a:gdLst/>
              <a:ahLst/>
              <a:cxnLst/>
              <a:rect l="l" t="t" r="r" b="b"/>
              <a:pathLst>
                <a:path w="1039" h="4613" extrusionOk="0">
                  <a:moveTo>
                    <a:pt x="290" y="0"/>
                  </a:moveTo>
                  <a:lnTo>
                    <a:pt x="1" y="4566"/>
                  </a:lnTo>
                  <a:lnTo>
                    <a:pt x="750" y="4613"/>
                  </a:lnTo>
                  <a:lnTo>
                    <a:pt x="1039" y="47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084;p28">
              <a:extLst>
                <a:ext uri="{FF2B5EF4-FFF2-40B4-BE49-F238E27FC236}">
                  <a16:creationId xmlns:a16="http://schemas.microsoft.com/office/drawing/2014/main" id="{C4E61206-B51A-4D9E-929B-F676F89109A6}"/>
                </a:ext>
              </a:extLst>
            </p:cNvPr>
            <p:cNvSpPr/>
            <p:nvPr/>
          </p:nvSpPr>
          <p:spPr>
            <a:xfrm flipH="1">
              <a:off x="7406064" y="3041732"/>
              <a:ext cx="57697" cy="194992"/>
            </a:xfrm>
            <a:custGeom>
              <a:avLst/>
              <a:gdLst/>
              <a:ahLst/>
              <a:cxnLst/>
              <a:rect l="l" t="t" r="r" b="b"/>
              <a:pathLst>
                <a:path w="1038" h="3508" extrusionOk="0">
                  <a:moveTo>
                    <a:pt x="289" y="1"/>
                  </a:moveTo>
                  <a:lnTo>
                    <a:pt x="0" y="3445"/>
                  </a:lnTo>
                  <a:lnTo>
                    <a:pt x="748" y="3508"/>
                  </a:lnTo>
                  <a:lnTo>
                    <a:pt x="1037" y="64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85;p28">
              <a:extLst>
                <a:ext uri="{FF2B5EF4-FFF2-40B4-BE49-F238E27FC236}">
                  <a16:creationId xmlns:a16="http://schemas.microsoft.com/office/drawing/2014/main" id="{6F1059BD-0C8B-4B1F-88DC-479CF70AA696}"/>
                </a:ext>
              </a:extLst>
            </p:cNvPr>
            <p:cNvSpPr/>
            <p:nvPr/>
          </p:nvSpPr>
          <p:spPr>
            <a:xfrm flipH="1">
              <a:off x="7458202" y="2947128"/>
              <a:ext cx="78597" cy="289598"/>
            </a:xfrm>
            <a:custGeom>
              <a:avLst/>
              <a:gdLst/>
              <a:ahLst/>
              <a:cxnLst/>
              <a:rect l="l" t="t" r="r" b="b"/>
              <a:pathLst>
                <a:path w="1414" h="5210" extrusionOk="0">
                  <a:moveTo>
                    <a:pt x="290" y="1"/>
                  </a:moveTo>
                  <a:lnTo>
                    <a:pt x="1" y="5147"/>
                  </a:lnTo>
                  <a:lnTo>
                    <a:pt x="1124" y="5210"/>
                  </a:lnTo>
                  <a:lnTo>
                    <a:pt x="1414" y="63"/>
                  </a:lnTo>
                  <a:lnTo>
                    <a:pt x="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86;p28">
              <a:extLst>
                <a:ext uri="{FF2B5EF4-FFF2-40B4-BE49-F238E27FC236}">
                  <a16:creationId xmlns:a16="http://schemas.microsoft.com/office/drawing/2014/main" id="{311F9113-4C9F-491E-A196-943E644D2270}"/>
                </a:ext>
              </a:extLst>
            </p:cNvPr>
            <p:cNvSpPr/>
            <p:nvPr/>
          </p:nvSpPr>
          <p:spPr>
            <a:xfrm flipH="1">
              <a:off x="7531184" y="3001322"/>
              <a:ext cx="57697" cy="235125"/>
            </a:xfrm>
            <a:custGeom>
              <a:avLst/>
              <a:gdLst/>
              <a:ahLst/>
              <a:cxnLst/>
              <a:rect l="l" t="t" r="r" b="b"/>
              <a:pathLst>
                <a:path w="1038" h="4230" extrusionOk="0">
                  <a:moveTo>
                    <a:pt x="288" y="1"/>
                  </a:moveTo>
                  <a:lnTo>
                    <a:pt x="0" y="4178"/>
                  </a:lnTo>
                  <a:lnTo>
                    <a:pt x="748" y="4229"/>
                  </a:lnTo>
                  <a:lnTo>
                    <a:pt x="1037" y="52"/>
                  </a:lnTo>
                  <a:lnTo>
                    <a:pt x="2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87;p28">
              <a:extLst>
                <a:ext uri="{FF2B5EF4-FFF2-40B4-BE49-F238E27FC236}">
                  <a16:creationId xmlns:a16="http://schemas.microsoft.com/office/drawing/2014/main" id="{533F9F6E-246A-46FE-8FEB-A17258788DE6}"/>
                </a:ext>
              </a:extLst>
            </p:cNvPr>
            <p:cNvSpPr/>
            <p:nvPr/>
          </p:nvSpPr>
          <p:spPr>
            <a:xfrm flipH="1">
              <a:off x="7599663" y="3023389"/>
              <a:ext cx="89047" cy="215670"/>
            </a:xfrm>
            <a:custGeom>
              <a:avLst/>
              <a:gdLst/>
              <a:ahLst/>
              <a:cxnLst/>
              <a:rect l="l" t="t" r="r" b="b"/>
              <a:pathLst>
                <a:path w="1602" h="3880" extrusionOk="0">
                  <a:moveTo>
                    <a:pt x="1116" y="0"/>
                  </a:moveTo>
                  <a:lnTo>
                    <a:pt x="0" y="146"/>
                  </a:lnTo>
                  <a:lnTo>
                    <a:pt x="486" y="3879"/>
                  </a:lnTo>
                  <a:lnTo>
                    <a:pt x="1602" y="3734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88;p28">
              <a:extLst>
                <a:ext uri="{FF2B5EF4-FFF2-40B4-BE49-F238E27FC236}">
                  <a16:creationId xmlns:a16="http://schemas.microsoft.com/office/drawing/2014/main" id="{038FD7E0-0AED-4833-9F1D-FF82F06F1A9A}"/>
                </a:ext>
              </a:extLst>
            </p:cNvPr>
            <p:cNvSpPr/>
            <p:nvPr/>
          </p:nvSpPr>
          <p:spPr>
            <a:xfrm flipH="1">
              <a:off x="7672144" y="2927063"/>
              <a:ext cx="98941" cy="311665"/>
            </a:xfrm>
            <a:custGeom>
              <a:avLst/>
              <a:gdLst/>
              <a:ahLst/>
              <a:cxnLst/>
              <a:rect l="l" t="t" r="r" b="b"/>
              <a:pathLst>
                <a:path w="1780" h="5607" extrusionOk="0">
                  <a:moveTo>
                    <a:pt x="1119" y="0"/>
                  </a:moveTo>
                  <a:lnTo>
                    <a:pt x="1" y="135"/>
                  </a:lnTo>
                  <a:lnTo>
                    <a:pt x="662" y="5606"/>
                  </a:lnTo>
                  <a:lnTo>
                    <a:pt x="1780" y="5472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89;p28">
              <a:extLst>
                <a:ext uri="{FF2B5EF4-FFF2-40B4-BE49-F238E27FC236}">
                  <a16:creationId xmlns:a16="http://schemas.microsoft.com/office/drawing/2014/main" id="{D8F72951-0C36-48C5-B7C0-2894E7F0E9A4}"/>
                </a:ext>
              </a:extLst>
            </p:cNvPr>
            <p:cNvSpPr/>
            <p:nvPr/>
          </p:nvSpPr>
          <p:spPr>
            <a:xfrm flipH="1">
              <a:off x="7745126" y="2971919"/>
              <a:ext cx="78097" cy="265974"/>
            </a:xfrm>
            <a:custGeom>
              <a:avLst/>
              <a:gdLst/>
              <a:ahLst/>
              <a:cxnLst/>
              <a:rect l="l" t="t" r="r" b="b"/>
              <a:pathLst>
                <a:path w="1405" h="4785" extrusionOk="0">
                  <a:moveTo>
                    <a:pt x="743" y="0"/>
                  </a:moveTo>
                  <a:lnTo>
                    <a:pt x="0" y="106"/>
                  </a:lnTo>
                  <a:lnTo>
                    <a:pt x="662" y="4785"/>
                  </a:lnTo>
                  <a:lnTo>
                    <a:pt x="1404" y="4679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90;p28">
              <a:extLst>
                <a:ext uri="{FF2B5EF4-FFF2-40B4-BE49-F238E27FC236}">
                  <a16:creationId xmlns:a16="http://schemas.microsoft.com/office/drawing/2014/main" id="{DE64C099-275A-4935-AAF4-5FDACA9F67FD}"/>
                </a:ext>
              </a:extLst>
            </p:cNvPr>
            <p:cNvSpPr/>
            <p:nvPr/>
          </p:nvSpPr>
          <p:spPr>
            <a:xfrm flipH="1">
              <a:off x="7797319" y="2950241"/>
              <a:ext cx="98775" cy="288820"/>
            </a:xfrm>
            <a:custGeom>
              <a:avLst/>
              <a:gdLst/>
              <a:ahLst/>
              <a:cxnLst/>
              <a:rect l="l" t="t" r="r" b="b"/>
              <a:pathLst>
                <a:path w="1777" h="5196" extrusionOk="0">
                  <a:moveTo>
                    <a:pt x="1116" y="1"/>
                  </a:moveTo>
                  <a:lnTo>
                    <a:pt x="0" y="147"/>
                  </a:lnTo>
                  <a:lnTo>
                    <a:pt x="661" y="5195"/>
                  </a:lnTo>
                  <a:lnTo>
                    <a:pt x="1777" y="5049"/>
                  </a:lnTo>
                  <a:lnTo>
                    <a:pt x="111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91;p28">
              <a:extLst>
                <a:ext uri="{FF2B5EF4-FFF2-40B4-BE49-F238E27FC236}">
                  <a16:creationId xmlns:a16="http://schemas.microsoft.com/office/drawing/2014/main" id="{F6F0403F-EE36-48F7-86EC-B9EFE0AE78D9}"/>
                </a:ext>
              </a:extLst>
            </p:cNvPr>
            <p:cNvSpPr/>
            <p:nvPr/>
          </p:nvSpPr>
          <p:spPr>
            <a:xfrm flipH="1">
              <a:off x="7820551" y="3158735"/>
              <a:ext cx="266197" cy="64423"/>
            </a:xfrm>
            <a:custGeom>
              <a:avLst/>
              <a:gdLst/>
              <a:ahLst/>
              <a:cxnLst/>
              <a:rect l="l" t="t" r="r" b="b"/>
              <a:pathLst>
                <a:path w="4789" h="1159" extrusionOk="0">
                  <a:moveTo>
                    <a:pt x="1" y="0"/>
                  </a:moveTo>
                  <a:lnTo>
                    <a:pt x="1" y="1158"/>
                  </a:lnTo>
                  <a:lnTo>
                    <a:pt x="4788" y="1158"/>
                  </a:lnTo>
                  <a:lnTo>
                    <a:pt x="478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92;p28">
              <a:extLst>
                <a:ext uri="{FF2B5EF4-FFF2-40B4-BE49-F238E27FC236}">
                  <a16:creationId xmlns:a16="http://schemas.microsoft.com/office/drawing/2014/main" id="{F2B2B27D-943F-4FB8-8054-70CE5EF7F046}"/>
                </a:ext>
              </a:extLst>
            </p:cNvPr>
            <p:cNvSpPr/>
            <p:nvPr/>
          </p:nvSpPr>
          <p:spPr>
            <a:xfrm flipH="1">
              <a:off x="7851234" y="3092591"/>
              <a:ext cx="199884" cy="56252"/>
            </a:xfrm>
            <a:custGeom>
              <a:avLst/>
              <a:gdLst/>
              <a:ahLst/>
              <a:cxnLst/>
              <a:rect l="l" t="t" r="r" b="b"/>
              <a:pathLst>
                <a:path w="3596" h="1012" extrusionOk="0">
                  <a:moveTo>
                    <a:pt x="1" y="0"/>
                  </a:moveTo>
                  <a:lnTo>
                    <a:pt x="1" y="1012"/>
                  </a:lnTo>
                  <a:lnTo>
                    <a:pt x="3595" y="1012"/>
                  </a:lnTo>
                  <a:lnTo>
                    <a:pt x="3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93;p28">
              <a:extLst>
                <a:ext uri="{FF2B5EF4-FFF2-40B4-BE49-F238E27FC236}">
                  <a16:creationId xmlns:a16="http://schemas.microsoft.com/office/drawing/2014/main" id="{9D83DB3E-9067-4D55-9DF7-BCBA2A6B632A}"/>
                </a:ext>
              </a:extLst>
            </p:cNvPr>
            <p:cNvSpPr/>
            <p:nvPr/>
          </p:nvSpPr>
          <p:spPr>
            <a:xfrm flipH="1">
              <a:off x="7836227" y="3046679"/>
              <a:ext cx="158695" cy="33796"/>
            </a:xfrm>
            <a:custGeom>
              <a:avLst/>
              <a:gdLst/>
              <a:ahLst/>
              <a:cxnLst/>
              <a:rect l="l" t="t" r="r" b="b"/>
              <a:pathLst>
                <a:path w="2855" h="608" extrusionOk="0">
                  <a:moveTo>
                    <a:pt x="0" y="1"/>
                  </a:moveTo>
                  <a:lnTo>
                    <a:pt x="0" y="608"/>
                  </a:lnTo>
                  <a:lnTo>
                    <a:pt x="2855" y="608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94;p28">
              <a:extLst>
                <a:ext uri="{FF2B5EF4-FFF2-40B4-BE49-F238E27FC236}">
                  <a16:creationId xmlns:a16="http://schemas.microsoft.com/office/drawing/2014/main" id="{B893A675-4447-4A79-9DAD-8819D0D2D685}"/>
                </a:ext>
              </a:extLst>
            </p:cNvPr>
            <p:cNvSpPr/>
            <p:nvPr/>
          </p:nvSpPr>
          <p:spPr>
            <a:xfrm flipH="1">
              <a:off x="7317506" y="3216208"/>
              <a:ext cx="810207" cy="48470"/>
            </a:xfrm>
            <a:custGeom>
              <a:avLst/>
              <a:gdLst/>
              <a:ahLst/>
              <a:cxnLst/>
              <a:rect l="l" t="t" r="r" b="b"/>
              <a:pathLst>
                <a:path w="14576" h="872" extrusionOk="0">
                  <a:moveTo>
                    <a:pt x="0" y="1"/>
                  </a:moveTo>
                  <a:lnTo>
                    <a:pt x="0" y="872"/>
                  </a:lnTo>
                  <a:lnTo>
                    <a:pt x="14576" y="872"/>
                  </a:lnTo>
                  <a:lnTo>
                    <a:pt x="145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95;p28">
              <a:extLst>
                <a:ext uri="{FF2B5EF4-FFF2-40B4-BE49-F238E27FC236}">
                  <a16:creationId xmlns:a16="http://schemas.microsoft.com/office/drawing/2014/main" id="{35462C27-EACC-4B31-B634-C8820251237A}"/>
                </a:ext>
              </a:extLst>
            </p:cNvPr>
            <p:cNvSpPr/>
            <p:nvPr/>
          </p:nvSpPr>
          <p:spPr>
            <a:xfrm flipH="1">
              <a:off x="7310180" y="4103099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4" y="0"/>
                  </a:moveTo>
                  <a:lnTo>
                    <a:pt x="0" y="10618"/>
                  </a:lnTo>
                  <a:lnTo>
                    <a:pt x="592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96;p28">
              <a:extLst>
                <a:ext uri="{FF2B5EF4-FFF2-40B4-BE49-F238E27FC236}">
                  <a16:creationId xmlns:a16="http://schemas.microsoft.com/office/drawing/2014/main" id="{F7282B99-DA53-4C3D-ABCA-C85AD574103A}"/>
                </a:ext>
              </a:extLst>
            </p:cNvPr>
            <p:cNvSpPr/>
            <p:nvPr/>
          </p:nvSpPr>
          <p:spPr>
            <a:xfrm flipH="1">
              <a:off x="7490272" y="4107101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3" y="0"/>
                  </a:moveTo>
                  <a:lnTo>
                    <a:pt x="0" y="10618"/>
                  </a:lnTo>
                  <a:lnTo>
                    <a:pt x="593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97;p28">
              <a:extLst>
                <a:ext uri="{FF2B5EF4-FFF2-40B4-BE49-F238E27FC236}">
                  <a16:creationId xmlns:a16="http://schemas.microsoft.com/office/drawing/2014/main" id="{130DB665-9C3E-437B-A72D-27CC1D01A209}"/>
                </a:ext>
              </a:extLst>
            </p:cNvPr>
            <p:cNvSpPr/>
            <p:nvPr/>
          </p:nvSpPr>
          <p:spPr>
            <a:xfrm flipH="1">
              <a:off x="7365475" y="3769820"/>
              <a:ext cx="774744" cy="349185"/>
            </a:xfrm>
            <a:custGeom>
              <a:avLst/>
              <a:gdLst/>
              <a:ahLst/>
              <a:cxnLst/>
              <a:rect l="l" t="t" r="r" b="b"/>
              <a:pathLst>
                <a:path w="13938" h="6282" extrusionOk="0">
                  <a:moveTo>
                    <a:pt x="120" y="0"/>
                  </a:moveTo>
                  <a:lnTo>
                    <a:pt x="25" y="4077"/>
                  </a:lnTo>
                  <a:cubicBezTo>
                    <a:pt x="0" y="5140"/>
                    <a:pt x="841" y="6021"/>
                    <a:pt x="1905" y="6047"/>
                  </a:cubicBezTo>
                  <a:lnTo>
                    <a:pt x="11891" y="6281"/>
                  </a:lnTo>
                  <a:cubicBezTo>
                    <a:pt x="11907" y="6281"/>
                    <a:pt x="11922" y="6281"/>
                    <a:pt x="11938" y="6281"/>
                  </a:cubicBezTo>
                  <a:cubicBezTo>
                    <a:pt x="12980" y="6281"/>
                    <a:pt x="13837" y="5448"/>
                    <a:pt x="13862" y="4400"/>
                  </a:cubicBezTo>
                  <a:lnTo>
                    <a:pt x="13912" y="2250"/>
                  </a:lnTo>
                  <a:cubicBezTo>
                    <a:pt x="13938" y="1187"/>
                    <a:pt x="13095" y="304"/>
                    <a:pt x="12032" y="27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98;p28">
              <a:extLst>
                <a:ext uri="{FF2B5EF4-FFF2-40B4-BE49-F238E27FC236}">
                  <a16:creationId xmlns:a16="http://schemas.microsoft.com/office/drawing/2014/main" id="{7CF13930-3266-40BF-880F-A49BD898CDC5}"/>
                </a:ext>
              </a:extLst>
            </p:cNvPr>
            <p:cNvSpPr/>
            <p:nvPr/>
          </p:nvSpPr>
          <p:spPr>
            <a:xfrm flipH="1">
              <a:off x="7685923" y="3410528"/>
              <a:ext cx="456408" cy="672189"/>
            </a:xfrm>
            <a:custGeom>
              <a:avLst/>
              <a:gdLst/>
              <a:ahLst/>
              <a:cxnLst/>
              <a:rect l="l" t="t" r="r" b="b"/>
              <a:pathLst>
                <a:path w="8211" h="12093" extrusionOk="0">
                  <a:moveTo>
                    <a:pt x="3828" y="1"/>
                  </a:moveTo>
                  <a:cubicBezTo>
                    <a:pt x="1849" y="1"/>
                    <a:pt x="221" y="1582"/>
                    <a:pt x="175" y="3571"/>
                  </a:cubicBezTo>
                  <a:lnTo>
                    <a:pt x="27" y="9905"/>
                  </a:lnTo>
                  <a:cubicBezTo>
                    <a:pt x="0" y="11010"/>
                    <a:pt x="875" y="11926"/>
                    <a:pt x="1980" y="11953"/>
                  </a:cubicBezTo>
                  <a:lnTo>
                    <a:pt x="7967" y="12092"/>
                  </a:lnTo>
                  <a:lnTo>
                    <a:pt x="8163" y="3758"/>
                  </a:lnTo>
                  <a:cubicBezTo>
                    <a:pt x="8211" y="1739"/>
                    <a:pt x="6612" y="66"/>
                    <a:pt x="4595" y="18"/>
                  </a:cubicBezTo>
                  <a:lnTo>
                    <a:pt x="3915" y="2"/>
                  </a:lnTo>
                  <a:cubicBezTo>
                    <a:pt x="3886" y="1"/>
                    <a:pt x="3857" y="1"/>
                    <a:pt x="38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99;p28">
              <a:extLst>
                <a:ext uri="{FF2B5EF4-FFF2-40B4-BE49-F238E27FC236}">
                  <a16:creationId xmlns:a16="http://schemas.microsoft.com/office/drawing/2014/main" id="{FC5DB68F-C08B-4E96-876F-3C31D216D715}"/>
                </a:ext>
              </a:extLst>
            </p:cNvPr>
            <p:cNvSpPr/>
            <p:nvPr/>
          </p:nvSpPr>
          <p:spPr>
            <a:xfrm flipH="1">
              <a:off x="7715606" y="3412140"/>
              <a:ext cx="358912" cy="670577"/>
            </a:xfrm>
            <a:custGeom>
              <a:avLst/>
              <a:gdLst/>
              <a:ahLst/>
              <a:cxnLst/>
              <a:rect l="l" t="t" r="r" b="b"/>
              <a:pathLst>
                <a:path w="6457" h="12064" extrusionOk="0">
                  <a:moveTo>
                    <a:pt x="3302" y="1"/>
                  </a:moveTo>
                  <a:cubicBezTo>
                    <a:pt x="1617" y="1"/>
                    <a:pt x="230" y="1348"/>
                    <a:pt x="191" y="3041"/>
                  </a:cubicBezTo>
                  <a:lnTo>
                    <a:pt x="23" y="10213"/>
                  </a:lnTo>
                  <a:cubicBezTo>
                    <a:pt x="0" y="11154"/>
                    <a:pt x="745" y="11935"/>
                    <a:pt x="1686" y="11958"/>
                  </a:cubicBezTo>
                  <a:lnTo>
                    <a:pt x="6209" y="12063"/>
                  </a:lnTo>
                  <a:lnTo>
                    <a:pt x="6417" y="3187"/>
                  </a:lnTo>
                  <a:cubicBezTo>
                    <a:pt x="6457" y="1468"/>
                    <a:pt x="5095" y="43"/>
                    <a:pt x="3376" y="1"/>
                  </a:cubicBezTo>
                  <a:cubicBezTo>
                    <a:pt x="3351" y="1"/>
                    <a:pt x="3327" y="1"/>
                    <a:pt x="33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100;p28">
              <a:extLst>
                <a:ext uri="{FF2B5EF4-FFF2-40B4-BE49-F238E27FC236}">
                  <a16:creationId xmlns:a16="http://schemas.microsoft.com/office/drawing/2014/main" id="{D3AA54BE-B317-4DFF-90C3-A0C3A6990760}"/>
                </a:ext>
              </a:extLst>
            </p:cNvPr>
            <p:cNvSpPr/>
            <p:nvPr/>
          </p:nvSpPr>
          <p:spPr>
            <a:xfrm flipH="1">
              <a:off x="7634398" y="3805004"/>
              <a:ext cx="369974" cy="268086"/>
            </a:xfrm>
            <a:custGeom>
              <a:avLst/>
              <a:gdLst/>
              <a:ahLst/>
              <a:cxnLst/>
              <a:rect l="l" t="t" r="r" b="b"/>
              <a:pathLst>
                <a:path w="6656" h="4823" extrusionOk="0">
                  <a:moveTo>
                    <a:pt x="1822" y="1"/>
                  </a:moveTo>
                  <a:lnTo>
                    <a:pt x="708" y="299"/>
                  </a:lnTo>
                  <a:lnTo>
                    <a:pt x="448" y="1287"/>
                  </a:lnTo>
                  <a:cubicBezTo>
                    <a:pt x="0" y="2981"/>
                    <a:pt x="1230" y="4648"/>
                    <a:pt x="2967" y="4733"/>
                  </a:cubicBezTo>
                  <a:cubicBezTo>
                    <a:pt x="2992" y="4737"/>
                    <a:pt x="3017" y="4738"/>
                    <a:pt x="3042" y="4738"/>
                  </a:cubicBezTo>
                  <a:lnTo>
                    <a:pt x="6656" y="4822"/>
                  </a:lnTo>
                  <a:lnTo>
                    <a:pt x="6352" y="1444"/>
                  </a:lnTo>
                  <a:lnTo>
                    <a:pt x="6282" y="400"/>
                  </a:lnTo>
                  <a:lnTo>
                    <a:pt x="1822" y="1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101;p28">
              <a:extLst>
                <a:ext uri="{FF2B5EF4-FFF2-40B4-BE49-F238E27FC236}">
                  <a16:creationId xmlns:a16="http://schemas.microsoft.com/office/drawing/2014/main" id="{D5522A52-A57A-4B9B-90C1-4A0A056B7288}"/>
                </a:ext>
              </a:extLst>
            </p:cNvPr>
            <p:cNvSpPr/>
            <p:nvPr/>
          </p:nvSpPr>
          <p:spPr>
            <a:xfrm flipH="1">
              <a:off x="7308567" y="3930067"/>
              <a:ext cx="200217" cy="663240"/>
            </a:xfrm>
            <a:custGeom>
              <a:avLst/>
              <a:gdLst/>
              <a:ahLst/>
              <a:cxnLst/>
              <a:rect l="l" t="t" r="r" b="b"/>
              <a:pathLst>
                <a:path w="3602" h="11932" extrusionOk="0">
                  <a:moveTo>
                    <a:pt x="1678" y="0"/>
                  </a:moveTo>
                  <a:cubicBezTo>
                    <a:pt x="1624" y="0"/>
                    <a:pt x="1570" y="3"/>
                    <a:pt x="1514" y="7"/>
                  </a:cubicBezTo>
                  <a:cubicBezTo>
                    <a:pt x="1" y="2775"/>
                    <a:pt x="1774" y="9914"/>
                    <a:pt x="1441" y="11932"/>
                  </a:cubicBezTo>
                  <a:lnTo>
                    <a:pt x="3284" y="11885"/>
                  </a:lnTo>
                  <a:lnTo>
                    <a:pt x="3572" y="1948"/>
                  </a:lnTo>
                  <a:cubicBezTo>
                    <a:pt x="3602" y="873"/>
                    <a:pt x="2734" y="0"/>
                    <a:pt x="16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102;p28">
              <a:extLst>
                <a:ext uri="{FF2B5EF4-FFF2-40B4-BE49-F238E27FC236}">
                  <a16:creationId xmlns:a16="http://schemas.microsoft.com/office/drawing/2014/main" id="{710D8E68-79B8-4D27-88CE-88B68AA64BF2}"/>
                </a:ext>
              </a:extLst>
            </p:cNvPr>
            <p:cNvSpPr/>
            <p:nvPr/>
          </p:nvSpPr>
          <p:spPr>
            <a:xfrm flipH="1">
              <a:off x="7129917" y="4552603"/>
              <a:ext cx="361970" cy="144743"/>
            </a:xfrm>
            <a:custGeom>
              <a:avLst/>
              <a:gdLst/>
              <a:ahLst/>
              <a:cxnLst/>
              <a:rect l="l" t="t" r="r" b="b"/>
              <a:pathLst>
                <a:path w="6512" h="2604" extrusionOk="0">
                  <a:moveTo>
                    <a:pt x="3370" y="0"/>
                  </a:moveTo>
                  <a:lnTo>
                    <a:pt x="2789" y="474"/>
                  </a:lnTo>
                  <a:lnTo>
                    <a:pt x="952" y="378"/>
                  </a:lnTo>
                  <a:cubicBezTo>
                    <a:pt x="1" y="1044"/>
                    <a:pt x="22" y="2598"/>
                    <a:pt x="22" y="2598"/>
                  </a:cubicBezTo>
                  <a:lnTo>
                    <a:pt x="6243" y="2603"/>
                  </a:lnTo>
                  <a:cubicBezTo>
                    <a:pt x="6511" y="1256"/>
                    <a:pt x="4076" y="881"/>
                    <a:pt x="4076" y="881"/>
                  </a:cubicBezTo>
                  <a:lnTo>
                    <a:pt x="337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103;p28">
              <a:extLst>
                <a:ext uri="{FF2B5EF4-FFF2-40B4-BE49-F238E27FC236}">
                  <a16:creationId xmlns:a16="http://schemas.microsoft.com/office/drawing/2014/main" id="{31F43F81-E1E7-4697-9D0D-CE00249FBED6}"/>
                </a:ext>
              </a:extLst>
            </p:cNvPr>
            <p:cNvSpPr/>
            <p:nvPr/>
          </p:nvSpPr>
          <p:spPr>
            <a:xfrm flipH="1">
              <a:off x="7274491" y="3885267"/>
              <a:ext cx="376866" cy="646287"/>
            </a:xfrm>
            <a:custGeom>
              <a:avLst/>
              <a:gdLst/>
              <a:ahLst/>
              <a:cxnLst/>
              <a:rect l="l" t="t" r="r" b="b"/>
              <a:pathLst>
                <a:path w="6780" h="11627" extrusionOk="0">
                  <a:moveTo>
                    <a:pt x="1" y="0"/>
                  </a:moveTo>
                  <a:lnTo>
                    <a:pt x="556" y="3384"/>
                  </a:lnTo>
                  <a:lnTo>
                    <a:pt x="3183" y="3446"/>
                  </a:lnTo>
                  <a:cubicBezTo>
                    <a:pt x="3183" y="3446"/>
                    <a:pt x="2845" y="6701"/>
                    <a:pt x="3099" y="10347"/>
                  </a:cubicBezTo>
                  <a:cubicBezTo>
                    <a:pt x="3127" y="10749"/>
                    <a:pt x="3163" y="11157"/>
                    <a:pt x="3206" y="11566"/>
                  </a:cubicBezTo>
                  <a:lnTo>
                    <a:pt x="6538" y="11627"/>
                  </a:lnTo>
                  <a:lnTo>
                    <a:pt x="6780" y="10441"/>
                  </a:lnTo>
                  <a:lnTo>
                    <a:pt x="6466" y="10426"/>
                  </a:lnTo>
                  <a:lnTo>
                    <a:pt x="6372" y="2162"/>
                  </a:lnTo>
                  <a:cubicBezTo>
                    <a:pt x="6360" y="1040"/>
                    <a:pt x="5459" y="128"/>
                    <a:pt x="4338" y="10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104;p28">
              <a:extLst>
                <a:ext uri="{FF2B5EF4-FFF2-40B4-BE49-F238E27FC236}">
                  <a16:creationId xmlns:a16="http://schemas.microsoft.com/office/drawing/2014/main" id="{A8524FB4-4B8B-4408-AEBE-3EAA3741E8CA}"/>
                </a:ext>
              </a:extLst>
            </p:cNvPr>
            <p:cNvSpPr/>
            <p:nvPr/>
          </p:nvSpPr>
          <p:spPr>
            <a:xfrm flipH="1">
              <a:off x="7410509" y="4004994"/>
              <a:ext cx="186377" cy="457020"/>
            </a:xfrm>
            <a:custGeom>
              <a:avLst/>
              <a:gdLst/>
              <a:ahLst/>
              <a:cxnLst/>
              <a:rect l="l" t="t" r="r" b="b"/>
              <a:pathLst>
                <a:path w="3353" h="8222" extrusionOk="0">
                  <a:moveTo>
                    <a:pt x="1004" y="0"/>
                  </a:moveTo>
                  <a:lnTo>
                    <a:pt x="0" y="1240"/>
                  </a:lnTo>
                  <a:lnTo>
                    <a:pt x="2203" y="1292"/>
                  </a:lnTo>
                  <a:cubicBezTo>
                    <a:pt x="2203" y="1292"/>
                    <a:pt x="1865" y="4547"/>
                    <a:pt x="2119" y="8193"/>
                  </a:cubicBezTo>
                  <a:lnTo>
                    <a:pt x="3352" y="8222"/>
                  </a:lnTo>
                  <a:lnTo>
                    <a:pt x="2987" y="84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105;p28">
              <a:extLst>
                <a:ext uri="{FF2B5EF4-FFF2-40B4-BE49-F238E27FC236}">
                  <a16:creationId xmlns:a16="http://schemas.microsoft.com/office/drawing/2014/main" id="{4588333D-B89F-4C89-8841-37D38E7C0CE5}"/>
                </a:ext>
              </a:extLst>
            </p:cNvPr>
            <p:cNvSpPr/>
            <p:nvPr/>
          </p:nvSpPr>
          <p:spPr>
            <a:xfrm flipH="1">
              <a:off x="7575259" y="3914893"/>
              <a:ext cx="230567" cy="690421"/>
            </a:xfrm>
            <a:custGeom>
              <a:avLst/>
              <a:gdLst/>
              <a:ahLst/>
              <a:cxnLst/>
              <a:rect l="l" t="t" r="r" b="b"/>
              <a:pathLst>
                <a:path w="4148" h="12421" extrusionOk="0">
                  <a:moveTo>
                    <a:pt x="2230" y="0"/>
                  </a:moveTo>
                  <a:cubicBezTo>
                    <a:pt x="262" y="2466"/>
                    <a:pt x="483" y="9554"/>
                    <a:pt x="1" y="12270"/>
                  </a:cubicBezTo>
                  <a:lnTo>
                    <a:pt x="1857" y="12421"/>
                  </a:lnTo>
                  <a:lnTo>
                    <a:pt x="3923" y="2267"/>
                  </a:lnTo>
                  <a:cubicBezTo>
                    <a:pt x="4148" y="1158"/>
                    <a:pt x="3358" y="100"/>
                    <a:pt x="2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106;p28">
              <a:extLst>
                <a:ext uri="{FF2B5EF4-FFF2-40B4-BE49-F238E27FC236}">
                  <a16:creationId xmlns:a16="http://schemas.microsoft.com/office/drawing/2014/main" id="{234A5C44-42EA-4F23-AAAC-0488CDCFF9B9}"/>
                </a:ext>
              </a:extLst>
            </p:cNvPr>
            <p:cNvSpPr/>
            <p:nvPr/>
          </p:nvSpPr>
          <p:spPr>
            <a:xfrm flipH="1">
              <a:off x="7500441" y="4549657"/>
              <a:ext cx="361858" cy="145522"/>
            </a:xfrm>
            <a:custGeom>
              <a:avLst/>
              <a:gdLst/>
              <a:ahLst/>
              <a:cxnLst/>
              <a:rect l="l" t="t" r="r" b="b"/>
              <a:pathLst>
                <a:path w="6510" h="2618" extrusionOk="0">
                  <a:moveTo>
                    <a:pt x="3374" y="0"/>
                  </a:moveTo>
                  <a:lnTo>
                    <a:pt x="2791" y="474"/>
                  </a:lnTo>
                  <a:lnTo>
                    <a:pt x="954" y="370"/>
                  </a:lnTo>
                  <a:cubicBezTo>
                    <a:pt x="0" y="1030"/>
                    <a:pt x="14" y="2585"/>
                    <a:pt x="14" y="2585"/>
                  </a:cubicBezTo>
                  <a:lnTo>
                    <a:pt x="6235" y="2617"/>
                  </a:lnTo>
                  <a:cubicBezTo>
                    <a:pt x="6509" y="1272"/>
                    <a:pt x="4076" y="886"/>
                    <a:pt x="4076" y="886"/>
                  </a:cubicBezTo>
                  <a:lnTo>
                    <a:pt x="33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107;p28">
              <a:extLst>
                <a:ext uri="{FF2B5EF4-FFF2-40B4-BE49-F238E27FC236}">
                  <a16:creationId xmlns:a16="http://schemas.microsoft.com/office/drawing/2014/main" id="{555D0C42-EE1C-4AED-B317-918E6B02EEB3}"/>
                </a:ext>
              </a:extLst>
            </p:cNvPr>
            <p:cNvSpPr/>
            <p:nvPr/>
          </p:nvSpPr>
          <p:spPr>
            <a:xfrm flipH="1">
              <a:off x="7528789" y="3880098"/>
              <a:ext cx="341681" cy="651456"/>
            </a:xfrm>
            <a:custGeom>
              <a:avLst/>
              <a:gdLst/>
              <a:ahLst/>
              <a:cxnLst/>
              <a:rect l="l" t="t" r="r" b="b"/>
              <a:pathLst>
                <a:path w="6147" h="11720" extrusionOk="0">
                  <a:moveTo>
                    <a:pt x="1" y="1"/>
                  </a:moveTo>
                  <a:lnTo>
                    <a:pt x="423" y="2572"/>
                  </a:lnTo>
                  <a:lnTo>
                    <a:pt x="557" y="3382"/>
                  </a:lnTo>
                  <a:lnTo>
                    <a:pt x="557" y="3386"/>
                  </a:lnTo>
                  <a:lnTo>
                    <a:pt x="2221" y="3425"/>
                  </a:lnTo>
                  <a:cubicBezTo>
                    <a:pt x="2221" y="3425"/>
                    <a:pt x="1317" y="7148"/>
                    <a:pt x="1074" y="10301"/>
                  </a:cubicBezTo>
                  <a:cubicBezTo>
                    <a:pt x="1042" y="10718"/>
                    <a:pt x="1022" y="11127"/>
                    <a:pt x="1017" y="11515"/>
                  </a:cubicBezTo>
                  <a:lnTo>
                    <a:pt x="4276" y="11720"/>
                  </a:lnTo>
                  <a:lnTo>
                    <a:pt x="4627" y="10391"/>
                  </a:lnTo>
                  <a:lnTo>
                    <a:pt x="4276" y="10375"/>
                  </a:lnTo>
                  <a:lnTo>
                    <a:pt x="5926" y="2247"/>
                  </a:lnTo>
                  <a:cubicBezTo>
                    <a:pt x="6147" y="1154"/>
                    <a:pt x="5326" y="125"/>
                    <a:pt x="4211" y="10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108;p28">
              <a:extLst>
                <a:ext uri="{FF2B5EF4-FFF2-40B4-BE49-F238E27FC236}">
                  <a16:creationId xmlns:a16="http://schemas.microsoft.com/office/drawing/2014/main" id="{892FB847-496D-4893-A2D3-7E10760C443B}"/>
                </a:ext>
              </a:extLst>
            </p:cNvPr>
            <p:cNvSpPr/>
            <p:nvPr/>
          </p:nvSpPr>
          <p:spPr>
            <a:xfrm flipH="1">
              <a:off x="7698654" y="3805004"/>
              <a:ext cx="305718" cy="648399"/>
            </a:xfrm>
            <a:custGeom>
              <a:avLst/>
              <a:gdLst/>
              <a:ahLst/>
              <a:cxnLst/>
              <a:rect l="l" t="t" r="r" b="b"/>
              <a:pathLst>
                <a:path w="5500" h="11665" extrusionOk="0">
                  <a:moveTo>
                    <a:pt x="1822" y="1"/>
                  </a:moveTo>
                  <a:lnTo>
                    <a:pt x="708" y="299"/>
                  </a:lnTo>
                  <a:lnTo>
                    <a:pt x="448" y="1287"/>
                  </a:lnTo>
                  <a:cubicBezTo>
                    <a:pt x="0" y="2981"/>
                    <a:pt x="1230" y="4648"/>
                    <a:pt x="2967" y="4733"/>
                  </a:cubicBezTo>
                  <a:lnTo>
                    <a:pt x="2966" y="4737"/>
                  </a:lnTo>
                  <a:lnTo>
                    <a:pt x="4630" y="4776"/>
                  </a:lnTo>
                  <a:cubicBezTo>
                    <a:pt x="4630" y="4776"/>
                    <a:pt x="3726" y="8499"/>
                    <a:pt x="3483" y="11652"/>
                  </a:cubicBezTo>
                  <a:lnTo>
                    <a:pt x="4053" y="11664"/>
                  </a:lnTo>
                  <a:lnTo>
                    <a:pt x="5350" y="4793"/>
                  </a:lnTo>
                  <a:lnTo>
                    <a:pt x="5500" y="4001"/>
                  </a:lnTo>
                  <a:lnTo>
                    <a:pt x="3060" y="3943"/>
                  </a:lnTo>
                  <a:cubicBezTo>
                    <a:pt x="2982" y="3941"/>
                    <a:pt x="2905" y="3934"/>
                    <a:pt x="2832" y="3923"/>
                  </a:cubicBezTo>
                  <a:cubicBezTo>
                    <a:pt x="1826" y="3771"/>
                    <a:pt x="1139" y="2782"/>
                    <a:pt x="1387" y="1762"/>
                  </a:cubicBezTo>
                  <a:lnTo>
                    <a:pt x="18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109;p28">
              <a:extLst>
                <a:ext uri="{FF2B5EF4-FFF2-40B4-BE49-F238E27FC236}">
                  <a16:creationId xmlns:a16="http://schemas.microsoft.com/office/drawing/2014/main" id="{DF3AE644-AC4F-4C0D-8B4F-64F6E1C1F2DA}"/>
                </a:ext>
              </a:extLst>
            </p:cNvPr>
            <p:cNvSpPr/>
            <p:nvPr/>
          </p:nvSpPr>
          <p:spPr>
            <a:xfrm flipH="1">
              <a:off x="7655799" y="3847304"/>
              <a:ext cx="313110" cy="7393"/>
            </a:xfrm>
            <a:custGeom>
              <a:avLst/>
              <a:gdLst/>
              <a:ahLst/>
              <a:cxnLst/>
              <a:rect l="l" t="t" r="r" b="b"/>
              <a:pathLst>
                <a:path w="5633" h="133" fill="none" extrusionOk="0">
                  <a:moveTo>
                    <a:pt x="0" y="1"/>
                  </a:moveTo>
                  <a:lnTo>
                    <a:pt x="5632" y="132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110;p28">
              <a:extLst>
                <a:ext uri="{FF2B5EF4-FFF2-40B4-BE49-F238E27FC236}">
                  <a16:creationId xmlns:a16="http://schemas.microsoft.com/office/drawing/2014/main" id="{DEA2430A-64E8-4F78-BFA0-62941E2CF242}"/>
                </a:ext>
              </a:extLst>
            </p:cNvPr>
            <p:cNvSpPr/>
            <p:nvPr/>
          </p:nvSpPr>
          <p:spPr>
            <a:xfrm flipH="1">
              <a:off x="7847512" y="3853529"/>
              <a:ext cx="77763" cy="41077"/>
            </a:xfrm>
            <a:custGeom>
              <a:avLst/>
              <a:gdLst/>
              <a:ahLst/>
              <a:cxnLst/>
              <a:rect l="l" t="t" r="r" b="b"/>
              <a:pathLst>
                <a:path w="1399" h="739" fill="none" extrusionOk="0">
                  <a:moveTo>
                    <a:pt x="0" y="738"/>
                  </a:moveTo>
                  <a:lnTo>
                    <a:pt x="1243" y="599"/>
                  </a:lnTo>
                  <a:lnTo>
                    <a:pt x="1398" y="1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111;p28">
              <a:extLst>
                <a:ext uri="{FF2B5EF4-FFF2-40B4-BE49-F238E27FC236}">
                  <a16:creationId xmlns:a16="http://schemas.microsoft.com/office/drawing/2014/main" id="{7D68B080-1419-412B-84D5-5BCAEAE0BD9E}"/>
                </a:ext>
              </a:extLst>
            </p:cNvPr>
            <p:cNvSpPr/>
            <p:nvPr/>
          </p:nvSpPr>
          <p:spPr>
            <a:xfrm flipH="1">
              <a:off x="7531514" y="3885823"/>
              <a:ext cx="271032" cy="189045"/>
            </a:xfrm>
            <a:custGeom>
              <a:avLst/>
              <a:gdLst/>
              <a:ahLst/>
              <a:cxnLst/>
              <a:rect l="l" t="t" r="r" b="b"/>
              <a:pathLst>
                <a:path w="4876" h="3401" fill="none" extrusionOk="0">
                  <a:moveTo>
                    <a:pt x="4408" y="3400"/>
                  </a:moveTo>
                  <a:lnTo>
                    <a:pt x="4611" y="2469"/>
                  </a:lnTo>
                  <a:cubicBezTo>
                    <a:pt x="4875" y="1251"/>
                    <a:pt x="3964" y="93"/>
                    <a:pt x="2718" y="64"/>
                  </a:cubicBezTo>
                  <a:lnTo>
                    <a:pt x="1" y="1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112;p28">
              <a:extLst>
                <a:ext uri="{FF2B5EF4-FFF2-40B4-BE49-F238E27FC236}">
                  <a16:creationId xmlns:a16="http://schemas.microsoft.com/office/drawing/2014/main" id="{661882D8-43AB-4479-81A7-AE4C6D33DD0E}"/>
                </a:ext>
              </a:extLst>
            </p:cNvPr>
            <p:cNvSpPr/>
            <p:nvPr/>
          </p:nvSpPr>
          <p:spPr>
            <a:xfrm flipH="1">
              <a:off x="7476651" y="3398967"/>
              <a:ext cx="311443" cy="375977"/>
            </a:xfrm>
            <a:custGeom>
              <a:avLst/>
              <a:gdLst/>
              <a:ahLst/>
              <a:cxnLst/>
              <a:rect l="l" t="t" r="r" b="b"/>
              <a:pathLst>
                <a:path w="5603" h="6764" extrusionOk="0">
                  <a:moveTo>
                    <a:pt x="1638" y="1"/>
                  </a:moveTo>
                  <a:cubicBezTo>
                    <a:pt x="1495" y="1"/>
                    <a:pt x="1350" y="20"/>
                    <a:pt x="1207" y="61"/>
                  </a:cubicBezTo>
                  <a:cubicBezTo>
                    <a:pt x="459" y="275"/>
                    <a:pt x="0" y="1004"/>
                    <a:pt x="156" y="1731"/>
                  </a:cubicBezTo>
                  <a:cubicBezTo>
                    <a:pt x="686" y="4213"/>
                    <a:pt x="1341" y="4601"/>
                    <a:pt x="2982" y="6344"/>
                  </a:cubicBezTo>
                  <a:cubicBezTo>
                    <a:pt x="3237" y="6614"/>
                    <a:pt x="3596" y="6763"/>
                    <a:pt x="3969" y="6763"/>
                  </a:cubicBezTo>
                  <a:cubicBezTo>
                    <a:pt x="4088" y="6763"/>
                    <a:pt x="4208" y="6748"/>
                    <a:pt x="4326" y="6717"/>
                  </a:cubicBezTo>
                  <a:cubicBezTo>
                    <a:pt x="5197" y="6487"/>
                    <a:pt x="5602" y="5524"/>
                    <a:pt x="5134" y="4796"/>
                  </a:cubicBezTo>
                  <a:lnTo>
                    <a:pt x="2892" y="668"/>
                  </a:lnTo>
                  <a:cubicBezTo>
                    <a:pt x="2710" y="386"/>
                    <a:pt x="2438" y="184"/>
                    <a:pt x="2126" y="80"/>
                  </a:cubicBezTo>
                  <a:cubicBezTo>
                    <a:pt x="1970" y="28"/>
                    <a:pt x="1806" y="1"/>
                    <a:pt x="16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113;p28">
              <a:extLst>
                <a:ext uri="{FF2B5EF4-FFF2-40B4-BE49-F238E27FC236}">
                  <a16:creationId xmlns:a16="http://schemas.microsoft.com/office/drawing/2014/main" id="{22BA6114-22AD-4B17-B239-0B2EE15D7025}"/>
                </a:ext>
              </a:extLst>
            </p:cNvPr>
            <p:cNvSpPr/>
            <p:nvPr/>
          </p:nvSpPr>
          <p:spPr>
            <a:xfrm flipH="1">
              <a:off x="7294169" y="3537259"/>
              <a:ext cx="315612" cy="217671"/>
            </a:xfrm>
            <a:custGeom>
              <a:avLst/>
              <a:gdLst/>
              <a:ahLst/>
              <a:cxnLst/>
              <a:rect l="l" t="t" r="r" b="b"/>
              <a:pathLst>
                <a:path w="5678" h="3916" extrusionOk="0">
                  <a:moveTo>
                    <a:pt x="4640" y="0"/>
                  </a:moveTo>
                  <a:cubicBezTo>
                    <a:pt x="4267" y="807"/>
                    <a:pt x="0" y="997"/>
                    <a:pt x="243" y="3027"/>
                  </a:cubicBezTo>
                  <a:cubicBezTo>
                    <a:pt x="306" y="3562"/>
                    <a:pt x="765" y="3915"/>
                    <a:pt x="1255" y="3915"/>
                  </a:cubicBezTo>
                  <a:cubicBezTo>
                    <a:pt x="1426" y="3915"/>
                    <a:pt x="1601" y="3872"/>
                    <a:pt x="1764" y="3780"/>
                  </a:cubicBezTo>
                  <a:cubicBezTo>
                    <a:pt x="2716" y="3239"/>
                    <a:pt x="4240" y="2170"/>
                    <a:pt x="5677" y="292"/>
                  </a:cubicBezTo>
                  <a:lnTo>
                    <a:pt x="4640" y="0"/>
                  </a:ln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114;p28">
              <a:extLst>
                <a:ext uri="{FF2B5EF4-FFF2-40B4-BE49-F238E27FC236}">
                  <a16:creationId xmlns:a16="http://schemas.microsoft.com/office/drawing/2014/main" id="{B3230A13-EAF9-49B4-94AF-C19EC1337245}"/>
                </a:ext>
              </a:extLst>
            </p:cNvPr>
            <p:cNvSpPr/>
            <p:nvPr/>
          </p:nvSpPr>
          <p:spPr>
            <a:xfrm flipH="1">
              <a:off x="7264820" y="3412196"/>
              <a:ext cx="372364" cy="233902"/>
            </a:xfrm>
            <a:custGeom>
              <a:avLst/>
              <a:gdLst/>
              <a:ahLst/>
              <a:cxnLst/>
              <a:rect l="l" t="t" r="r" b="b"/>
              <a:pathLst>
                <a:path w="6699" h="4208" extrusionOk="0">
                  <a:moveTo>
                    <a:pt x="1319" y="0"/>
                  </a:moveTo>
                  <a:cubicBezTo>
                    <a:pt x="1122" y="0"/>
                    <a:pt x="949" y="134"/>
                    <a:pt x="902" y="326"/>
                  </a:cubicBezTo>
                  <a:lnTo>
                    <a:pt x="68" y="3675"/>
                  </a:lnTo>
                  <a:cubicBezTo>
                    <a:pt x="1" y="3946"/>
                    <a:pt x="205" y="4207"/>
                    <a:pt x="484" y="4207"/>
                  </a:cubicBezTo>
                  <a:lnTo>
                    <a:pt x="5380" y="4207"/>
                  </a:lnTo>
                  <a:cubicBezTo>
                    <a:pt x="5577" y="4207"/>
                    <a:pt x="5750" y="4074"/>
                    <a:pt x="5796" y="3883"/>
                  </a:cubicBezTo>
                  <a:lnTo>
                    <a:pt x="6631" y="533"/>
                  </a:lnTo>
                  <a:cubicBezTo>
                    <a:pt x="6698" y="262"/>
                    <a:pt x="6494" y="0"/>
                    <a:pt x="62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115;p28">
              <a:extLst>
                <a:ext uri="{FF2B5EF4-FFF2-40B4-BE49-F238E27FC236}">
                  <a16:creationId xmlns:a16="http://schemas.microsoft.com/office/drawing/2014/main" id="{A629BF68-DD80-4AA9-AC46-3BA2C9380C67}"/>
                </a:ext>
              </a:extLst>
            </p:cNvPr>
            <p:cNvSpPr/>
            <p:nvPr/>
          </p:nvSpPr>
          <p:spPr>
            <a:xfrm flipH="1">
              <a:off x="7246644" y="3412196"/>
              <a:ext cx="372364" cy="233902"/>
            </a:xfrm>
            <a:custGeom>
              <a:avLst/>
              <a:gdLst/>
              <a:ahLst/>
              <a:cxnLst/>
              <a:rect l="l" t="t" r="r" b="b"/>
              <a:pathLst>
                <a:path w="6699" h="4208" extrusionOk="0">
                  <a:moveTo>
                    <a:pt x="1319" y="0"/>
                  </a:moveTo>
                  <a:cubicBezTo>
                    <a:pt x="1122" y="0"/>
                    <a:pt x="949" y="134"/>
                    <a:pt x="902" y="326"/>
                  </a:cubicBezTo>
                  <a:lnTo>
                    <a:pt x="68" y="3675"/>
                  </a:lnTo>
                  <a:cubicBezTo>
                    <a:pt x="0" y="3946"/>
                    <a:pt x="205" y="4207"/>
                    <a:pt x="484" y="4207"/>
                  </a:cubicBezTo>
                  <a:lnTo>
                    <a:pt x="5380" y="4207"/>
                  </a:lnTo>
                  <a:cubicBezTo>
                    <a:pt x="5577" y="4207"/>
                    <a:pt x="5750" y="4074"/>
                    <a:pt x="5796" y="3883"/>
                  </a:cubicBezTo>
                  <a:lnTo>
                    <a:pt x="6631" y="533"/>
                  </a:lnTo>
                  <a:cubicBezTo>
                    <a:pt x="6698" y="262"/>
                    <a:pt x="6494" y="0"/>
                    <a:pt x="6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116;p28">
              <a:extLst>
                <a:ext uri="{FF2B5EF4-FFF2-40B4-BE49-F238E27FC236}">
                  <a16:creationId xmlns:a16="http://schemas.microsoft.com/office/drawing/2014/main" id="{6B2099DD-9111-46C9-ACAC-858370803581}"/>
                </a:ext>
              </a:extLst>
            </p:cNvPr>
            <p:cNvSpPr/>
            <p:nvPr/>
          </p:nvSpPr>
          <p:spPr>
            <a:xfrm flipH="1">
              <a:off x="7384608" y="3497127"/>
              <a:ext cx="71871" cy="64090"/>
            </a:xfrm>
            <a:custGeom>
              <a:avLst/>
              <a:gdLst/>
              <a:ahLst/>
              <a:cxnLst/>
              <a:rect l="l" t="t" r="r" b="b"/>
              <a:pathLst>
                <a:path w="1293" h="1153" extrusionOk="0">
                  <a:moveTo>
                    <a:pt x="775" y="1"/>
                  </a:moveTo>
                  <a:cubicBezTo>
                    <a:pt x="456" y="1"/>
                    <a:pt x="141" y="258"/>
                    <a:pt x="72" y="576"/>
                  </a:cubicBezTo>
                  <a:cubicBezTo>
                    <a:pt x="1" y="894"/>
                    <a:pt x="202" y="1152"/>
                    <a:pt x="520" y="1152"/>
                  </a:cubicBezTo>
                  <a:cubicBezTo>
                    <a:pt x="838" y="1152"/>
                    <a:pt x="1152" y="894"/>
                    <a:pt x="1223" y="576"/>
                  </a:cubicBezTo>
                  <a:cubicBezTo>
                    <a:pt x="1293" y="258"/>
                    <a:pt x="1092" y="1"/>
                    <a:pt x="7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117;p28">
              <a:extLst>
                <a:ext uri="{FF2B5EF4-FFF2-40B4-BE49-F238E27FC236}">
                  <a16:creationId xmlns:a16="http://schemas.microsoft.com/office/drawing/2014/main" id="{8A15B77B-1BB1-43F7-A56D-EB0CC716B79B}"/>
                </a:ext>
              </a:extLst>
            </p:cNvPr>
            <p:cNvSpPr/>
            <p:nvPr/>
          </p:nvSpPr>
          <p:spPr>
            <a:xfrm flipH="1">
              <a:off x="7265493" y="3434262"/>
              <a:ext cx="20455" cy="18232"/>
            </a:xfrm>
            <a:custGeom>
              <a:avLst/>
              <a:gdLst/>
              <a:ahLst/>
              <a:cxnLst/>
              <a:rect l="l" t="t" r="r" b="b"/>
              <a:pathLst>
                <a:path w="368" h="328" extrusionOk="0">
                  <a:moveTo>
                    <a:pt x="220" y="0"/>
                  </a:moveTo>
                  <a:cubicBezTo>
                    <a:pt x="130" y="0"/>
                    <a:pt x="41" y="73"/>
                    <a:pt x="20" y="164"/>
                  </a:cubicBezTo>
                  <a:cubicBezTo>
                    <a:pt x="1" y="254"/>
                    <a:pt x="57" y="327"/>
                    <a:pt x="148" y="327"/>
                  </a:cubicBezTo>
                  <a:cubicBezTo>
                    <a:pt x="239" y="327"/>
                    <a:pt x="328" y="254"/>
                    <a:pt x="347" y="164"/>
                  </a:cubicBezTo>
                  <a:cubicBezTo>
                    <a:pt x="368" y="73"/>
                    <a:pt x="311" y="0"/>
                    <a:pt x="2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118;p28">
              <a:extLst>
                <a:ext uri="{FF2B5EF4-FFF2-40B4-BE49-F238E27FC236}">
                  <a16:creationId xmlns:a16="http://schemas.microsoft.com/office/drawing/2014/main" id="{5882107C-1C63-40A6-BD2E-E9282F617EF0}"/>
                </a:ext>
              </a:extLst>
            </p:cNvPr>
            <p:cNvSpPr/>
            <p:nvPr/>
          </p:nvSpPr>
          <p:spPr>
            <a:xfrm flipH="1">
              <a:off x="7264325" y="3579113"/>
              <a:ext cx="66980" cy="30294"/>
            </a:xfrm>
            <a:custGeom>
              <a:avLst/>
              <a:gdLst/>
              <a:ahLst/>
              <a:cxnLst/>
              <a:rect l="l" t="t" r="r" b="b"/>
              <a:pathLst>
                <a:path w="1205" h="545" extrusionOk="0">
                  <a:moveTo>
                    <a:pt x="944" y="1"/>
                  </a:moveTo>
                  <a:lnTo>
                    <a:pt x="306" y="12"/>
                  </a:lnTo>
                  <a:lnTo>
                    <a:pt x="269" y="12"/>
                  </a:lnTo>
                  <a:cubicBezTo>
                    <a:pt x="268" y="12"/>
                    <a:pt x="267" y="12"/>
                    <a:pt x="266" y="12"/>
                  </a:cubicBezTo>
                  <a:cubicBezTo>
                    <a:pt x="169" y="12"/>
                    <a:pt x="84" y="65"/>
                    <a:pt x="40" y="145"/>
                  </a:cubicBezTo>
                  <a:cubicBezTo>
                    <a:pt x="36" y="149"/>
                    <a:pt x="33" y="155"/>
                    <a:pt x="30" y="159"/>
                  </a:cubicBezTo>
                  <a:cubicBezTo>
                    <a:pt x="27" y="166"/>
                    <a:pt x="25" y="172"/>
                    <a:pt x="22" y="179"/>
                  </a:cubicBezTo>
                  <a:cubicBezTo>
                    <a:pt x="9" y="214"/>
                    <a:pt x="1" y="254"/>
                    <a:pt x="3" y="296"/>
                  </a:cubicBezTo>
                  <a:cubicBezTo>
                    <a:pt x="12" y="436"/>
                    <a:pt x="130" y="545"/>
                    <a:pt x="269" y="545"/>
                  </a:cubicBezTo>
                  <a:cubicBezTo>
                    <a:pt x="272" y="545"/>
                    <a:pt x="275" y="545"/>
                    <a:pt x="277" y="545"/>
                  </a:cubicBezTo>
                  <a:lnTo>
                    <a:pt x="953" y="515"/>
                  </a:lnTo>
                  <a:cubicBezTo>
                    <a:pt x="1051" y="510"/>
                    <a:pt x="1135" y="453"/>
                    <a:pt x="1175" y="371"/>
                  </a:cubicBezTo>
                  <a:cubicBezTo>
                    <a:pt x="1195" y="331"/>
                    <a:pt x="1205" y="285"/>
                    <a:pt x="1201" y="237"/>
                  </a:cubicBezTo>
                  <a:cubicBezTo>
                    <a:pt x="1200" y="227"/>
                    <a:pt x="1199" y="215"/>
                    <a:pt x="1197" y="206"/>
                  </a:cubicBezTo>
                  <a:cubicBezTo>
                    <a:pt x="1191" y="175"/>
                    <a:pt x="1178" y="147"/>
                    <a:pt x="1161" y="122"/>
                  </a:cubicBezTo>
                  <a:cubicBezTo>
                    <a:pt x="1155" y="114"/>
                    <a:pt x="1150" y="103"/>
                    <a:pt x="1142" y="95"/>
                  </a:cubicBezTo>
                  <a:cubicBezTo>
                    <a:pt x="1096" y="37"/>
                    <a:pt x="1024" y="2"/>
                    <a:pt x="944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119;p28">
              <a:extLst>
                <a:ext uri="{FF2B5EF4-FFF2-40B4-BE49-F238E27FC236}">
                  <a16:creationId xmlns:a16="http://schemas.microsoft.com/office/drawing/2014/main" id="{0AD650C1-D599-44BF-A4A4-BD4B147CBFAF}"/>
                </a:ext>
              </a:extLst>
            </p:cNvPr>
            <p:cNvSpPr/>
            <p:nvPr/>
          </p:nvSpPr>
          <p:spPr>
            <a:xfrm flipH="1">
              <a:off x="7264770" y="3579113"/>
              <a:ext cx="49582" cy="12840"/>
            </a:xfrm>
            <a:custGeom>
              <a:avLst/>
              <a:gdLst/>
              <a:ahLst/>
              <a:cxnLst/>
              <a:rect l="l" t="t" r="r" b="b"/>
              <a:pathLst>
                <a:path w="892" h="231" extrusionOk="0">
                  <a:moveTo>
                    <a:pt x="639" y="1"/>
                  </a:moveTo>
                  <a:lnTo>
                    <a:pt x="1" y="12"/>
                  </a:lnTo>
                  <a:cubicBezTo>
                    <a:pt x="18" y="22"/>
                    <a:pt x="36" y="31"/>
                    <a:pt x="57" y="38"/>
                  </a:cubicBezTo>
                  <a:lnTo>
                    <a:pt x="704" y="218"/>
                  </a:lnTo>
                  <a:cubicBezTo>
                    <a:pt x="730" y="226"/>
                    <a:pt x="757" y="230"/>
                    <a:pt x="782" y="230"/>
                  </a:cubicBezTo>
                  <a:cubicBezTo>
                    <a:pt x="821" y="230"/>
                    <a:pt x="857" y="222"/>
                    <a:pt x="892" y="206"/>
                  </a:cubicBezTo>
                  <a:cubicBezTo>
                    <a:pt x="886" y="175"/>
                    <a:pt x="873" y="147"/>
                    <a:pt x="856" y="122"/>
                  </a:cubicBezTo>
                  <a:cubicBezTo>
                    <a:pt x="850" y="114"/>
                    <a:pt x="845" y="103"/>
                    <a:pt x="837" y="95"/>
                  </a:cubicBezTo>
                  <a:cubicBezTo>
                    <a:pt x="791" y="37"/>
                    <a:pt x="719" y="2"/>
                    <a:pt x="639" y="1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120;p28">
              <a:extLst>
                <a:ext uri="{FF2B5EF4-FFF2-40B4-BE49-F238E27FC236}">
                  <a16:creationId xmlns:a16="http://schemas.microsoft.com/office/drawing/2014/main" id="{F1D1C1D1-F2FA-4CA7-97FF-E9875F95B1BC}"/>
                </a:ext>
              </a:extLst>
            </p:cNvPr>
            <p:cNvSpPr/>
            <p:nvPr/>
          </p:nvSpPr>
          <p:spPr>
            <a:xfrm flipH="1">
              <a:off x="7253263" y="3549376"/>
              <a:ext cx="67202" cy="35241"/>
            </a:xfrm>
            <a:custGeom>
              <a:avLst/>
              <a:gdLst/>
              <a:ahLst/>
              <a:cxnLst/>
              <a:rect l="l" t="t" r="r" b="b"/>
              <a:pathLst>
                <a:path w="1209" h="634" extrusionOk="0">
                  <a:moveTo>
                    <a:pt x="287" y="0"/>
                  </a:moveTo>
                  <a:cubicBezTo>
                    <a:pt x="255" y="0"/>
                    <a:pt x="224" y="6"/>
                    <a:pt x="196" y="17"/>
                  </a:cubicBezTo>
                  <a:cubicBezTo>
                    <a:pt x="170" y="27"/>
                    <a:pt x="145" y="39"/>
                    <a:pt x="124" y="57"/>
                  </a:cubicBezTo>
                  <a:cubicBezTo>
                    <a:pt x="119" y="61"/>
                    <a:pt x="113" y="65"/>
                    <a:pt x="110" y="69"/>
                  </a:cubicBezTo>
                  <a:cubicBezTo>
                    <a:pt x="104" y="74"/>
                    <a:pt x="100" y="78"/>
                    <a:pt x="95" y="83"/>
                  </a:cubicBezTo>
                  <a:lnTo>
                    <a:pt x="95" y="84"/>
                  </a:lnTo>
                  <a:cubicBezTo>
                    <a:pt x="60" y="121"/>
                    <a:pt x="34" y="167"/>
                    <a:pt x="24" y="222"/>
                  </a:cubicBezTo>
                  <a:cubicBezTo>
                    <a:pt x="0" y="363"/>
                    <a:pt x="94" y="499"/>
                    <a:pt x="234" y="528"/>
                  </a:cubicBezTo>
                  <a:lnTo>
                    <a:pt x="898" y="628"/>
                  </a:lnTo>
                  <a:cubicBezTo>
                    <a:pt x="914" y="632"/>
                    <a:pt x="930" y="634"/>
                    <a:pt x="947" y="634"/>
                  </a:cubicBezTo>
                  <a:cubicBezTo>
                    <a:pt x="957" y="634"/>
                    <a:pt x="967" y="633"/>
                    <a:pt x="976" y="632"/>
                  </a:cubicBezTo>
                  <a:cubicBezTo>
                    <a:pt x="1024" y="627"/>
                    <a:pt x="1070" y="608"/>
                    <a:pt x="1107" y="579"/>
                  </a:cubicBezTo>
                  <a:cubicBezTo>
                    <a:pt x="1157" y="540"/>
                    <a:pt x="1194" y="483"/>
                    <a:pt x="1204" y="417"/>
                  </a:cubicBezTo>
                  <a:cubicBezTo>
                    <a:pt x="1208" y="378"/>
                    <a:pt x="1206" y="341"/>
                    <a:pt x="1196" y="306"/>
                  </a:cubicBezTo>
                  <a:cubicBezTo>
                    <a:pt x="1189" y="279"/>
                    <a:pt x="1176" y="254"/>
                    <a:pt x="1160" y="231"/>
                  </a:cubicBezTo>
                  <a:cubicBezTo>
                    <a:pt x="1126" y="181"/>
                    <a:pt x="1074" y="141"/>
                    <a:pt x="1010" y="126"/>
                  </a:cubicBezTo>
                  <a:lnTo>
                    <a:pt x="1007" y="126"/>
                  </a:lnTo>
                  <a:lnTo>
                    <a:pt x="381" y="15"/>
                  </a:lnTo>
                  <a:lnTo>
                    <a:pt x="348" y="7"/>
                  </a:lnTo>
                  <a:cubicBezTo>
                    <a:pt x="327" y="3"/>
                    <a:pt x="307" y="0"/>
                    <a:pt x="287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121;p28">
              <a:extLst>
                <a:ext uri="{FF2B5EF4-FFF2-40B4-BE49-F238E27FC236}">
                  <a16:creationId xmlns:a16="http://schemas.microsoft.com/office/drawing/2014/main" id="{6F35F747-D234-4C10-BF9E-A53F2FAB6950}"/>
                </a:ext>
              </a:extLst>
            </p:cNvPr>
            <p:cNvSpPr/>
            <p:nvPr/>
          </p:nvSpPr>
          <p:spPr>
            <a:xfrm flipH="1">
              <a:off x="7264436" y="3549376"/>
              <a:ext cx="45191" cy="8782"/>
            </a:xfrm>
            <a:custGeom>
              <a:avLst/>
              <a:gdLst/>
              <a:ahLst/>
              <a:cxnLst/>
              <a:rect l="l" t="t" r="r" b="b"/>
              <a:pathLst>
                <a:path w="813" h="158" extrusionOk="0">
                  <a:moveTo>
                    <a:pt x="92" y="0"/>
                  </a:moveTo>
                  <a:cubicBezTo>
                    <a:pt x="60" y="0"/>
                    <a:pt x="29" y="6"/>
                    <a:pt x="1" y="17"/>
                  </a:cubicBezTo>
                  <a:cubicBezTo>
                    <a:pt x="45" y="100"/>
                    <a:pt x="133" y="157"/>
                    <a:pt x="233" y="157"/>
                  </a:cubicBezTo>
                  <a:cubicBezTo>
                    <a:pt x="236" y="157"/>
                    <a:pt x="240" y="157"/>
                    <a:pt x="244" y="157"/>
                  </a:cubicBezTo>
                  <a:lnTo>
                    <a:pt x="812" y="126"/>
                  </a:lnTo>
                  <a:lnTo>
                    <a:pt x="186" y="15"/>
                  </a:lnTo>
                  <a:lnTo>
                    <a:pt x="153" y="7"/>
                  </a:lnTo>
                  <a:cubicBezTo>
                    <a:pt x="132" y="3"/>
                    <a:pt x="112" y="0"/>
                    <a:pt x="92" y="0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122;p28">
              <a:extLst>
                <a:ext uri="{FF2B5EF4-FFF2-40B4-BE49-F238E27FC236}">
                  <a16:creationId xmlns:a16="http://schemas.microsoft.com/office/drawing/2014/main" id="{AFAC1116-6C80-4018-B017-41F7A1768527}"/>
                </a:ext>
              </a:extLst>
            </p:cNvPr>
            <p:cNvSpPr/>
            <p:nvPr/>
          </p:nvSpPr>
          <p:spPr>
            <a:xfrm flipH="1">
              <a:off x="7242147" y="3523418"/>
              <a:ext cx="67036" cy="30739"/>
            </a:xfrm>
            <a:custGeom>
              <a:avLst/>
              <a:gdLst/>
              <a:ahLst/>
              <a:cxnLst/>
              <a:rect l="l" t="t" r="r" b="b"/>
              <a:pathLst>
                <a:path w="1206" h="553" extrusionOk="0">
                  <a:moveTo>
                    <a:pt x="944" y="0"/>
                  </a:moveTo>
                  <a:lnTo>
                    <a:pt x="269" y="19"/>
                  </a:lnTo>
                  <a:cubicBezTo>
                    <a:pt x="227" y="21"/>
                    <a:pt x="186" y="31"/>
                    <a:pt x="150" y="49"/>
                  </a:cubicBezTo>
                  <a:cubicBezTo>
                    <a:pt x="116" y="66"/>
                    <a:pt x="85" y="90"/>
                    <a:pt x="61" y="120"/>
                  </a:cubicBezTo>
                  <a:cubicBezTo>
                    <a:pt x="58" y="125"/>
                    <a:pt x="54" y="129"/>
                    <a:pt x="52" y="134"/>
                  </a:cubicBezTo>
                  <a:cubicBezTo>
                    <a:pt x="52" y="135"/>
                    <a:pt x="51" y="135"/>
                    <a:pt x="51" y="136"/>
                  </a:cubicBezTo>
                  <a:cubicBezTo>
                    <a:pt x="18" y="183"/>
                    <a:pt x="1" y="241"/>
                    <a:pt x="4" y="304"/>
                  </a:cubicBezTo>
                  <a:cubicBezTo>
                    <a:pt x="13" y="443"/>
                    <a:pt x="130" y="552"/>
                    <a:pt x="270" y="552"/>
                  </a:cubicBezTo>
                  <a:cubicBezTo>
                    <a:pt x="273" y="552"/>
                    <a:pt x="276" y="552"/>
                    <a:pt x="278" y="552"/>
                  </a:cubicBezTo>
                  <a:lnTo>
                    <a:pt x="953" y="514"/>
                  </a:lnTo>
                  <a:cubicBezTo>
                    <a:pt x="1031" y="511"/>
                    <a:pt x="1099" y="473"/>
                    <a:pt x="1145" y="417"/>
                  </a:cubicBezTo>
                  <a:cubicBezTo>
                    <a:pt x="1184" y="367"/>
                    <a:pt x="1206" y="304"/>
                    <a:pt x="1200" y="237"/>
                  </a:cubicBezTo>
                  <a:cubicBezTo>
                    <a:pt x="1195" y="171"/>
                    <a:pt x="1167" y="112"/>
                    <a:pt x="1121" y="71"/>
                  </a:cubicBezTo>
                  <a:cubicBezTo>
                    <a:pt x="1120" y="69"/>
                    <a:pt x="1119" y="67"/>
                    <a:pt x="1116" y="66"/>
                  </a:cubicBezTo>
                  <a:cubicBezTo>
                    <a:pt x="1106" y="57"/>
                    <a:pt x="1095" y="48"/>
                    <a:pt x="1082" y="40"/>
                  </a:cubicBezTo>
                  <a:cubicBezTo>
                    <a:pt x="1042" y="15"/>
                    <a:pt x="995" y="0"/>
                    <a:pt x="944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123;p28">
              <a:extLst>
                <a:ext uri="{FF2B5EF4-FFF2-40B4-BE49-F238E27FC236}">
                  <a16:creationId xmlns:a16="http://schemas.microsoft.com/office/drawing/2014/main" id="{0394B050-BB74-42F7-91B2-216FE91257EA}"/>
                </a:ext>
              </a:extLst>
            </p:cNvPr>
            <p:cNvSpPr/>
            <p:nvPr/>
          </p:nvSpPr>
          <p:spPr>
            <a:xfrm flipH="1">
              <a:off x="7248984" y="3523418"/>
              <a:ext cx="51861" cy="6337"/>
            </a:xfrm>
            <a:custGeom>
              <a:avLst/>
              <a:gdLst/>
              <a:ahLst/>
              <a:cxnLst/>
              <a:rect l="l" t="t" r="r" b="b"/>
              <a:pathLst>
                <a:path w="933" h="114" extrusionOk="0">
                  <a:moveTo>
                    <a:pt x="794" y="0"/>
                  </a:moveTo>
                  <a:lnTo>
                    <a:pt x="119" y="19"/>
                  </a:lnTo>
                  <a:cubicBezTo>
                    <a:pt x="77" y="21"/>
                    <a:pt x="36" y="31"/>
                    <a:pt x="0" y="49"/>
                  </a:cubicBezTo>
                  <a:cubicBezTo>
                    <a:pt x="18" y="82"/>
                    <a:pt x="77" y="113"/>
                    <a:pt x="128" y="113"/>
                  </a:cubicBezTo>
                  <a:cubicBezTo>
                    <a:pt x="129" y="113"/>
                    <a:pt x="131" y="113"/>
                    <a:pt x="133" y="113"/>
                  </a:cubicBezTo>
                  <a:lnTo>
                    <a:pt x="818" y="73"/>
                  </a:lnTo>
                  <a:cubicBezTo>
                    <a:pt x="859" y="72"/>
                    <a:pt x="898" y="61"/>
                    <a:pt x="932" y="40"/>
                  </a:cubicBezTo>
                  <a:cubicBezTo>
                    <a:pt x="892" y="15"/>
                    <a:pt x="845" y="0"/>
                    <a:pt x="794" y="0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124;p28">
              <a:extLst>
                <a:ext uri="{FF2B5EF4-FFF2-40B4-BE49-F238E27FC236}">
                  <a16:creationId xmlns:a16="http://schemas.microsoft.com/office/drawing/2014/main" id="{6E60B2A6-1996-4253-B68A-9455910887FB}"/>
                </a:ext>
              </a:extLst>
            </p:cNvPr>
            <p:cNvSpPr/>
            <p:nvPr/>
          </p:nvSpPr>
          <p:spPr>
            <a:xfrm flipH="1">
              <a:off x="7242869" y="3494070"/>
              <a:ext cx="67258" cy="33295"/>
            </a:xfrm>
            <a:custGeom>
              <a:avLst/>
              <a:gdLst/>
              <a:ahLst/>
              <a:cxnLst/>
              <a:rect l="l" t="t" r="r" b="b"/>
              <a:pathLst>
                <a:path w="1210" h="599" extrusionOk="0">
                  <a:moveTo>
                    <a:pt x="946" y="0"/>
                  </a:moveTo>
                  <a:cubicBezTo>
                    <a:pt x="936" y="0"/>
                    <a:pt x="926" y="1"/>
                    <a:pt x="916" y="2"/>
                  </a:cubicBezTo>
                  <a:lnTo>
                    <a:pt x="243" y="68"/>
                  </a:lnTo>
                  <a:cubicBezTo>
                    <a:pt x="159" y="78"/>
                    <a:pt x="90" y="126"/>
                    <a:pt x="48" y="192"/>
                  </a:cubicBezTo>
                  <a:cubicBezTo>
                    <a:pt x="45" y="196"/>
                    <a:pt x="42" y="202"/>
                    <a:pt x="40" y="207"/>
                  </a:cubicBezTo>
                  <a:cubicBezTo>
                    <a:pt x="12" y="258"/>
                    <a:pt x="0" y="318"/>
                    <a:pt x="12" y="381"/>
                  </a:cubicBezTo>
                  <a:cubicBezTo>
                    <a:pt x="34" y="508"/>
                    <a:pt x="145" y="599"/>
                    <a:pt x="271" y="599"/>
                  </a:cubicBezTo>
                  <a:cubicBezTo>
                    <a:pt x="285" y="599"/>
                    <a:pt x="298" y="598"/>
                    <a:pt x="311" y="595"/>
                  </a:cubicBezTo>
                  <a:lnTo>
                    <a:pt x="982" y="512"/>
                  </a:lnTo>
                  <a:cubicBezTo>
                    <a:pt x="1059" y="501"/>
                    <a:pt x="1123" y="456"/>
                    <a:pt x="1162" y="394"/>
                  </a:cubicBezTo>
                  <a:cubicBezTo>
                    <a:pt x="1195" y="341"/>
                    <a:pt x="1210" y="275"/>
                    <a:pt x="1197" y="209"/>
                  </a:cubicBezTo>
                  <a:cubicBezTo>
                    <a:pt x="1184" y="143"/>
                    <a:pt x="1147" y="86"/>
                    <a:pt x="1094" y="49"/>
                  </a:cubicBezTo>
                  <a:cubicBezTo>
                    <a:pt x="1053" y="18"/>
                    <a:pt x="1001" y="0"/>
                    <a:pt x="946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125;p28">
              <a:extLst>
                <a:ext uri="{FF2B5EF4-FFF2-40B4-BE49-F238E27FC236}">
                  <a16:creationId xmlns:a16="http://schemas.microsoft.com/office/drawing/2014/main" id="{453F9364-B76E-4FDD-AAC6-45DF3EB1413C}"/>
                </a:ext>
              </a:extLst>
            </p:cNvPr>
            <p:cNvSpPr/>
            <p:nvPr/>
          </p:nvSpPr>
          <p:spPr>
            <a:xfrm flipH="1">
              <a:off x="7677258" y="3301084"/>
              <a:ext cx="96162" cy="92049"/>
            </a:xfrm>
            <a:custGeom>
              <a:avLst/>
              <a:gdLst/>
              <a:ahLst/>
              <a:cxnLst/>
              <a:rect l="l" t="t" r="r" b="b"/>
              <a:pathLst>
                <a:path w="1730" h="1656" extrusionOk="0">
                  <a:moveTo>
                    <a:pt x="692" y="0"/>
                  </a:moveTo>
                  <a:lnTo>
                    <a:pt x="1" y="1207"/>
                  </a:lnTo>
                  <a:lnTo>
                    <a:pt x="1239" y="1655"/>
                  </a:lnTo>
                  <a:lnTo>
                    <a:pt x="1390" y="1514"/>
                  </a:lnTo>
                  <a:cubicBezTo>
                    <a:pt x="1729" y="1199"/>
                    <a:pt x="1684" y="669"/>
                    <a:pt x="1298" y="409"/>
                  </a:cubicBezTo>
                  <a:lnTo>
                    <a:pt x="6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126;p28">
              <a:extLst>
                <a:ext uri="{FF2B5EF4-FFF2-40B4-BE49-F238E27FC236}">
                  <a16:creationId xmlns:a16="http://schemas.microsoft.com/office/drawing/2014/main" id="{2CF9B144-3FDB-4615-8E43-E5F5DB8C03AB}"/>
                </a:ext>
              </a:extLst>
            </p:cNvPr>
            <p:cNvSpPr/>
            <p:nvPr/>
          </p:nvSpPr>
          <p:spPr>
            <a:xfrm flipH="1">
              <a:off x="7650187" y="3089089"/>
              <a:ext cx="191713" cy="303216"/>
            </a:xfrm>
            <a:custGeom>
              <a:avLst/>
              <a:gdLst/>
              <a:ahLst/>
              <a:cxnLst/>
              <a:rect l="l" t="t" r="r" b="b"/>
              <a:pathLst>
                <a:path w="3449" h="5455" extrusionOk="0">
                  <a:moveTo>
                    <a:pt x="1764" y="0"/>
                  </a:moveTo>
                  <a:lnTo>
                    <a:pt x="0" y="4980"/>
                  </a:lnTo>
                  <a:lnTo>
                    <a:pt x="1844" y="5454"/>
                  </a:lnTo>
                  <a:lnTo>
                    <a:pt x="2340" y="4780"/>
                  </a:lnTo>
                  <a:lnTo>
                    <a:pt x="3175" y="3641"/>
                  </a:lnTo>
                  <a:lnTo>
                    <a:pt x="3448" y="3271"/>
                  </a:lnTo>
                  <a:lnTo>
                    <a:pt x="1764" y="0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127;p28">
              <a:extLst>
                <a:ext uri="{FF2B5EF4-FFF2-40B4-BE49-F238E27FC236}">
                  <a16:creationId xmlns:a16="http://schemas.microsoft.com/office/drawing/2014/main" id="{475885B7-014D-4A0B-BADE-DFEE6D0AD590}"/>
                </a:ext>
              </a:extLst>
            </p:cNvPr>
            <p:cNvSpPr/>
            <p:nvPr/>
          </p:nvSpPr>
          <p:spPr>
            <a:xfrm flipH="1">
              <a:off x="7565309" y="3052459"/>
              <a:ext cx="227343" cy="276424"/>
            </a:xfrm>
            <a:custGeom>
              <a:avLst/>
              <a:gdLst/>
              <a:ahLst/>
              <a:cxnLst/>
              <a:rect l="l" t="t" r="r" b="b"/>
              <a:pathLst>
                <a:path w="4090" h="4973" extrusionOk="0">
                  <a:moveTo>
                    <a:pt x="1460" y="1"/>
                  </a:moveTo>
                  <a:cubicBezTo>
                    <a:pt x="1304" y="1"/>
                    <a:pt x="1153" y="26"/>
                    <a:pt x="1012" y="71"/>
                  </a:cubicBezTo>
                  <a:cubicBezTo>
                    <a:pt x="411" y="266"/>
                    <a:pt x="0" y="845"/>
                    <a:pt x="81" y="1487"/>
                  </a:cubicBezTo>
                  <a:lnTo>
                    <a:pt x="152" y="2039"/>
                  </a:lnTo>
                  <a:lnTo>
                    <a:pt x="367" y="4260"/>
                  </a:lnTo>
                  <a:cubicBezTo>
                    <a:pt x="367" y="4260"/>
                    <a:pt x="1928" y="4811"/>
                    <a:pt x="2465" y="4942"/>
                  </a:cubicBezTo>
                  <a:cubicBezTo>
                    <a:pt x="2552" y="4962"/>
                    <a:pt x="2639" y="4972"/>
                    <a:pt x="2726" y="4972"/>
                  </a:cubicBezTo>
                  <a:cubicBezTo>
                    <a:pt x="3219" y="4972"/>
                    <a:pt x="3685" y="4653"/>
                    <a:pt x="3792" y="4170"/>
                  </a:cubicBezTo>
                  <a:cubicBezTo>
                    <a:pt x="3965" y="3396"/>
                    <a:pt x="4089" y="2619"/>
                    <a:pt x="3841" y="1739"/>
                  </a:cubicBezTo>
                  <a:cubicBezTo>
                    <a:pt x="3695" y="1220"/>
                    <a:pt x="3371" y="782"/>
                    <a:pt x="2943" y="474"/>
                  </a:cubicBezTo>
                  <a:cubicBezTo>
                    <a:pt x="2751" y="335"/>
                    <a:pt x="2536" y="224"/>
                    <a:pt x="2306" y="144"/>
                  </a:cubicBezTo>
                  <a:lnTo>
                    <a:pt x="2304" y="143"/>
                  </a:lnTo>
                  <a:lnTo>
                    <a:pt x="2173" y="102"/>
                  </a:lnTo>
                  <a:lnTo>
                    <a:pt x="2160" y="97"/>
                  </a:lnTo>
                  <a:cubicBezTo>
                    <a:pt x="2094" y="78"/>
                    <a:pt x="2028" y="63"/>
                    <a:pt x="1961" y="50"/>
                  </a:cubicBezTo>
                  <a:cubicBezTo>
                    <a:pt x="1802" y="18"/>
                    <a:pt x="1637" y="1"/>
                    <a:pt x="1470" y="1"/>
                  </a:cubicBezTo>
                  <a:cubicBezTo>
                    <a:pt x="1467" y="1"/>
                    <a:pt x="1463" y="1"/>
                    <a:pt x="1460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128;p28">
              <a:extLst>
                <a:ext uri="{FF2B5EF4-FFF2-40B4-BE49-F238E27FC236}">
                  <a16:creationId xmlns:a16="http://schemas.microsoft.com/office/drawing/2014/main" id="{57CFFC94-F44A-4824-818A-AE2024C67768}"/>
                </a:ext>
              </a:extLst>
            </p:cNvPr>
            <p:cNvSpPr/>
            <p:nvPr/>
          </p:nvSpPr>
          <p:spPr>
            <a:xfrm flipH="1">
              <a:off x="7609776" y="3030837"/>
              <a:ext cx="251355" cy="200829"/>
            </a:xfrm>
            <a:custGeom>
              <a:avLst/>
              <a:gdLst/>
              <a:ahLst/>
              <a:cxnLst/>
              <a:rect l="l" t="t" r="r" b="b"/>
              <a:pathLst>
                <a:path w="4522" h="3613" extrusionOk="0">
                  <a:moveTo>
                    <a:pt x="2280" y="0"/>
                  </a:moveTo>
                  <a:cubicBezTo>
                    <a:pt x="1405" y="0"/>
                    <a:pt x="575" y="319"/>
                    <a:pt x="346" y="1143"/>
                  </a:cubicBezTo>
                  <a:cubicBezTo>
                    <a:pt x="1" y="2385"/>
                    <a:pt x="1201" y="3613"/>
                    <a:pt x="1201" y="3613"/>
                  </a:cubicBezTo>
                  <a:lnTo>
                    <a:pt x="2176" y="3267"/>
                  </a:lnTo>
                  <a:lnTo>
                    <a:pt x="2159" y="1428"/>
                  </a:lnTo>
                  <a:lnTo>
                    <a:pt x="2159" y="1428"/>
                  </a:lnTo>
                  <a:cubicBezTo>
                    <a:pt x="2159" y="1428"/>
                    <a:pt x="2350" y="1452"/>
                    <a:pt x="2628" y="1452"/>
                  </a:cubicBezTo>
                  <a:cubicBezTo>
                    <a:pt x="3178" y="1452"/>
                    <a:pt x="4073" y="1359"/>
                    <a:pt x="4521" y="804"/>
                  </a:cubicBezTo>
                  <a:cubicBezTo>
                    <a:pt x="4126" y="336"/>
                    <a:pt x="3179" y="0"/>
                    <a:pt x="2280" y="0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129;p28">
              <a:extLst>
                <a:ext uri="{FF2B5EF4-FFF2-40B4-BE49-F238E27FC236}">
                  <a16:creationId xmlns:a16="http://schemas.microsoft.com/office/drawing/2014/main" id="{42904E28-8C99-4E70-B834-C02F32C2B77A}"/>
                </a:ext>
              </a:extLst>
            </p:cNvPr>
            <p:cNvSpPr/>
            <p:nvPr/>
          </p:nvSpPr>
          <p:spPr>
            <a:xfrm flipH="1">
              <a:off x="7665418" y="3256062"/>
              <a:ext cx="133348" cy="136239"/>
            </a:xfrm>
            <a:custGeom>
              <a:avLst/>
              <a:gdLst/>
              <a:ahLst/>
              <a:cxnLst/>
              <a:rect l="l" t="t" r="r" b="b"/>
              <a:pathLst>
                <a:path w="2399" h="2451" extrusionOk="0">
                  <a:moveTo>
                    <a:pt x="905" y="1"/>
                  </a:moveTo>
                  <a:cubicBezTo>
                    <a:pt x="905" y="1"/>
                    <a:pt x="0" y="1042"/>
                    <a:pt x="1068" y="2450"/>
                  </a:cubicBezTo>
                  <a:lnTo>
                    <a:pt x="2399" y="637"/>
                  </a:lnTo>
                  <a:lnTo>
                    <a:pt x="905" y="1"/>
                  </a:ln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130;p28">
              <a:extLst>
                <a:ext uri="{FF2B5EF4-FFF2-40B4-BE49-F238E27FC236}">
                  <a16:creationId xmlns:a16="http://schemas.microsoft.com/office/drawing/2014/main" id="{680D2216-3015-47F9-84ED-2AFEE1307EDB}"/>
                </a:ext>
              </a:extLst>
            </p:cNvPr>
            <p:cNvSpPr/>
            <p:nvPr/>
          </p:nvSpPr>
          <p:spPr>
            <a:xfrm flipH="1">
              <a:off x="7574817" y="3154288"/>
              <a:ext cx="52472" cy="96829"/>
            </a:xfrm>
            <a:custGeom>
              <a:avLst/>
              <a:gdLst/>
              <a:ahLst/>
              <a:cxnLst/>
              <a:rect l="l" t="t" r="r" b="b"/>
              <a:pathLst>
                <a:path w="944" h="1742" extrusionOk="0">
                  <a:moveTo>
                    <a:pt x="15" y="0"/>
                  </a:moveTo>
                  <a:lnTo>
                    <a:pt x="1" y="1702"/>
                  </a:lnTo>
                  <a:lnTo>
                    <a:pt x="132" y="1730"/>
                  </a:lnTo>
                  <a:cubicBezTo>
                    <a:pt x="172" y="1738"/>
                    <a:pt x="211" y="1742"/>
                    <a:pt x="249" y="1742"/>
                  </a:cubicBezTo>
                  <a:cubicBezTo>
                    <a:pt x="676" y="1742"/>
                    <a:pt x="943" y="1245"/>
                    <a:pt x="638" y="914"/>
                  </a:cubicBezTo>
                  <a:cubicBezTo>
                    <a:pt x="424" y="683"/>
                    <a:pt x="192" y="421"/>
                    <a:pt x="15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131;p28">
              <a:extLst>
                <a:ext uri="{FF2B5EF4-FFF2-40B4-BE49-F238E27FC236}">
                  <a16:creationId xmlns:a16="http://schemas.microsoft.com/office/drawing/2014/main" id="{5F2C8A32-F13C-4CA2-B2F6-5DC943D7BF75}"/>
                </a:ext>
              </a:extLst>
            </p:cNvPr>
            <p:cNvSpPr/>
            <p:nvPr/>
          </p:nvSpPr>
          <p:spPr>
            <a:xfrm flipH="1">
              <a:off x="7741068" y="3156122"/>
              <a:ext cx="128401" cy="94995"/>
            </a:xfrm>
            <a:custGeom>
              <a:avLst/>
              <a:gdLst/>
              <a:ahLst/>
              <a:cxnLst/>
              <a:rect l="l" t="t" r="r" b="b"/>
              <a:pathLst>
                <a:path w="2310" h="1709" extrusionOk="0">
                  <a:moveTo>
                    <a:pt x="1212" y="1"/>
                  </a:moveTo>
                  <a:cubicBezTo>
                    <a:pt x="429" y="1"/>
                    <a:pt x="0" y="1372"/>
                    <a:pt x="1802" y="1708"/>
                  </a:cubicBezTo>
                  <a:lnTo>
                    <a:pt x="2309" y="1041"/>
                  </a:lnTo>
                  <a:cubicBezTo>
                    <a:pt x="1984" y="275"/>
                    <a:pt x="1563" y="1"/>
                    <a:pt x="1212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132;p28">
              <a:extLst>
                <a:ext uri="{FF2B5EF4-FFF2-40B4-BE49-F238E27FC236}">
                  <a16:creationId xmlns:a16="http://schemas.microsoft.com/office/drawing/2014/main" id="{2E35408E-63E9-46AE-80A2-092C6D96C61C}"/>
                </a:ext>
              </a:extLst>
            </p:cNvPr>
            <p:cNvSpPr/>
            <p:nvPr/>
          </p:nvSpPr>
          <p:spPr>
            <a:xfrm flipH="1">
              <a:off x="7778589" y="3190140"/>
              <a:ext cx="31572" cy="26848"/>
            </a:xfrm>
            <a:custGeom>
              <a:avLst/>
              <a:gdLst/>
              <a:ahLst/>
              <a:cxnLst/>
              <a:rect l="l" t="t" r="r" b="b"/>
              <a:pathLst>
                <a:path w="568" h="483" extrusionOk="0">
                  <a:moveTo>
                    <a:pt x="1" y="0"/>
                  </a:moveTo>
                  <a:lnTo>
                    <a:pt x="568" y="482"/>
                  </a:lnTo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133;p28">
              <a:extLst>
                <a:ext uri="{FF2B5EF4-FFF2-40B4-BE49-F238E27FC236}">
                  <a16:creationId xmlns:a16="http://schemas.microsoft.com/office/drawing/2014/main" id="{DDF352EF-6192-4A5D-9695-14700C9FD583}"/>
                </a:ext>
              </a:extLst>
            </p:cNvPr>
            <p:cNvSpPr/>
            <p:nvPr/>
          </p:nvSpPr>
          <p:spPr>
            <a:xfrm flipH="1">
              <a:off x="7778589" y="3190140"/>
              <a:ext cx="31572" cy="26848"/>
            </a:xfrm>
            <a:custGeom>
              <a:avLst/>
              <a:gdLst/>
              <a:ahLst/>
              <a:cxnLst/>
              <a:rect l="l" t="t" r="r" b="b"/>
              <a:pathLst>
                <a:path w="568" h="483" fill="none" extrusionOk="0">
                  <a:moveTo>
                    <a:pt x="1" y="0"/>
                  </a:moveTo>
                  <a:lnTo>
                    <a:pt x="568" y="482"/>
                  </a:lnTo>
                </a:path>
              </a:pathLst>
            </a:custGeom>
            <a:noFill/>
            <a:ln w="475" cap="flat" cmpd="sng">
              <a:solidFill>
                <a:srgbClr val="B9704F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134;p28">
              <a:extLst>
                <a:ext uri="{FF2B5EF4-FFF2-40B4-BE49-F238E27FC236}">
                  <a16:creationId xmlns:a16="http://schemas.microsoft.com/office/drawing/2014/main" id="{BB88BE64-7A42-422E-A618-D7108B54AC57}"/>
                </a:ext>
              </a:extLst>
            </p:cNvPr>
            <p:cNvSpPr/>
            <p:nvPr/>
          </p:nvSpPr>
          <p:spPr>
            <a:xfrm flipH="1">
              <a:off x="7646905" y="3309811"/>
              <a:ext cx="348018" cy="530336"/>
            </a:xfrm>
            <a:custGeom>
              <a:avLst/>
              <a:gdLst/>
              <a:ahLst/>
              <a:cxnLst/>
              <a:rect l="l" t="t" r="r" b="b"/>
              <a:pathLst>
                <a:path w="6261" h="9541" extrusionOk="0">
                  <a:moveTo>
                    <a:pt x="3028" y="1"/>
                  </a:moveTo>
                  <a:cubicBezTo>
                    <a:pt x="2608" y="1"/>
                    <a:pt x="853" y="438"/>
                    <a:pt x="262" y="2794"/>
                  </a:cubicBezTo>
                  <a:cubicBezTo>
                    <a:pt x="0" y="3844"/>
                    <a:pt x="190" y="4881"/>
                    <a:pt x="230" y="5836"/>
                  </a:cubicBezTo>
                  <a:cubicBezTo>
                    <a:pt x="324" y="7979"/>
                    <a:pt x="289" y="9441"/>
                    <a:pt x="289" y="9441"/>
                  </a:cubicBezTo>
                  <a:lnTo>
                    <a:pt x="6148" y="9541"/>
                  </a:lnTo>
                  <a:lnTo>
                    <a:pt x="5355" y="6163"/>
                  </a:lnTo>
                  <a:lnTo>
                    <a:pt x="5354" y="6155"/>
                  </a:lnTo>
                  <a:lnTo>
                    <a:pt x="5345" y="6120"/>
                  </a:lnTo>
                  <a:cubicBezTo>
                    <a:pt x="5878" y="5665"/>
                    <a:pt x="6132" y="5149"/>
                    <a:pt x="6220" y="4626"/>
                  </a:cubicBezTo>
                  <a:cubicBezTo>
                    <a:pt x="6235" y="4539"/>
                    <a:pt x="6246" y="4449"/>
                    <a:pt x="6249" y="4361"/>
                  </a:cubicBezTo>
                  <a:cubicBezTo>
                    <a:pt x="6257" y="4300"/>
                    <a:pt x="6259" y="4240"/>
                    <a:pt x="6258" y="4183"/>
                  </a:cubicBezTo>
                  <a:cubicBezTo>
                    <a:pt x="6260" y="3977"/>
                    <a:pt x="6240" y="3776"/>
                    <a:pt x="6209" y="3578"/>
                  </a:cubicBezTo>
                  <a:cubicBezTo>
                    <a:pt x="6199" y="3521"/>
                    <a:pt x="6187" y="3461"/>
                    <a:pt x="6175" y="3405"/>
                  </a:cubicBezTo>
                  <a:cubicBezTo>
                    <a:pt x="6016" y="2651"/>
                    <a:pt x="5680" y="1999"/>
                    <a:pt x="5578" y="1666"/>
                  </a:cubicBezTo>
                  <a:lnTo>
                    <a:pt x="3113" y="33"/>
                  </a:lnTo>
                  <a:cubicBezTo>
                    <a:pt x="3134" y="14"/>
                    <a:pt x="3101" y="1"/>
                    <a:pt x="30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135;p28">
              <a:extLst>
                <a:ext uri="{FF2B5EF4-FFF2-40B4-BE49-F238E27FC236}">
                  <a16:creationId xmlns:a16="http://schemas.microsoft.com/office/drawing/2014/main" id="{C2E2C83D-EF42-4D71-BA3A-577F59E24E43}"/>
                </a:ext>
              </a:extLst>
            </p:cNvPr>
            <p:cNvSpPr/>
            <p:nvPr/>
          </p:nvSpPr>
          <p:spPr>
            <a:xfrm flipH="1">
              <a:off x="7687151" y="3311367"/>
              <a:ext cx="152748" cy="278981"/>
            </a:xfrm>
            <a:custGeom>
              <a:avLst/>
              <a:gdLst/>
              <a:ahLst/>
              <a:cxnLst/>
              <a:rect l="l" t="t" r="r" b="b"/>
              <a:pathLst>
                <a:path w="2748" h="5019" extrusionOk="0">
                  <a:moveTo>
                    <a:pt x="1" y="0"/>
                  </a:moveTo>
                  <a:lnTo>
                    <a:pt x="1817" y="5019"/>
                  </a:lnTo>
                  <a:lnTo>
                    <a:pt x="2748" y="3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136;p28">
              <a:extLst>
                <a:ext uri="{FF2B5EF4-FFF2-40B4-BE49-F238E27FC236}">
                  <a16:creationId xmlns:a16="http://schemas.microsoft.com/office/drawing/2014/main" id="{162F315E-A9AE-4DFA-8F45-0FBDFC60625D}"/>
                </a:ext>
              </a:extLst>
            </p:cNvPr>
            <p:cNvSpPr/>
            <p:nvPr/>
          </p:nvSpPr>
          <p:spPr>
            <a:xfrm flipH="1">
              <a:off x="7694544" y="3309811"/>
              <a:ext cx="132626" cy="234235"/>
            </a:xfrm>
            <a:custGeom>
              <a:avLst/>
              <a:gdLst/>
              <a:ahLst/>
              <a:cxnLst/>
              <a:rect l="l" t="t" r="r" b="b"/>
              <a:pathLst>
                <a:path w="2386" h="4214" extrusionOk="0">
                  <a:moveTo>
                    <a:pt x="0" y="1"/>
                  </a:moveTo>
                  <a:lnTo>
                    <a:pt x="2385" y="4213"/>
                  </a:lnTo>
                  <a:lnTo>
                    <a:pt x="2251" y="1462"/>
                  </a:lnTo>
                  <a:lnTo>
                    <a:pt x="1417" y="90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137;p28">
              <a:extLst>
                <a:ext uri="{FF2B5EF4-FFF2-40B4-BE49-F238E27FC236}">
                  <a16:creationId xmlns:a16="http://schemas.microsoft.com/office/drawing/2014/main" id="{B8F19475-4F1F-4A86-AF3F-AA33ED12A64A}"/>
                </a:ext>
              </a:extLst>
            </p:cNvPr>
            <p:cNvSpPr/>
            <p:nvPr/>
          </p:nvSpPr>
          <p:spPr>
            <a:xfrm flipH="1">
              <a:off x="7653131" y="3472004"/>
              <a:ext cx="287930" cy="368139"/>
            </a:xfrm>
            <a:custGeom>
              <a:avLst/>
              <a:gdLst/>
              <a:ahLst/>
              <a:cxnLst/>
              <a:rect l="l" t="t" r="r" b="b"/>
              <a:pathLst>
                <a:path w="5180" h="6623" extrusionOk="0">
                  <a:moveTo>
                    <a:pt x="361" y="0"/>
                  </a:moveTo>
                  <a:cubicBezTo>
                    <a:pt x="73" y="1329"/>
                    <a:pt x="1" y="5240"/>
                    <a:pt x="40" y="6535"/>
                  </a:cubicBezTo>
                  <a:lnTo>
                    <a:pt x="5179" y="6623"/>
                  </a:lnTo>
                  <a:lnTo>
                    <a:pt x="4952" y="2669"/>
                  </a:lnTo>
                  <a:lnTo>
                    <a:pt x="3236" y="2429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138;p28">
              <a:extLst>
                <a:ext uri="{FF2B5EF4-FFF2-40B4-BE49-F238E27FC236}">
                  <a16:creationId xmlns:a16="http://schemas.microsoft.com/office/drawing/2014/main" id="{BB73D33B-729B-4A4F-A0F7-2BF63C082665}"/>
                </a:ext>
              </a:extLst>
            </p:cNvPr>
            <p:cNvSpPr/>
            <p:nvPr/>
          </p:nvSpPr>
          <p:spPr>
            <a:xfrm flipH="1">
              <a:off x="7728452" y="3136057"/>
              <a:ext cx="32184" cy="78153"/>
            </a:xfrm>
            <a:custGeom>
              <a:avLst/>
              <a:gdLst/>
              <a:ahLst/>
              <a:cxnLst/>
              <a:rect l="l" t="t" r="r" b="b"/>
              <a:pathLst>
                <a:path w="579" h="1406" extrusionOk="0">
                  <a:moveTo>
                    <a:pt x="579" y="0"/>
                  </a:moveTo>
                  <a:lnTo>
                    <a:pt x="0" y="469"/>
                  </a:lnTo>
                  <a:lnTo>
                    <a:pt x="368" y="1374"/>
                  </a:lnTo>
                  <a:lnTo>
                    <a:pt x="571" y="1405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139;p28">
              <a:extLst>
                <a:ext uri="{FF2B5EF4-FFF2-40B4-BE49-F238E27FC236}">
                  <a16:creationId xmlns:a16="http://schemas.microsoft.com/office/drawing/2014/main" id="{88A6F206-EDDA-4101-B4F8-8004A57BD374}"/>
                </a:ext>
              </a:extLst>
            </p:cNvPr>
            <p:cNvSpPr/>
            <p:nvPr/>
          </p:nvSpPr>
          <p:spPr>
            <a:xfrm flipH="1">
              <a:off x="7646132" y="3173353"/>
              <a:ext cx="22957" cy="40855"/>
            </a:xfrm>
            <a:custGeom>
              <a:avLst/>
              <a:gdLst/>
              <a:ahLst/>
              <a:cxnLst/>
              <a:rect l="l" t="t" r="r" b="b"/>
              <a:pathLst>
                <a:path w="413" h="735" extrusionOk="0">
                  <a:moveTo>
                    <a:pt x="163" y="1"/>
                  </a:moveTo>
                  <a:cubicBezTo>
                    <a:pt x="159" y="1"/>
                    <a:pt x="154" y="1"/>
                    <a:pt x="150" y="1"/>
                  </a:cubicBezTo>
                  <a:cubicBezTo>
                    <a:pt x="54" y="15"/>
                    <a:pt x="1" y="190"/>
                    <a:pt x="32" y="392"/>
                  </a:cubicBezTo>
                  <a:cubicBezTo>
                    <a:pt x="61" y="587"/>
                    <a:pt x="157" y="735"/>
                    <a:pt x="251" y="735"/>
                  </a:cubicBezTo>
                  <a:cubicBezTo>
                    <a:pt x="255" y="735"/>
                    <a:pt x="259" y="735"/>
                    <a:pt x="262" y="734"/>
                  </a:cubicBezTo>
                  <a:cubicBezTo>
                    <a:pt x="358" y="720"/>
                    <a:pt x="412" y="546"/>
                    <a:pt x="381" y="343"/>
                  </a:cubicBezTo>
                  <a:cubicBezTo>
                    <a:pt x="352" y="149"/>
                    <a:pt x="256" y="1"/>
                    <a:pt x="1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140;p28">
              <a:extLst>
                <a:ext uri="{FF2B5EF4-FFF2-40B4-BE49-F238E27FC236}">
                  <a16:creationId xmlns:a16="http://schemas.microsoft.com/office/drawing/2014/main" id="{B6FC3F21-4833-4397-96BA-87C8493D1709}"/>
                </a:ext>
              </a:extLst>
            </p:cNvPr>
            <p:cNvSpPr/>
            <p:nvPr/>
          </p:nvSpPr>
          <p:spPr>
            <a:xfrm flipH="1">
              <a:off x="7641796" y="3145173"/>
              <a:ext cx="48804" cy="18232"/>
            </a:xfrm>
            <a:custGeom>
              <a:avLst/>
              <a:gdLst/>
              <a:ahLst/>
              <a:cxnLst/>
              <a:rect l="l" t="t" r="r" b="b"/>
              <a:pathLst>
                <a:path w="878" h="328" extrusionOk="0">
                  <a:moveTo>
                    <a:pt x="492" y="1"/>
                  </a:moveTo>
                  <a:cubicBezTo>
                    <a:pt x="416" y="1"/>
                    <a:pt x="331" y="17"/>
                    <a:pt x="249" y="55"/>
                  </a:cubicBezTo>
                  <a:cubicBezTo>
                    <a:pt x="0" y="170"/>
                    <a:pt x="5" y="328"/>
                    <a:pt x="229" y="328"/>
                  </a:cubicBezTo>
                  <a:cubicBezTo>
                    <a:pt x="291" y="328"/>
                    <a:pt x="369" y="316"/>
                    <a:pt x="463" y="288"/>
                  </a:cubicBezTo>
                  <a:cubicBezTo>
                    <a:pt x="877" y="164"/>
                    <a:pt x="735" y="1"/>
                    <a:pt x="492" y="1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141;p28">
              <a:extLst>
                <a:ext uri="{FF2B5EF4-FFF2-40B4-BE49-F238E27FC236}">
                  <a16:creationId xmlns:a16="http://schemas.microsoft.com/office/drawing/2014/main" id="{64F61AD9-E441-40B7-A69D-26EBA3C8104E}"/>
                </a:ext>
              </a:extLst>
            </p:cNvPr>
            <p:cNvSpPr/>
            <p:nvPr/>
          </p:nvSpPr>
          <p:spPr>
            <a:xfrm flipH="1">
              <a:off x="7581766" y="3162070"/>
              <a:ext cx="22957" cy="40855"/>
            </a:xfrm>
            <a:custGeom>
              <a:avLst/>
              <a:gdLst/>
              <a:ahLst/>
              <a:cxnLst/>
              <a:rect l="l" t="t" r="r" b="b"/>
              <a:pathLst>
                <a:path w="413" h="735" extrusionOk="0">
                  <a:moveTo>
                    <a:pt x="162" y="0"/>
                  </a:moveTo>
                  <a:cubicBezTo>
                    <a:pt x="158" y="0"/>
                    <a:pt x="154" y="0"/>
                    <a:pt x="150" y="1"/>
                  </a:cubicBezTo>
                  <a:cubicBezTo>
                    <a:pt x="54" y="15"/>
                    <a:pt x="1" y="190"/>
                    <a:pt x="32" y="392"/>
                  </a:cubicBezTo>
                  <a:cubicBezTo>
                    <a:pt x="61" y="586"/>
                    <a:pt x="157" y="735"/>
                    <a:pt x="250" y="735"/>
                  </a:cubicBezTo>
                  <a:cubicBezTo>
                    <a:pt x="254" y="735"/>
                    <a:pt x="258" y="734"/>
                    <a:pt x="262" y="734"/>
                  </a:cubicBezTo>
                  <a:cubicBezTo>
                    <a:pt x="359" y="720"/>
                    <a:pt x="412" y="545"/>
                    <a:pt x="381" y="344"/>
                  </a:cubicBezTo>
                  <a:cubicBezTo>
                    <a:pt x="352" y="149"/>
                    <a:pt x="255" y="0"/>
                    <a:pt x="1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142;p28">
              <a:extLst>
                <a:ext uri="{FF2B5EF4-FFF2-40B4-BE49-F238E27FC236}">
                  <a16:creationId xmlns:a16="http://schemas.microsoft.com/office/drawing/2014/main" id="{421CF7D1-9181-4DD8-9E76-39232D46C757}"/>
                </a:ext>
              </a:extLst>
            </p:cNvPr>
            <p:cNvSpPr/>
            <p:nvPr/>
          </p:nvSpPr>
          <p:spPr>
            <a:xfrm flipH="1">
              <a:off x="7568759" y="3111711"/>
              <a:ext cx="54696" cy="16509"/>
            </a:xfrm>
            <a:custGeom>
              <a:avLst/>
              <a:gdLst/>
              <a:ahLst/>
              <a:cxnLst/>
              <a:rect l="l" t="t" r="r" b="b"/>
              <a:pathLst>
                <a:path w="984" h="297" extrusionOk="0">
                  <a:moveTo>
                    <a:pt x="399" y="1"/>
                  </a:moveTo>
                  <a:cubicBezTo>
                    <a:pt x="384" y="1"/>
                    <a:pt x="368" y="1"/>
                    <a:pt x="353" y="3"/>
                  </a:cubicBezTo>
                  <a:cubicBezTo>
                    <a:pt x="0" y="31"/>
                    <a:pt x="8" y="266"/>
                    <a:pt x="465" y="294"/>
                  </a:cubicBezTo>
                  <a:cubicBezTo>
                    <a:pt x="491" y="296"/>
                    <a:pt x="515" y="296"/>
                    <a:pt x="537" y="296"/>
                  </a:cubicBezTo>
                  <a:cubicBezTo>
                    <a:pt x="984" y="296"/>
                    <a:pt x="738" y="1"/>
                    <a:pt x="399" y="1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143;p28">
              <a:extLst>
                <a:ext uri="{FF2B5EF4-FFF2-40B4-BE49-F238E27FC236}">
                  <a16:creationId xmlns:a16="http://schemas.microsoft.com/office/drawing/2014/main" id="{7572C386-11BC-49E6-A7E2-B7DBC28D866B}"/>
                </a:ext>
              </a:extLst>
            </p:cNvPr>
            <p:cNvSpPr/>
            <p:nvPr/>
          </p:nvSpPr>
          <p:spPr>
            <a:xfrm flipH="1">
              <a:off x="7665026" y="3358836"/>
              <a:ext cx="290487" cy="441234"/>
            </a:xfrm>
            <a:custGeom>
              <a:avLst/>
              <a:gdLst/>
              <a:ahLst/>
              <a:cxnLst/>
              <a:rect l="l" t="t" r="r" b="b"/>
              <a:pathLst>
                <a:path w="5226" h="7938" extrusionOk="0">
                  <a:moveTo>
                    <a:pt x="1396" y="1"/>
                  </a:moveTo>
                  <a:cubicBezTo>
                    <a:pt x="1377" y="1"/>
                    <a:pt x="1359" y="1"/>
                    <a:pt x="1340" y="2"/>
                  </a:cubicBezTo>
                  <a:cubicBezTo>
                    <a:pt x="562" y="47"/>
                    <a:pt x="0" y="743"/>
                    <a:pt x="39" y="1485"/>
                  </a:cubicBezTo>
                  <a:cubicBezTo>
                    <a:pt x="160" y="3822"/>
                    <a:pt x="1027" y="5510"/>
                    <a:pt x="2085" y="7203"/>
                  </a:cubicBezTo>
                  <a:cubicBezTo>
                    <a:pt x="2377" y="7670"/>
                    <a:pt x="2898" y="7938"/>
                    <a:pt x="3441" y="7938"/>
                  </a:cubicBezTo>
                  <a:cubicBezTo>
                    <a:pt x="3623" y="7938"/>
                    <a:pt x="3806" y="7908"/>
                    <a:pt x="3984" y="7846"/>
                  </a:cubicBezTo>
                  <a:cubicBezTo>
                    <a:pt x="4807" y="7557"/>
                    <a:pt x="5226" y="6682"/>
                    <a:pt x="4914" y="5900"/>
                  </a:cubicBezTo>
                  <a:lnTo>
                    <a:pt x="2682" y="984"/>
                  </a:lnTo>
                  <a:cubicBezTo>
                    <a:pt x="2551" y="685"/>
                    <a:pt x="2058" y="1"/>
                    <a:pt x="13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144;p28">
              <a:extLst>
                <a:ext uri="{FF2B5EF4-FFF2-40B4-BE49-F238E27FC236}">
                  <a16:creationId xmlns:a16="http://schemas.microsoft.com/office/drawing/2014/main" id="{F068F5EC-9FEE-417D-A2F7-EF1EBEBBF129}"/>
                </a:ext>
              </a:extLst>
            </p:cNvPr>
            <p:cNvSpPr/>
            <p:nvPr/>
          </p:nvSpPr>
          <p:spPr>
            <a:xfrm flipH="1">
              <a:off x="7560363" y="3162070"/>
              <a:ext cx="208944" cy="173592"/>
            </a:xfrm>
            <a:custGeom>
              <a:avLst/>
              <a:gdLst/>
              <a:ahLst/>
              <a:cxnLst/>
              <a:rect l="l" t="t" r="r" b="b"/>
              <a:pathLst>
                <a:path w="3759" h="3123" extrusionOk="0">
                  <a:moveTo>
                    <a:pt x="156" y="1"/>
                  </a:moveTo>
                  <a:lnTo>
                    <a:pt x="156" y="1"/>
                  </a:lnTo>
                  <a:cubicBezTo>
                    <a:pt x="197" y="1001"/>
                    <a:pt x="1" y="1276"/>
                    <a:pt x="224" y="1801"/>
                  </a:cubicBezTo>
                  <a:cubicBezTo>
                    <a:pt x="439" y="2308"/>
                    <a:pt x="1522" y="3123"/>
                    <a:pt x="2398" y="3123"/>
                  </a:cubicBezTo>
                  <a:cubicBezTo>
                    <a:pt x="2429" y="3123"/>
                    <a:pt x="2459" y="3122"/>
                    <a:pt x="2490" y="3119"/>
                  </a:cubicBezTo>
                  <a:cubicBezTo>
                    <a:pt x="3758" y="3033"/>
                    <a:pt x="3502" y="1772"/>
                    <a:pt x="3534" y="1321"/>
                  </a:cubicBezTo>
                  <a:lnTo>
                    <a:pt x="3534" y="1321"/>
                  </a:lnTo>
                  <a:cubicBezTo>
                    <a:pt x="3014" y="1427"/>
                    <a:pt x="2476" y="1593"/>
                    <a:pt x="1943" y="1593"/>
                  </a:cubicBezTo>
                  <a:cubicBezTo>
                    <a:pt x="1755" y="1593"/>
                    <a:pt x="1568" y="1572"/>
                    <a:pt x="1383" y="1521"/>
                  </a:cubicBezTo>
                  <a:cubicBezTo>
                    <a:pt x="833" y="1370"/>
                    <a:pt x="674" y="791"/>
                    <a:pt x="674" y="79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145;p28">
              <a:extLst>
                <a:ext uri="{FF2B5EF4-FFF2-40B4-BE49-F238E27FC236}">
                  <a16:creationId xmlns:a16="http://schemas.microsoft.com/office/drawing/2014/main" id="{2FAA4475-7411-489D-AF3E-0002C5613406}"/>
                </a:ext>
              </a:extLst>
            </p:cNvPr>
            <p:cNvSpPr/>
            <p:nvPr/>
          </p:nvSpPr>
          <p:spPr>
            <a:xfrm flipH="1">
              <a:off x="7579542" y="3149842"/>
              <a:ext cx="52417" cy="96829"/>
            </a:xfrm>
            <a:custGeom>
              <a:avLst/>
              <a:gdLst/>
              <a:ahLst/>
              <a:cxnLst/>
              <a:rect l="l" t="t" r="r" b="b"/>
              <a:pathLst>
                <a:path w="943" h="1742" extrusionOk="0">
                  <a:moveTo>
                    <a:pt x="15" y="0"/>
                  </a:moveTo>
                  <a:lnTo>
                    <a:pt x="0" y="1702"/>
                  </a:lnTo>
                  <a:lnTo>
                    <a:pt x="132" y="1730"/>
                  </a:lnTo>
                  <a:cubicBezTo>
                    <a:pt x="172" y="1738"/>
                    <a:pt x="210" y="1742"/>
                    <a:pt x="248" y="1742"/>
                  </a:cubicBezTo>
                  <a:cubicBezTo>
                    <a:pt x="676" y="1742"/>
                    <a:pt x="943" y="1246"/>
                    <a:pt x="637" y="914"/>
                  </a:cubicBezTo>
                  <a:cubicBezTo>
                    <a:pt x="424" y="683"/>
                    <a:pt x="191" y="422"/>
                    <a:pt x="15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146;p28">
              <a:extLst>
                <a:ext uri="{FF2B5EF4-FFF2-40B4-BE49-F238E27FC236}">
                  <a16:creationId xmlns:a16="http://schemas.microsoft.com/office/drawing/2014/main" id="{37FE0C43-6CF5-4422-A9AA-2058772BCB09}"/>
                </a:ext>
              </a:extLst>
            </p:cNvPr>
            <p:cNvSpPr/>
            <p:nvPr/>
          </p:nvSpPr>
          <p:spPr>
            <a:xfrm flipH="1">
              <a:off x="7578041" y="3149842"/>
              <a:ext cx="53917" cy="101776"/>
            </a:xfrm>
            <a:custGeom>
              <a:avLst/>
              <a:gdLst/>
              <a:ahLst/>
              <a:cxnLst/>
              <a:rect l="l" t="t" r="r" b="b"/>
              <a:pathLst>
                <a:path w="970" h="1831" fill="none" extrusionOk="0">
                  <a:moveTo>
                    <a:pt x="15" y="0"/>
                  </a:moveTo>
                  <a:cubicBezTo>
                    <a:pt x="191" y="422"/>
                    <a:pt x="424" y="683"/>
                    <a:pt x="637" y="914"/>
                  </a:cubicBezTo>
                  <a:cubicBezTo>
                    <a:pt x="970" y="1275"/>
                    <a:pt x="624" y="1830"/>
                    <a:pt x="132" y="1730"/>
                  </a:cubicBezTo>
                  <a:lnTo>
                    <a:pt x="0" y="1702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147;p28">
              <a:extLst>
                <a:ext uri="{FF2B5EF4-FFF2-40B4-BE49-F238E27FC236}">
                  <a16:creationId xmlns:a16="http://schemas.microsoft.com/office/drawing/2014/main" id="{093570A5-0B86-4DCE-B3B1-77EE4090174A}"/>
                </a:ext>
              </a:extLst>
            </p:cNvPr>
            <p:cNvSpPr/>
            <p:nvPr/>
          </p:nvSpPr>
          <p:spPr>
            <a:xfrm flipH="1">
              <a:off x="7723504" y="3270180"/>
              <a:ext cx="116395" cy="134071"/>
            </a:xfrm>
            <a:custGeom>
              <a:avLst/>
              <a:gdLst/>
              <a:ahLst/>
              <a:cxnLst/>
              <a:rect l="l" t="t" r="r" b="b"/>
              <a:pathLst>
                <a:path w="2094" h="2412" extrusionOk="0">
                  <a:moveTo>
                    <a:pt x="467" y="0"/>
                  </a:moveTo>
                  <a:lnTo>
                    <a:pt x="1" y="741"/>
                  </a:lnTo>
                  <a:lnTo>
                    <a:pt x="1191" y="2411"/>
                  </a:lnTo>
                  <a:lnTo>
                    <a:pt x="1604" y="2012"/>
                  </a:lnTo>
                  <a:cubicBezTo>
                    <a:pt x="2094" y="1538"/>
                    <a:pt x="2006" y="730"/>
                    <a:pt x="1395" y="406"/>
                  </a:cubicBezTo>
                  <a:cubicBezTo>
                    <a:pt x="1368" y="393"/>
                    <a:pt x="1341" y="379"/>
                    <a:pt x="1312" y="366"/>
                  </a:cubicBezTo>
                  <a:lnTo>
                    <a:pt x="4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48;p28">
              <a:extLst>
                <a:ext uri="{FF2B5EF4-FFF2-40B4-BE49-F238E27FC236}">
                  <a16:creationId xmlns:a16="http://schemas.microsoft.com/office/drawing/2014/main" id="{18F1B869-340C-4E76-A7EB-6716BF218555}"/>
                </a:ext>
              </a:extLst>
            </p:cNvPr>
            <p:cNvSpPr/>
            <p:nvPr/>
          </p:nvSpPr>
          <p:spPr>
            <a:xfrm flipH="1">
              <a:off x="7632624" y="3258785"/>
              <a:ext cx="79209" cy="148912"/>
            </a:xfrm>
            <a:custGeom>
              <a:avLst/>
              <a:gdLst/>
              <a:ahLst/>
              <a:cxnLst/>
              <a:rect l="l" t="t" r="r" b="b"/>
              <a:pathLst>
                <a:path w="1425" h="2679" extrusionOk="0">
                  <a:moveTo>
                    <a:pt x="308" y="0"/>
                  </a:moveTo>
                  <a:cubicBezTo>
                    <a:pt x="223" y="0"/>
                    <a:pt x="144" y="59"/>
                    <a:pt x="132" y="146"/>
                  </a:cubicBezTo>
                  <a:lnTo>
                    <a:pt x="0" y="1067"/>
                  </a:lnTo>
                  <a:lnTo>
                    <a:pt x="450" y="2678"/>
                  </a:lnTo>
                  <a:lnTo>
                    <a:pt x="1425" y="1487"/>
                  </a:lnTo>
                  <a:lnTo>
                    <a:pt x="471" y="642"/>
                  </a:lnTo>
                  <a:lnTo>
                    <a:pt x="485" y="173"/>
                  </a:lnTo>
                  <a:cubicBezTo>
                    <a:pt x="486" y="107"/>
                    <a:pt x="447" y="45"/>
                    <a:pt x="384" y="17"/>
                  </a:cubicBezTo>
                  <a:cubicBezTo>
                    <a:pt x="359" y="5"/>
                    <a:pt x="333" y="0"/>
                    <a:pt x="308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149;p28">
              <a:extLst>
                <a:ext uri="{FF2B5EF4-FFF2-40B4-BE49-F238E27FC236}">
                  <a16:creationId xmlns:a16="http://schemas.microsoft.com/office/drawing/2014/main" id="{47848AE3-C7A3-4AA4-B3F8-3922864E6345}"/>
                </a:ext>
              </a:extLst>
            </p:cNvPr>
            <p:cNvSpPr/>
            <p:nvPr/>
          </p:nvSpPr>
          <p:spPr>
            <a:xfrm flipH="1">
              <a:off x="7534518" y="3254227"/>
              <a:ext cx="127846" cy="160974"/>
            </a:xfrm>
            <a:custGeom>
              <a:avLst/>
              <a:gdLst/>
              <a:ahLst/>
              <a:cxnLst/>
              <a:rect l="l" t="t" r="r" b="b"/>
              <a:pathLst>
                <a:path w="2300" h="2896" extrusionOk="0">
                  <a:moveTo>
                    <a:pt x="1612" y="1"/>
                  </a:moveTo>
                  <a:lnTo>
                    <a:pt x="1544" y="668"/>
                  </a:lnTo>
                  <a:lnTo>
                    <a:pt x="1" y="1218"/>
                  </a:lnTo>
                  <a:lnTo>
                    <a:pt x="111" y="2895"/>
                  </a:lnTo>
                  <a:lnTo>
                    <a:pt x="2111" y="884"/>
                  </a:lnTo>
                  <a:cubicBezTo>
                    <a:pt x="2238" y="757"/>
                    <a:pt x="2300" y="584"/>
                    <a:pt x="2279" y="409"/>
                  </a:cubicBezTo>
                  <a:lnTo>
                    <a:pt x="2275" y="372"/>
                  </a:lnTo>
                  <a:cubicBezTo>
                    <a:pt x="2260" y="246"/>
                    <a:pt x="2165" y="143"/>
                    <a:pt x="2037" y="113"/>
                  </a:cubicBezTo>
                  <a:lnTo>
                    <a:pt x="1612" y="1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150;p28">
              <a:extLst>
                <a:ext uri="{FF2B5EF4-FFF2-40B4-BE49-F238E27FC236}">
                  <a16:creationId xmlns:a16="http://schemas.microsoft.com/office/drawing/2014/main" id="{FE3FAF13-7683-4B52-85E7-1C60A9C8A6D2}"/>
                </a:ext>
              </a:extLst>
            </p:cNvPr>
            <p:cNvSpPr/>
            <p:nvPr/>
          </p:nvSpPr>
          <p:spPr>
            <a:xfrm flipH="1">
              <a:off x="7548024" y="3299861"/>
              <a:ext cx="158250" cy="146856"/>
            </a:xfrm>
            <a:custGeom>
              <a:avLst/>
              <a:gdLst/>
              <a:ahLst/>
              <a:cxnLst/>
              <a:rect l="l" t="t" r="r" b="b"/>
              <a:pathLst>
                <a:path w="2847" h="2642" extrusionOk="0">
                  <a:moveTo>
                    <a:pt x="2713" y="0"/>
                  </a:moveTo>
                  <a:lnTo>
                    <a:pt x="1" y="691"/>
                  </a:lnTo>
                  <a:lnTo>
                    <a:pt x="504" y="2641"/>
                  </a:lnTo>
                  <a:lnTo>
                    <a:pt x="2419" y="1685"/>
                  </a:lnTo>
                  <a:cubicBezTo>
                    <a:pt x="2621" y="1584"/>
                    <a:pt x="2730" y="1368"/>
                    <a:pt x="2684" y="1154"/>
                  </a:cubicBezTo>
                  <a:cubicBezTo>
                    <a:pt x="2794" y="1053"/>
                    <a:pt x="2846" y="909"/>
                    <a:pt x="2826" y="766"/>
                  </a:cubicBezTo>
                  <a:lnTo>
                    <a:pt x="2713" y="0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151;p28">
              <a:extLst>
                <a:ext uri="{FF2B5EF4-FFF2-40B4-BE49-F238E27FC236}">
                  <a16:creationId xmlns:a16="http://schemas.microsoft.com/office/drawing/2014/main" id="{8ED27B98-B610-49EA-B11A-29A4D378A1FD}"/>
                </a:ext>
              </a:extLst>
            </p:cNvPr>
            <p:cNvSpPr/>
            <p:nvPr/>
          </p:nvSpPr>
          <p:spPr>
            <a:xfrm flipH="1">
              <a:off x="7629065" y="3376456"/>
              <a:ext cx="199439" cy="427727"/>
            </a:xfrm>
            <a:custGeom>
              <a:avLst/>
              <a:gdLst/>
              <a:ahLst/>
              <a:cxnLst/>
              <a:rect l="l" t="t" r="r" b="b"/>
              <a:pathLst>
                <a:path w="3588" h="7695" extrusionOk="0">
                  <a:moveTo>
                    <a:pt x="2833" y="1"/>
                  </a:moveTo>
                  <a:lnTo>
                    <a:pt x="487" y="4651"/>
                  </a:lnTo>
                  <a:cubicBezTo>
                    <a:pt x="0" y="5619"/>
                    <a:pt x="50" y="6753"/>
                    <a:pt x="618" y="7679"/>
                  </a:cubicBezTo>
                  <a:cubicBezTo>
                    <a:pt x="709" y="7689"/>
                    <a:pt x="800" y="7695"/>
                    <a:pt x="890" y="7695"/>
                  </a:cubicBezTo>
                  <a:cubicBezTo>
                    <a:pt x="1984" y="7695"/>
                    <a:pt x="2928" y="6904"/>
                    <a:pt x="3039" y="5838"/>
                  </a:cubicBezTo>
                  <a:cubicBezTo>
                    <a:pt x="3173" y="4557"/>
                    <a:pt x="3360" y="2730"/>
                    <a:pt x="3588" y="465"/>
                  </a:cubicBezTo>
                  <a:lnTo>
                    <a:pt x="2833" y="1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1152;p28">
              <a:extLst>
                <a:ext uri="{FF2B5EF4-FFF2-40B4-BE49-F238E27FC236}">
                  <a16:creationId xmlns:a16="http://schemas.microsoft.com/office/drawing/2014/main" id="{01B673FA-4992-4449-97DD-9BED7B11D6A4}"/>
                </a:ext>
              </a:extLst>
            </p:cNvPr>
            <p:cNvSpPr/>
            <p:nvPr/>
          </p:nvSpPr>
          <p:spPr>
            <a:xfrm flipH="1">
              <a:off x="7627400" y="3264510"/>
              <a:ext cx="40021" cy="17509"/>
            </a:xfrm>
            <a:custGeom>
              <a:avLst/>
              <a:gdLst/>
              <a:ahLst/>
              <a:cxnLst/>
              <a:rect l="l" t="t" r="r" b="b"/>
              <a:pathLst>
                <a:path w="720" h="315" extrusionOk="0">
                  <a:moveTo>
                    <a:pt x="115" y="1"/>
                  </a:moveTo>
                  <a:lnTo>
                    <a:pt x="0" y="36"/>
                  </a:lnTo>
                  <a:cubicBezTo>
                    <a:pt x="45" y="165"/>
                    <a:pt x="162" y="269"/>
                    <a:pt x="300" y="303"/>
                  </a:cubicBezTo>
                  <a:cubicBezTo>
                    <a:pt x="306" y="304"/>
                    <a:pt x="310" y="305"/>
                    <a:pt x="316" y="306"/>
                  </a:cubicBezTo>
                  <a:cubicBezTo>
                    <a:pt x="344" y="312"/>
                    <a:pt x="373" y="315"/>
                    <a:pt x="402" y="315"/>
                  </a:cubicBezTo>
                  <a:cubicBezTo>
                    <a:pt x="521" y="315"/>
                    <a:pt x="639" y="267"/>
                    <a:pt x="719" y="182"/>
                  </a:cubicBezTo>
                  <a:lnTo>
                    <a:pt x="631" y="106"/>
                  </a:lnTo>
                  <a:cubicBezTo>
                    <a:pt x="574" y="166"/>
                    <a:pt x="487" y="201"/>
                    <a:pt x="402" y="201"/>
                  </a:cubicBezTo>
                  <a:cubicBezTo>
                    <a:pt x="381" y="201"/>
                    <a:pt x="361" y="199"/>
                    <a:pt x="341" y="195"/>
                  </a:cubicBezTo>
                  <a:cubicBezTo>
                    <a:pt x="237" y="174"/>
                    <a:pt x="147" y="96"/>
                    <a:pt x="115" y="1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153;p28">
              <a:extLst>
                <a:ext uri="{FF2B5EF4-FFF2-40B4-BE49-F238E27FC236}">
                  <a16:creationId xmlns:a16="http://schemas.microsoft.com/office/drawing/2014/main" id="{D2EA8659-FC7B-409D-94DC-4EA9E65803FD}"/>
                </a:ext>
              </a:extLst>
            </p:cNvPr>
            <p:cNvSpPr/>
            <p:nvPr/>
          </p:nvSpPr>
          <p:spPr>
            <a:xfrm flipH="1">
              <a:off x="7609779" y="3055905"/>
              <a:ext cx="77430" cy="36408"/>
            </a:xfrm>
            <a:custGeom>
              <a:avLst/>
              <a:gdLst/>
              <a:ahLst/>
              <a:cxnLst/>
              <a:rect l="l" t="t" r="r" b="b"/>
              <a:pathLst>
                <a:path w="1393" h="655" extrusionOk="0">
                  <a:moveTo>
                    <a:pt x="696" y="0"/>
                  </a:moveTo>
                  <a:cubicBezTo>
                    <a:pt x="284" y="0"/>
                    <a:pt x="1" y="353"/>
                    <a:pt x="1" y="353"/>
                  </a:cubicBezTo>
                  <a:cubicBezTo>
                    <a:pt x="293" y="579"/>
                    <a:pt x="545" y="655"/>
                    <a:pt x="751" y="655"/>
                  </a:cubicBezTo>
                  <a:cubicBezTo>
                    <a:pt x="1163" y="655"/>
                    <a:pt x="1392" y="353"/>
                    <a:pt x="1392" y="353"/>
                  </a:cubicBezTo>
                  <a:cubicBezTo>
                    <a:pt x="1141" y="88"/>
                    <a:pt x="902" y="0"/>
                    <a:pt x="696" y="0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154;p28">
              <a:extLst>
                <a:ext uri="{FF2B5EF4-FFF2-40B4-BE49-F238E27FC236}">
                  <a16:creationId xmlns:a16="http://schemas.microsoft.com/office/drawing/2014/main" id="{4EDB4FE9-27D5-4D0B-9050-0796B6E86F83}"/>
                </a:ext>
              </a:extLst>
            </p:cNvPr>
            <p:cNvSpPr/>
            <p:nvPr/>
          </p:nvSpPr>
          <p:spPr>
            <a:xfrm flipH="1">
              <a:off x="7706218" y="3105264"/>
              <a:ext cx="46247" cy="69926"/>
            </a:xfrm>
            <a:custGeom>
              <a:avLst/>
              <a:gdLst/>
              <a:ahLst/>
              <a:cxnLst/>
              <a:rect l="l" t="t" r="r" b="b"/>
              <a:pathLst>
                <a:path w="832" h="1258" extrusionOk="0">
                  <a:moveTo>
                    <a:pt x="1" y="1"/>
                  </a:moveTo>
                  <a:lnTo>
                    <a:pt x="7" y="1257"/>
                  </a:lnTo>
                  <a:cubicBezTo>
                    <a:pt x="731" y="1257"/>
                    <a:pt x="832" y="412"/>
                    <a:pt x="832" y="4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155;p28">
              <a:extLst>
                <a:ext uri="{FF2B5EF4-FFF2-40B4-BE49-F238E27FC236}">
                  <a16:creationId xmlns:a16="http://schemas.microsoft.com/office/drawing/2014/main" id="{B4C437FB-BC37-4DCF-B2F7-6934216600A8}"/>
                </a:ext>
              </a:extLst>
            </p:cNvPr>
            <p:cNvSpPr/>
            <p:nvPr/>
          </p:nvSpPr>
          <p:spPr>
            <a:xfrm flipH="1">
              <a:off x="7983469" y="4103099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3" y="0"/>
                  </a:moveTo>
                  <a:lnTo>
                    <a:pt x="0" y="10618"/>
                  </a:lnTo>
                  <a:lnTo>
                    <a:pt x="592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156;p28">
              <a:extLst>
                <a:ext uri="{FF2B5EF4-FFF2-40B4-BE49-F238E27FC236}">
                  <a16:creationId xmlns:a16="http://schemas.microsoft.com/office/drawing/2014/main" id="{FC3D42E2-A700-4D5F-B549-122FD93A064D}"/>
                </a:ext>
              </a:extLst>
            </p:cNvPr>
            <p:cNvSpPr/>
            <p:nvPr/>
          </p:nvSpPr>
          <p:spPr>
            <a:xfrm flipH="1">
              <a:off x="7766855" y="3773655"/>
              <a:ext cx="374476" cy="336901"/>
            </a:xfrm>
            <a:custGeom>
              <a:avLst/>
              <a:gdLst/>
              <a:ahLst/>
              <a:cxnLst/>
              <a:rect l="l" t="t" r="r" b="b"/>
              <a:pathLst>
                <a:path w="6737" h="6061" extrusionOk="0">
                  <a:moveTo>
                    <a:pt x="113" y="1"/>
                  </a:moveTo>
                  <a:lnTo>
                    <a:pt x="59" y="2490"/>
                  </a:lnTo>
                  <a:lnTo>
                    <a:pt x="21" y="4215"/>
                  </a:lnTo>
                  <a:cubicBezTo>
                    <a:pt x="1" y="5158"/>
                    <a:pt x="688" y="5941"/>
                    <a:pt x="1553" y="5963"/>
                  </a:cubicBezTo>
                  <a:lnTo>
                    <a:pt x="2112" y="5976"/>
                  </a:lnTo>
                  <a:lnTo>
                    <a:pt x="5396" y="6061"/>
                  </a:lnTo>
                  <a:lnTo>
                    <a:pt x="6636" y="5531"/>
                  </a:lnTo>
                  <a:lnTo>
                    <a:pt x="6718" y="1719"/>
                  </a:lnTo>
                  <a:cubicBezTo>
                    <a:pt x="6736" y="864"/>
                    <a:pt x="6114" y="154"/>
                    <a:pt x="5328" y="13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157;p28">
              <a:extLst>
                <a:ext uri="{FF2B5EF4-FFF2-40B4-BE49-F238E27FC236}">
                  <a16:creationId xmlns:a16="http://schemas.microsoft.com/office/drawing/2014/main" id="{74E31AE0-51E5-4D38-AD11-80E420099934}"/>
                </a:ext>
              </a:extLst>
            </p:cNvPr>
            <p:cNvSpPr/>
            <p:nvPr/>
          </p:nvSpPr>
          <p:spPr>
            <a:xfrm>
              <a:off x="7821350" y="3360738"/>
              <a:ext cx="122100" cy="1221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32"/>
          <p:cNvSpPr/>
          <p:nvPr/>
        </p:nvSpPr>
        <p:spPr>
          <a:xfrm>
            <a:off x="2753273" y="1161235"/>
            <a:ext cx="3994702" cy="3459013"/>
          </a:xfrm>
          <a:prstGeom prst="roundRect">
            <a:avLst>
              <a:gd name="adj" fmla="val 9634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0" name="Google Shape;1560;p32"/>
          <p:cNvSpPr/>
          <p:nvPr/>
        </p:nvSpPr>
        <p:spPr>
          <a:xfrm flipH="1">
            <a:off x="3240117" y="364178"/>
            <a:ext cx="4375200" cy="441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Examples</a:t>
            </a:r>
            <a:endParaRPr lang="en-US" sz="18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833AE37E-78DA-4EAA-8FAE-72F81249715B}"/>
              </a:ext>
            </a:extLst>
          </p:cNvPr>
          <p:cNvSpPr txBox="1"/>
          <p:nvPr/>
        </p:nvSpPr>
        <p:spPr>
          <a:xfrm>
            <a:off x="3122210" y="1508974"/>
            <a:ext cx="5721678" cy="17030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How your day going?</a:t>
            </a:r>
          </a:p>
          <a:p>
            <a:pPr marL="342900" indent="-342900" algn="just"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Having a busy day?</a:t>
            </a:r>
          </a:p>
          <a:p>
            <a:pPr marL="342900" indent="-342900" algn="just"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How everything?</a:t>
            </a:r>
          </a:p>
          <a:p>
            <a:pPr marL="342900" indent="-342900" algn="just"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1800" dirty="0"/>
              <a:t>hi, how are you?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7FDA52C7-F20A-4A45-9094-AA654E45D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456" y="1161235"/>
            <a:ext cx="4403875" cy="3459013"/>
          </a:xfrm>
          <a:prstGeom prst="rect">
            <a:avLst/>
          </a:prstGeom>
        </p:spPr>
      </p:pic>
      <p:grpSp>
        <p:nvGrpSpPr>
          <p:cNvPr id="130" name="Google Shape;1082;p28">
            <a:extLst>
              <a:ext uri="{FF2B5EF4-FFF2-40B4-BE49-F238E27FC236}">
                <a16:creationId xmlns:a16="http://schemas.microsoft.com/office/drawing/2014/main" id="{6ACA50DC-63D9-48B3-AB81-E826FA1EA0E1}"/>
              </a:ext>
            </a:extLst>
          </p:cNvPr>
          <p:cNvGrpSpPr/>
          <p:nvPr/>
        </p:nvGrpSpPr>
        <p:grpSpPr>
          <a:xfrm flipH="1">
            <a:off x="438224" y="1920948"/>
            <a:ext cx="1574874" cy="2699299"/>
            <a:chOff x="7129917" y="2927063"/>
            <a:chExt cx="1012414" cy="1770295"/>
          </a:xfrm>
        </p:grpSpPr>
        <p:sp>
          <p:nvSpPr>
            <p:cNvPr id="131" name="Google Shape;1083;p28">
              <a:extLst>
                <a:ext uri="{FF2B5EF4-FFF2-40B4-BE49-F238E27FC236}">
                  <a16:creationId xmlns:a16="http://schemas.microsoft.com/office/drawing/2014/main" id="{C2310C54-B40A-4C8D-8ABF-1653BD33EF1B}"/>
                </a:ext>
              </a:extLst>
            </p:cNvPr>
            <p:cNvSpPr/>
            <p:nvPr/>
          </p:nvSpPr>
          <p:spPr>
            <a:xfrm flipH="1">
              <a:off x="7352481" y="2979867"/>
              <a:ext cx="57753" cy="256414"/>
            </a:xfrm>
            <a:custGeom>
              <a:avLst/>
              <a:gdLst/>
              <a:ahLst/>
              <a:cxnLst/>
              <a:rect l="l" t="t" r="r" b="b"/>
              <a:pathLst>
                <a:path w="1039" h="4613" extrusionOk="0">
                  <a:moveTo>
                    <a:pt x="290" y="0"/>
                  </a:moveTo>
                  <a:lnTo>
                    <a:pt x="1" y="4566"/>
                  </a:lnTo>
                  <a:lnTo>
                    <a:pt x="750" y="4613"/>
                  </a:lnTo>
                  <a:lnTo>
                    <a:pt x="1039" y="47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084;p28">
              <a:extLst>
                <a:ext uri="{FF2B5EF4-FFF2-40B4-BE49-F238E27FC236}">
                  <a16:creationId xmlns:a16="http://schemas.microsoft.com/office/drawing/2014/main" id="{C4E61206-B51A-4D9E-929B-F676F89109A6}"/>
                </a:ext>
              </a:extLst>
            </p:cNvPr>
            <p:cNvSpPr/>
            <p:nvPr/>
          </p:nvSpPr>
          <p:spPr>
            <a:xfrm flipH="1">
              <a:off x="7406064" y="3041732"/>
              <a:ext cx="57697" cy="194992"/>
            </a:xfrm>
            <a:custGeom>
              <a:avLst/>
              <a:gdLst/>
              <a:ahLst/>
              <a:cxnLst/>
              <a:rect l="l" t="t" r="r" b="b"/>
              <a:pathLst>
                <a:path w="1038" h="3508" extrusionOk="0">
                  <a:moveTo>
                    <a:pt x="289" y="1"/>
                  </a:moveTo>
                  <a:lnTo>
                    <a:pt x="0" y="3445"/>
                  </a:lnTo>
                  <a:lnTo>
                    <a:pt x="748" y="3508"/>
                  </a:lnTo>
                  <a:lnTo>
                    <a:pt x="1037" y="64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85;p28">
              <a:extLst>
                <a:ext uri="{FF2B5EF4-FFF2-40B4-BE49-F238E27FC236}">
                  <a16:creationId xmlns:a16="http://schemas.microsoft.com/office/drawing/2014/main" id="{6F1059BD-0C8B-4B1F-88DC-479CF70AA696}"/>
                </a:ext>
              </a:extLst>
            </p:cNvPr>
            <p:cNvSpPr/>
            <p:nvPr/>
          </p:nvSpPr>
          <p:spPr>
            <a:xfrm flipH="1">
              <a:off x="7458202" y="2947128"/>
              <a:ext cx="78597" cy="289598"/>
            </a:xfrm>
            <a:custGeom>
              <a:avLst/>
              <a:gdLst/>
              <a:ahLst/>
              <a:cxnLst/>
              <a:rect l="l" t="t" r="r" b="b"/>
              <a:pathLst>
                <a:path w="1414" h="5210" extrusionOk="0">
                  <a:moveTo>
                    <a:pt x="290" y="1"/>
                  </a:moveTo>
                  <a:lnTo>
                    <a:pt x="1" y="5147"/>
                  </a:lnTo>
                  <a:lnTo>
                    <a:pt x="1124" y="5210"/>
                  </a:lnTo>
                  <a:lnTo>
                    <a:pt x="1414" y="63"/>
                  </a:lnTo>
                  <a:lnTo>
                    <a:pt x="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86;p28">
              <a:extLst>
                <a:ext uri="{FF2B5EF4-FFF2-40B4-BE49-F238E27FC236}">
                  <a16:creationId xmlns:a16="http://schemas.microsoft.com/office/drawing/2014/main" id="{311F9113-4C9F-491E-A196-943E644D2270}"/>
                </a:ext>
              </a:extLst>
            </p:cNvPr>
            <p:cNvSpPr/>
            <p:nvPr/>
          </p:nvSpPr>
          <p:spPr>
            <a:xfrm flipH="1">
              <a:off x="7531184" y="3001322"/>
              <a:ext cx="57697" cy="235125"/>
            </a:xfrm>
            <a:custGeom>
              <a:avLst/>
              <a:gdLst/>
              <a:ahLst/>
              <a:cxnLst/>
              <a:rect l="l" t="t" r="r" b="b"/>
              <a:pathLst>
                <a:path w="1038" h="4230" extrusionOk="0">
                  <a:moveTo>
                    <a:pt x="288" y="1"/>
                  </a:moveTo>
                  <a:lnTo>
                    <a:pt x="0" y="4178"/>
                  </a:lnTo>
                  <a:lnTo>
                    <a:pt x="748" y="4229"/>
                  </a:lnTo>
                  <a:lnTo>
                    <a:pt x="1037" y="52"/>
                  </a:lnTo>
                  <a:lnTo>
                    <a:pt x="2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87;p28">
              <a:extLst>
                <a:ext uri="{FF2B5EF4-FFF2-40B4-BE49-F238E27FC236}">
                  <a16:creationId xmlns:a16="http://schemas.microsoft.com/office/drawing/2014/main" id="{533F9F6E-246A-46FE-8FEB-A17258788DE6}"/>
                </a:ext>
              </a:extLst>
            </p:cNvPr>
            <p:cNvSpPr/>
            <p:nvPr/>
          </p:nvSpPr>
          <p:spPr>
            <a:xfrm flipH="1">
              <a:off x="7599663" y="3023389"/>
              <a:ext cx="89047" cy="215670"/>
            </a:xfrm>
            <a:custGeom>
              <a:avLst/>
              <a:gdLst/>
              <a:ahLst/>
              <a:cxnLst/>
              <a:rect l="l" t="t" r="r" b="b"/>
              <a:pathLst>
                <a:path w="1602" h="3880" extrusionOk="0">
                  <a:moveTo>
                    <a:pt x="1116" y="0"/>
                  </a:moveTo>
                  <a:lnTo>
                    <a:pt x="0" y="146"/>
                  </a:lnTo>
                  <a:lnTo>
                    <a:pt x="486" y="3879"/>
                  </a:lnTo>
                  <a:lnTo>
                    <a:pt x="1602" y="3734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88;p28">
              <a:extLst>
                <a:ext uri="{FF2B5EF4-FFF2-40B4-BE49-F238E27FC236}">
                  <a16:creationId xmlns:a16="http://schemas.microsoft.com/office/drawing/2014/main" id="{038FD7E0-0AED-4833-9F1D-FF82F06F1A9A}"/>
                </a:ext>
              </a:extLst>
            </p:cNvPr>
            <p:cNvSpPr/>
            <p:nvPr/>
          </p:nvSpPr>
          <p:spPr>
            <a:xfrm flipH="1">
              <a:off x="7672144" y="2927063"/>
              <a:ext cx="98941" cy="311665"/>
            </a:xfrm>
            <a:custGeom>
              <a:avLst/>
              <a:gdLst/>
              <a:ahLst/>
              <a:cxnLst/>
              <a:rect l="l" t="t" r="r" b="b"/>
              <a:pathLst>
                <a:path w="1780" h="5607" extrusionOk="0">
                  <a:moveTo>
                    <a:pt x="1119" y="0"/>
                  </a:moveTo>
                  <a:lnTo>
                    <a:pt x="1" y="135"/>
                  </a:lnTo>
                  <a:lnTo>
                    <a:pt x="662" y="5606"/>
                  </a:lnTo>
                  <a:lnTo>
                    <a:pt x="1780" y="5472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89;p28">
              <a:extLst>
                <a:ext uri="{FF2B5EF4-FFF2-40B4-BE49-F238E27FC236}">
                  <a16:creationId xmlns:a16="http://schemas.microsoft.com/office/drawing/2014/main" id="{D8F72951-0C36-48C5-B7C0-2894E7F0E9A4}"/>
                </a:ext>
              </a:extLst>
            </p:cNvPr>
            <p:cNvSpPr/>
            <p:nvPr/>
          </p:nvSpPr>
          <p:spPr>
            <a:xfrm flipH="1">
              <a:off x="7745126" y="2971919"/>
              <a:ext cx="78097" cy="265974"/>
            </a:xfrm>
            <a:custGeom>
              <a:avLst/>
              <a:gdLst/>
              <a:ahLst/>
              <a:cxnLst/>
              <a:rect l="l" t="t" r="r" b="b"/>
              <a:pathLst>
                <a:path w="1405" h="4785" extrusionOk="0">
                  <a:moveTo>
                    <a:pt x="743" y="0"/>
                  </a:moveTo>
                  <a:lnTo>
                    <a:pt x="0" y="106"/>
                  </a:lnTo>
                  <a:lnTo>
                    <a:pt x="662" y="4785"/>
                  </a:lnTo>
                  <a:lnTo>
                    <a:pt x="1404" y="4679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90;p28">
              <a:extLst>
                <a:ext uri="{FF2B5EF4-FFF2-40B4-BE49-F238E27FC236}">
                  <a16:creationId xmlns:a16="http://schemas.microsoft.com/office/drawing/2014/main" id="{DE64C099-275A-4935-AAF4-5FDACA9F67FD}"/>
                </a:ext>
              </a:extLst>
            </p:cNvPr>
            <p:cNvSpPr/>
            <p:nvPr/>
          </p:nvSpPr>
          <p:spPr>
            <a:xfrm flipH="1">
              <a:off x="7797319" y="2950241"/>
              <a:ext cx="98775" cy="288820"/>
            </a:xfrm>
            <a:custGeom>
              <a:avLst/>
              <a:gdLst/>
              <a:ahLst/>
              <a:cxnLst/>
              <a:rect l="l" t="t" r="r" b="b"/>
              <a:pathLst>
                <a:path w="1777" h="5196" extrusionOk="0">
                  <a:moveTo>
                    <a:pt x="1116" y="1"/>
                  </a:moveTo>
                  <a:lnTo>
                    <a:pt x="0" y="147"/>
                  </a:lnTo>
                  <a:lnTo>
                    <a:pt x="661" y="5195"/>
                  </a:lnTo>
                  <a:lnTo>
                    <a:pt x="1777" y="5049"/>
                  </a:lnTo>
                  <a:lnTo>
                    <a:pt x="111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91;p28">
              <a:extLst>
                <a:ext uri="{FF2B5EF4-FFF2-40B4-BE49-F238E27FC236}">
                  <a16:creationId xmlns:a16="http://schemas.microsoft.com/office/drawing/2014/main" id="{F6F0403F-EE36-48F7-86EC-B9EFE0AE78D9}"/>
                </a:ext>
              </a:extLst>
            </p:cNvPr>
            <p:cNvSpPr/>
            <p:nvPr/>
          </p:nvSpPr>
          <p:spPr>
            <a:xfrm flipH="1">
              <a:off x="7820551" y="3158735"/>
              <a:ext cx="266197" cy="64423"/>
            </a:xfrm>
            <a:custGeom>
              <a:avLst/>
              <a:gdLst/>
              <a:ahLst/>
              <a:cxnLst/>
              <a:rect l="l" t="t" r="r" b="b"/>
              <a:pathLst>
                <a:path w="4789" h="1159" extrusionOk="0">
                  <a:moveTo>
                    <a:pt x="1" y="0"/>
                  </a:moveTo>
                  <a:lnTo>
                    <a:pt x="1" y="1158"/>
                  </a:lnTo>
                  <a:lnTo>
                    <a:pt x="4788" y="1158"/>
                  </a:lnTo>
                  <a:lnTo>
                    <a:pt x="478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92;p28">
              <a:extLst>
                <a:ext uri="{FF2B5EF4-FFF2-40B4-BE49-F238E27FC236}">
                  <a16:creationId xmlns:a16="http://schemas.microsoft.com/office/drawing/2014/main" id="{F2B2B27D-943F-4FB8-8054-70CE5EF7F046}"/>
                </a:ext>
              </a:extLst>
            </p:cNvPr>
            <p:cNvSpPr/>
            <p:nvPr/>
          </p:nvSpPr>
          <p:spPr>
            <a:xfrm flipH="1">
              <a:off x="7851234" y="3092591"/>
              <a:ext cx="199884" cy="56252"/>
            </a:xfrm>
            <a:custGeom>
              <a:avLst/>
              <a:gdLst/>
              <a:ahLst/>
              <a:cxnLst/>
              <a:rect l="l" t="t" r="r" b="b"/>
              <a:pathLst>
                <a:path w="3596" h="1012" extrusionOk="0">
                  <a:moveTo>
                    <a:pt x="1" y="0"/>
                  </a:moveTo>
                  <a:lnTo>
                    <a:pt x="1" y="1012"/>
                  </a:lnTo>
                  <a:lnTo>
                    <a:pt x="3595" y="1012"/>
                  </a:lnTo>
                  <a:lnTo>
                    <a:pt x="3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93;p28">
              <a:extLst>
                <a:ext uri="{FF2B5EF4-FFF2-40B4-BE49-F238E27FC236}">
                  <a16:creationId xmlns:a16="http://schemas.microsoft.com/office/drawing/2014/main" id="{9D83DB3E-9067-4D55-9DF7-BCBA2A6B632A}"/>
                </a:ext>
              </a:extLst>
            </p:cNvPr>
            <p:cNvSpPr/>
            <p:nvPr/>
          </p:nvSpPr>
          <p:spPr>
            <a:xfrm flipH="1">
              <a:off x="7836227" y="3046679"/>
              <a:ext cx="158695" cy="33796"/>
            </a:xfrm>
            <a:custGeom>
              <a:avLst/>
              <a:gdLst/>
              <a:ahLst/>
              <a:cxnLst/>
              <a:rect l="l" t="t" r="r" b="b"/>
              <a:pathLst>
                <a:path w="2855" h="608" extrusionOk="0">
                  <a:moveTo>
                    <a:pt x="0" y="1"/>
                  </a:moveTo>
                  <a:lnTo>
                    <a:pt x="0" y="608"/>
                  </a:lnTo>
                  <a:lnTo>
                    <a:pt x="2855" y="608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94;p28">
              <a:extLst>
                <a:ext uri="{FF2B5EF4-FFF2-40B4-BE49-F238E27FC236}">
                  <a16:creationId xmlns:a16="http://schemas.microsoft.com/office/drawing/2014/main" id="{B893A675-4447-4A79-9DAD-8819D0D2D685}"/>
                </a:ext>
              </a:extLst>
            </p:cNvPr>
            <p:cNvSpPr/>
            <p:nvPr/>
          </p:nvSpPr>
          <p:spPr>
            <a:xfrm flipH="1">
              <a:off x="7317506" y="3216208"/>
              <a:ext cx="810207" cy="48470"/>
            </a:xfrm>
            <a:custGeom>
              <a:avLst/>
              <a:gdLst/>
              <a:ahLst/>
              <a:cxnLst/>
              <a:rect l="l" t="t" r="r" b="b"/>
              <a:pathLst>
                <a:path w="14576" h="872" extrusionOk="0">
                  <a:moveTo>
                    <a:pt x="0" y="1"/>
                  </a:moveTo>
                  <a:lnTo>
                    <a:pt x="0" y="872"/>
                  </a:lnTo>
                  <a:lnTo>
                    <a:pt x="14576" y="872"/>
                  </a:lnTo>
                  <a:lnTo>
                    <a:pt x="145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95;p28">
              <a:extLst>
                <a:ext uri="{FF2B5EF4-FFF2-40B4-BE49-F238E27FC236}">
                  <a16:creationId xmlns:a16="http://schemas.microsoft.com/office/drawing/2014/main" id="{35462C27-EACC-4B31-B634-C8820251237A}"/>
                </a:ext>
              </a:extLst>
            </p:cNvPr>
            <p:cNvSpPr/>
            <p:nvPr/>
          </p:nvSpPr>
          <p:spPr>
            <a:xfrm flipH="1">
              <a:off x="7310180" y="4103099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4" y="0"/>
                  </a:moveTo>
                  <a:lnTo>
                    <a:pt x="0" y="10618"/>
                  </a:lnTo>
                  <a:lnTo>
                    <a:pt x="592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96;p28">
              <a:extLst>
                <a:ext uri="{FF2B5EF4-FFF2-40B4-BE49-F238E27FC236}">
                  <a16:creationId xmlns:a16="http://schemas.microsoft.com/office/drawing/2014/main" id="{F7282B99-DA53-4C3D-ABCA-C85AD574103A}"/>
                </a:ext>
              </a:extLst>
            </p:cNvPr>
            <p:cNvSpPr/>
            <p:nvPr/>
          </p:nvSpPr>
          <p:spPr>
            <a:xfrm flipH="1">
              <a:off x="7490272" y="4107101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3" y="0"/>
                  </a:moveTo>
                  <a:lnTo>
                    <a:pt x="0" y="10618"/>
                  </a:lnTo>
                  <a:lnTo>
                    <a:pt x="593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97;p28">
              <a:extLst>
                <a:ext uri="{FF2B5EF4-FFF2-40B4-BE49-F238E27FC236}">
                  <a16:creationId xmlns:a16="http://schemas.microsoft.com/office/drawing/2014/main" id="{130DB665-9C3E-437B-A72D-27CC1D01A209}"/>
                </a:ext>
              </a:extLst>
            </p:cNvPr>
            <p:cNvSpPr/>
            <p:nvPr/>
          </p:nvSpPr>
          <p:spPr>
            <a:xfrm flipH="1">
              <a:off x="7365475" y="3769820"/>
              <a:ext cx="774744" cy="349185"/>
            </a:xfrm>
            <a:custGeom>
              <a:avLst/>
              <a:gdLst/>
              <a:ahLst/>
              <a:cxnLst/>
              <a:rect l="l" t="t" r="r" b="b"/>
              <a:pathLst>
                <a:path w="13938" h="6282" extrusionOk="0">
                  <a:moveTo>
                    <a:pt x="120" y="0"/>
                  </a:moveTo>
                  <a:lnTo>
                    <a:pt x="25" y="4077"/>
                  </a:lnTo>
                  <a:cubicBezTo>
                    <a:pt x="0" y="5140"/>
                    <a:pt x="841" y="6021"/>
                    <a:pt x="1905" y="6047"/>
                  </a:cubicBezTo>
                  <a:lnTo>
                    <a:pt x="11891" y="6281"/>
                  </a:lnTo>
                  <a:cubicBezTo>
                    <a:pt x="11907" y="6281"/>
                    <a:pt x="11922" y="6281"/>
                    <a:pt x="11938" y="6281"/>
                  </a:cubicBezTo>
                  <a:cubicBezTo>
                    <a:pt x="12980" y="6281"/>
                    <a:pt x="13837" y="5448"/>
                    <a:pt x="13862" y="4400"/>
                  </a:cubicBezTo>
                  <a:lnTo>
                    <a:pt x="13912" y="2250"/>
                  </a:lnTo>
                  <a:cubicBezTo>
                    <a:pt x="13938" y="1187"/>
                    <a:pt x="13095" y="304"/>
                    <a:pt x="12032" y="27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98;p28">
              <a:extLst>
                <a:ext uri="{FF2B5EF4-FFF2-40B4-BE49-F238E27FC236}">
                  <a16:creationId xmlns:a16="http://schemas.microsoft.com/office/drawing/2014/main" id="{7CF13930-3266-40BF-880F-A49BD898CDC5}"/>
                </a:ext>
              </a:extLst>
            </p:cNvPr>
            <p:cNvSpPr/>
            <p:nvPr/>
          </p:nvSpPr>
          <p:spPr>
            <a:xfrm flipH="1">
              <a:off x="7685923" y="3410528"/>
              <a:ext cx="456408" cy="672189"/>
            </a:xfrm>
            <a:custGeom>
              <a:avLst/>
              <a:gdLst/>
              <a:ahLst/>
              <a:cxnLst/>
              <a:rect l="l" t="t" r="r" b="b"/>
              <a:pathLst>
                <a:path w="8211" h="12093" extrusionOk="0">
                  <a:moveTo>
                    <a:pt x="3828" y="1"/>
                  </a:moveTo>
                  <a:cubicBezTo>
                    <a:pt x="1849" y="1"/>
                    <a:pt x="221" y="1582"/>
                    <a:pt x="175" y="3571"/>
                  </a:cubicBezTo>
                  <a:lnTo>
                    <a:pt x="27" y="9905"/>
                  </a:lnTo>
                  <a:cubicBezTo>
                    <a:pt x="0" y="11010"/>
                    <a:pt x="875" y="11926"/>
                    <a:pt x="1980" y="11953"/>
                  </a:cubicBezTo>
                  <a:lnTo>
                    <a:pt x="7967" y="12092"/>
                  </a:lnTo>
                  <a:lnTo>
                    <a:pt x="8163" y="3758"/>
                  </a:lnTo>
                  <a:cubicBezTo>
                    <a:pt x="8211" y="1739"/>
                    <a:pt x="6612" y="66"/>
                    <a:pt x="4595" y="18"/>
                  </a:cubicBezTo>
                  <a:lnTo>
                    <a:pt x="3915" y="2"/>
                  </a:lnTo>
                  <a:cubicBezTo>
                    <a:pt x="3886" y="1"/>
                    <a:pt x="3857" y="1"/>
                    <a:pt x="38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99;p28">
              <a:extLst>
                <a:ext uri="{FF2B5EF4-FFF2-40B4-BE49-F238E27FC236}">
                  <a16:creationId xmlns:a16="http://schemas.microsoft.com/office/drawing/2014/main" id="{FC5DB68F-C08B-4E96-876F-3C31D216D715}"/>
                </a:ext>
              </a:extLst>
            </p:cNvPr>
            <p:cNvSpPr/>
            <p:nvPr/>
          </p:nvSpPr>
          <p:spPr>
            <a:xfrm flipH="1">
              <a:off x="7715606" y="3412140"/>
              <a:ext cx="358912" cy="670577"/>
            </a:xfrm>
            <a:custGeom>
              <a:avLst/>
              <a:gdLst/>
              <a:ahLst/>
              <a:cxnLst/>
              <a:rect l="l" t="t" r="r" b="b"/>
              <a:pathLst>
                <a:path w="6457" h="12064" extrusionOk="0">
                  <a:moveTo>
                    <a:pt x="3302" y="1"/>
                  </a:moveTo>
                  <a:cubicBezTo>
                    <a:pt x="1617" y="1"/>
                    <a:pt x="230" y="1348"/>
                    <a:pt x="191" y="3041"/>
                  </a:cubicBezTo>
                  <a:lnTo>
                    <a:pt x="23" y="10213"/>
                  </a:lnTo>
                  <a:cubicBezTo>
                    <a:pt x="0" y="11154"/>
                    <a:pt x="745" y="11935"/>
                    <a:pt x="1686" y="11958"/>
                  </a:cubicBezTo>
                  <a:lnTo>
                    <a:pt x="6209" y="12063"/>
                  </a:lnTo>
                  <a:lnTo>
                    <a:pt x="6417" y="3187"/>
                  </a:lnTo>
                  <a:cubicBezTo>
                    <a:pt x="6457" y="1468"/>
                    <a:pt x="5095" y="43"/>
                    <a:pt x="3376" y="1"/>
                  </a:cubicBezTo>
                  <a:cubicBezTo>
                    <a:pt x="3351" y="1"/>
                    <a:pt x="3327" y="1"/>
                    <a:pt x="33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100;p28">
              <a:extLst>
                <a:ext uri="{FF2B5EF4-FFF2-40B4-BE49-F238E27FC236}">
                  <a16:creationId xmlns:a16="http://schemas.microsoft.com/office/drawing/2014/main" id="{D3AA54BE-B317-4DFF-90C3-A0C3A6990760}"/>
                </a:ext>
              </a:extLst>
            </p:cNvPr>
            <p:cNvSpPr/>
            <p:nvPr/>
          </p:nvSpPr>
          <p:spPr>
            <a:xfrm flipH="1">
              <a:off x="7634398" y="3805004"/>
              <a:ext cx="369974" cy="268086"/>
            </a:xfrm>
            <a:custGeom>
              <a:avLst/>
              <a:gdLst/>
              <a:ahLst/>
              <a:cxnLst/>
              <a:rect l="l" t="t" r="r" b="b"/>
              <a:pathLst>
                <a:path w="6656" h="4823" extrusionOk="0">
                  <a:moveTo>
                    <a:pt x="1822" y="1"/>
                  </a:moveTo>
                  <a:lnTo>
                    <a:pt x="708" y="299"/>
                  </a:lnTo>
                  <a:lnTo>
                    <a:pt x="448" y="1287"/>
                  </a:lnTo>
                  <a:cubicBezTo>
                    <a:pt x="0" y="2981"/>
                    <a:pt x="1230" y="4648"/>
                    <a:pt x="2967" y="4733"/>
                  </a:cubicBezTo>
                  <a:cubicBezTo>
                    <a:pt x="2992" y="4737"/>
                    <a:pt x="3017" y="4738"/>
                    <a:pt x="3042" y="4738"/>
                  </a:cubicBezTo>
                  <a:lnTo>
                    <a:pt x="6656" y="4822"/>
                  </a:lnTo>
                  <a:lnTo>
                    <a:pt x="6352" y="1444"/>
                  </a:lnTo>
                  <a:lnTo>
                    <a:pt x="6282" y="400"/>
                  </a:lnTo>
                  <a:lnTo>
                    <a:pt x="1822" y="1"/>
                  </a:lnTo>
                  <a:close/>
                </a:path>
              </a:pathLst>
            </a:custGeom>
            <a:solidFill>
              <a:srgbClr val="232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101;p28">
              <a:extLst>
                <a:ext uri="{FF2B5EF4-FFF2-40B4-BE49-F238E27FC236}">
                  <a16:creationId xmlns:a16="http://schemas.microsoft.com/office/drawing/2014/main" id="{D5522A52-A57A-4B9B-90C1-4A0A056B7288}"/>
                </a:ext>
              </a:extLst>
            </p:cNvPr>
            <p:cNvSpPr/>
            <p:nvPr/>
          </p:nvSpPr>
          <p:spPr>
            <a:xfrm flipH="1">
              <a:off x="7308567" y="3930067"/>
              <a:ext cx="200217" cy="663240"/>
            </a:xfrm>
            <a:custGeom>
              <a:avLst/>
              <a:gdLst/>
              <a:ahLst/>
              <a:cxnLst/>
              <a:rect l="l" t="t" r="r" b="b"/>
              <a:pathLst>
                <a:path w="3602" h="11932" extrusionOk="0">
                  <a:moveTo>
                    <a:pt x="1678" y="0"/>
                  </a:moveTo>
                  <a:cubicBezTo>
                    <a:pt x="1624" y="0"/>
                    <a:pt x="1570" y="3"/>
                    <a:pt x="1514" y="7"/>
                  </a:cubicBezTo>
                  <a:cubicBezTo>
                    <a:pt x="1" y="2775"/>
                    <a:pt x="1774" y="9914"/>
                    <a:pt x="1441" y="11932"/>
                  </a:cubicBezTo>
                  <a:lnTo>
                    <a:pt x="3284" y="11885"/>
                  </a:lnTo>
                  <a:lnTo>
                    <a:pt x="3572" y="1948"/>
                  </a:lnTo>
                  <a:cubicBezTo>
                    <a:pt x="3602" y="873"/>
                    <a:pt x="2734" y="0"/>
                    <a:pt x="16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102;p28">
              <a:extLst>
                <a:ext uri="{FF2B5EF4-FFF2-40B4-BE49-F238E27FC236}">
                  <a16:creationId xmlns:a16="http://schemas.microsoft.com/office/drawing/2014/main" id="{710D8E68-79B8-4D27-88CE-88B68AA64BF2}"/>
                </a:ext>
              </a:extLst>
            </p:cNvPr>
            <p:cNvSpPr/>
            <p:nvPr/>
          </p:nvSpPr>
          <p:spPr>
            <a:xfrm flipH="1">
              <a:off x="7129917" y="4552603"/>
              <a:ext cx="361970" cy="144743"/>
            </a:xfrm>
            <a:custGeom>
              <a:avLst/>
              <a:gdLst/>
              <a:ahLst/>
              <a:cxnLst/>
              <a:rect l="l" t="t" r="r" b="b"/>
              <a:pathLst>
                <a:path w="6512" h="2604" extrusionOk="0">
                  <a:moveTo>
                    <a:pt x="3370" y="0"/>
                  </a:moveTo>
                  <a:lnTo>
                    <a:pt x="2789" y="474"/>
                  </a:lnTo>
                  <a:lnTo>
                    <a:pt x="952" y="378"/>
                  </a:lnTo>
                  <a:cubicBezTo>
                    <a:pt x="1" y="1044"/>
                    <a:pt x="22" y="2598"/>
                    <a:pt x="22" y="2598"/>
                  </a:cubicBezTo>
                  <a:lnTo>
                    <a:pt x="6243" y="2603"/>
                  </a:lnTo>
                  <a:cubicBezTo>
                    <a:pt x="6511" y="1256"/>
                    <a:pt x="4076" y="881"/>
                    <a:pt x="4076" y="881"/>
                  </a:cubicBezTo>
                  <a:lnTo>
                    <a:pt x="337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103;p28">
              <a:extLst>
                <a:ext uri="{FF2B5EF4-FFF2-40B4-BE49-F238E27FC236}">
                  <a16:creationId xmlns:a16="http://schemas.microsoft.com/office/drawing/2014/main" id="{31F43F81-E1E7-4697-9D0D-CE00249FBED6}"/>
                </a:ext>
              </a:extLst>
            </p:cNvPr>
            <p:cNvSpPr/>
            <p:nvPr/>
          </p:nvSpPr>
          <p:spPr>
            <a:xfrm flipH="1">
              <a:off x="7274491" y="3885267"/>
              <a:ext cx="376866" cy="646287"/>
            </a:xfrm>
            <a:custGeom>
              <a:avLst/>
              <a:gdLst/>
              <a:ahLst/>
              <a:cxnLst/>
              <a:rect l="l" t="t" r="r" b="b"/>
              <a:pathLst>
                <a:path w="6780" h="11627" extrusionOk="0">
                  <a:moveTo>
                    <a:pt x="1" y="0"/>
                  </a:moveTo>
                  <a:lnTo>
                    <a:pt x="556" y="3384"/>
                  </a:lnTo>
                  <a:lnTo>
                    <a:pt x="3183" y="3446"/>
                  </a:lnTo>
                  <a:cubicBezTo>
                    <a:pt x="3183" y="3446"/>
                    <a:pt x="2845" y="6701"/>
                    <a:pt x="3099" y="10347"/>
                  </a:cubicBezTo>
                  <a:cubicBezTo>
                    <a:pt x="3127" y="10749"/>
                    <a:pt x="3163" y="11157"/>
                    <a:pt x="3206" y="11566"/>
                  </a:cubicBezTo>
                  <a:lnTo>
                    <a:pt x="6538" y="11627"/>
                  </a:lnTo>
                  <a:lnTo>
                    <a:pt x="6780" y="10441"/>
                  </a:lnTo>
                  <a:lnTo>
                    <a:pt x="6466" y="10426"/>
                  </a:lnTo>
                  <a:lnTo>
                    <a:pt x="6372" y="2162"/>
                  </a:lnTo>
                  <a:cubicBezTo>
                    <a:pt x="6360" y="1040"/>
                    <a:pt x="5459" y="128"/>
                    <a:pt x="4338" y="10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104;p28">
              <a:extLst>
                <a:ext uri="{FF2B5EF4-FFF2-40B4-BE49-F238E27FC236}">
                  <a16:creationId xmlns:a16="http://schemas.microsoft.com/office/drawing/2014/main" id="{A8524FB4-4B8B-4408-AEBE-3EAA3741E8CA}"/>
                </a:ext>
              </a:extLst>
            </p:cNvPr>
            <p:cNvSpPr/>
            <p:nvPr/>
          </p:nvSpPr>
          <p:spPr>
            <a:xfrm flipH="1">
              <a:off x="7410509" y="4004994"/>
              <a:ext cx="186377" cy="457020"/>
            </a:xfrm>
            <a:custGeom>
              <a:avLst/>
              <a:gdLst/>
              <a:ahLst/>
              <a:cxnLst/>
              <a:rect l="l" t="t" r="r" b="b"/>
              <a:pathLst>
                <a:path w="3353" h="8222" extrusionOk="0">
                  <a:moveTo>
                    <a:pt x="1004" y="0"/>
                  </a:moveTo>
                  <a:lnTo>
                    <a:pt x="0" y="1240"/>
                  </a:lnTo>
                  <a:lnTo>
                    <a:pt x="2203" y="1292"/>
                  </a:lnTo>
                  <a:cubicBezTo>
                    <a:pt x="2203" y="1292"/>
                    <a:pt x="1865" y="4547"/>
                    <a:pt x="2119" y="8193"/>
                  </a:cubicBezTo>
                  <a:lnTo>
                    <a:pt x="3352" y="8222"/>
                  </a:lnTo>
                  <a:lnTo>
                    <a:pt x="2987" y="84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105;p28">
              <a:extLst>
                <a:ext uri="{FF2B5EF4-FFF2-40B4-BE49-F238E27FC236}">
                  <a16:creationId xmlns:a16="http://schemas.microsoft.com/office/drawing/2014/main" id="{4588333D-B89F-4C89-8841-37D38E7C0CE5}"/>
                </a:ext>
              </a:extLst>
            </p:cNvPr>
            <p:cNvSpPr/>
            <p:nvPr/>
          </p:nvSpPr>
          <p:spPr>
            <a:xfrm flipH="1">
              <a:off x="7575259" y="3914893"/>
              <a:ext cx="230567" cy="690421"/>
            </a:xfrm>
            <a:custGeom>
              <a:avLst/>
              <a:gdLst/>
              <a:ahLst/>
              <a:cxnLst/>
              <a:rect l="l" t="t" r="r" b="b"/>
              <a:pathLst>
                <a:path w="4148" h="12421" extrusionOk="0">
                  <a:moveTo>
                    <a:pt x="2230" y="0"/>
                  </a:moveTo>
                  <a:cubicBezTo>
                    <a:pt x="262" y="2466"/>
                    <a:pt x="483" y="9554"/>
                    <a:pt x="1" y="12270"/>
                  </a:cubicBezTo>
                  <a:lnTo>
                    <a:pt x="1857" y="12421"/>
                  </a:lnTo>
                  <a:lnTo>
                    <a:pt x="3923" y="2267"/>
                  </a:lnTo>
                  <a:cubicBezTo>
                    <a:pt x="4148" y="1158"/>
                    <a:pt x="3358" y="100"/>
                    <a:pt x="2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106;p28">
              <a:extLst>
                <a:ext uri="{FF2B5EF4-FFF2-40B4-BE49-F238E27FC236}">
                  <a16:creationId xmlns:a16="http://schemas.microsoft.com/office/drawing/2014/main" id="{234A5C44-42EA-4F23-AAAC-0488CDCFF9B9}"/>
                </a:ext>
              </a:extLst>
            </p:cNvPr>
            <p:cNvSpPr/>
            <p:nvPr/>
          </p:nvSpPr>
          <p:spPr>
            <a:xfrm flipH="1">
              <a:off x="7500441" y="4549657"/>
              <a:ext cx="361858" cy="145522"/>
            </a:xfrm>
            <a:custGeom>
              <a:avLst/>
              <a:gdLst/>
              <a:ahLst/>
              <a:cxnLst/>
              <a:rect l="l" t="t" r="r" b="b"/>
              <a:pathLst>
                <a:path w="6510" h="2618" extrusionOk="0">
                  <a:moveTo>
                    <a:pt x="3374" y="0"/>
                  </a:moveTo>
                  <a:lnTo>
                    <a:pt x="2791" y="474"/>
                  </a:lnTo>
                  <a:lnTo>
                    <a:pt x="954" y="370"/>
                  </a:lnTo>
                  <a:cubicBezTo>
                    <a:pt x="0" y="1030"/>
                    <a:pt x="14" y="2585"/>
                    <a:pt x="14" y="2585"/>
                  </a:cubicBezTo>
                  <a:lnTo>
                    <a:pt x="6235" y="2617"/>
                  </a:lnTo>
                  <a:cubicBezTo>
                    <a:pt x="6509" y="1272"/>
                    <a:pt x="4076" y="886"/>
                    <a:pt x="4076" y="886"/>
                  </a:cubicBezTo>
                  <a:lnTo>
                    <a:pt x="33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107;p28">
              <a:extLst>
                <a:ext uri="{FF2B5EF4-FFF2-40B4-BE49-F238E27FC236}">
                  <a16:creationId xmlns:a16="http://schemas.microsoft.com/office/drawing/2014/main" id="{555D0C42-EE1C-4AED-B317-918E6B02EEB3}"/>
                </a:ext>
              </a:extLst>
            </p:cNvPr>
            <p:cNvSpPr/>
            <p:nvPr/>
          </p:nvSpPr>
          <p:spPr>
            <a:xfrm flipH="1">
              <a:off x="7528789" y="3880098"/>
              <a:ext cx="341681" cy="651456"/>
            </a:xfrm>
            <a:custGeom>
              <a:avLst/>
              <a:gdLst/>
              <a:ahLst/>
              <a:cxnLst/>
              <a:rect l="l" t="t" r="r" b="b"/>
              <a:pathLst>
                <a:path w="6147" h="11720" extrusionOk="0">
                  <a:moveTo>
                    <a:pt x="1" y="1"/>
                  </a:moveTo>
                  <a:lnTo>
                    <a:pt x="423" y="2572"/>
                  </a:lnTo>
                  <a:lnTo>
                    <a:pt x="557" y="3382"/>
                  </a:lnTo>
                  <a:lnTo>
                    <a:pt x="557" y="3386"/>
                  </a:lnTo>
                  <a:lnTo>
                    <a:pt x="2221" y="3425"/>
                  </a:lnTo>
                  <a:cubicBezTo>
                    <a:pt x="2221" y="3425"/>
                    <a:pt x="1317" y="7148"/>
                    <a:pt x="1074" y="10301"/>
                  </a:cubicBezTo>
                  <a:cubicBezTo>
                    <a:pt x="1042" y="10718"/>
                    <a:pt x="1022" y="11127"/>
                    <a:pt x="1017" y="11515"/>
                  </a:cubicBezTo>
                  <a:lnTo>
                    <a:pt x="4276" y="11720"/>
                  </a:lnTo>
                  <a:lnTo>
                    <a:pt x="4627" y="10391"/>
                  </a:lnTo>
                  <a:lnTo>
                    <a:pt x="4276" y="10375"/>
                  </a:lnTo>
                  <a:lnTo>
                    <a:pt x="5926" y="2247"/>
                  </a:lnTo>
                  <a:cubicBezTo>
                    <a:pt x="6147" y="1154"/>
                    <a:pt x="5326" y="125"/>
                    <a:pt x="4211" y="10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108;p28">
              <a:extLst>
                <a:ext uri="{FF2B5EF4-FFF2-40B4-BE49-F238E27FC236}">
                  <a16:creationId xmlns:a16="http://schemas.microsoft.com/office/drawing/2014/main" id="{892FB847-496D-4893-A2D3-7E10760C443B}"/>
                </a:ext>
              </a:extLst>
            </p:cNvPr>
            <p:cNvSpPr/>
            <p:nvPr/>
          </p:nvSpPr>
          <p:spPr>
            <a:xfrm flipH="1">
              <a:off x="7698654" y="3805004"/>
              <a:ext cx="305718" cy="648399"/>
            </a:xfrm>
            <a:custGeom>
              <a:avLst/>
              <a:gdLst/>
              <a:ahLst/>
              <a:cxnLst/>
              <a:rect l="l" t="t" r="r" b="b"/>
              <a:pathLst>
                <a:path w="5500" h="11665" extrusionOk="0">
                  <a:moveTo>
                    <a:pt x="1822" y="1"/>
                  </a:moveTo>
                  <a:lnTo>
                    <a:pt x="708" y="299"/>
                  </a:lnTo>
                  <a:lnTo>
                    <a:pt x="448" y="1287"/>
                  </a:lnTo>
                  <a:cubicBezTo>
                    <a:pt x="0" y="2981"/>
                    <a:pt x="1230" y="4648"/>
                    <a:pt x="2967" y="4733"/>
                  </a:cubicBezTo>
                  <a:lnTo>
                    <a:pt x="2966" y="4737"/>
                  </a:lnTo>
                  <a:lnTo>
                    <a:pt x="4630" y="4776"/>
                  </a:lnTo>
                  <a:cubicBezTo>
                    <a:pt x="4630" y="4776"/>
                    <a:pt x="3726" y="8499"/>
                    <a:pt x="3483" y="11652"/>
                  </a:cubicBezTo>
                  <a:lnTo>
                    <a:pt x="4053" y="11664"/>
                  </a:lnTo>
                  <a:lnTo>
                    <a:pt x="5350" y="4793"/>
                  </a:lnTo>
                  <a:lnTo>
                    <a:pt x="5500" y="4001"/>
                  </a:lnTo>
                  <a:lnTo>
                    <a:pt x="3060" y="3943"/>
                  </a:lnTo>
                  <a:cubicBezTo>
                    <a:pt x="2982" y="3941"/>
                    <a:pt x="2905" y="3934"/>
                    <a:pt x="2832" y="3923"/>
                  </a:cubicBezTo>
                  <a:cubicBezTo>
                    <a:pt x="1826" y="3771"/>
                    <a:pt x="1139" y="2782"/>
                    <a:pt x="1387" y="1762"/>
                  </a:cubicBezTo>
                  <a:lnTo>
                    <a:pt x="18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109;p28">
              <a:extLst>
                <a:ext uri="{FF2B5EF4-FFF2-40B4-BE49-F238E27FC236}">
                  <a16:creationId xmlns:a16="http://schemas.microsoft.com/office/drawing/2014/main" id="{DF3AE644-AC4F-4C0D-8B4F-64F6E1C1F2DA}"/>
                </a:ext>
              </a:extLst>
            </p:cNvPr>
            <p:cNvSpPr/>
            <p:nvPr/>
          </p:nvSpPr>
          <p:spPr>
            <a:xfrm flipH="1">
              <a:off x="7655799" y="3847304"/>
              <a:ext cx="313110" cy="7393"/>
            </a:xfrm>
            <a:custGeom>
              <a:avLst/>
              <a:gdLst/>
              <a:ahLst/>
              <a:cxnLst/>
              <a:rect l="l" t="t" r="r" b="b"/>
              <a:pathLst>
                <a:path w="5633" h="133" fill="none" extrusionOk="0">
                  <a:moveTo>
                    <a:pt x="0" y="1"/>
                  </a:moveTo>
                  <a:lnTo>
                    <a:pt x="5632" y="132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110;p28">
              <a:extLst>
                <a:ext uri="{FF2B5EF4-FFF2-40B4-BE49-F238E27FC236}">
                  <a16:creationId xmlns:a16="http://schemas.microsoft.com/office/drawing/2014/main" id="{DEA2430A-64E8-4F78-BFA0-62941E2CF242}"/>
                </a:ext>
              </a:extLst>
            </p:cNvPr>
            <p:cNvSpPr/>
            <p:nvPr/>
          </p:nvSpPr>
          <p:spPr>
            <a:xfrm flipH="1">
              <a:off x="7847512" y="3853529"/>
              <a:ext cx="77763" cy="41077"/>
            </a:xfrm>
            <a:custGeom>
              <a:avLst/>
              <a:gdLst/>
              <a:ahLst/>
              <a:cxnLst/>
              <a:rect l="l" t="t" r="r" b="b"/>
              <a:pathLst>
                <a:path w="1399" h="739" fill="none" extrusionOk="0">
                  <a:moveTo>
                    <a:pt x="0" y="738"/>
                  </a:moveTo>
                  <a:lnTo>
                    <a:pt x="1243" y="599"/>
                  </a:lnTo>
                  <a:lnTo>
                    <a:pt x="1398" y="1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111;p28">
              <a:extLst>
                <a:ext uri="{FF2B5EF4-FFF2-40B4-BE49-F238E27FC236}">
                  <a16:creationId xmlns:a16="http://schemas.microsoft.com/office/drawing/2014/main" id="{7D68B080-1419-412B-84D5-5BCAEAE0BD9E}"/>
                </a:ext>
              </a:extLst>
            </p:cNvPr>
            <p:cNvSpPr/>
            <p:nvPr/>
          </p:nvSpPr>
          <p:spPr>
            <a:xfrm flipH="1">
              <a:off x="7531514" y="3885823"/>
              <a:ext cx="271032" cy="189045"/>
            </a:xfrm>
            <a:custGeom>
              <a:avLst/>
              <a:gdLst/>
              <a:ahLst/>
              <a:cxnLst/>
              <a:rect l="l" t="t" r="r" b="b"/>
              <a:pathLst>
                <a:path w="4876" h="3401" fill="none" extrusionOk="0">
                  <a:moveTo>
                    <a:pt x="4408" y="3400"/>
                  </a:moveTo>
                  <a:lnTo>
                    <a:pt x="4611" y="2469"/>
                  </a:lnTo>
                  <a:cubicBezTo>
                    <a:pt x="4875" y="1251"/>
                    <a:pt x="3964" y="93"/>
                    <a:pt x="2718" y="64"/>
                  </a:cubicBezTo>
                  <a:lnTo>
                    <a:pt x="1" y="1"/>
                  </a:lnTo>
                </a:path>
              </a:pathLst>
            </a:custGeom>
            <a:noFill/>
            <a:ln w="475" cap="flat" cmpd="sng">
              <a:solidFill>
                <a:srgbClr val="3B3B3A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112;p28">
              <a:extLst>
                <a:ext uri="{FF2B5EF4-FFF2-40B4-BE49-F238E27FC236}">
                  <a16:creationId xmlns:a16="http://schemas.microsoft.com/office/drawing/2014/main" id="{661882D8-43AB-4479-81A7-AE4C6D33DD0E}"/>
                </a:ext>
              </a:extLst>
            </p:cNvPr>
            <p:cNvSpPr/>
            <p:nvPr/>
          </p:nvSpPr>
          <p:spPr>
            <a:xfrm flipH="1">
              <a:off x="7476651" y="3398967"/>
              <a:ext cx="311443" cy="375977"/>
            </a:xfrm>
            <a:custGeom>
              <a:avLst/>
              <a:gdLst/>
              <a:ahLst/>
              <a:cxnLst/>
              <a:rect l="l" t="t" r="r" b="b"/>
              <a:pathLst>
                <a:path w="5603" h="6764" extrusionOk="0">
                  <a:moveTo>
                    <a:pt x="1638" y="1"/>
                  </a:moveTo>
                  <a:cubicBezTo>
                    <a:pt x="1495" y="1"/>
                    <a:pt x="1350" y="20"/>
                    <a:pt x="1207" y="61"/>
                  </a:cubicBezTo>
                  <a:cubicBezTo>
                    <a:pt x="459" y="275"/>
                    <a:pt x="0" y="1004"/>
                    <a:pt x="156" y="1731"/>
                  </a:cubicBezTo>
                  <a:cubicBezTo>
                    <a:pt x="686" y="4213"/>
                    <a:pt x="1341" y="4601"/>
                    <a:pt x="2982" y="6344"/>
                  </a:cubicBezTo>
                  <a:cubicBezTo>
                    <a:pt x="3237" y="6614"/>
                    <a:pt x="3596" y="6763"/>
                    <a:pt x="3969" y="6763"/>
                  </a:cubicBezTo>
                  <a:cubicBezTo>
                    <a:pt x="4088" y="6763"/>
                    <a:pt x="4208" y="6748"/>
                    <a:pt x="4326" y="6717"/>
                  </a:cubicBezTo>
                  <a:cubicBezTo>
                    <a:pt x="5197" y="6487"/>
                    <a:pt x="5602" y="5524"/>
                    <a:pt x="5134" y="4796"/>
                  </a:cubicBezTo>
                  <a:lnTo>
                    <a:pt x="2892" y="668"/>
                  </a:lnTo>
                  <a:cubicBezTo>
                    <a:pt x="2710" y="386"/>
                    <a:pt x="2438" y="184"/>
                    <a:pt x="2126" y="80"/>
                  </a:cubicBezTo>
                  <a:cubicBezTo>
                    <a:pt x="1970" y="28"/>
                    <a:pt x="1806" y="1"/>
                    <a:pt x="16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113;p28">
              <a:extLst>
                <a:ext uri="{FF2B5EF4-FFF2-40B4-BE49-F238E27FC236}">
                  <a16:creationId xmlns:a16="http://schemas.microsoft.com/office/drawing/2014/main" id="{22BA6114-22AD-4B17-B239-0B2EE15D7025}"/>
                </a:ext>
              </a:extLst>
            </p:cNvPr>
            <p:cNvSpPr/>
            <p:nvPr/>
          </p:nvSpPr>
          <p:spPr>
            <a:xfrm flipH="1">
              <a:off x="7294169" y="3537259"/>
              <a:ext cx="315612" cy="217671"/>
            </a:xfrm>
            <a:custGeom>
              <a:avLst/>
              <a:gdLst/>
              <a:ahLst/>
              <a:cxnLst/>
              <a:rect l="l" t="t" r="r" b="b"/>
              <a:pathLst>
                <a:path w="5678" h="3916" extrusionOk="0">
                  <a:moveTo>
                    <a:pt x="4640" y="0"/>
                  </a:moveTo>
                  <a:cubicBezTo>
                    <a:pt x="4267" y="807"/>
                    <a:pt x="0" y="997"/>
                    <a:pt x="243" y="3027"/>
                  </a:cubicBezTo>
                  <a:cubicBezTo>
                    <a:pt x="306" y="3562"/>
                    <a:pt x="765" y="3915"/>
                    <a:pt x="1255" y="3915"/>
                  </a:cubicBezTo>
                  <a:cubicBezTo>
                    <a:pt x="1426" y="3915"/>
                    <a:pt x="1601" y="3872"/>
                    <a:pt x="1764" y="3780"/>
                  </a:cubicBezTo>
                  <a:cubicBezTo>
                    <a:pt x="2716" y="3239"/>
                    <a:pt x="4240" y="2170"/>
                    <a:pt x="5677" y="292"/>
                  </a:cubicBezTo>
                  <a:lnTo>
                    <a:pt x="4640" y="0"/>
                  </a:ln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114;p28">
              <a:extLst>
                <a:ext uri="{FF2B5EF4-FFF2-40B4-BE49-F238E27FC236}">
                  <a16:creationId xmlns:a16="http://schemas.microsoft.com/office/drawing/2014/main" id="{B3230A13-EAF9-49B4-94AF-C19EC1337245}"/>
                </a:ext>
              </a:extLst>
            </p:cNvPr>
            <p:cNvSpPr/>
            <p:nvPr/>
          </p:nvSpPr>
          <p:spPr>
            <a:xfrm flipH="1">
              <a:off x="7264820" y="3412196"/>
              <a:ext cx="372364" cy="233902"/>
            </a:xfrm>
            <a:custGeom>
              <a:avLst/>
              <a:gdLst/>
              <a:ahLst/>
              <a:cxnLst/>
              <a:rect l="l" t="t" r="r" b="b"/>
              <a:pathLst>
                <a:path w="6699" h="4208" extrusionOk="0">
                  <a:moveTo>
                    <a:pt x="1319" y="0"/>
                  </a:moveTo>
                  <a:cubicBezTo>
                    <a:pt x="1122" y="0"/>
                    <a:pt x="949" y="134"/>
                    <a:pt x="902" y="326"/>
                  </a:cubicBezTo>
                  <a:lnTo>
                    <a:pt x="68" y="3675"/>
                  </a:lnTo>
                  <a:cubicBezTo>
                    <a:pt x="1" y="3946"/>
                    <a:pt x="205" y="4207"/>
                    <a:pt x="484" y="4207"/>
                  </a:cubicBezTo>
                  <a:lnTo>
                    <a:pt x="5380" y="4207"/>
                  </a:lnTo>
                  <a:cubicBezTo>
                    <a:pt x="5577" y="4207"/>
                    <a:pt x="5750" y="4074"/>
                    <a:pt x="5796" y="3883"/>
                  </a:cubicBezTo>
                  <a:lnTo>
                    <a:pt x="6631" y="533"/>
                  </a:lnTo>
                  <a:cubicBezTo>
                    <a:pt x="6698" y="262"/>
                    <a:pt x="6494" y="0"/>
                    <a:pt x="62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115;p28">
              <a:extLst>
                <a:ext uri="{FF2B5EF4-FFF2-40B4-BE49-F238E27FC236}">
                  <a16:creationId xmlns:a16="http://schemas.microsoft.com/office/drawing/2014/main" id="{A629BF68-DD80-4AA9-AC46-3BA2C9380C67}"/>
                </a:ext>
              </a:extLst>
            </p:cNvPr>
            <p:cNvSpPr/>
            <p:nvPr/>
          </p:nvSpPr>
          <p:spPr>
            <a:xfrm flipH="1">
              <a:off x="7246644" y="3412196"/>
              <a:ext cx="372364" cy="233902"/>
            </a:xfrm>
            <a:custGeom>
              <a:avLst/>
              <a:gdLst/>
              <a:ahLst/>
              <a:cxnLst/>
              <a:rect l="l" t="t" r="r" b="b"/>
              <a:pathLst>
                <a:path w="6699" h="4208" extrusionOk="0">
                  <a:moveTo>
                    <a:pt x="1319" y="0"/>
                  </a:moveTo>
                  <a:cubicBezTo>
                    <a:pt x="1122" y="0"/>
                    <a:pt x="949" y="134"/>
                    <a:pt x="902" y="326"/>
                  </a:cubicBezTo>
                  <a:lnTo>
                    <a:pt x="68" y="3675"/>
                  </a:lnTo>
                  <a:cubicBezTo>
                    <a:pt x="0" y="3946"/>
                    <a:pt x="205" y="4207"/>
                    <a:pt x="484" y="4207"/>
                  </a:cubicBezTo>
                  <a:lnTo>
                    <a:pt x="5380" y="4207"/>
                  </a:lnTo>
                  <a:cubicBezTo>
                    <a:pt x="5577" y="4207"/>
                    <a:pt x="5750" y="4074"/>
                    <a:pt x="5796" y="3883"/>
                  </a:cubicBezTo>
                  <a:lnTo>
                    <a:pt x="6631" y="533"/>
                  </a:lnTo>
                  <a:cubicBezTo>
                    <a:pt x="6698" y="262"/>
                    <a:pt x="6494" y="0"/>
                    <a:pt x="6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116;p28">
              <a:extLst>
                <a:ext uri="{FF2B5EF4-FFF2-40B4-BE49-F238E27FC236}">
                  <a16:creationId xmlns:a16="http://schemas.microsoft.com/office/drawing/2014/main" id="{6B2099DD-9111-46C9-ACAC-858370803581}"/>
                </a:ext>
              </a:extLst>
            </p:cNvPr>
            <p:cNvSpPr/>
            <p:nvPr/>
          </p:nvSpPr>
          <p:spPr>
            <a:xfrm flipH="1">
              <a:off x="7384608" y="3497127"/>
              <a:ext cx="71871" cy="64090"/>
            </a:xfrm>
            <a:custGeom>
              <a:avLst/>
              <a:gdLst/>
              <a:ahLst/>
              <a:cxnLst/>
              <a:rect l="l" t="t" r="r" b="b"/>
              <a:pathLst>
                <a:path w="1293" h="1153" extrusionOk="0">
                  <a:moveTo>
                    <a:pt x="775" y="1"/>
                  </a:moveTo>
                  <a:cubicBezTo>
                    <a:pt x="456" y="1"/>
                    <a:pt x="141" y="258"/>
                    <a:pt x="72" y="576"/>
                  </a:cubicBezTo>
                  <a:cubicBezTo>
                    <a:pt x="1" y="894"/>
                    <a:pt x="202" y="1152"/>
                    <a:pt x="520" y="1152"/>
                  </a:cubicBezTo>
                  <a:cubicBezTo>
                    <a:pt x="838" y="1152"/>
                    <a:pt x="1152" y="894"/>
                    <a:pt x="1223" y="576"/>
                  </a:cubicBezTo>
                  <a:cubicBezTo>
                    <a:pt x="1293" y="258"/>
                    <a:pt x="1092" y="1"/>
                    <a:pt x="7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117;p28">
              <a:extLst>
                <a:ext uri="{FF2B5EF4-FFF2-40B4-BE49-F238E27FC236}">
                  <a16:creationId xmlns:a16="http://schemas.microsoft.com/office/drawing/2014/main" id="{8A15B77B-1BB1-43F7-A56D-EB0CC716B79B}"/>
                </a:ext>
              </a:extLst>
            </p:cNvPr>
            <p:cNvSpPr/>
            <p:nvPr/>
          </p:nvSpPr>
          <p:spPr>
            <a:xfrm flipH="1">
              <a:off x="7265493" y="3434262"/>
              <a:ext cx="20455" cy="18232"/>
            </a:xfrm>
            <a:custGeom>
              <a:avLst/>
              <a:gdLst/>
              <a:ahLst/>
              <a:cxnLst/>
              <a:rect l="l" t="t" r="r" b="b"/>
              <a:pathLst>
                <a:path w="368" h="328" extrusionOk="0">
                  <a:moveTo>
                    <a:pt x="220" y="0"/>
                  </a:moveTo>
                  <a:cubicBezTo>
                    <a:pt x="130" y="0"/>
                    <a:pt x="41" y="73"/>
                    <a:pt x="20" y="164"/>
                  </a:cubicBezTo>
                  <a:cubicBezTo>
                    <a:pt x="1" y="254"/>
                    <a:pt x="57" y="327"/>
                    <a:pt x="148" y="327"/>
                  </a:cubicBezTo>
                  <a:cubicBezTo>
                    <a:pt x="239" y="327"/>
                    <a:pt x="328" y="254"/>
                    <a:pt x="347" y="164"/>
                  </a:cubicBezTo>
                  <a:cubicBezTo>
                    <a:pt x="368" y="73"/>
                    <a:pt x="311" y="0"/>
                    <a:pt x="2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118;p28">
              <a:extLst>
                <a:ext uri="{FF2B5EF4-FFF2-40B4-BE49-F238E27FC236}">
                  <a16:creationId xmlns:a16="http://schemas.microsoft.com/office/drawing/2014/main" id="{5882107C-1C63-40A6-BD2E-E9282F617EF0}"/>
                </a:ext>
              </a:extLst>
            </p:cNvPr>
            <p:cNvSpPr/>
            <p:nvPr/>
          </p:nvSpPr>
          <p:spPr>
            <a:xfrm flipH="1">
              <a:off x="7264325" y="3579113"/>
              <a:ext cx="66980" cy="30294"/>
            </a:xfrm>
            <a:custGeom>
              <a:avLst/>
              <a:gdLst/>
              <a:ahLst/>
              <a:cxnLst/>
              <a:rect l="l" t="t" r="r" b="b"/>
              <a:pathLst>
                <a:path w="1205" h="545" extrusionOk="0">
                  <a:moveTo>
                    <a:pt x="944" y="1"/>
                  </a:moveTo>
                  <a:lnTo>
                    <a:pt x="306" y="12"/>
                  </a:lnTo>
                  <a:lnTo>
                    <a:pt x="269" y="12"/>
                  </a:lnTo>
                  <a:cubicBezTo>
                    <a:pt x="268" y="12"/>
                    <a:pt x="267" y="12"/>
                    <a:pt x="266" y="12"/>
                  </a:cubicBezTo>
                  <a:cubicBezTo>
                    <a:pt x="169" y="12"/>
                    <a:pt x="84" y="65"/>
                    <a:pt x="40" y="145"/>
                  </a:cubicBezTo>
                  <a:cubicBezTo>
                    <a:pt x="36" y="149"/>
                    <a:pt x="33" y="155"/>
                    <a:pt x="30" y="159"/>
                  </a:cubicBezTo>
                  <a:cubicBezTo>
                    <a:pt x="27" y="166"/>
                    <a:pt x="25" y="172"/>
                    <a:pt x="22" y="179"/>
                  </a:cubicBezTo>
                  <a:cubicBezTo>
                    <a:pt x="9" y="214"/>
                    <a:pt x="1" y="254"/>
                    <a:pt x="3" y="296"/>
                  </a:cubicBezTo>
                  <a:cubicBezTo>
                    <a:pt x="12" y="436"/>
                    <a:pt x="130" y="545"/>
                    <a:pt x="269" y="545"/>
                  </a:cubicBezTo>
                  <a:cubicBezTo>
                    <a:pt x="272" y="545"/>
                    <a:pt x="275" y="545"/>
                    <a:pt x="277" y="545"/>
                  </a:cubicBezTo>
                  <a:lnTo>
                    <a:pt x="953" y="515"/>
                  </a:lnTo>
                  <a:cubicBezTo>
                    <a:pt x="1051" y="510"/>
                    <a:pt x="1135" y="453"/>
                    <a:pt x="1175" y="371"/>
                  </a:cubicBezTo>
                  <a:cubicBezTo>
                    <a:pt x="1195" y="331"/>
                    <a:pt x="1205" y="285"/>
                    <a:pt x="1201" y="237"/>
                  </a:cubicBezTo>
                  <a:cubicBezTo>
                    <a:pt x="1200" y="227"/>
                    <a:pt x="1199" y="215"/>
                    <a:pt x="1197" y="206"/>
                  </a:cubicBezTo>
                  <a:cubicBezTo>
                    <a:pt x="1191" y="175"/>
                    <a:pt x="1178" y="147"/>
                    <a:pt x="1161" y="122"/>
                  </a:cubicBezTo>
                  <a:cubicBezTo>
                    <a:pt x="1155" y="114"/>
                    <a:pt x="1150" y="103"/>
                    <a:pt x="1142" y="95"/>
                  </a:cubicBezTo>
                  <a:cubicBezTo>
                    <a:pt x="1096" y="37"/>
                    <a:pt x="1024" y="2"/>
                    <a:pt x="944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119;p28">
              <a:extLst>
                <a:ext uri="{FF2B5EF4-FFF2-40B4-BE49-F238E27FC236}">
                  <a16:creationId xmlns:a16="http://schemas.microsoft.com/office/drawing/2014/main" id="{0AD650C1-D599-44BF-A4A4-BD4B147CBFAF}"/>
                </a:ext>
              </a:extLst>
            </p:cNvPr>
            <p:cNvSpPr/>
            <p:nvPr/>
          </p:nvSpPr>
          <p:spPr>
            <a:xfrm flipH="1">
              <a:off x="7264770" y="3579113"/>
              <a:ext cx="49582" cy="12840"/>
            </a:xfrm>
            <a:custGeom>
              <a:avLst/>
              <a:gdLst/>
              <a:ahLst/>
              <a:cxnLst/>
              <a:rect l="l" t="t" r="r" b="b"/>
              <a:pathLst>
                <a:path w="892" h="231" extrusionOk="0">
                  <a:moveTo>
                    <a:pt x="639" y="1"/>
                  </a:moveTo>
                  <a:lnTo>
                    <a:pt x="1" y="12"/>
                  </a:lnTo>
                  <a:cubicBezTo>
                    <a:pt x="18" y="22"/>
                    <a:pt x="36" y="31"/>
                    <a:pt x="57" y="38"/>
                  </a:cubicBezTo>
                  <a:lnTo>
                    <a:pt x="704" y="218"/>
                  </a:lnTo>
                  <a:cubicBezTo>
                    <a:pt x="730" y="226"/>
                    <a:pt x="757" y="230"/>
                    <a:pt x="782" y="230"/>
                  </a:cubicBezTo>
                  <a:cubicBezTo>
                    <a:pt x="821" y="230"/>
                    <a:pt x="857" y="222"/>
                    <a:pt x="892" y="206"/>
                  </a:cubicBezTo>
                  <a:cubicBezTo>
                    <a:pt x="886" y="175"/>
                    <a:pt x="873" y="147"/>
                    <a:pt x="856" y="122"/>
                  </a:cubicBezTo>
                  <a:cubicBezTo>
                    <a:pt x="850" y="114"/>
                    <a:pt x="845" y="103"/>
                    <a:pt x="837" y="95"/>
                  </a:cubicBezTo>
                  <a:cubicBezTo>
                    <a:pt x="791" y="37"/>
                    <a:pt x="719" y="2"/>
                    <a:pt x="639" y="1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120;p28">
              <a:extLst>
                <a:ext uri="{FF2B5EF4-FFF2-40B4-BE49-F238E27FC236}">
                  <a16:creationId xmlns:a16="http://schemas.microsoft.com/office/drawing/2014/main" id="{F1D1C1D1-F2FA-4CA7-97FF-E9875F95B1BC}"/>
                </a:ext>
              </a:extLst>
            </p:cNvPr>
            <p:cNvSpPr/>
            <p:nvPr/>
          </p:nvSpPr>
          <p:spPr>
            <a:xfrm flipH="1">
              <a:off x="7253263" y="3549376"/>
              <a:ext cx="67202" cy="35241"/>
            </a:xfrm>
            <a:custGeom>
              <a:avLst/>
              <a:gdLst/>
              <a:ahLst/>
              <a:cxnLst/>
              <a:rect l="l" t="t" r="r" b="b"/>
              <a:pathLst>
                <a:path w="1209" h="634" extrusionOk="0">
                  <a:moveTo>
                    <a:pt x="287" y="0"/>
                  </a:moveTo>
                  <a:cubicBezTo>
                    <a:pt x="255" y="0"/>
                    <a:pt x="224" y="6"/>
                    <a:pt x="196" y="17"/>
                  </a:cubicBezTo>
                  <a:cubicBezTo>
                    <a:pt x="170" y="27"/>
                    <a:pt x="145" y="39"/>
                    <a:pt x="124" y="57"/>
                  </a:cubicBezTo>
                  <a:cubicBezTo>
                    <a:pt x="119" y="61"/>
                    <a:pt x="113" y="65"/>
                    <a:pt x="110" y="69"/>
                  </a:cubicBezTo>
                  <a:cubicBezTo>
                    <a:pt x="104" y="74"/>
                    <a:pt x="100" y="78"/>
                    <a:pt x="95" y="83"/>
                  </a:cubicBezTo>
                  <a:lnTo>
                    <a:pt x="95" y="84"/>
                  </a:lnTo>
                  <a:cubicBezTo>
                    <a:pt x="60" y="121"/>
                    <a:pt x="34" y="167"/>
                    <a:pt x="24" y="222"/>
                  </a:cubicBezTo>
                  <a:cubicBezTo>
                    <a:pt x="0" y="363"/>
                    <a:pt x="94" y="499"/>
                    <a:pt x="234" y="528"/>
                  </a:cubicBezTo>
                  <a:lnTo>
                    <a:pt x="898" y="628"/>
                  </a:lnTo>
                  <a:cubicBezTo>
                    <a:pt x="914" y="632"/>
                    <a:pt x="930" y="634"/>
                    <a:pt x="947" y="634"/>
                  </a:cubicBezTo>
                  <a:cubicBezTo>
                    <a:pt x="957" y="634"/>
                    <a:pt x="967" y="633"/>
                    <a:pt x="976" y="632"/>
                  </a:cubicBezTo>
                  <a:cubicBezTo>
                    <a:pt x="1024" y="627"/>
                    <a:pt x="1070" y="608"/>
                    <a:pt x="1107" y="579"/>
                  </a:cubicBezTo>
                  <a:cubicBezTo>
                    <a:pt x="1157" y="540"/>
                    <a:pt x="1194" y="483"/>
                    <a:pt x="1204" y="417"/>
                  </a:cubicBezTo>
                  <a:cubicBezTo>
                    <a:pt x="1208" y="378"/>
                    <a:pt x="1206" y="341"/>
                    <a:pt x="1196" y="306"/>
                  </a:cubicBezTo>
                  <a:cubicBezTo>
                    <a:pt x="1189" y="279"/>
                    <a:pt x="1176" y="254"/>
                    <a:pt x="1160" y="231"/>
                  </a:cubicBezTo>
                  <a:cubicBezTo>
                    <a:pt x="1126" y="181"/>
                    <a:pt x="1074" y="141"/>
                    <a:pt x="1010" y="126"/>
                  </a:cubicBezTo>
                  <a:lnTo>
                    <a:pt x="1007" y="126"/>
                  </a:lnTo>
                  <a:lnTo>
                    <a:pt x="381" y="15"/>
                  </a:lnTo>
                  <a:lnTo>
                    <a:pt x="348" y="7"/>
                  </a:lnTo>
                  <a:cubicBezTo>
                    <a:pt x="327" y="3"/>
                    <a:pt x="307" y="0"/>
                    <a:pt x="287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121;p28">
              <a:extLst>
                <a:ext uri="{FF2B5EF4-FFF2-40B4-BE49-F238E27FC236}">
                  <a16:creationId xmlns:a16="http://schemas.microsoft.com/office/drawing/2014/main" id="{6F35F747-D234-4C10-BF9E-A53F2FAB6950}"/>
                </a:ext>
              </a:extLst>
            </p:cNvPr>
            <p:cNvSpPr/>
            <p:nvPr/>
          </p:nvSpPr>
          <p:spPr>
            <a:xfrm flipH="1">
              <a:off x="7264436" y="3549376"/>
              <a:ext cx="45191" cy="8782"/>
            </a:xfrm>
            <a:custGeom>
              <a:avLst/>
              <a:gdLst/>
              <a:ahLst/>
              <a:cxnLst/>
              <a:rect l="l" t="t" r="r" b="b"/>
              <a:pathLst>
                <a:path w="813" h="158" extrusionOk="0">
                  <a:moveTo>
                    <a:pt x="92" y="0"/>
                  </a:moveTo>
                  <a:cubicBezTo>
                    <a:pt x="60" y="0"/>
                    <a:pt x="29" y="6"/>
                    <a:pt x="1" y="17"/>
                  </a:cubicBezTo>
                  <a:cubicBezTo>
                    <a:pt x="45" y="100"/>
                    <a:pt x="133" y="157"/>
                    <a:pt x="233" y="157"/>
                  </a:cubicBezTo>
                  <a:cubicBezTo>
                    <a:pt x="236" y="157"/>
                    <a:pt x="240" y="157"/>
                    <a:pt x="244" y="157"/>
                  </a:cubicBezTo>
                  <a:lnTo>
                    <a:pt x="812" y="126"/>
                  </a:lnTo>
                  <a:lnTo>
                    <a:pt x="186" y="15"/>
                  </a:lnTo>
                  <a:lnTo>
                    <a:pt x="153" y="7"/>
                  </a:lnTo>
                  <a:cubicBezTo>
                    <a:pt x="132" y="3"/>
                    <a:pt x="112" y="0"/>
                    <a:pt x="92" y="0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122;p28">
              <a:extLst>
                <a:ext uri="{FF2B5EF4-FFF2-40B4-BE49-F238E27FC236}">
                  <a16:creationId xmlns:a16="http://schemas.microsoft.com/office/drawing/2014/main" id="{AFAC1116-6C80-4018-B017-41F7A1768527}"/>
                </a:ext>
              </a:extLst>
            </p:cNvPr>
            <p:cNvSpPr/>
            <p:nvPr/>
          </p:nvSpPr>
          <p:spPr>
            <a:xfrm flipH="1">
              <a:off x="7242147" y="3523418"/>
              <a:ext cx="67036" cy="30739"/>
            </a:xfrm>
            <a:custGeom>
              <a:avLst/>
              <a:gdLst/>
              <a:ahLst/>
              <a:cxnLst/>
              <a:rect l="l" t="t" r="r" b="b"/>
              <a:pathLst>
                <a:path w="1206" h="553" extrusionOk="0">
                  <a:moveTo>
                    <a:pt x="944" y="0"/>
                  </a:moveTo>
                  <a:lnTo>
                    <a:pt x="269" y="19"/>
                  </a:lnTo>
                  <a:cubicBezTo>
                    <a:pt x="227" y="21"/>
                    <a:pt x="186" y="31"/>
                    <a:pt x="150" y="49"/>
                  </a:cubicBezTo>
                  <a:cubicBezTo>
                    <a:pt x="116" y="66"/>
                    <a:pt x="85" y="90"/>
                    <a:pt x="61" y="120"/>
                  </a:cubicBezTo>
                  <a:cubicBezTo>
                    <a:pt x="58" y="125"/>
                    <a:pt x="54" y="129"/>
                    <a:pt x="52" y="134"/>
                  </a:cubicBezTo>
                  <a:cubicBezTo>
                    <a:pt x="52" y="135"/>
                    <a:pt x="51" y="135"/>
                    <a:pt x="51" y="136"/>
                  </a:cubicBezTo>
                  <a:cubicBezTo>
                    <a:pt x="18" y="183"/>
                    <a:pt x="1" y="241"/>
                    <a:pt x="4" y="304"/>
                  </a:cubicBezTo>
                  <a:cubicBezTo>
                    <a:pt x="13" y="443"/>
                    <a:pt x="130" y="552"/>
                    <a:pt x="270" y="552"/>
                  </a:cubicBezTo>
                  <a:cubicBezTo>
                    <a:pt x="273" y="552"/>
                    <a:pt x="276" y="552"/>
                    <a:pt x="278" y="552"/>
                  </a:cubicBezTo>
                  <a:lnTo>
                    <a:pt x="953" y="514"/>
                  </a:lnTo>
                  <a:cubicBezTo>
                    <a:pt x="1031" y="511"/>
                    <a:pt x="1099" y="473"/>
                    <a:pt x="1145" y="417"/>
                  </a:cubicBezTo>
                  <a:cubicBezTo>
                    <a:pt x="1184" y="367"/>
                    <a:pt x="1206" y="304"/>
                    <a:pt x="1200" y="237"/>
                  </a:cubicBezTo>
                  <a:cubicBezTo>
                    <a:pt x="1195" y="171"/>
                    <a:pt x="1167" y="112"/>
                    <a:pt x="1121" y="71"/>
                  </a:cubicBezTo>
                  <a:cubicBezTo>
                    <a:pt x="1120" y="69"/>
                    <a:pt x="1119" y="67"/>
                    <a:pt x="1116" y="66"/>
                  </a:cubicBezTo>
                  <a:cubicBezTo>
                    <a:pt x="1106" y="57"/>
                    <a:pt x="1095" y="48"/>
                    <a:pt x="1082" y="40"/>
                  </a:cubicBezTo>
                  <a:cubicBezTo>
                    <a:pt x="1042" y="15"/>
                    <a:pt x="995" y="0"/>
                    <a:pt x="944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123;p28">
              <a:extLst>
                <a:ext uri="{FF2B5EF4-FFF2-40B4-BE49-F238E27FC236}">
                  <a16:creationId xmlns:a16="http://schemas.microsoft.com/office/drawing/2014/main" id="{0394B050-BB74-42F7-91B2-216FE91257EA}"/>
                </a:ext>
              </a:extLst>
            </p:cNvPr>
            <p:cNvSpPr/>
            <p:nvPr/>
          </p:nvSpPr>
          <p:spPr>
            <a:xfrm flipH="1">
              <a:off x="7248984" y="3523418"/>
              <a:ext cx="51861" cy="6337"/>
            </a:xfrm>
            <a:custGeom>
              <a:avLst/>
              <a:gdLst/>
              <a:ahLst/>
              <a:cxnLst/>
              <a:rect l="l" t="t" r="r" b="b"/>
              <a:pathLst>
                <a:path w="933" h="114" extrusionOk="0">
                  <a:moveTo>
                    <a:pt x="794" y="0"/>
                  </a:moveTo>
                  <a:lnTo>
                    <a:pt x="119" y="19"/>
                  </a:lnTo>
                  <a:cubicBezTo>
                    <a:pt x="77" y="21"/>
                    <a:pt x="36" y="31"/>
                    <a:pt x="0" y="49"/>
                  </a:cubicBezTo>
                  <a:cubicBezTo>
                    <a:pt x="18" y="82"/>
                    <a:pt x="77" y="113"/>
                    <a:pt x="128" y="113"/>
                  </a:cubicBezTo>
                  <a:cubicBezTo>
                    <a:pt x="129" y="113"/>
                    <a:pt x="131" y="113"/>
                    <a:pt x="133" y="113"/>
                  </a:cubicBezTo>
                  <a:lnTo>
                    <a:pt x="818" y="73"/>
                  </a:lnTo>
                  <a:cubicBezTo>
                    <a:pt x="859" y="72"/>
                    <a:pt x="898" y="61"/>
                    <a:pt x="932" y="40"/>
                  </a:cubicBezTo>
                  <a:cubicBezTo>
                    <a:pt x="892" y="15"/>
                    <a:pt x="845" y="0"/>
                    <a:pt x="794" y="0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124;p28">
              <a:extLst>
                <a:ext uri="{FF2B5EF4-FFF2-40B4-BE49-F238E27FC236}">
                  <a16:creationId xmlns:a16="http://schemas.microsoft.com/office/drawing/2014/main" id="{6E60B2A6-1996-4253-B68A-9455910887FB}"/>
                </a:ext>
              </a:extLst>
            </p:cNvPr>
            <p:cNvSpPr/>
            <p:nvPr/>
          </p:nvSpPr>
          <p:spPr>
            <a:xfrm flipH="1">
              <a:off x="7242869" y="3494070"/>
              <a:ext cx="67258" cy="33295"/>
            </a:xfrm>
            <a:custGeom>
              <a:avLst/>
              <a:gdLst/>
              <a:ahLst/>
              <a:cxnLst/>
              <a:rect l="l" t="t" r="r" b="b"/>
              <a:pathLst>
                <a:path w="1210" h="599" extrusionOk="0">
                  <a:moveTo>
                    <a:pt x="946" y="0"/>
                  </a:moveTo>
                  <a:cubicBezTo>
                    <a:pt x="936" y="0"/>
                    <a:pt x="926" y="1"/>
                    <a:pt x="916" y="2"/>
                  </a:cubicBezTo>
                  <a:lnTo>
                    <a:pt x="243" y="68"/>
                  </a:lnTo>
                  <a:cubicBezTo>
                    <a:pt x="159" y="78"/>
                    <a:pt x="90" y="126"/>
                    <a:pt x="48" y="192"/>
                  </a:cubicBezTo>
                  <a:cubicBezTo>
                    <a:pt x="45" y="196"/>
                    <a:pt x="42" y="202"/>
                    <a:pt x="40" y="207"/>
                  </a:cubicBezTo>
                  <a:cubicBezTo>
                    <a:pt x="12" y="258"/>
                    <a:pt x="0" y="318"/>
                    <a:pt x="12" y="381"/>
                  </a:cubicBezTo>
                  <a:cubicBezTo>
                    <a:pt x="34" y="508"/>
                    <a:pt x="145" y="599"/>
                    <a:pt x="271" y="599"/>
                  </a:cubicBezTo>
                  <a:cubicBezTo>
                    <a:pt x="285" y="599"/>
                    <a:pt x="298" y="598"/>
                    <a:pt x="311" y="595"/>
                  </a:cubicBezTo>
                  <a:lnTo>
                    <a:pt x="982" y="512"/>
                  </a:lnTo>
                  <a:cubicBezTo>
                    <a:pt x="1059" y="501"/>
                    <a:pt x="1123" y="456"/>
                    <a:pt x="1162" y="394"/>
                  </a:cubicBezTo>
                  <a:cubicBezTo>
                    <a:pt x="1195" y="341"/>
                    <a:pt x="1210" y="275"/>
                    <a:pt x="1197" y="209"/>
                  </a:cubicBezTo>
                  <a:cubicBezTo>
                    <a:pt x="1184" y="143"/>
                    <a:pt x="1147" y="86"/>
                    <a:pt x="1094" y="49"/>
                  </a:cubicBezTo>
                  <a:cubicBezTo>
                    <a:pt x="1053" y="18"/>
                    <a:pt x="1001" y="0"/>
                    <a:pt x="946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125;p28">
              <a:extLst>
                <a:ext uri="{FF2B5EF4-FFF2-40B4-BE49-F238E27FC236}">
                  <a16:creationId xmlns:a16="http://schemas.microsoft.com/office/drawing/2014/main" id="{453F9364-B76E-4FDD-AAC6-45DF3EB1413C}"/>
                </a:ext>
              </a:extLst>
            </p:cNvPr>
            <p:cNvSpPr/>
            <p:nvPr/>
          </p:nvSpPr>
          <p:spPr>
            <a:xfrm flipH="1">
              <a:off x="7677258" y="3301084"/>
              <a:ext cx="96162" cy="92049"/>
            </a:xfrm>
            <a:custGeom>
              <a:avLst/>
              <a:gdLst/>
              <a:ahLst/>
              <a:cxnLst/>
              <a:rect l="l" t="t" r="r" b="b"/>
              <a:pathLst>
                <a:path w="1730" h="1656" extrusionOk="0">
                  <a:moveTo>
                    <a:pt x="692" y="0"/>
                  </a:moveTo>
                  <a:lnTo>
                    <a:pt x="1" y="1207"/>
                  </a:lnTo>
                  <a:lnTo>
                    <a:pt x="1239" y="1655"/>
                  </a:lnTo>
                  <a:lnTo>
                    <a:pt x="1390" y="1514"/>
                  </a:lnTo>
                  <a:cubicBezTo>
                    <a:pt x="1729" y="1199"/>
                    <a:pt x="1684" y="669"/>
                    <a:pt x="1298" y="409"/>
                  </a:cubicBezTo>
                  <a:lnTo>
                    <a:pt x="6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126;p28">
              <a:extLst>
                <a:ext uri="{FF2B5EF4-FFF2-40B4-BE49-F238E27FC236}">
                  <a16:creationId xmlns:a16="http://schemas.microsoft.com/office/drawing/2014/main" id="{2CF9B144-3FDB-4615-8E43-E5F5DB8C03AB}"/>
                </a:ext>
              </a:extLst>
            </p:cNvPr>
            <p:cNvSpPr/>
            <p:nvPr/>
          </p:nvSpPr>
          <p:spPr>
            <a:xfrm flipH="1">
              <a:off x="7650187" y="3089089"/>
              <a:ext cx="191713" cy="303216"/>
            </a:xfrm>
            <a:custGeom>
              <a:avLst/>
              <a:gdLst/>
              <a:ahLst/>
              <a:cxnLst/>
              <a:rect l="l" t="t" r="r" b="b"/>
              <a:pathLst>
                <a:path w="3449" h="5455" extrusionOk="0">
                  <a:moveTo>
                    <a:pt x="1764" y="0"/>
                  </a:moveTo>
                  <a:lnTo>
                    <a:pt x="0" y="4980"/>
                  </a:lnTo>
                  <a:lnTo>
                    <a:pt x="1844" y="5454"/>
                  </a:lnTo>
                  <a:lnTo>
                    <a:pt x="2340" y="4780"/>
                  </a:lnTo>
                  <a:lnTo>
                    <a:pt x="3175" y="3641"/>
                  </a:lnTo>
                  <a:lnTo>
                    <a:pt x="3448" y="3271"/>
                  </a:lnTo>
                  <a:lnTo>
                    <a:pt x="1764" y="0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127;p28">
              <a:extLst>
                <a:ext uri="{FF2B5EF4-FFF2-40B4-BE49-F238E27FC236}">
                  <a16:creationId xmlns:a16="http://schemas.microsoft.com/office/drawing/2014/main" id="{475885B7-014D-4A0B-BADE-DFEE6D0AD590}"/>
                </a:ext>
              </a:extLst>
            </p:cNvPr>
            <p:cNvSpPr/>
            <p:nvPr/>
          </p:nvSpPr>
          <p:spPr>
            <a:xfrm flipH="1">
              <a:off x="7565309" y="3052459"/>
              <a:ext cx="227343" cy="276424"/>
            </a:xfrm>
            <a:custGeom>
              <a:avLst/>
              <a:gdLst/>
              <a:ahLst/>
              <a:cxnLst/>
              <a:rect l="l" t="t" r="r" b="b"/>
              <a:pathLst>
                <a:path w="4090" h="4973" extrusionOk="0">
                  <a:moveTo>
                    <a:pt x="1460" y="1"/>
                  </a:moveTo>
                  <a:cubicBezTo>
                    <a:pt x="1304" y="1"/>
                    <a:pt x="1153" y="26"/>
                    <a:pt x="1012" y="71"/>
                  </a:cubicBezTo>
                  <a:cubicBezTo>
                    <a:pt x="411" y="266"/>
                    <a:pt x="0" y="845"/>
                    <a:pt x="81" y="1487"/>
                  </a:cubicBezTo>
                  <a:lnTo>
                    <a:pt x="152" y="2039"/>
                  </a:lnTo>
                  <a:lnTo>
                    <a:pt x="367" y="4260"/>
                  </a:lnTo>
                  <a:cubicBezTo>
                    <a:pt x="367" y="4260"/>
                    <a:pt x="1928" y="4811"/>
                    <a:pt x="2465" y="4942"/>
                  </a:cubicBezTo>
                  <a:cubicBezTo>
                    <a:pt x="2552" y="4962"/>
                    <a:pt x="2639" y="4972"/>
                    <a:pt x="2726" y="4972"/>
                  </a:cubicBezTo>
                  <a:cubicBezTo>
                    <a:pt x="3219" y="4972"/>
                    <a:pt x="3685" y="4653"/>
                    <a:pt x="3792" y="4170"/>
                  </a:cubicBezTo>
                  <a:cubicBezTo>
                    <a:pt x="3965" y="3396"/>
                    <a:pt x="4089" y="2619"/>
                    <a:pt x="3841" y="1739"/>
                  </a:cubicBezTo>
                  <a:cubicBezTo>
                    <a:pt x="3695" y="1220"/>
                    <a:pt x="3371" y="782"/>
                    <a:pt x="2943" y="474"/>
                  </a:cubicBezTo>
                  <a:cubicBezTo>
                    <a:pt x="2751" y="335"/>
                    <a:pt x="2536" y="224"/>
                    <a:pt x="2306" y="144"/>
                  </a:cubicBezTo>
                  <a:lnTo>
                    <a:pt x="2304" y="143"/>
                  </a:lnTo>
                  <a:lnTo>
                    <a:pt x="2173" y="102"/>
                  </a:lnTo>
                  <a:lnTo>
                    <a:pt x="2160" y="97"/>
                  </a:lnTo>
                  <a:cubicBezTo>
                    <a:pt x="2094" y="78"/>
                    <a:pt x="2028" y="63"/>
                    <a:pt x="1961" y="50"/>
                  </a:cubicBezTo>
                  <a:cubicBezTo>
                    <a:pt x="1802" y="18"/>
                    <a:pt x="1637" y="1"/>
                    <a:pt x="1470" y="1"/>
                  </a:cubicBezTo>
                  <a:cubicBezTo>
                    <a:pt x="1467" y="1"/>
                    <a:pt x="1463" y="1"/>
                    <a:pt x="1460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128;p28">
              <a:extLst>
                <a:ext uri="{FF2B5EF4-FFF2-40B4-BE49-F238E27FC236}">
                  <a16:creationId xmlns:a16="http://schemas.microsoft.com/office/drawing/2014/main" id="{57CFFC94-F44A-4824-818A-AE2024C67768}"/>
                </a:ext>
              </a:extLst>
            </p:cNvPr>
            <p:cNvSpPr/>
            <p:nvPr/>
          </p:nvSpPr>
          <p:spPr>
            <a:xfrm flipH="1">
              <a:off x="7609776" y="3030837"/>
              <a:ext cx="251355" cy="200829"/>
            </a:xfrm>
            <a:custGeom>
              <a:avLst/>
              <a:gdLst/>
              <a:ahLst/>
              <a:cxnLst/>
              <a:rect l="l" t="t" r="r" b="b"/>
              <a:pathLst>
                <a:path w="4522" h="3613" extrusionOk="0">
                  <a:moveTo>
                    <a:pt x="2280" y="0"/>
                  </a:moveTo>
                  <a:cubicBezTo>
                    <a:pt x="1405" y="0"/>
                    <a:pt x="575" y="319"/>
                    <a:pt x="346" y="1143"/>
                  </a:cubicBezTo>
                  <a:cubicBezTo>
                    <a:pt x="1" y="2385"/>
                    <a:pt x="1201" y="3613"/>
                    <a:pt x="1201" y="3613"/>
                  </a:cubicBezTo>
                  <a:lnTo>
                    <a:pt x="2176" y="3267"/>
                  </a:lnTo>
                  <a:lnTo>
                    <a:pt x="2159" y="1428"/>
                  </a:lnTo>
                  <a:lnTo>
                    <a:pt x="2159" y="1428"/>
                  </a:lnTo>
                  <a:cubicBezTo>
                    <a:pt x="2159" y="1428"/>
                    <a:pt x="2350" y="1452"/>
                    <a:pt x="2628" y="1452"/>
                  </a:cubicBezTo>
                  <a:cubicBezTo>
                    <a:pt x="3178" y="1452"/>
                    <a:pt x="4073" y="1359"/>
                    <a:pt x="4521" y="804"/>
                  </a:cubicBezTo>
                  <a:cubicBezTo>
                    <a:pt x="4126" y="336"/>
                    <a:pt x="3179" y="0"/>
                    <a:pt x="2280" y="0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129;p28">
              <a:extLst>
                <a:ext uri="{FF2B5EF4-FFF2-40B4-BE49-F238E27FC236}">
                  <a16:creationId xmlns:a16="http://schemas.microsoft.com/office/drawing/2014/main" id="{42904E28-8C99-4E70-B834-C02F32C2B77A}"/>
                </a:ext>
              </a:extLst>
            </p:cNvPr>
            <p:cNvSpPr/>
            <p:nvPr/>
          </p:nvSpPr>
          <p:spPr>
            <a:xfrm flipH="1">
              <a:off x="7665418" y="3256062"/>
              <a:ext cx="133348" cy="136239"/>
            </a:xfrm>
            <a:custGeom>
              <a:avLst/>
              <a:gdLst/>
              <a:ahLst/>
              <a:cxnLst/>
              <a:rect l="l" t="t" r="r" b="b"/>
              <a:pathLst>
                <a:path w="2399" h="2451" extrusionOk="0">
                  <a:moveTo>
                    <a:pt x="905" y="1"/>
                  </a:moveTo>
                  <a:cubicBezTo>
                    <a:pt x="905" y="1"/>
                    <a:pt x="0" y="1042"/>
                    <a:pt x="1068" y="2450"/>
                  </a:cubicBezTo>
                  <a:lnTo>
                    <a:pt x="2399" y="637"/>
                  </a:lnTo>
                  <a:lnTo>
                    <a:pt x="905" y="1"/>
                  </a:ln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130;p28">
              <a:extLst>
                <a:ext uri="{FF2B5EF4-FFF2-40B4-BE49-F238E27FC236}">
                  <a16:creationId xmlns:a16="http://schemas.microsoft.com/office/drawing/2014/main" id="{680D2216-3015-47F9-84ED-2AFEE1307EDB}"/>
                </a:ext>
              </a:extLst>
            </p:cNvPr>
            <p:cNvSpPr/>
            <p:nvPr/>
          </p:nvSpPr>
          <p:spPr>
            <a:xfrm flipH="1">
              <a:off x="7574817" y="3154288"/>
              <a:ext cx="52472" cy="96829"/>
            </a:xfrm>
            <a:custGeom>
              <a:avLst/>
              <a:gdLst/>
              <a:ahLst/>
              <a:cxnLst/>
              <a:rect l="l" t="t" r="r" b="b"/>
              <a:pathLst>
                <a:path w="944" h="1742" extrusionOk="0">
                  <a:moveTo>
                    <a:pt x="15" y="0"/>
                  </a:moveTo>
                  <a:lnTo>
                    <a:pt x="1" y="1702"/>
                  </a:lnTo>
                  <a:lnTo>
                    <a:pt x="132" y="1730"/>
                  </a:lnTo>
                  <a:cubicBezTo>
                    <a:pt x="172" y="1738"/>
                    <a:pt x="211" y="1742"/>
                    <a:pt x="249" y="1742"/>
                  </a:cubicBezTo>
                  <a:cubicBezTo>
                    <a:pt x="676" y="1742"/>
                    <a:pt x="943" y="1245"/>
                    <a:pt x="638" y="914"/>
                  </a:cubicBezTo>
                  <a:cubicBezTo>
                    <a:pt x="424" y="683"/>
                    <a:pt x="192" y="421"/>
                    <a:pt x="15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131;p28">
              <a:extLst>
                <a:ext uri="{FF2B5EF4-FFF2-40B4-BE49-F238E27FC236}">
                  <a16:creationId xmlns:a16="http://schemas.microsoft.com/office/drawing/2014/main" id="{5F2C8A32-F13C-4CA2-B2F6-5DC943D7BF75}"/>
                </a:ext>
              </a:extLst>
            </p:cNvPr>
            <p:cNvSpPr/>
            <p:nvPr/>
          </p:nvSpPr>
          <p:spPr>
            <a:xfrm flipH="1">
              <a:off x="7741068" y="3156122"/>
              <a:ext cx="128401" cy="94995"/>
            </a:xfrm>
            <a:custGeom>
              <a:avLst/>
              <a:gdLst/>
              <a:ahLst/>
              <a:cxnLst/>
              <a:rect l="l" t="t" r="r" b="b"/>
              <a:pathLst>
                <a:path w="2310" h="1709" extrusionOk="0">
                  <a:moveTo>
                    <a:pt x="1212" y="1"/>
                  </a:moveTo>
                  <a:cubicBezTo>
                    <a:pt x="429" y="1"/>
                    <a:pt x="0" y="1372"/>
                    <a:pt x="1802" y="1708"/>
                  </a:cubicBezTo>
                  <a:lnTo>
                    <a:pt x="2309" y="1041"/>
                  </a:lnTo>
                  <a:cubicBezTo>
                    <a:pt x="1984" y="275"/>
                    <a:pt x="1563" y="1"/>
                    <a:pt x="1212" y="1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132;p28">
              <a:extLst>
                <a:ext uri="{FF2B5EF4-FFF2-40B4-BE49-F238E27FC236}">
                  <a16:creationId xmlns:a16="http://schemas.microsoft.com/office/drawing/2014/main" id="{2E35408E-63E9-46AE-80A2-092C6D96C61C}"/>
                </a:ext>
              </a:extLst>
            </p:cNvPr>
            <p:cNvSpPr/>
            <p:nvPr/>
          </p:nvSpPr>
          <p:spPr>
            <a:xfrm flipH="1">
              <a:off x="7778589" y="3190140"/>
              <a:ext cx="31572" cy="26848"/>
            </a:xfrm>
            <a:custGeom>
              <a:avLst/>
              <a:gdLst/>
              <a:ahLst/>
              <a:cxnLst/>
              <a:rect l="l" t="t" r="r" b="b"/>
              <a:pathLst>
                <a:path w="568" h="483" extrusionOk="0">
                  <a:moveTo>
                    <a:pt x="1" y="0"/>
                  </a:moveTo>
                  <a:lnTo>
                    <a:pt x="568" y="482"/>
                  </a:lnTo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133;p28">
              <a:extLst>
                <a:ext uri="{FF2B5EF4-FFF2-40B4-BE49-F238E27FC236}">
                  <a16:creationId xmlns:a16="http://schemas.microsoft.com/office/drawing/2014/main" id="{DDF352EF-6192-4A5D-9695-14700C9FD583}"/>
                </a:ext>
              </a:extLst>
            </p:cNvPr>
            <p:cNvSpPr/>
            <p:nvPr/>
          </p:nvSpPr>
          <p:spPr>
            <a:xfrm flipH="1">
              <a:off x="7778589" y="3190140"/>
              <a:ext cx="31572" cy="26848"/>
            </a:xfrm>
            <a:custGeom>
              <a:avLst/>
              <a:gdLst/>
              <a:ahLst/>
              <a:cxnLst/>
              <a:rect l="l" t="t" r="r" b="b"/>
              <a:pathLst>
                <a:path w="568" h="483" fill="none" extrusionOk="0">
                  <a:moveTo>
                    <a:pt x="1" y="0"/>
                  </a:moveTo>
                  <a:lnTo>
                    <a:pt x="568" y="482"/>
                  </a:lnTo>
                </a:path>
              </a:pathLst>
            </a:custGeom>
            <a:noFill/>
            <a:ln w="475" cap="flat" cmpd="sng">
              <a:solidFill>
                <a:srgbClr val="B9704F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134;p28">
              <a:extLst>
                <a:ext uri="{FF2B5EF4-FFF2-40B4-BE49-F238E27FC236}">
                  <a16:creationId xmlns:a16="http://schemas.microsoft.com/office/drawing/2014/main" id="{BB88BE64-7A42-422E-A618-D7108B54AC57}"/>
                </a:ext>
              </a:extLst>
            </p:cNvPr>
            <p:cNvSpPr/>
            <p:nvPr/>
          </p:nvSpPr>
          <p:spPr>
            <a:xfrm flipH="1">
              <a:off x="7646905" y="3309811"/>
              <a:ext cx="348018" cy="530336"/>
            </a:xfrm>
            <a:custGeom>
              <a:avLst/>
              <a:gdLst/>
              <a:ahLst/>
              <a:cxnLst/>
              <a:rect l="l" t="t" r="r" b="b"/>
              <a:pathLst>
                <a:path w="6261" h="9541" extrusionOk="0">
                  <a:moveTo>
                    <a:pt x="3028" y="1"/>
                  </a:moveTo>
                  <a:cubicBezTo>
                    <a:pt x="2608" y="1"/>
                    <a:pt x="853" y="438"/>
                    <a:pt x="262" y="2794"/>
                  </a:cubicBezTo>
                  <a:cubicBezTo>
                    <a:pt x="0" y="3844"/>
                    <a:pt x="190" y="4881"/>
                    <a:pt x="230" y="5836"/>
                  </a:cubicBezTo>
                  <a:cubicBezTo>
                    <a:pt x="324" y="7979"/>
                    <a:pt x="289" y="9441"/>
                    <a:pt x="289" y="9441"/>
                  </a:cubicBezTo>
                  <a:lnTo>
                    <a:pt x="6148" y="9541"/>
                  </a:lnTo>
                  <a:lnTo>
                    <a:pt x="5355" y="6163"/>
                  </a:lnTo>
                  <a:lnTo>
                    <a:pt x="5354" y="6155"/>
                  </a:lnTo>
                  <a:lnTo>
                    <a:pt x="5345" y="6120"/>
                  </a:lnTo>
                  <a:cubicBezTo>
                    <a:pt x="5878" y="5665"/>
                    <a:pt x="6132" y="5149"/>
                    <a:pt x="6220" y="4626"/>
                  </a:cubicBezTo>
                  <a:cubicBezTo>
                    <a:pt x="6235" y="4539"/>
                    <a:pt x="6246" y="4449"/>
                    <a:pt x="6249" y="4361"/>
                  </a:cubicBezTo>
                  <a:cubicBezTo>
                    <a:pt x="6257" y="4300"/>
                    <a:pt x="6259" y="4240"/>
                    <a:pt x="6258" y="4183"/>
                  </a:cubicBezTo>
                  <a:cubicBezTo>
                    <a:pt x="6260" y="3977"/>
                    <a:pt x="6240" y="3776"/>
                    <a:pt x="6209" y="3578"/>
                  </a:cubicBezTo>
                  <a:cubicBezTo>
                    <a:pt x="6199" y="3521"/>
                    <a:pt x="6187" y="3461"/>
                    <a:pt x="6175" y="3405"/>
                  </a:cubicBezTo>
                  <a:cubicBezTo>
                    <a:pt x="6016" y="2651"/>
                    <a:pt x="5680" y="1999"/>
                    <a:pt x="5578" y="1666"/>
                  </a:cubicBezTo>
                  <a:lnTo>
                    <a:pt x="3113" y="33"/>
                  </a:lnTo>
                  <a:cubicBezTo>
                    <a:pt x="3134" y="14"/>
                    <a:pt x="3101" y="1"/>
                    <a:pt x="30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135;p28">
              <a:extLst>
                <a:ext uri="{FF2B5EF4-FFF2-40B4-BE49-F238E27FC236}">
                  <a16:creationId xmlns:a16="http://schemas.microsoft.com/office/drawing/2014/main" id="{C2E2C83D-EF42-4D71-BA3A-577F59E24E43}"/>
                </a:ext>
              </a:extLst>
            </p:cNvPr>
            <p:cNvSpPr/>
            <p:nvPr/>
          </p:nvSpPr>
          <p:spPr>
            <a:xfrm flipH="1">
              <a:off x="7687151" y="3311367"/>
              <a:ext cx="152748" cy="278981"/>
            </a:xfrm>
            <a:custGeom>
              <a:avLst/>
              <a:gdLst/>
              <a:ahLst/>
              <a:cxnLst/>
              <a:rect l="l" t="t" r="r" b="b"/>
              <a:pathLst>
                <a:path w="2748" h="5019" extrusionOk="0">
                  <a:moveTo>
                    <a:pt x="1" y="0"/>
                  </a:moveTo>
                  <a:lnTo>
                    <a:pt x="1817" y="5019"/>
                  </a:lnTo>
                  <a:lnTo>
                    <a:pt x="2748" y="3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136;p28">
              <a:extLst>
                <a:ext uri="{FF2B5EF4-FFF2-40B4-BE49-F238E27FC236}">
                  <a16:creationId xmlns:a16="http://schemas.microsoft.com/office/drawing/2014/main" id="{162F315E-A9AE-4DFA-8F45-0FBDFC60625D}"/>
                </a:ext>
              </a:extLst>
            </p:cNvPr>
            <p:cNvSpPr/>
            <p:nvPr/>
          </p:nvSpPr>
          <p:spPr>
            <a:xfrm flipH="1">
              <a:off x="7694544" y="3309811"/>
              <a:ext cx="132626" cy="234235"/>
            </a:xfrm>
            <a:custGeom>
              <a:avLst/>
              <a:gdLst/>
              <a:ahLst/>
              <a:cxnLst/>
              <a:rect l="l" t="t" r="r" b="b"/>
              <a:pathLst>
                <a:path w="2386" h="4214" extrusionOk="0">
                  <a:moveTo>
                    <a:pt x="0" y="1"/>
                  </a:moveTo>
                  <a:lnTo>
                    <a:pt x="2385" y="4213"/>
                  </a:lnTo>
                  <a:lnTo>
                    <a:pt x="2251" y="1462"/>
                  </a:lnTo>
                  <a:lnTo>
                    <a:pt x="1417" y="90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137;p28">
              <a:extLst>
                <a:ext uri="{FF2B5EF4-FFF2-40B4-BE49-F238E27FC236}">
                  <a16:creationId xmlns:a16="http://schemas.microsoft.com/office/drawing/2014/main" id="{B8F19475-4F1F-4A86-AF3F-AA33ED12A64A}"/>
                </a:ext>
              </a:extLst>
            </p:cNvPr>
            <p:cNvSpPr/>
            <p:nvPr/>
          </p:nvSpPr>
          <p:spPr>
            <a:xfrm flipH="1">
              <a:off x="7653131" y="3472004"/>
              <a:ext cx="287930" cy="368139"/>
            </a:xfrm>
            <a:custGeom>
              <a:avLst/>
              <a:gdLst/>
              <a:ahLst/>
              <a:cxnLst/>
              <a:rect l="l" t="t" r="r" b="b"/>
              <a:pathLst>
                <a:path w="5180" h="6623" extrusionOk="0">
                  <a:moveTo>
                    <a:pt x="361" y="0"/>
                  </a:moveTo>
                  <a:cubicBezTo>
                    <a:pt x="73" y="1329"/>
                    <a:pt x="1" y="5240"/>
                    <a:pt x="40" y="6535"/>
                  </a:cubicBezTo>
                  <a:lnTo>
                    <a:pt x="5179" y="6623"/>
                  </a:lnTo>
                  <a:lnTo>
                    <a:pt x="4952" y="2669"/>
                  </a:lnTo>
                  <a:lnTo>
                    <a:pt x="3236" y="2429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138;p28">
              <a:extLst>
                <a:ext uri="{FF2B5EF4-FFF2-40B4-BE49-F238E27FC236}">
                  <a16:creationId xmlns:a16="http://schemas.microsoft.com/office/drawing/2014/main" id="{BB73D33B-729B-4A4F-A0F7-2BF63C082665}"/>
                </a:ext>
              </a:extLst>
            </p:cNvPr>
            <p:cNvSpPr/>
            <p:nvPr/>
          </p:nvSpPr>
          <p:spPr>
            <a:xfrm flipH="1">
              <a:off x="7728452" y="3136057"/>
              <a:ext cx="32184" cy="78153"/>
            </a:xfrm>
            <a:custGeom>
              <a:avLst/>
              <a:gdLst/>
              <a:ahLst/>
              <a:cxnLst/>
              <a:rect l="l" t="t" r="r" b="b"/>
              <a:pathLst>
                <a:path w="579" h="1406" extrusionOk="0">
                  <a:moveTo>
                    <a:pt x="579" y="0"/>
                  </a:moveTo>
                  <a:lnTo>
                    <a:pt x="0" y="469"/>
                  </a:lnTo>
                  <a:lnTo>
                    <a:pt x="368" y="1374"/>
                  </a:lnTo>
                  <a:lnTo>
                    <a:pt x="571" y="1405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139;p28">
              <a:extLst>
                <a:ext uri="{FF2B5EF4-FFF2-40B4-BE49-F238E27FC236}">
                  <a16:creationId xmlns:a16="http://schemas.microsoft.com/office/drawing/2014/main" id="{88A6F206-EDDA-4101-B4F8-8004A57BD374}"/>
                </a:ext>
              </a:extLst>
            </p:cNvPr>
            <p:cNvSpPr/>
            <p:nvPr/>
          </p:nvSpPr>
          <p:spPr>
            <a:xfrm flipH="1">
              <a:off x="7646132" y="3173353"/>
              <a:ext cx="22957" cy="40855"/>
            </a:xfrm>
            <a:custGeom>
              <a:avLst/>
              <a:gdLst/>
              <a:ahLst/>
              <a:cxnLst/>
              <a:rect l="l" t="t" r="r" b="b"/>
              <a:pathLst>
                <a:path w="413" h="735" extrusionOk="0">
                  <a:moveTo>
                    <a:pt x="163" y="1"/>
                  </a:moveTo>
                  <a:cubicBezTo>
                    <a:pt x="159" y="1"/>
                    <a:pt x="154" y="1"/>
                    <a:pt x="150" y="1"/>
                  </a:cubicBezTo>
                  <a:cubicBezTo>
                    <a:pt x="54" y="15"/>
                    <a:pt x="1" y="190"/>
                    <a:pt x="32" y="392"/>
                  </a:cubicBezTo>
                  <a:cubicBezTo>
                    <a:pt x="61" y="587"/>
                    <a:pt x="157" y="735"/>
                    <a:pt x="251" y="735"/>
                  </a:cubicBezTo>
                  <a:cubicBezTo>
                    <a:pt x="255" y="735"/>
                    <a:pt x="259" y="735"/>
                    <a:pt x="262" y="734"/>
                  </a:cubicBezTo>
                  <a:cubicBezTo>
                    <a:pt x="358" y="720"/>
                    <a:pt x="412" y="546"/>
                    <a:pt x="381" y="343"/>
                  </a:cubicBezTo>
                  <a:cubicBezTo>
                    <a:pt x="352" y="149"/>
                    <a:pt x="256" y="1"/>
                    <a:pt x="1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140;p28">
              <a:extLst>
                <a:ext uri="{FF2B5EF4-FFF2-40B4-BE49-F238E27FC236}">
                  <a16:creationId xmlns:a16="http://schemas.microsoft.com/office/drawing/2014/main" id="{B6FC3F21-4833-4397-96BA-87C8493D1709}"/>
                </a:ext>
              </a:extLst>
            </p:cNvPr>
            <p:cNvSpPr/>
            <p:nvPr/>
          </p:nvSpPr>
          <p:spPr>
            <a:xfrm flipH="1">
              <a:off x="7641796" y="3145173"/>
              <a:ext cx="48804" cy="18232"/>
            </a:xfrm>
            <a:custGeom>
              <a:avLst/>
              <a:gdLst/>
              <a:ahLst/>
              <a:cxnLst/>
              <a:rect l="l" t="t" r="r" b="b"/>
              <a:pathLst>
                <a:path w="878" h="328" extrusionOk="0">
                  <a:moveTo>
                    <a:pt x="492" y="1"/>
                  </a:moveTo>
                  <a:cubicBezTo>
                    <a:pt x="416" y="1"/>
                    <a:pt x="331" y="17"/>
                    <a:pt x="249" y="55"/>
                  </a:cubicBezTo>
                  <a:cubicBezTo>
                    <a:pt x="0" y="170"/>
                    <a:pt x="5" y="328"/>
                    <a:pt x="229" y="328"/>
                  </a:cubicBezTo>
                  <a:cubicBezTo>
                    <a:pt x="291" y="328"/>
                    <a:pt x="369" y="316"/>
                    <a:pt x="463" y="288"/>
                  </a:cubicBezTo>
                  <a:cubicBezTo>
                    <a:pt x="877" y="164"/>
                    <a:pt x="735" y="1"/>
                    <a:pt x="492" y="1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141;p28">
              <a:extLst>
                <a:ext uri="{FF2B5EF4-FFF2-40B4-BE49-F238E27FC236}">
                  <a16:creationId xmlns:a16="http://schemas.microsoft.com/office/drawing/2014/main" id="{64F61AD9-E441-40B7-A69D-26EBA3C8104E}"/>
                </a:ext>
              </a:extLst>
            </p:cNvPr>
            <p:cNvSpPr/>
            <p:nvPr/>
          </p:nvSpPr>
          <p:spPr>
            <a:xfrm flipH="1">
              <a:off x="7581766" y="3162070"/>
              <a:ext cx="22957" cy="40855"/>
            </a:xfrm>
            <a:custGeom>
              <a:avLst/>
              <a:gdLst/>
              <a:ahLst/>
              <a:cxnLst/>
              <a:rect l="l" t="t" r="r" b="b"/>
              <a:pathLst>
                <a:path w="413" h="735" extrusionOk="0">
                  <a:moveTo>
                    <a:pt x="162" y="0"/>
                  </a:moveTo>
                  <a:cubicBezTo>
                    <a:pt x="158" y="0"/>
                    <a:pt x="154" y="0"/>
                    <a:pt x="150" y="1"/>
                  </a:cubicBezTo>
                  <a:cubicBezTo>
                    <a:pt x="54" y="15"/>
                    <a:pt x="1" y="190"/>
                    <a:pt x="32" y="392"/>
                  </a:cubicBezTo>
                  <a:cubicBezTo>
                    <a:pt x="61" y="586"/>
                    <a:pt x="157" y="735"/>
                    <a:pt x="250" y="735"/>
                  </a:cubicBezTo>
                  <a:cubicBezTo>
                    <a:pt x="254" y="735"/>
                    <a:pt x="258" y="734"/>
                    <a:pt x="262" y="734"/>
                  </a:cubicBezTo>
                  <a:cubicBezTo>
                    <a:pt x="359" y="720"/>
                    <a:pt x="412" y="545"/>
                    <a:pt x="381" y="344"/>
                  </a:cubicBezTo>
                  <a:cubicBezTo>
                    <a:pt x="352" y="149"/>
                    <a:pt x="255" y="0"/>
                    <a:pt x="1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142;p28">
              <a:extLst>
                <a:ext uri="{FF2B5EF4-FFF2-40B4-BE49-F238E27FC236}">
                  <a16:creationId xmlns:a16="http://schemas.microsoft.com/office/drawing/2014/main" id="{421CF7D1-9181-4DD8-9E76-39232D46C757}"/>
                </a:ext>
              </a:extLst>
            </p:cNvPr>
            <p:cNvSpPr/>
            <p:nvPr/>
          </p:nvSpPr>
          <p:spPr>
            <a:xfrm flipH="1">
              <a:off x="7568759" y="3111711"/>
              <a:ext cx="54696" cy="16509"/>
            </a:xfrm>
            <a:custGeom>
              <a:avLst/>
              <a:gdLst/>
              <a:ahLst/>
              <a:cxnLst/>
              <a:rect l="l" t="t" r="r" b="b"/>
              <a:pathLst>
                <a:path w="984" h="297" extrusionOk="0">
                  <a:moveTo>
                    <a:pt x="399" y="1"/>
                  </a:moveTo>
                  <a:cubicBezTo>
                    <a:pt x="384" y="1"/>
                    <a:pt x="368" y="1"/>
                    <a:pt x="353" y="3"/>
                  </a:cubicBezTo>
                  <a:cubicBezTo>
                    <a:pt x="0" y="31"/>
                    <a:pt x="8" y="266"/>
                    <a:pt x="465" y="294"/>
                  </a:cubicBezTo>
                  <a:cubicBezTo>
                    <a:pt x="491" y="296"/>
                    <a:pt x="515" y="296"/>
                    <a:pt x="537" y="296"/>
                  </a:cubicBezTo>
                  <a:cubicBezTo>
                    <a:pt x="984" y="296"/>
                    <a:pt x="738" y="1"/>
                    <a:pt x="399" y="1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143;p28">
              <a:extLst>
                <a:ext uri="{FF2B5EF4-FFF2-40B4-BE49-F238E27FC236}">
                  <a16:creationId xmlns:a16="http://schemas.microsoft.com/office/drawing/2014/main" id="{7572C386-11BC-49E6-A7E2-B7DBC28D866B}"/>
                </a:ext>
              </a:extLst>
            </p:cNvPr>
            <p:cNvSpPr/>
            <p:nvPr/>
          </p:nvSpPr>
          <p:spPr>
            <a:xfrm flipH="1">
              <a:off x="7665026" y="3358836"/>
              <a:ext cx="290487" cy="441234"/>
            </a:xfrm>
            <a:custGeom>
              <a:avLst/>
              <a:gdLst/>
              <a:ahLst/>
              <a:cxnLst/>
              <a:rect l="l" t="t" r="r" b="b"/>
              <a:pathLst>
                <a:path w="5226" h="7938" extrusionOk="0">
                  <a:moveTo>
                    <a:pt x="1396" y="1"/>
                  </a:moveTo>
                  <a:cubicBezTo>
                    <a:pt x="1377" y="1"/>
                    <a:pt x="1359" y="1"/>
                    <a:pt x="1340" y="2"/>
                  </a:cubicBezTo>
                  <a:cubicBezTo>
                    <a:pt x="562" y="47"/>
                    <a:pt x="0" y="743"/>
                    <a:pt x="39" y="1485"/>
                  </a:cubicBezTo>
                  <a:cubicBezTo>
                    <a:pt x="160" y="3822"/>
                    <a:pt x="1027" y="5510"/>
                    <a:pt x="2085" y="7203"/>
                  </a:cubicBezTo>
                  <a:cubicBezTo>
                    <a:pt x="2377" y="7670"/>
                    <a:pt x="2898" y="7938"/>
                    <a:pt x="3441" y="7938"/>
                  </a:cubicBezTo>
                  <a:cubicBezTo>
                    <a:pt x="3623" y="7938"/>
                    <a:pt x="3806" y="7908"/>
                    <a:pt x="3984" y="7846"/>
                  </a:cubicBezTo>
                  <a:cubicBezTo>
                    <a:pt x="4807" y="7557"/>
                    <a:pt x="5226" y="6682"/>
                    <a:pt x="4914" y="5900"/>
                  </a:cubicBezTo>
                  <a:lnTo>
                    <a:pt x="2682" y="984"/>
                  </a:lnTo>
                  <a:cubicBezTo>
                    <a:pt x="2551" y="685"/>
                    <a:pt x="2058" y="1"/>
                    <a:pt x="13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144;p28">
              <a:extLst>
                <a:ext uri="{FF2B5EF4-FFF2-40B4-BE49-F238E27FC236}">
                  <a16:creationId xmlns:a16="http://schemas.microsoft.com/office/drawing/2014/main" id="{F068F5EC-9FEE-417D-A2F7-EF1EBEBBF129}"/>
                </a:ext>
              </a:extLst>
            </p:cNvPr>
            <p:cNvSpPr/>
            <p:nvPr/>
          </p:nvSpPr>
          <p:spPr>
            <a:xfrm flipH="1">
              <a:off x="7560363" y="3162070"/>
              <a:ext cx="208944" cy="173592"/>
            </a:xfrm>
            <a:custGeom>
              <a:avLst/>
              <a:gdLst/>
              <a:ahLst/>
              <a:cxnLst/>
              <a:rect l="l" t="t" r="r" b="b"/>
              <a:pathLst>
                <a:path w="3759" h="3123" extrusionOk="0">
                  <a:moveTo>
                    <a:pt x="156" y="1"/>
                  </a:moveTo>
                  <a:lnTo>
                    <a:pt x="156" y="1"/>
                  </a:lnTo>
                  <a:cubicBezTo>
                    <a:pt x="197" y="1001"/>
                    <a:pt x="1" y="1276"/>
                    <a:pt x="224" y="1801"/>
                  </a:cubicBezTo>
                  <a:cubicBezTo>
                    <a:pt x="439" y="2308"/>
                    <a:pt x="1522" y="3123"/>
                    <a:pt x="2398" y="3123"/>
                  </a:cubicBezTo>
                  <a:cubicBezTo>
                    <a:pt x="2429" y="3123"/>
                    <a:pt x="2459" y="3122"/>
                    <a:pt x="2490" y="3119"/>
                  </a:cubicBezTo>
                  <a:cubicBezTo>
                    <a:pt x="3758" y="3033"/>
                    <a:pt x="3502" y="1772"/>
                    <a:pt x="3534" y="1321"/>
                  </a:cubicBezTo>
                  <a:lnTo>
                    <a:pt x="3534" y="1321"/>
                  </a:lnTo>
                  <a:cubicBezTo>
                    <a:pt x="3014" y="1427"/>
                    <a:pt x="2476" y="1593"/>
                    <a:pt x="1943" y="1593"/>
                  </a:cubicBezTo>
                  <a:cubicBezTo>
                    <a:pt x="1755" y="1593"/>
                    <a:pt x="1568" y="1572"/>
                    <a:pt x="1383" y="1521"/>
                  </a:cubicBezTo>
                  <a:cubicBezTo>
                    <a:pt x="833" y="1370"/>
                    <a:pt x="674" y="791"/>
                    <a:pt x="674" y="79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145;p28">
              <a:extLst>
                <a:ext uri="{FF2B5EF4-FFF2-40B4-BE49-F238E27FC236}">
                  <a16:creationId xmlns:a16="http://schemas.microsoft.com/office/drawing/2014/main" id="{2FAA4475-7411-489D-AF3E-0002C5613406}"/>
                </a:ext>
              </a:extLst>
            </p:cNvPr>
            <p:cNvSpPr/>
            <p:nvPr/>
          </p:nvSpPr>
          <p:spPr>
            <a:xfrm flipH="1">
              <a:off x="7579542" y="3149842"/>
              <a:ext cx="52417" cy="96829"/>
            </a:xfrm>
            <a:custGeom>
              <a:avLst/>
              <a:gdLst/>
              <a:ahLst/>
              <a:cxnLst/>
              <a:rect l="l" t="t" r="r" b="b"/>
              <a:pathLst>
                <a:path w="943" h="1742" extrusionOk="0">
                  <a:moveTo>
                    <a:pt x="15" y="0"/>
                  </a:moveTo>
                  <a:lnTo>
                    <a:pt x="0" y="1702"/>
                  </a:lnTo>
                  <a:lnTo>
                    <a:pt x="132" y="1730"/>
                  </a:lnTo>
                  <a:cubicBezTo>
                    <a:pt x="172" y="1738"/>
                    <a:pt x="210" y="1742"/>
                    <a:pt x="248" y="1742"/>
                  </a:cubicBezTo>
                  <a:cubicBezTo>
                    <a:pt x="676" y="1742"/>
                    <a:pt x="943" y="1246"/>
                    <a:pt x="637" y="914"/>
                  </a:cubicBezTo>
                  <a:cubicBezTo>
                    <a:pt x="424" y="683"/>
                    <a:pt x="191" y="422"/>
                    <a:pt x="15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146;p28">
              <a:extLst>
                <a:ext uri="{FF2B5EF4-FFF2-40B4-BE49-F238E27FC236}">
                  <a16:creationId xmlns:a16="http://schemas.microsoft.com/office/drawing/2014/main" id="{37FE0C43-6CF5-4422-A9AA-2058772BCB09}"/>
                </a:ext>
              </a:extLst>
            </p:cNvPr>
            <p:cNvSpPr/>
            <p:nvPr/>
          </p:nvSpPr>
          <p:spPr>
            <a:xfrm flipH="1">
              <a:off x="7578041" y="3149842"/>
              <a:ext cx="53917" cy="101776"/>
            </a:xfrm>
            <a:custGeom>
              <a:avLst/>
              <a:gdLst/>
              <a:ahLst/>
              <a:cxnLst/>
              <a:rect l="l" t="t" r="r" b="b"/>
              <a:pathLst>
                <a:path w="970" h="1831" fill="none" extrusionOk="0">
                  <a:moveTo>
                    <a:pt x="15" y="0"/>
                  </a:moveTo>
                  <a:cubicBezTo>
                    <a:pt x="191" y="422"/>
                    <a:pt x="424" y="683"/>
                    <a:pt x="637" y="914"/>
                  </a:cubicBezTo>
                  <a:cubicBezTo>
                    <a:pt x="970" y="1275"/>
                    <a:pt x="624" y="1830"/>
                    <a:pt x="132" y="1730"/>
                  </a:cubicBezTo>
                  <a:lnTo>
                    <a:pt x="0" y="1702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114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147;p28">
              <a:extLst>
                <a:ext uri="{FF2B5EF4-FFF2-40B4-BE49-F238E27FC236}">
                  <a16:creationId xmlns:a16="http://schemas.microsoft.com/office/drawing/2014/main" id="{093570A5-0B86-4DCE-B3B1-77EE4090174A}"/>
                </a:ext>
              </a:extLst>
            </p:cNvPr>
            <p:cNvSpPr/>
            <p:nvPr/>
          </p:nvSpPr>
          <p:spPr>
            <a:xfrm flipH="1">
              <a:off x="7723504" y="3270180"/>
              <a:ext cx="116395" cy="134071"/>
            </a:xfrm>
            <a:custGeom>
              <a:avLst/>
              <a:gdLst/>
              <a:ahLst/>
              <a:cxnLst/>
              <a:rect l="l" t="t" r="r" b="b"/>
              <a:pathLst>
                <a:path w="2094" h="2412" extrusionOk="0">
                  <a:moveTo>
                    <a:pt x="467" y="0"/>
                  </a:moveTo>
                  <a:lnTo>
                    <a:pt x="1" y="741"/>
                  </a:lnTo>
                  <a:lnTo>
                    <a:pt x="1191" y="2411"/>
                  </a:lnTo>
                  <a:lnTo>
                    <a:pt x="1604" y="2012"/>
                  </a:lnTo>
                  <a:cubicBezTo>
                    <a:pt x="2094" y="1538"/>
                    <a:pt x="2006" y="730"/>
                    <a:pt x="1395" y="406"/>
                  </a:cubicBezTo>
                  <a:cubicBezTo>
                    <a:pt x="1368" y="393"/>
                    <a:pt x="1341" y="379"/>
                    <a:pt x="1312" y="366"/>
                  </a:cubicBezTo>
                  <a:lnTo>
                    <a:pt x="4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48;p28">
              <a:extLst>
                <a:ext uri="{FF2B5EF4-FFF2-40B4-BE49-F238E27FC236}">
                  <a16:creationId xmlns:a16="http://schemas.microsoft.com/office/drawing/2014/main" id="{18F1B869-340C-4E76-A7EB-6716BF218555}"/>
                </a:ext>
              </a:extLst>
            </p:cNvPr>
            <p:cNvSpPr/>
            <p:nvPr/>
          </p:nvSpPr>
          <p:spPr>
            <a:xfrm flipH="1">
              <a:off x="7632624" y="3258785"/>
              <a:ext cx="79209" cy="148912"/>
            </a:xfrm>
            <a:custGeom>
              <a:avLst/>
              <a:gdLst/>
              <a:ahLst/>
              <a:cxnLst/>
              <a:rect l="l" t="t" r="r" b="b"/>
              <a:pathLst>
                <a:path w="1425" h="2679" extrusionOk="0">
                  <a:moveTo>
                    <a:pt x="308" y="0"/>
                  </a:moveTo>
                  <a:cubicBezTo>
                    <a:pt x="223" y="0"/>
                    <a:pt x="144" y="59"/>
                    <a:pt x="132" y="146"/>
                  </a:cubicBezTo>
                  <a:lnTo>
                    <a:pt x="0" y="1067"/>
                  </a:lnTo>
                  <a:lnTo>
                    <a:pt x="450" y="2678"/>
                  </a:lnTo>
                  <a:lnTo>
                    <a:pt x="1425" y="1487"/>
                  </a:lnTo>
                  <a:lnTo>
                    <a:pt x="471" y="642"/>
                  </a:lnTo>
                  <a:lnTo>
                    <a:pt x="485" y="173"/>
                  </a:lnTo>
                  <a:cubicBezTo>
                    <a:pt x="486" y="107"/>
                    <a:pt x="447" y="45"/>
                    <a:pt x="384" y="17"/>
                  </a:cubicBezTo>
                  <a:cubicBezTo>
                    <a:pt x="359" y="5"/>
                    <a:pt x="333" y="0"/>
                    <a:pt x="308" y="0"/>
                  </a:cubicBez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149;p28">
              <a:extLst>
                <a:ext uri="{FF2B5EF4-FFF2-40B4-BE49-F238E27FC236}">
                  <a16:creationId xmlns:a16="http://schemas.microsoft.com/office/drawing/2014/main" id="{47848AE3-C7A3-4AA4-B3F8-3922864E6345}"/>
                </a:ext>
              </a:extLst>
            </p:cNvPr>
            <p:cNvSpPr/>
            <p:nvPr/>
          </p:nvSpPr>
          <p:spPr>
            <a:xfrm flipH="1">
              <a:off x="7534518" y="3254227"/>
              <a:ext cx="127846" cy="160974"/>
            </a:xfrm>
            <a:custGeom>
              <a:avLst/>
              <a:gdLst/>
              <a:ahLst/>
              <a:cxnLst/>
              <a:rect l="l" t="t" r="r" b="b"/>
              <a:pathLst>
                <a:path w="2300" h="2896" extrusionOk="0">
                  <a:moveTo>
                    <a:pt x="1612" y="1"/>
                  </a:moveTo>
                  <a:lnTo>
                    <a:pt x="1544" y="668"/>
                  </a:lnTo>
                  <a:lnTo>
                    <a:pt x="1" y="1218"/>
                  </a:lnTo>
                  <a:lnTo>
                    <a:pt x="111" y="2895"/>
                  </a:lnTo>
                  <a:lnTo>
                    <a:pt x="2111" y="884"/>
                  </a:lnTo>
                  <a:cubicBezTo>
                    <a:pt x="2238" y="757"/>
                    <a:pt x="2300" y="584"/>
                    <a:pt x="2279" y="409"/>
                  </a:cubicBezTo>
                  <a:lnTo>
                    <a:pt x="2275" y="372"/>
                  </a:lnTo>
                  <a:cubicBezTo>
                    <a:pt x="2260" y="246"/>
                    <a:pt x="2165" y="143"/>
                    <a:pt x="2037" y="113"/>
                  </a:cubicBezTo>
                  <a:lnTo>
                    <a:pt x="1612" y="1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150;p28">
              <a:extLst>
                <a:ext uri="{FF2B5EF4-FFF2-40B4-BE49-F238E27FC236}">
                  <a16:creationId xmlns:a16="http://schemas.microsoft.com/office/drawing/2014/main" id="{FE3FAF13-7683-4B52-85E7-1C60A9C8A6D2}"/>
                </a:ext>
              </a:extLst>
            </p:cNvPr>
            <p:cNvSpPr/>
            <p:nvPr/>
          </p:nvSpPr>
          <p:spPr>
            <a:xfrm flipH="1">
              <a:off x="7548024" y="3299861"/>
              <a:ext cx="158250" cy="146856"/>
            </a:xfrm>
            <a:custGeom>
              <a:avLst/>
              <a:gdLst/>
              <a:ahLst/>
              <a:cxnLst/>
              <a:rect l="l" t="t" r="r" b="b"/>
              <a:pathLst>
                <a:path w="2847" h="2642" extrusionOk="0">
                  <a:moveTo>
                    <a:pt x="2713" y="0"/>
                  </a:moveTo>
                  <a:lnTo>
                    <a:pt x="1" y="691"/>
                  </a:lnTo>
                  <a:lnTo>
                    <a:pt x="504" y="2641"/>
                  </a:lnTo>
                  <a:lnTo>
                    <a:pt x="2419" y="1685"/>
                  </a:lnTo>
                  <a:cubicBezTo>
                    <a:pt x="2621" y="1584"/>
                    <a:pt x="2730" y="1368"/>
                    <a:pt x="2684" y="1154"/>
                  </a:cubicBezTo>
                  <a:cubicBezTo>
                    <a:pt x="2794" y="1053"/>
                    <a:pt x="2846" y="909"/>
                    <a:pt x="2826" y="766"/>
                  </a:cubicBezTo>
                  <a:lnTo>
                    <a:pt x="2713" y="0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151;p28">
              <a:extLst>
                <a:ext uri="{FF2B5EF4-FFF2-40B4-BE49-F238E27FC236}">
                  <a16:creationId xmlns:a16="http://schemas.microsoft.com/office/drawing/2014/main" id="{8ED27B98-B610-49EA-B11A-29A4D378A1FD}"/>
                </a:ext>
              </a:extLst>
            </p:cNvPr>
            <p:cNvSpPr/>
            <p:nvPr/>
          </p:nvSpPr>
          <p:spPr>
            <a:xfrm flipH="1">
              <a:off x="7629065" y="3376456"/>
              <a:ext cx="199439" cy="427727"/>
            </a:xfrm>
            <a:custGeom>
              <a:avLst/>
              <a:gdLst/>
              <a:ahLst/>
              <a:cxnLst/>
              <a:rect l="l" t="t" r="r" b="b"/>
              <a:pathLst>
                <a:path w="3588" h="7695" extrusionOk="0">
                  <a:moveTo>
                    <a:pt x="2833" y="1"/>
                  </a:moveTo>
                  <a:lnTo>
                    <a:pt x="487" y="4651"/>
                  </a:lnTo>
                  <a:cubicBezTo>
                    <a:pt x="0" y="5619"/>
                    <a:pt x="50" y="6753"/>
                    <a:pt x="618" y="7679"/>
                  </a:cubicBezTo>
                  <a:cubicBezTo>
                    <a:pt x="709" y="7689"/>
                    <a:pt x="800" y="7695"/>
                    <a:pt x="890" y="7695"/>
                  </a:cubicBezTo>
                  <a:cubicBezTo>
                    <a:pt x="1984" y="7695"/>
                    <a:pt x="2928" y="6904"/>
                    <a:pt x="3039" y="5838"/>
                  </a:cubicBezTo>
                  <a:cubicBezTo>
                    <a:pt x="3173" y="4557"/>
                    <a:pt x="3360" y="2730"/>
                    <a:pt x="3588" y="465"/>
                  </a:cubicBezTo>
                  <a:lnTo>
                    <a:pt x="2833" y="1"/>
                  </a:lnTo>
                  <a:close/>
                </a:path>
              </a:pathLst>
            </a:custGeom>
            <a:solidFill>
              <a:srgbClr val="C99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1152;p28">
              <a:extLst>
                <a:ext uri="{FF2B5EF4-FFF2-40B4-BE49-F238E27FC236}">
                  <a16:creationId xmlns:a16="http://schemas.microsoft.com/office/drawing/2014/main" id="{01B673FA-4992-4449-97DD-9BED7B11D6A4}"/>
                </a:ext>
              </a:extLst>
            </p:cNvPr>
            <p:cNvSpPr/>
            <p:nvPr/>
          </p:nvSpPr>
          <p:spPr>
            <a:xfrm flipH="1">
              <a:off x="7627400" y="3264510"/>
              <a:ext cx="40021" cy="17509"/>
            </a:xfrm>
            <a:custGeom>
              <a:avLst/>
              <a:gdLst/>
              <a:ahLst/>
              <a:cxnLst/>
              <a:rect l="l" t="t" r="r" b="b"/>
              <a:pathLst>
                <a:path w="720" h="315" extrusionOk="0">
                  <a:moveTo>
                    <a:pt x="115" y="1"/>
                  </a:moveTo>
                  <a:lnTo>
                    <a:pt x="0" y="36"/>
                  </a:lnTo>
                  <a:cubicBezTo>
                    <a:pt x="45" y="165"/>
                    <a:pt x="162" y="269"/>
                    <a:pt x="300" y="303"/>
                  </a:cubicBezTo>
                  <a:cubicBezTo>
                    <a:pt x="306" y="304"/>
                    <a:pt x="310" y="305"/>
                    <a:pt x="316" y="306"/>
                  </a:cubicBezTo>
                  <a:cubicBezTo>
                    <a:pt x="344" y="312"/>
                    <a:pt x="373" y="315"/>
                    <a:pt x="402" y="315"/>
                  </a:cubicBezTo>
                  <a:cubicBezTo>
                    <a:pt x="521" y="315"/>
                    <a:pt x="639" y="267"/>
                    <a:pt x="719" y="182"/>
                  </a:cubicBezTo>
                  <a:lnTo>
                    <a:pt x="631" y="106"/>
                  </a:lnTo>
                  <a:cubicBezTo>
                    <a:pt x="574" y="166"/>
                    <a:pt x="487" y="201"/>
                    <a:pt x="402" y="201"/>
                  </a:cubicBezTo>
                  <a:cubicBezTo>
                    <a:pt x="381" y="201"/>
                    <a:pt x="361" y="199"/>
                    <a:pt x="341" y="195"/>
                  </a:cubicBezTo>
                  <a:cubicBezTo>
                    <a:pt x="237" y="174"/>
                    <a:pt x="147" y="96"/>
                    <a:pt x="115" y="1"/>
                  </a:cubicBezTo>
                  <a:close/>
                </a:path>
              </a:pathLst>
            </a:custGeom>
            <a:solidFill>
              <a:srgbClr val="B970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153;p28">
              <a:extLst>
                <a:ext uri="{FF2B5EF4-FFF2-40B4-BE49-F238E27FC236}">
                  <a16:creationId xmlns:a16="http://schemas.microsoft.com/office/drawing/2014/main" id="{D2EA8659-FC7B-409D-94DC-4EA9E65803FD}"/>
                </a:ext>
              </a:extLst>
            </p:cNvPr>
            <p:cNvSpPr/>
            <p:nvPr/>
          </p:nvSpPr>
          <p:spPr>
            <a:xfrm flipH="1">
              <a:off x="7609779" y="3055905"/>
              <a:ext cx="77430" cy="36408"/>
            </a:xfrm>
            <a:custGeom>
              <a:avLst/>
              <a:gdLst/>
              <a:ahLst/>
              <a:cxnLst/>
              <a:rect l="l" t="t" r="r" b="b"/>
              <a:pathLst>
                <a:path w="1393" h="655" extrusionOk="0">
                  <a:moveTo>
                    <a:pt x="696" y="0"/>
                  </a:moveTo>
                  <a:cubicBezTo>
                    <a:pt x="284" y="0"/>
                    <a:pt x="1" y="353"/>
                    <a:pt x="1" y="353"/>
                  </a:cubicBezTo>
                  <a:cubicBezTo>
                    <a:pt x="293" y="579"/>
                    <a:pt x="545" y="655"/>
                    <a:pt x="751" y="655"/>
                  </a:cubicBezTo>
                  <a:cubicBezTo>
                    <a:pt x="1163" y="655"/>
                    <a:pt x="1392" y="353"/>
                    <a:pt x="1392" y="353"/>
                  </a:cubicBezTo>
                  <a:cubicBezTo>
                    <a:pt x="1141" y="88"/>
                    <a:pt x="902" y="0"/>
                    <a:pt x="696" y="0"/>
                  </a:cubicBez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154;p28">
              <a:extLst>
                <a:ext uri="{FF2B5EF4-FFF2-40B4-BE49-F238E27FC236}">
                  <a16:creationId xmlns:a16="http://schemas.microsoft.com/office/drawing/2014/main" id="{4EDB4FE9-27D5-4D0B-9050-0796B6E86F83}"/>
                </a:ext>
              </a:extLst>
            </p:cNvPr>
            <p:cNvSpPr/>
            <p:nvPr/>
          </p:nvSpPr>
          <p:spPr>
            <a:xfrm flipH="1">
              <a:off x="7706218" y="3105264"/>
              <a:ext cx="46247" cy="69926"/>
            </a:xfrm>
            <a:custGeom>
              <a:avLst/>
              <a:gdLst/>
              <a:ahLst/>
              <a:cxnLst/>
              <a:rect l="l" t="t" r="r" b="b"/>
              <a:pathLst>
                <a:path w="832" h="1258" extrusionOk="0">
                  <a:moveTo>
                    <a:pt x="1" y="1"/>
                  </a:moveTo>
                  <a:lnTo>
                    <a:pt x="7" y="1257"/>
                  </a:lnTo>
                  <a:cubicBezTo>
                    <a:pt x="731" y="1257"/>
                    <a:pt x="832" y="412"/>
                    <a:pt x="832" y="4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4F33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155;p28">
              <a:extLst>
                <a:ext uri="{FF2B5EF4-FFF2-40B4-BE49-F238E27FC236}">
                  <a16:creationId xmlns:a16="http://schemas.microsoft.com/office/drawing/2014/main" id="{B4C437FB-BC37-4DCF-B2F7-6934216600A8}"/>
                </a:ext>
              </a:extLst>
            </p:cNvPr>
            <p:cNvSpPr/>
            <p:nvPr/>
          </p:nvSpPr>
          <p:spPr>
            <a:xfrm flipH="1">
              <a:off x="7983469" y="4103099"/>
              <a:ext cx="156694" cy="590257"/>
            </a:xfrm>
            <a:custGeom>
              <a:avLst/>
              <a:gdLst/>
              <a:ahLst/>
              <a:cxnLst/>
              <a:rect l="l" t="t" r="r" b="b"/>
              <a:pathLst>
                <a:path w="2819" h="10619" extrusionOk="0">
                  <a:moveTo>
                    <a:pt x="1633" y="0"/>
                  </a:moveTo>
                  <a:lnTo>
                    <a:pt x="0" y="10618"/>
                  </a:lnTo>
                  <a:lnTo>
                    <a:pt x="592" y="10618"/>
                  </a:lnTo>
                  <a:lnTo>
                    <a:pt x="28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156;p28">
              <a:extLst>
                <a:ext uri="{FF2B5EF4-FFF2-40B4-BE49-F238E27FC236}">
                  <a16:creationId xmlns:a16="http://schemas.microsoft.com/office/drawing/2014/main" id="{FC3D42E2-A700-4D5F-B549-122FD93A064D}"/>
                </a:ext>
              </a:extLst>
            </p:cNvPr>
            <p:cNvSpPr/>
            <p:nvPr/>
          </p:nvSpPr>
          <p:spPr>
            <a:xfrm flipH="1">
              <a:off x="7766855" y="3773655"/>
              <a:ext cx="374476" cy="336901"/>
            </a:xfrm>
            <a:custGeom>
              <a:avLst/>
              <a:gdLst/>
              <a:ahLst/>
              <a:cxnLst/>
              <a:rect l="l" t="t" r="r" b="b"/>
              <a:pathLst>
                <a:path w="6737" h="6061" extrusionOk="0">
                  <a:moveTo>
                    <a:pt x="113" y="1"/>
                  </a:moveTo>
                  <a:lnTo>
                    <a:pt x="59" y="2490"/>
                  </a:lnTo>
                  <a:lnTo>
                    <a:pt x="21" y="4215"/>
                  </a:lnTo>
                  <a:cubicBezTo>
                    <a:pt x="1" y="5158"/>
                    <a:pt x="688" y="5941"/>
                    <a:pt x="1553" y="5963"/>
                  </a:cubicBezTo>
                  <a:lnTo>
                    <a:pt x="2112" y="5976"/>
                  </a:lnTo>
                  <a:lnTo>
                    <a:pt x="5396" y="6061"/>
                  </a:lnTo>
                  <a:lnTo>
                    <a:pt x="6636" y="5531"/>
                  </a:lnTo>
                  <a:lnTo>
                    <a:pt x="6718" y="1719"/>
                  </a:lnTo>
                  <a:cubicBezTo>
                    <a:pt x="6736" y="864"/>
                    <a:pt x="6114" y="154"/>
                    <a:pt x="5328" y="13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157;p28">
              <a:extLst>
                <a:ext uri="{FF2B5EF4-FFF2-40B4-BE49-F238E27FC236}">
                  <a16:creationId xmlns:a16="http://schemas.microsoft.com/office/drawing/2014/main" id="{74E31AE0-51E5-4D38-AD11-80E420099934}"/>
                </a:ext>
              </a:extLst>
            </p:cNvPr>
            <p:cNvSpPr/>
            <p:nvPr/>
          </p:nvSpPr>
          <p:spPr>
            <a:xfrm>
              <a:off x="7821350" y="3360738"/>
              <a:ext cx="122100" cy="1221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82408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5"/>
          <p:cNvSpPr txBox="1">
            <a:spLocks noGrp="1"/>
          </p:cNvSpPr>
          <p:nvPr>
            <p:ph type="title"/>
          </p:nvPr>
        </p:nvSpPr>
        <p:spPr>
          <a:xfrm>
            <a:off x="749914" y="397905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801" name="Google Shape;801;p25"/>
          <p:cNvSpPr/>
          <p:nvPr/>
        </p:nvSpPr>
        <p:spPr>
          <a:xfrm>
            <a:off x="557518" y="3689725"/>
            <a:ext cx="249205" cy="918950"/>
          </a:xfrm>
          <a:custGeom>
            <a:avLst/>
            <a:gdLst/>
            <a:ahLst/>
            <a:cxnLst/>
            <a:rect l="l" t="t" r="r" b="b"/>
            <a:pathLst>
              <a:path w="3391" h="12504" fill="none" extrusionOk="0">
                <a:moveTo>
                  <a:pt x="3390" y="1"/>
                </a:moveTo>
                <a:lnTo>
                  <a:pt x="1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25"/>
          <p:cNvSpPr/>
          <p:nvPr/>
        </p:nvSpPr>
        <p:spPr>
          <a:xfrm>
            <a:off x="1030865" y="3689725"/>
            <a:ext cx="39023" cy="918950"/>
          </a:xfrm>
          <a:custGeom>
            <a:avLst/>
            <a:gdLst/>
            <a:ahLst/>
            <a:cxnLst/>
            <a:rect l="l" t="t" r="r" b="b"/>
            <a:pathLst>
              <a:path w="531" h="12504" fill="none" extrusionOk="0">
                <a:moveTo>
                  <a:pt x="531" y="1"/>
                </a:moveTo>
                <a:lnTo>
                  <a:pt x="0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25"/>
          <p:cNvSpPr/>
          <p:nvPr/>
        </p:nvSpPr>
        <p:spPr>
          <a:xfrm>
            <a:off x="1575497" y="3689725"/>
            <a:ext cx="39170" cy="918950"/>
          </a:xfrm>
          <a:custGeom>
            <a:avLst/>
            <a:gdLst/>
            <a:ahLst/>
            <a:cxnLst/>
            <a:rect l="l" t="t" r="r" b="b"/>
            <a:pathLst>
              <a:path w="533" h="12504" fill="none" extrusionOk="0">
                <a:moveTo>
                  <a:pt x="532" y="1"/>
                </a:moveTo>
                <a:lnTo>
                  <a:pt x="1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25"/>
          <p:cNvSpPr/>
          <p:nvPr/>
        </p:nvSpPr>
        <p:spPr>
          <a:xfrm>
            <a:off x="668193" y="4125591"/>
            <a:ext cx="926047" cy="74889"/>
          </a:xfrm>
          <a:custGeom>
            <a:avLst/>
            <a:gdLst/>
            <a:ahLst/>
            <a:cxnLst/>
            <a:rect l="l" t="t" r="r" b="b"/>
            <a:pathLst>
              <a:path w="12601" h="1019" fill="none" extrusionOk="0">
                <a:moveTo>
                  <a:pt x="0" y="1018"/>
                </a:moveTo>
                <a:lnTo>
                  <a:pt x="0" y="1018"/>
                </a:lnTo>
                <a:cubicBezTo>
                  <a:pt x="164" y="418"/>
                  <a:pt x="709" y="1"/>
                  <a:pt x="1331" y="1"/>
                </a:cubicBezTo>
                <a:lnTo>
                  <a:pt x="3917" y="1"/>
                </a:lnTo>
                <a:cubicBezTo>
                  <a:pt x="4523" y="1"/>
                  <a:pt x="5046" y="425"/>
                  <a:pt x="5171" y="1018"/>
                </a:cubicBezTo>
                <a:lnTo>
                  <a:pt x="5198" y="924"/>
                </a:lnTo>
                <a:cubicBezTo>
                  <a:pt x="5357" y="377"/>
                  <a:pt x="5858" y="1"/>
                  <a:pt x="6428" y="1"/>
                </a:cubicBezTo>
                <a:lnTo>
                  <a:pt x="11607" y="1"/>
                </a:lnTo>
                <a:cubicBezTo>
                  <a:pt x="12160" y="1"/>
                  <a:pt x="12600" y="466"/>
                  <a:pt x="12570" y="1018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25"/>
          <p:cNvSpPr/>
          <p:nvPr/>
        </p:nvSpPr>
        <p:spPr>
          <a:xfrm>
            <a:off x="606536" y="2085668"/>
            <a:ext cx="945008" cy="1604709"/>
          </a:xfrm>
          <a:custGeom>
            <a:avLst/>
            <a:gdLst/>
            <a:ahLst/>
            <a:cxnLst/>
            <a:rect l="l" t="t" r="r" b="b"/>
            <a:pathLst>
              <a:path w="12859" h="21835" fill="none" extrusionOk="0">
                <a:moveTo>
                  <a:pt x="2723" y="21828"/>
                </a:moveTo>
                <a:cubicBezTo>
                  <a:pt x="0" y="6251"/>
                  <a:pt x="4712" y="0"/>
                  <a:pt x="12859" y="21835"/>
                </a:cubicBezTo>
                <a:close/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25"/>
          <p:cNvSpPr/>
          <p:nvPr/>
        </p:nvSpPr>
        <p:spPr>
          <a:xfrm>
            <a:off x="769977" y="2860174"/>
            <a:ext cx="389864" cy="0"/>
          </a:xfrm>
          <a:custGeom>
            <a:avLst/>
            <a:gdLst/>
            <a:ahLst/>
            <a:cxnLst/>
            <a:rect l="l" t="t" r="r" b="b"/>
            <a:pathLst>
              <a:path w="5305" fill="none" extrusionOk="0">
                <a:moveTo>
                  <a:pt x="5304" y="0"/>
                </a:moveTo>
                <a:lnTo>
                  <a:pt x="1" y="0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25"/>
          <p:cNvSpPr/>
          <p:nvPr/>
        </p:nvSpPr>
        <p:spPr>
          <a:xfrm>
            <a:off x="749914" y="3083656"/>
            <a:ext cx="540519" cy="73"/>
          </a:xfrm>
          <a:custGeom>
            <a:avLst/>
            <a:gdLst/>
            <a:ahLst/>
            <a:cxnLst/>
            <a:rect l="l" t="t" r="r" b="b"/>
            <a:pathLst>
              <a:path w="7355" h="1" fill="none" extrusionOk="0">
                <a:moveTo>
                  <a:pt x="7355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25"/>
          <p:cNvSpPr/>
          <p:nvPr/>
        </p:nvSpPr>
        <p:spPr>
          <a:xfrm>
            <a:off x="757557" y="3307211"/>
            <a:ext cx="639143" cy="73"/>
          </a:xfrm>
          <a:custGeom>
            <a:avLst/>
            <a:gdLst/>
            <a:ahLst/>
            <a:cxnLst/>
            <a:rect l="l" t="t" r="r" b="b"/>
            <a:pathLst>
              <a:path w="8697" h="1" fill="none" extrusionOk="0">
                <a:moveTo>
                  <a:pt x="8697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25"/>
          <p:cNvSpPr/>
          <p:nvPr/>
        </p:nvSpPr>
        <p:spPr>
          <a:xfrm>
            <a:off x="781735" y="3530767"/>
            <a:ext cx="708591" cy="73"/>
          </a:xfrm>
          <a:custGeom>
            <a:avLst/>
            <a:gdLst/>
            <a:ahLst/>
            <a:cxnLst/>
            <a:rect l="l" t="t" r="r" b="b"/>
            <a:pathLst>
              <a:path w="9642" h="1" fill="none" extrusionOk="0">
                <a:moveTo>
                  <a:pt x="9641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25"/>
          <p:cNvSpPr/>
          <p:nvPr/>
        </p:nvSpPr>
        <p:spPr>
          <a:xfrm>
            <a:off x="792171" y="3634975"/>
            <a:ext cx="1058403" cy="59455"/>
          </a:xfrm>
          <a:custGeom>
            <a:avLst/>
            <a:gdLst/>
            <a:ahLst/>
            <a:cxnLst/>
            <a:rect l="l" t="t" r="r" b="b"/>
            <a:pathLst>
              <a:path w="14402" h="809" extrusionOk="0">
                <a:moveTo>
                  <a:pt x="1" y="1"/>
                </a:moveTo>
                <a:lnTo>
                  <a:pt x="145" y="809"/>
                </a:lnTo>
                <a:lnTo>
                  <a:pt x="14401" y="809"/>
                </a:lnTo>
                <a:lnTo>
                  <a:pt x="14256" y="1"/>
                </a:lnTo>
                <a:close/>
              </a:path>
            </a:pathLst>
          </a:custGeom>
          <a:solidFill>
            <a:srgbClr val="9566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25"/>
          <p:cNvSpPr/>
          <p:nvPr/>
        </p:nvSpPr>
        <p:spPr>
          <a:xfrm>
            <a:off x="1154695" y="3634975"/>
            <a:ext cx="695877" cy="59455"/>
          </a:xfrm>
          <a:custGeom>
            <a:avLst/>
            <a:gdLst/>
            <a:ahLst/>
            <a:cxnLst/>
            <a:rect l="l" t="t" r="r" b="b"/>
            <a:pathLst>
              <a:path w="9469" h="809" extrusionOk="0">
                <a:moveTo>
                  <a:pt x="0" y="1"/>
                </a:moveTo>
                <a:lnTo>
                  <a:pt x="146" y="809"/>
                </a:lnTo>
                <a:lnTo>
                  <a:pt x="9468" y="809"/>
                </a:lnTo>
                <a:lnTo>
                  <a:pt x="9323" y="1"/>
                </a:lnTo>
                <a:close/>
              </a:path>
            </a:pathLst>
          </a:custGeom>
          <a:solidFill>
            <a:srgbClr val="5739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25"/>
          <p:cNvSpPr/>
          <p:nvPr/>
        </p:nvSpPr>
        <p:spPr>
          <a:xfrm>
            <a:off x="1212164" y="2583560"/>
            <a:ext cx="624812" cy="581620"/>
          </a:xfrm>
          <a:custGeom>
            <a:avLst/>
            <a:gdLst/>
            <a:ahLst/>
            <a:cxnLst/>
            <a:rect l="l" t="t" r="r" b="b"/>
            <a:pathLst>
              <a:path w="8502" h="7914" extrusionOk="0">
                <a:moveTo>
                  <a:pt x="1876" y="0"/>
                </a:moveTo>
                <a:cubicBezTo>
                  <a:pt x="1594" y="0"/>
                  <a:pt x="1310" y="71"/>
                  <a:pt x="1052" y="218"/>
                </a:cubicBezTo>
                <a:cubicBezTo>
                  <a:pt x="295" y="649"/>
                  <a:pt x="0" y="1591"/>
                  <a:pt x="372" y="2378"/>
                </a:cubicBezTo>
                <a:cubicBezTo>
                  <a:pt x="1641" y="5065"/>
                  <a:pt x="3601" y="6076"/>
                  <a:pt x="5874" y="7646"/>
                </a:cubicBezTo>
                <a:cubicBezTo>
                  <a:pt x="6131" y="7823"/>
                  <a:pt x="6430" y="7913"/>
                  <a:pt x="6730" y="7913"/>
                </a:cubicBezTo>
                <a:cubicBezTo>
                  <a:pt x="6974" y="7913"/>
                  <a:pt x="7219" y="7854"/>
                  <a:pt x="7442" y="7733"/>
                </a:cubicBezTo>
                <a:cubicBezTo>
                  <a:pt x="8327" y="7255"/>
                  <a:pt x="8501" y="6061"/>
                  <a:pt x="7789" y="5351"/>
                </a:cubicBezTo>
                <a:lnTo>
                  <a:pt x="3055" y="487"/>
                </a:lnTo>
                <a:cubicBezTo>
                  <a:pt x="2779" y="212"/>
                  <a:pt x="2426" y="51"/>
                  <a:pt x="2057" y="10"/>
                </a:cubicBezTo>
                <a:cubicBezTo>
                  <a:pt x="1997" y="3"/>
                  <a:pt x="1937" y="0"/>
                  <a:pt x="187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25"/>
          <p:cNvSpPr/>
          <p:nvPr/>
        </p:nvSpPr>
        <p:spPr>
          <a:xfrm>
            <a:off x="1250452" y="2420560"/>
            <a:ext cx="145510" cy="149116"/>
          </a:xfrm>
          <a:custGeom>
            <a:avLst/>
            <a:gdLst/>
            <a:ahLst/>
            <a:cxnLst/>
            <a:rect l="l" t="t" r="r" b="b"/>
            <a:pathLst>
              <a:path w="1980" h="2029" extrusionOk="0">
                <a:moveTo>
                  <a:pt x="1105" y="1"/>
                </a:moveTo>
                <a:lnTo>
                  <a:pt x="1" y="1172"/>
                </a:lnTo>
                <a:lnTo>
                  <a:pt x="1204" y="2029"/>
                </a:lnTo>
                <a:lnTo>
                  <a:pt x="1410" y="1912"/>
                </a:lnTo>
                <a:cubicBezTo>
                  <a:pt x="1869" y="1652"/>
                  <a:pt x="1980" y="1039"/>
                  <a:pt x="1639" y="635"/>
                </a:cubicBezTo>
                <a:lnTo>
                  <a:pt x="110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25"/>
          <p:cNvSpPr/>
          <p:nvPr/>
        </p:nvSpPr>
        <p:spPr>
          <a:xfrm>
            <a:off x="1157561" y="2260132"/>
            <a:ext cx="257803" cy="309550"/>
          </a:xfrm>
          <a:custGeom>
            <a:avLst/>
            <a:gdLst/>
            <a:ahLst/>
            <a:cxnLst/>
            <a:rect l="l" t="t" r="r" b="b"/>
            <a:pathLst>
              <a:path w="3508" h="4212" extrusionOk="0">
                <a:moveTo>
                  <a:pt x="828" y="0"/>
                </a:moveTo>
                <a:lnTo>
                  <a:pt x="0" y="3589"/>
                </a:lnTo>
                <a:lnTo>
                  <a:pt x="2394" y="4212"/>
                </a:lnTo>
                <a:lnTo>
                  <a:pt x="3300" y="1791"/>
                </a:lnTo>
                <a:lnTo>
                  <a:pt x="3508" y="891"/>
                </a:lnTo>
                <a:lnTo>
                  <a:pt x="828" y="0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25"/>
          <p:cNvSpPr/>
          <p:nvPr/>
        </p:nvSpPr>
        <p:spPr>
          <a:xfrm>
            <a:off x="1128092" y="1981775"/>
            <a:ext cx="418085" cy="354601"/>
          </a:xfrm>
          <a:custGeom>
            <a:avLst/>
            <a:gdLst/>
            <a:ahLst/>
            <a:cxnLst/>
            <a:rect l="l" t="t" r="r" b="b"/>
            <a:pathLst>
              <a:path w="5689" h="4825" extrusionOk="0">
                <a:moveTo>
                  <a:pt x="4389" y="0"/>
                </a:moveTo>
                <a:cubicBezTo>
                  <a:pt x="3294" y="0"/>
                  <a:pt x="2020" y="141"/>
                  <a:pt x="1877" y="222"/>
                </a:cubicBezTo>
                <a:cubicBezTo>
                  <a:pt x="1702" y="322"/>
                  <a:pt x="907" y="1293"/>
                  <a:pt x="556" y="1657"/>
                </a:cubicBezTo>
                <a:cubicBezTo>
                  <a:pt x="56" y="2175"/>
                  <a:pt x="0" y="2431"/>
                  <a:pt x="702" y="3695"/>
                </a:cubicBezTo>
                <a:cubicBezTo>
                  <a:pt x="406" y="4124"/>
                  <a:pt x="458" y="4543"/>
                  <a:pt x="883" y="4825"/>
                </a:cubicBezTo>
                <a:lnTo>
                  <a:pt x="1566" y="2395"/>
                </a:lnTo>
                <a:lnTo>
                  <a:pt x="5333" y="2113"/>
                </a:lnTo>
                <a:cubicBezTo>
                  <a:pt x="5333" y="2113"/>
                  <a:pt x="5689" y="1448"/>
                  <a:pt x="5636" y="1092"/>
                </a:cubicBezTo>
                <a:cubicBezTo>
                  <a:pt x="5595" y="819"/>
                  <a:pt x="5104" y="26"/>
                  <a:pt x="5104" y="26"/>
                </a:cubicBezTo>
                <a:cubicBezTo>
                  <a:pt x="4886" y="8"/>
                  <a:pt x="4643" y="0"/>
                  <a:pt x="4389" y="0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25"/>
          <p:cNvSpPr/>
          <p:nvPr/>
        </p:nvSpPr>
        <p:spPr>
          <a:xfrm>
            <a:off x="1180196" y="2084051"/>
            <a:ext cx="384720" cy="359231"/>
          </a:xfrm>
          <a:custGeom>
            <a:avLst/>
            <a:gdLst/>
            <a:ahLst/>
            <a:cxnLst/>
            <a:rect l="l" t="t" r="r" b="b"/>
            <a:pathLst>
              <a:path w="5235" h="4888" extrusionOk="0">
                <a:moveTo>
                  <a:pt x="3090" y="0"/>
                </a:moveTo>
                <a:cubicBezTo>
                  <a:pt x="2640" y="0"/>
                  <a:pt x="2210" y="52"/>
                  <a:pt x="1840" y="263"/>
                </a:cubicBezTo>
                <a:cubicBezTo>
                  <a:pt x="1555" y="427"/>
                  <a:pt x="1309" y="654"/>
                  <a:pt x="1121" y="929"/>
                </a:cubicBezTo>
                <a:cubicBezTo>
                  <a:pt x="1010" y="1093"/>
                  <a:pt x="920" y="1274"/>
                  <a:pt x="857" y="1469"/>
                </a:cubicBezTo>
                <a:cubicBezTo>
                  <a:pt x="825" y="1563"/>
                  <a:pt x="800" y="1663"/>
                  <a:pt x="782" y="1764"/>
                </a:cubicBezTo>
                <a:lnTo>
                  <a:pt x="1" y="4399"/>
                </a:lnTo>
                <a:lnTo>
                  <a:pt x="2869" y="4861"/>
                </a:lnTo>
                <a:cubicBezTo>
                  <a:pt x="2969" y="4879"/>
                  <a:pt x="3068" y="4887"/>
                  <a:pt x="3165" y="4887"/>
                </a:cubicBezTo>
                <a:cubicBezTo>
                  <a:pt x="3974" y="4887"/>
                  <a:pt x="4691" y="4307"/>
                  <a:pt x="4835" y="3482"/>
                </a:cubicBezTo>
                <a:lnTo>
                  <a:pt x="5007" y="2506"/>
                </a:lnTo>
                <a:cubicBezTo>
                  <a:pt x="5024" y="2403"/>
                  <a:pt x="5024" y="2302"/>
                  <a:pt x="5037" y="2202"/>
                </a:cubicBezTo>
                <a:cubicBezTo>
                  <a:pt x="5234" y="665"/>
                  <a:pt x="3516" y="1"/>
                  <a:pt x="3105" y="0"/>
                </a:cubicBezTo>
                <a:cubicBezTo>
                  <a:pt x="3100" y="0"/>
                  <a:pt x="3095" y="0"/>
                  <a:pt x="3090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25"/>
          <p:cNvSpPr/>
          <p:nvPr/>
        </p:nvSpPr>
        <p:spPr>
          <a:xfrm>
            <a:off x="1363847" y="2330682"/>
            <a:ext cx="55338" cy="44977"/>
          </a:xfrm>
          <a:custGeom>
            <a:avLst/>
            <a:gdLst/>
            <a:ahLst/>
            <a:cxnLst/>
            <a:rect l="l" t="t" r="r" b="b"/>
            <a:pathLst>
              <a:path w="753" h="612" extrusionOk="0">
                <a:moveTo>
                  <a:pt x="46" y="1"/>
                </a:moveTo>
                <a:lnTo>
                  <a:pt x="46" y="1"/>
                </a:lnTo>
                <a:cubicBezTo>
                  <a:pt x="1" y="285"/>
                  <a:pt x="111" y="434"/>
                  <a:pt x="210" y="509"/>
                </a:cubicBezTo>
                <a:cubicBezTo>
                  <a:pt x="310" y="584"/>
                  <a:pt x="432" y="611"/>
                  <a:pt x="542" y="611"/>
                </a:cubicBezTo>
                <a:cubicBezTo>
                  <a:pt x="626" y="611"/>
                  <a:pt x="702" y="594"/>
                  <a:pt x="752" y="571"/>
                </a:cubicBezTo>
                <a:lnTo>
                  <a:pt x="663" y="379"/>
                </a:lnTo>
                <a:cubicBezTo>
                  <a:pt x="638" y="391"/>
                  <a:pt x="594" y="399"/>
                  <a:pt x="543" y="399"/>
                </a:cubicBezTo>
                <a:cubicBezTo>
                  <a:pt x="475" y="399"/>
                  <a:pt x="395" y="384"/>
                  <a:pt x="337" y="340"/>
                </a:cubicBezTo>
                <a:cubicBezTo>
                  <a:pt x="259" y="282"/>
                  <a:pt x="232" y="179"/>
                  <a:pt x="254" y="33"/>
                </a:cubicBezTo>
                <a:lnTo>
                  <a:pt x="46" y="1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25"/>
          <p:cNvSpPr/>
          <p:nvPr/>
        </p:nvSpPr>
        <p:spPr>
          <a:xfrm>
            <a:off x="1479152" y="2227010"/>
            <a:ext cx="32042" cy="42773"/>
          </a:xfrm>
          <a:custGeom>
            <a:avLst/>
            <a:gdLst/>
            <a:ahLst/>
            <a:cxnLst/>
            <a:rect l="l" t="t" r="r" b="b"/>
            <a:pathLst>
              <a:path w="436" h="582" extrusionOk="0">
                <a:moveTo>
                  <a:pt x="245" y="1"/>
                </a:moveTo>
                <a:cubicBezTo>
                  <a:pt x="147" y="1"/>
                  <a:pt x="52" y="111"/>
                  <a:pt x="28" y="259"/>
                </a:cubicBezTo>
                <a:cubicBezTo>
                  <a:pt x="0" y="419"/>
                  <a:pt x="64" y="562"/>
                  <a:pt x="170" y="580"/>
                </a:cubicBezTo>
                <a:cubicBezTo>
                  <a:pt x="177" y="581"/>
                  <a:pt x="184" y="582"/>
                  <a:pt x="191" y="582"/>
                </a:cubicBezTo>
                <a:cubicBezTo>
                  <a:pt x="289" y="582"/>
                  <a:pt x="384" y="472"/>
                  <a:pt x="409" y="323"/>
                </a:cubicBezTo>
                <a:cubicBezTo>
                  <a:pt x="436" y="164"/>
                  <a:pt x="372" y="20"/>
                  <a:pt x="267" y="3"/>
                </a:cubicBezTo>
                <a:cubicBezTo>
                  <a:pt x="259" y="1"/>
                  <a:pt x="252" y="1"/>
                  <a:pt x="24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25"/>
          <p:cNvSpPr/>
          <p:nvPr/>
        </p:nvSpPr>
        <p:spPr>
          <a:xfrm>
            <a:off x="1188794" y="2064010"/>
            <a:ext cx="130445" cy="177117"/>
          </a:xfrm>
          <a:custGeom>
            <a:avLst/>
            <a:gdLst/>
            <a:ahLst/>
            <a:cxnLst/>
            <a:rect l="l" t="t" r="r" b="b"/>
            <a:pathLst>
              <a:path w="1775" h="2410" extrusionOk="0">
                <a:moveTo>
                  <a:pt x="1026" y="1"/>
                </a:moveTo>
                <a:cubicBezTo>
                  <a:pt x="712" y="1"/>
                  <a:pt x="135" y="269"/>
                  <a:pt x="1" y="2178"/>
                </a:cubicBezTo>
                <a:lnTo>
                  <a:pt x="717" y="2409"/>
                </a:lnTo>
                <a:cubicBezTo>
                  <a:pt x="1775" y="2385"/>
                  <a:pt x="1231" y="42"/>
                  <a:pt x="1231" y="42"/>
                </a:cubicBezTo>
                <a:cubicBezTo>
                  <a:pt x="1231" y="42"/>
                  <a:pt x="1148" y="1"/>
                  <a:pt x="1026" y="1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25"/>
          <p:cNvSpPr/>
          <p:nvPr/>
        </p:nvSpPr>
        <p:spPr>
          <a:xfrm>
            <a:off x="1130076" y="2170790"/>
            <a:ext cx="138382" cy="134418"/>
          </a:xfrm>
          <a:custGeom>
            <a:avLst/>
            <a:gdLst/>
            <a:ahLst/>
            <a:cxnLst/>
            <a:rect l="l" t="t" r="r" b="b"/>
            <a:pathLst>
              <a:path w="1883" h="1829" extrusionOk="0">
                <a:moveTo>
                  <a:pt x="921" y="0"/>
                </a:moveTo>
                <a:cubicBezTo>
                  <a:pt x="840" y="0"/>
                  <a:pt x="760" y="15"/>
                  <a:pt x="682" y="41"/>
                </a:cubicBezTo>
                <a:cubicBezTo>
                  <a:pt x="175" y="203"/>
                  <a:pt x="1" y="1082"/>
                  <a:pt x="452" y="1580"/>
                </a:cubicBezTo>
                <a:cubicBezTo>
                  <a:pt x="607" y="1750"/>
                  <a:pt x="811" y="1829"/>
                  <a:pt x="1017" y="1829"/>
                </a:cubicBezTo>
                <a:cubicBezTo>
                  <a:pt x="1339" y="1829"/>
                  <a:pt x="1663" y="1638"/>
                  <a:pt x="1800" y="1306"/>
                </a:cubicBezTo>
                <a:lnTo>
                  <a:pt x="1882" y="1106"/>
                </a:lnTo>
                <a:cubicBezTo>
                  <a:pt x="1605" y="259"/>
                  <a:pt x="1258" y="0"/>
                  <a:pt x="921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25"/>
          <p:cNvSpPr/>
          <p:nvPr/>
        </p:nvSpPr>
        <p:spPr>
          <a:xfrm>
            <a:off x="1435279" y="2202685"/>
            <a:ext cx="58204" cy="113472"/>
          </a:xfrm>
          <a:custGeom>
            <a:avLst/>
            <a:gdLst/>
            <a:ahLst/>
            <a:cxnLst/>
            <a:rect l="l" t="t" r="r" b="b"/>
            <a:pathLst>
              <a:path w="792" h="1544" extrusionOk="0">
                <a:moveTo>
                  <a:pt x="378" y="1"/>
                </a:moveTo>
                <a:lnTo>
                  <a:pt x="206" y="37"/>
                </a:lnTo>
                <a:cubicBezTo>
                  <a:pt x="276" y="374"/>
                  <a:pt x="399" y="610"/>
                  <a:pt x="522" y="816"/>
                </a:cubicBezTo>
                <a:cubicBezTo>
                  <a:pt x="619" y="982"/>
                  <a:pt x="567" y="1143"/>
                  <a:pt x="484" y="1238"/>
                </a:cubicBezTo>
                <a:cubicBezTo>
                  <a:pt x="424" y="1308"/>
                  <a:pt x="327" y="1368"/>
                  <a:pt x="209" y="1368"/>
                </a:cubicBezTo>
                <a:cubicBezTo>
                  <a:pt x="164" y="1368"/>
                  <a:pt x="117" y="1359"/>
                  <a:pt x="67" y="1340"/>
                </a:cubicBezTo>
                <a:lnTo>
                  <a:pt x="1" y="1502"/>
                </a:lnTo>
                <a:cubicBezTo>
                  <a:pt x="38" y="1517"/>
                  <a:pt x="77" y="1528"/>
                  <a:pt x="115" y="1535"/>
                </a:cubicBezTo>
                <a:cubicBezTo>
                  <a:pt x="146" y="1540"/>
                  <a:pt x="177" y="1543"/>
                  <a:pt x="207" y="1543"/>
                </a:cubicBezTo>
                <a:cubicBezTo>
                  <a:pt x="361" y="1543"/>
                  <a:pt x="510" y="1477"/>
                  <a:pt x="617" y="1352"/>
                </a:cubicBezTo>
                <a:cubicBezTo>
                  <a:pt x="770" y="1174"/>
                  <a:pt x="792" y="928"/>
                  <a:pt x="673" y="727"/>
                </a:cubicBezTo>
                <a:cubicBezTo>
                  <a:pt x="557" y="534"/>
                  <a:pt x="443" y="312"/>
                  <a:pt x="378" y="1"/>
                </a:cubicBez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25"/>
          <p:cNvSpPr/>
          <p:nvPr/>
        </p:nvSpPr>
        <p:spPr>
          <a:xfrm>
            <a:off x="1189456" y="2230023"/>
            <a:ext cx="34981" cy="41670"/>
          </a:xfrm>
          <a:custGeom>
            <a:avLst/>
            <a:gdLst/>
            <a:ahLst/>
            <a:cxnLst/>
            <a:rect l="l" t="t" r="r" b="b"/>
            <a:pathLst>
              <a:path w="476" h="567" extrusionOk="0">
                <a:moveTo>
                  <a:pt x="144" y="0"/>
                </a:moveTo>
                <a:lnTo>
                  <a:pt x="1" y="102"/>
                </a:lnTo>
                <a:lnTo>
                  <a:pt x="332" y="566"/>
                </a:lnTo>
                <a:lnTo>
                  <a:pt x="475" y="465"/>
                </a:lnTo>
                <a:lnTo>
                  <a:pt x="144" y="0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3" name="Google Shape;823;p25"/>
          <p:cNvSpPr/>
          <p:nvPr/>
        </p:nvSpPr>
        <p:spPr>
          <a:xfrm>
            <a:off x="1485031" y="2154990"/>
            <a:ext cx="69669" cy="29470"/>
          </a:xfrm>
          <a:custGeom>
            <a:avLst/>
            <a:gdLst/>
            <a:ahLst/>
            <a:cxnLst/>
            <a:rect l="l" t="t" r="r" b="b"/>
            <a:pathLst>
              <a:path w="948" h="401" extrusionOk="0">
                <a:moveTo>
                  <a:pt x="290" y="1"/>
                </a:moveTo>
                <a:cubicBezTo>
                  <a:pt x="3" y="1"/>
                  <a:pt x="1" y="228"/>
                  <a:pt x="431" y="360"/>
                </a:cubicBezTo>
                <a:cubicBezTo>
                  <a:pt x="526" y="388"/>
                  <a:pt x="599" y="401"/>
                  <a:pt x="655" y="401"/>
                </a:cubicBezTo>
                <a:cubicBezTo>
                  <a:pt x="947" y="401"/>
                  <a:pt x="734" y="60"/>
                  <a:pt x="389" y="9"/>
                </a:cubicBezTo>
                <a:cubicBezTo>
                  <a:pt x="353" y="3"/>
                  <a:pt x="320" y="1"/>
                  <a:pt x="290" y="1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4" name="Google Shape;824;p25"/>
          <p:cNvSpPr/>
          <p:nvPr/>
        </p:nvSpPr>
        <p:spPr>
          <a:xfrm>
            <a:off x="1346136" y="2132576"/>
            <a:ext cx="76871" cy="24693"/>
          </a:xfrm>
          <a:custGeom>
            <a:avLst/>
            <a:gdLst/>
            <a:ahLst/>
            <a:cxnLst/>
            <a:rect l="l" t="t" r="r" b="b"/>
            <a:pathLst>
              <a:path w="1046" h="336" extrusionOk="0">
                <a:moveTo>
                  <a:pt x="497" y="0"/>
                </a:moveTo>
                <a:cubicBezTo>
                  <a:pt x="445" y="0"/>
                  <a:pt x="390" y="7"/>
                  <a:pt x="335" y="22"/>
                </a:cubicBezTo>
                <a:cubicBezTo>
                  <a:pt x="1" y="115"/>
                  <a:pt x="14" y="335"/>
                  <a:pt x="378" y="335"/>
                </a:cubicBezTo>
                <a:cubicBezTo>
                  <a:pt x="419" y="335"/>
                  <a:pt x="465" y="332"/>
                  <a:pt x="515" y="326"/>
                </a:cubicBezTo>
                <a:cubicBezTo>
                  <a:pt x="1045" y="261"/>
                  <a:pt x="824" y="0"/>
                  <a:pt x="497" y="0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25"/>
          <p:cNvSpPr/>
          <p:nvPr/>
        </p:nvSpPr>
        <p:spPr>
          <a:xfrm>
            <a:off x="1259344" y="2064157"/>
            <a:ext cx="77018" cy="101273"/>
          </a:xfrm>
          <a:custGeom>
            <a:avLst/>
            <a:gdLst/>
            <a:ahLst/>
            <a:cxnLst/>
            <a:rect l="l" t="t" r="r" b="b"/>
            <a:pathLst>
              <a:path w="1048" h="1378" extrusionOk="0">
                <a:moveTo>
                  <a:pt x="1048" y="1"/>
                </a:moveTo>
                <a:lnTo>
                  <a:pt x="1" y="82"/>
                </a:lnTo>
                <a:lnTo>
                  <a:pt x="36" y="1352"/>
                </a:lnTo>
                <a:cubicBezTo>
                  <a:pt x="106" y="1370"/>
                  <a:pt x="175" y="1378"/>
                  <a:pt x="243" y="1378"/>
                </a:cubicBezTo>
                <a:cubicBezTo>
                  <a:pt x="578" y="1378"/>
                  <a:pt x="861" y="1192"/>
                  <a:pt x="861" y="1192"/>
                </a:cubicBezTo>
                <a:lnTo>
                  <a:pt x="1048" y="1"/>
                </a:ln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25"/>
          <p:cNvSpPr/>
          <p:nvPr/>
        </p:nvSpPr>
        <p:spPr>
          <a:xfrm>
            <a:off x="1367595" y="2215251"/>
            <a:ext cx="31968" cy="42773"/>
          </a:xfrm>
          <a:custGeom>
            <a:avLst/>
            <a:gdLst/>
            <a:ahLst/>
            <a:cxnLst/>
            <a:rect l="l" t="t" r="r" b="b"/>
            <a:pathLst>
              <a:path w="435" h="582" extrusionOk="0">
                <a:moveTo>
                  <a:pt x="244" y="1"/>
                </a:moveTo>
                <a:cubicBezTo>
                  <a:pt x="146" y="1"/>
                  <a:pt x="52" y="111"/>
                  <a:pt x="27" y="259"/>
                </a:cubicBezTo>
                <a:cubicBezTo>
                  <a:pt x="0" y="419"/>
                  <a:pt x="63" y="562"/>
                  <a:pt x="168" y="580"/>
                </a:cubicBezTo>
                <a:cubicBezTo>
                  <a:pt x="175" y="581"/>
                  <a:pt x="182" y="582"/>
                  <a:pt x="189" y="582"/>
                </a:cubicBezTo>
                <a:cubicBezTo>
                  <a:pt x="287" y="582"/>
                  <a:pt x="383" y="472"/>
                  <a:pt x="408" y="323"/>
                </a:cubicBezTo>
                <a:cubicBezTo>
                  <a:pt x="435" y="164"/>
                  <a:pt x="372" y="20"/>
                  <a:pt x="267" y="3"/>
                </a:cubicBezTo>
                <a:cubicBezTo>
                  <a:pt x="259" y="1"/>
                  <a:pt x="252" y="1"/>
                  <a:pt x="24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25"/>
          <p:cNvSpPr/>
          <p:nvPr/>
        </p:nvSpPr>
        <p:spPr>
          <a:xfrm>
            <a:off x="1239208" y="2112733"/>
            <a:ext cx="62687" cy="133683"/>
          </a:xfrm>
          <a:custGeom>
            <a:avLst/>
            <a:gdLst/>
            <a:ahLst/>
            <a:cxnLst/>
            <a:rect l="l" t="t" r="r" b="b"/>
            <a:pathLst>
              <a:path w="853" h="1819" extrusionOk="0">
                <a:moveTo>
                  <a:pt x="852" y="1"/>
                </a:moveTo>
                <a:lnTo>
                  <a:pt x="1" y="318"/>
                </a:lnTo>
                <a:lnTo>
                  <a:pt x="71" y="1803"/>
                </a:lnTo>
                <a:lnTo>
                  <a:pt x="558" y="1818"/>
                </a:lnTo>
                <a:lnTo>
                  <a:pt x="852" y="1"/>
                </a:ln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25"/>
          <p:cNvSpPr/>
          <p:nvPr/>
        </p:nvSpPr>
        <p:spPr>
          <a:xfrm>
            <a:off x="872936" y="3227181"/>
            <a:ext cx="574177" cy="416115"/>
          </a:xfrm>
          <a:custGeom>
            <a:avLst/>
            <a:gdLst/>
            <a:ahLst/>
            <a:cxnLst/>
            <a:rect l="l" t="t" r="r" b="b"/>
            <a:pathLst>
              <a:path w="7813" h="5662" extrusionOk="0">
                <a:moveTo>
                  <a:pt x="2139" y="1"/>
                </a:moveTo>
                <a:lnTo>
                  <a:pt x="831" y="350"/>
                </a:lnTo>
                <a:lnTo>
                  <a:pt x="526" y="1511"/>
                </a:lnTo>
                <a:cubicBezTo>
                  <a:pt x="0" y="3499"/>
                  <a:pt x="1444" y="5456"/>
                  <a:pt x="3481" y="5556"/>
                </a:cubicBezTo>
                <a:cubicBezTo>
                  <a:pt x="3512" y="5560"/>
                  <a:pt x="3541" y="5561"/>
                  <a:pt x="3572" y="5562"/>
                </a:cubicBezTo>
                <a:lnTo>
                  <a:pt x="7813" y="5662"/>
                </a:lnTo>
                <a:lnTo>
                  <a:pt x="7456" y="1695"/>
                </a:lnTo>
                <a:lnTo>
                  <a:pt x="7374" y="469"/>
                </a:lnTo>
                <a:lnTo>
                  <a:pt x="213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25"/>
          <p:cNvSpPr/>
          <p:nvPr/>
        </p:nvSpPr>
        <p:spPr>
          <a:xfrm>
            <a:off x="1642152" y="3421267"/>
            <a:ext cx="310716" cy="1029409"/>
          </a:xfrm>
          <a:custGeom>
            <a:avLst/>
            <a:gdLst/>
            <a:ahLst/>
            <a:cxnLst/>
            <a:rect l="l" t="t" r="r" b="b"/>
            <a:pathLst>
              <a:path w="4228" h="14007" extrusionOk="0">
                <a:moveTo>
                  <a:pt x="1971" y="0"/>
                </a:moveTo>
                <a:cubicBezTo>
                  <a:pt x="1907" y="0"/>
                  <a:pt x="1843" y="3"/>
                  <a:pt x="1778" y="8"/>
                </a:cubicBezTo>
                <a:cubicBezTo>
                  <a:pt x="0" y="3257"/>
                  <a:pt x="2082" y="11638"/>
                  <a:pt x="1691" y="14006"/>
                </a:cubicBezTo>
                <a:lnTo>
                  <a:pt x="3854" y="13952"/>
                </a:lnTo>
                <a:lnTo>
                  <a:pt x="4193" y="2288"/>
                </a:lnTo>
                <a:cubicBezTo>
                  <a:pt x="4227" y="1024"/>
                  <a:pt x="3209" y="0"/>
                  <a:pt x="197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25"/>
          <p:cNvSpPr/>
          <p:nvPr/>
        </p:nvSpPr>
        <p:spPr>
          <a:xfrm>
            <a:off x="1668314" y="4387361"/>
            <a:ext cx="561831" cy="224740"/>
          </a:xfrm>
          <a:custGeom>
            <a:avLst/>
            <a:gdLst/>
            <a:ahLst/>
            <a:cxnLst/>
            <a:rect l="l" t="t" r="r" b="b"/>
            <a:pathLst>
              <a:path w="7645" h="3058" extrusionOk="0">
                <a:moveTo>
                  <a:pt x="3956" y="1"/>
                </a:moveTo>
                <a:lnTo>
                  <a:pt x="3275" y="560"/>
                </a:lnTo>
                <a:lnTo>
                  <a:pt x="1118" y="447"/>
                </a:lnTo>
                <a:cubicBezTo>
                  <a:pt x="1" y="1227"/>
                  <a:pt x="25" y="3052"/>
                  <a:pt x="25" y="3052"/>
                </a:cubicBezTo>
                <a:lnTo>
                  <a:pt x="7330" y="3058"/>
                </a:lnTo>
                <a:cubicBezTo>
                  <a:pt x="7644" y="1477"/>
                  <a:pt x="4785" y="1037"/>
                  <a:pt x="4785" y="1037"/>
                </a:cubicBezTo>
                <a:lnTo>
                  <a:pt x="395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25"/>
          <p:cNvSpPr/>
          <p:nvPr/>
        </p:nvSpPr>
        <p:spPr>
          <a:xfrm>
            <a:off x="1420875" y="3351673"/>
            <a:ext cx="584907" cy="1003173"/>
          </a:xfrm>
          <a:custGeom>
            <a:avLst/>
            <a:gdLst/>
            <a:ahLst/>
            <a:cxnLst/>
            <a:rect l="l" t="t" r="r" b="b"/>
            <a:pathLst>
              <a:path w="7959" h="13650" extrusionOk="0">
                <a:moveTo>
                  <a:pt x="0" y="1"/>
                </a:moveTo>
                <a:lnTo>
                  <a:pt x="653" y="3974"/>
                </a:lnTo>
                <a:lnTo>
                  <a:pt x="3736" y="4046"/>
                </a:lnTo>
                <a:cubicBezTo>
                  <a:pt x="3736" y="4046"/>
                  <a:pt x="3339" y="7866"/>
                  <a:pt x="3638" y="12147"/>
                </a:cubicBezTo>
                <a:cubicBezTo>
                  <a:pt x="3670" y="12619"/>
                  <a:pt x="3712" y="13097"/>
                  <a:pt x="3763" y="13578"/>
                </a:cubicBezTo>
                <a:lnTo>
                  <a:pt x="7675" y="13649"/>
                </a:lnTo>
                <a:lnTo>
                  <a:pt x="7959" y="12258"/>
                </a:lnTo>
                <a:lnTo>
                  <a:pt x="7590" y="12240"/>
                </a:lnTo>
                <a:lnTo>
                  <a:pt x="7480" y="2540"/>
                </a:lnTo>
                <a:cubicBezTo>
                  <a:pt x="7465" y="1220"/>
                  <a:pt x="6409" y="152"/>
                  <a:pt x="5092" y="121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2" name="Google Shape;832;p25"/>
          <p:cNvSpPr/>
          <p:nvPr/>
        </p:nvSpPr>
        <p:spPr>
          <a:xfrm>
            <a:off x="1505461" y="3537528"/>
            <a:ext cx="289110" cy="709423"/>
          </a:xfrm>
          <a:custGeom>
            <a:avLst/>
            <a:gdLst/>
            <a:ahLst/>
            <a:cxnLst/>
            <a:rect l="l" t="t" r="r" b="b"/>
            <a:pathLst>
              <a:path w="3934" h="9653" extrusionOk="0">
                <a:moveTo>
                  <a:pt x="1177" y="0"/>
                </a:moveTo>
                <a:lnTo>
                  <a:pt x="0" y="1457"/>
                </a:lnTo>
                <a:lnTo>
                  <a:pt x="2585" y="1517"/>
                </a:lnTo>
                <a:cubicBezTo>
                  <a:pt x="2585" y="1517"/>
                  <a:pt x="2188" y="5337"/>
                  <a:pt x="2487" y="9618"/>
                </a:cubicBezTo>
                <a:lnTo>
                  <a:pt x="3934" y="9652"/>
                </a:lnTo>
                <a:lnTo>
                  <a:pt x="3505" y="99"/>
                </a:lnTo>
                <a:lnTo>
                  <a:pt x="117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25"/>
          <p:cNvSpPr/>
          <p:nvPr/>
        </p:nvSpPr>
        <p:spPr>
          <a:xfrm>
            <a:off x="1181078" y="3397677"/>
            <a:ext cx="357896" cy="1071668"/>
          </a:xfrm>
          <a:custGeom>
            <a:avLst/>
            <a:gdLst/>
            <a:ahLst/>
            <a:cxnLst/>
            <a:rect l="l" t="t" r="r" b="b"/>
            <a:pathLst>
              <a:path w="4870" h="14582" extrusionOk="0">
                <a:moveTo>
                  <a:pt x="2618" y="0"/>
                </a:moveTo>
                <a:cubicBezTo>
                  <a:pt x="308" y="2895"/>
                  <a:pt x="567" y="11216"/>
                  <a:pt x="0" y="14404"/>
                </a:cubicBezTo>
                <a:lnTo>
                  <a:pt x="2180" y="14581"/>
                </a:lnTo>
                <a:lnTo>
                  <a:pt x="4605" y="2663"/>
                </a:lnTo>
                <a:cubicBezTo>
                  <a:pt x="4869" y="1359"/>
                  <a:pt x="3942" y="118"/>
                  <a:pt x="261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25"/>
          <p:cNvSpPr/>
          <p:nvPr/>
        </p:nvSpPr>
        <p:spPr>
          <a:xfrm>
            <a:off x="1093331" y="4382952"/>
            <a:ext cx="561758" cy="225769"/>
          </a:xfrm>
          <a:custGeom>
            <a:avLst/>
            <a:gdLst/>
            <a:ahLst/>
            <a:cxnLst/>
            <a:rect l="l" t="t" r="r" b="b"/>
            <a:pathLst>
              <a:path w="7644" h="3072" extrusionOk="0">
                <a:moveTo>
                  <a:pt x="3961" y="0"/>
                </a:moveTo>
                <a:lnTo>
                  <a:pt x="3277" y="556"/>
                </a:lnTo>
                <a:lnTo>
                  <a:pt x="1121" y="433"/>
                </a:lnTo>
                <a:cubicBezTo>
                  <a:pt x="1" y="1209"/>
                  <a:pt x="17" y="3033"/>
                  <a:pt x="17" y="3033"/>
                </a:cubicBezTo>
                <a:lnTo>
                  <a:pt x="7322" y="3072"/>
                </a:lnTo>
                <a:cubicBezTo>
                  <a:pt x="7643" y="1492"/>
                  <a:pt x="4786" y="1041"/>
                  <a:pt x="4786" y="1041"/>
                </a:cubicBezTo>
                <a:lnTo>
                  <a:pt x="39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25"/>
          <p:cNvSpPr/>
          <p:nvPr/>
        </p:nvSpPr>
        <p:spPr>
          <a:xfrm>
            <a:off x="1080765" y="3343736"/>
            <a:ext cx="530377" cy="1011110"/>
          </a:xfrm>
          <a:custGeom>
            <a:avLst/>
            <a:gdLst/>
            <a:ahLst/>
            <a:cxnLst/>
            <a:rect l="l" t="t" r="r" b="b"/>
            <a:pathLst>
              <a:path w="7217" h="13758" extrusionOk="0">
                <a:moveTo>
                  <a:pt x="0" y="0"/>
                </a:moveTo>
                <a:lnTo>
                  <a:pt x="495" y="3018"/>
                </a:lnTo>
                <a:lnTo>
                  <a:pt x="653" y="3970"/>
                </a:lnTo>
                <a:lnTo>
                  <a:pt x="653" y="3974"/>
                </a:lnTo>
                <a:lnTo>
                  <a:pt x="2607" y="4020"/>
                </a:lnTo>
                <a:cubicBezTo>
                  <a:pt x="2607" y="4020"/>
                  <a:pt x="1545" y="8391"/>
                  <a:pt x="1260" y="12092"/>
                </a:cubicBezTo>
                <a:cubicBezTo>
                  <a:pt x="1224" y="12582"/>
                  <a:pt x="1200" y="13062"/>
                  <a:pt x="1194" y="13517"/>
                </a:cubicBezTo>
                <a:lnTo>
                  <a:pt x="5019" y="13757"/>
                </a:lnTo>
                <a:lnTo>
                  <a:pt x="5432" y="12198"/>
                </a:lnTo>
                <a:lnTo>
                  <a:pt x="5020" y="12180"/>
                </a:lnTo>
                <a:lnTo>
                  <a:pt x="6956" y="2637"/>
                </a:lnTo>
                <a:cubicBezTo>
                  <a:pt x="7216" y="1355"/>
                  <a:pt x="6253" y="148"/>
                  <a:pt x="4942" y="11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6" name="Google Shape;836;p25"/>
          <p:cNvSpPr/>
          <p:nvPr/>
        </p:nvSpPr>
        <p:spPr>
          <a:xfrm>
            <a:off x="872936" y="3227181"/>
            <a:ext cx="474525" cy="1006333"/>
          </a:xfrm>
          <a:custGeom>
            <a:avLst/>
            <a:gdLst/>
            <a:ahLst/>
            <a:cxnLst/>
            <a:rect l="l" t="t" r="r" b="b"/>
            <a:pathLst>
              <a:path w="6457" h="13693" extrusionOk="0">
                <a:moveTo>
                  <a:pt x="2139" y="1"/>
                </a:moveTo>
                <a:lnTo>
                  <a:pt x="831" y="350"/>
                </a:lnTo>
                <a:lnTo>
                  <a:pt x="526" y="1511"/>
                </a:lnTo>
                <a:cubicBezTo>
                  <a:pt x="0" y="3499"/>
                  <a:pt x="1444" y="5456"/>
                  <a:pt x="3481" y="5556"/>
                </a:cubicBezTo>
                <a:lnTo>
                  <a:pt x="3481" y="5560"/>
                </a:lnTo>
                <a:lnTo>
                  <a:pt x="5435" y="5606"/>
                </a:lnTo>
                <a:cubicBezTo>
                  <a:pt x="5435" y="5606"/>
                  <a:pt x="4373" y="9977"/>
                  <a:pt x="4088" y="13678"/>
                </a:cubicBezTo>
                <a:lnTo>
                  <a:pt x="4757" y="13692"/>
                </a:lnTo>
                <a:lnTo>
                  <a:pt x="6281" y="5625"/>
                </a:lnTo>
                <a:lnTo>
                  <a:pt x="6457" y="4696"/>
                </a:lnTo>
                <a:lnTo>
                  <a:pt x="3592" y="4628"/>
                </a:lnTo>
                <a:cubicBezTo>
                  <a:pt x="3501" y="4626"/>
                  <a:pt x="3410" y="4618"/>
                  <a:pt x="3325" y="4604"/>
                </a:cubicBezTo>
                <a:cubicBezTo>
                  <a:pt x="2144" y="4426"/>
                  <a:pt x="1337" y="3265"/>
                  <a:pt x="1628" y="2069"/>
                </a:cubicBezTo>
                <a:lnTo>
                  <a:pt x="2139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25"/>
          <p:cNvSpPr/>
          <p:nvPr/>
        </p:nvSpPr>
        <p:spPr>
          <a:xfrm>
            <a:off x="910415" y="2440843"/>
            <a:ext cx="513695" cy="820911"/>
          </a:xfrm>
          <a:custGeom>
            <a:avLst/>
            <a:gdLst/>
            <a:ahLst/>
            <a:cxnLst/>
            <a:rect l="l" t="t" r="r" b="b"/>
            <a:pathLst>
              <a:path w="6990" h="11170" extrusionOk="0">
                <a:moveTo>
                  <a:pt x="3381" y="0"/>
                </a:moveTo>
                <a:cubicBezTo>
                  <a:pt x="2912" y="0"/>
                  <a:pt x="953" y="510"/>
                  <a:pt x="294" y="3269"/>
                </a:cubicBezTo>
                <a:cubicBezTo>
                  <a:pt x="0" y="4500"/>
                  <a:pt x="213" y="5713"/>
                  <a:pt x="257" y="6832"/>
                </a:cubicBezTo>
                <a:cubicBezTo>
                  <a:pt x="361" y="9340"/>
                  <a:pt x="321" y="11051"/>
                  <a:pt x="321" y="11051"/>
                </a:cubicBezTo>
                <a:lnTo>
                  <a:pt x="1551" y="10926"/>
                </a:lnTo>
                <a:lnTo>
                  <a:pt x="1625" y="10933"/>
                </a:lnTo>
                <a:lnTo>
                  <a:pt x="1772" y="10919"/>
                </a:lnTo>
                <a:lnTo>
                  <a:pt x="6864" y="11169"/>
                </a:lnTo>
                <a:lnTo>
                  <a:pt x="5978" y="7214"/>
                </a:lnTo>
                <a:lnTo>
                  <a:pt x="5977" y="7205"/>
                </a:lnTo>
                <a:lnTo>
                  <a:pt x="5966" y="7164"/>
                </a:lnTo>
                <a:cubicBezTo>
                  <a:pt x="6562" y="6632"/>
                  <a:pt x="6845" y="6026"/>
                  <a:pt x="6945" y="5416"/>
                </a:cubicBezTo>
                <a:cubicBezTo>
                  <a:pt x="6961" y="5313"/>
                  <a:pt x="6972" y="5208"/>
                  <a:pt x="6977" y="5105"/>
                </a:cubicBezTo>
                <a:cubicBezTo>
                  <a:pt x="6985" y="5034"/>
                  <a:pt x="6987" y="4963"/>
                  <a:pt x="6987" y="4895"/>
                </a:cubicBezTo>
                <a:cubicBezTo>
                  <a:pt x="6989" y="4655"/>
                  <a:pt x="6967" y="4419"/>
                  <a:pt x="6931" y="4188"/>
                </a:cubicBezTo>
                <a:cubicBezTo>
                  <a:pt x="6920" y="4120"/>
                  <a:pt x="6907" y="4051"/>
                  <a:pt x="6893" y="3986"/>
                </a:cubicBezTo>
                <a:cubicBezTo>
                  <a:pt x="6715" y="3103"/>
                  <a:pt x="6481" y="2376"/>
                  <a:pt x="6368" y="1987"/>
                </a:cubicBezTo>
                <a:lnTo>
                  <a:pt x="3475" y="37"/>
                </a:lnTo>
                <a:cubicBezTo>
                  <a:pt x="3498" y="15"/>
                  <a:pt x="3462" y="0"/>
                  <a:pt x="338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25"/>
          <p:cNvSpPr/>
          <p:nvPr/>
        </p:nvSpPr>
        <p:spPr>
          <a:xfrm>
            <a:off x="1158076" y="2440843"/>
            <a:ext cx="190486" cy="352911"/>
          </a:xfrm>
          <a:custGeom>
            <a:avLst/>
            <a:gdLst/>
            <a:ahLst/>
            <a:cxnLst/>
            <a:rect l="l" t="t" r="r" b="b"/>
            <a:pathLst>
              <a:path w="2592" h="4802" extrusionOk="0">
                <a:moveTo>
                  <a:pt x="0" y="0"/>
                </a:moveTo>
                <a:lnTo>
                  <a:pt x="2592" y="4802"/>
                </a:lnTo>
                <a:lnTo>
                  <a:pt x="2538" y="1677"/>
                </a:lnTo>
                <a:lnTo>
                  <a:pt x="1558" y="9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25"/>
          <p:cNvSpPr/>
          <p:nvPr/>
        </p:nvSpPr>
        <p:spPr>
          <a:xfrm>
            <a:off x="996031" y="2691883"/>
            <a:ext cx="418820" cy="569787"/>
          </a:xfrm>
          <a:custGeom>
            <a:avLst/>
            <a:gdLst/>
            <a:ahLst/>
            <a:cxnLst/>
            <a:rect l="l" t="t" r="r" b="b"/>
            <a:pathLst>
              <a:path w="5699" h="7753" extrusionOk="0">
                <a:moveTo>
                  <a:pt x="320" y="0"/>
                </a:moveTo>
                <a:cubicBezTo>
                  <a:pt x="40" y="1350"/>
                  <a:pt x="0" y="4882"/>
                  <a:pt x="23" y="6780"/>
                </a:cubicBezTo>
                <a:lnTo>
                  <a:pt x="23" y="6783"/>
                </a:lnTo>
                <a:cubicBezTo>
                  <a:pt x="27" y="7067"/>
                  <a:pt x="32" y="7317"/>
                  <a:pt x="38" y="7515"/>
                </a:cubicBezTo>
                <a:lnTo>
                  <a:pt x="3495" y="7660"/>
                </a:lnTo>
                <a:lnTo>
                  <a:pt x="5699" y="7752"/>
                </a:lnTo>
                <a:lnTo>
                  <a:pt x="5533" y="2169"/>
                </a:lnTo>
                <a:lnTo>
                  <a:pt x="3530" y="2843"/>
                </a:lnTo>
                <a:lnTo>
                  <a:pt x="868" y="485"/>
                </a:lnTo>
                <a:lnTo>
                  <a:pt x="868" y="484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25"/>
          <p:cNvSpPr/>
          <p:nvPr/>
        </p:nvSpPr>
        <p:spPr>
          <a:xfrm>
            <a:off x="997648" y="2651978"/>
            <a:ext cx="188722" cy="602859"/>
          </a:xfrm>
          <a:custGeom>
            <a:avLst/>
            <a:gdLst/>
            <a:ahLst/>
            <a:cxnLst/>
            <a:rect l="l" t="t" r="r" b="b"/>
            <a:pathLst>
              <a:path w="2568" h="8203" extrusionOk="0">
                <a:moveTo>
                  <a:pt x="1928" y="0"/>
                </a:moveTo>
                <a:lnTo>
                  <a:pt x="1" y="7323"/>
                </a:lnTo>
                <a:lnTo>
                  <a:pt x="1" y="7326"/>
                </a:lnTo>
                <a:cubicBezTo>
                  <a:pt x="5" y="7610"/>
                  <a:pt x="10" y="7860"/>
                  <a:pt x="16" y="8058"/>
                </a:cubicBezTo>
                <a:lnTo>
                  <a:pt x="2567" y="8203"/>
                </a:lnTo>
                <a:lnTo>
                  <a:pt x="192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25"/>
          <p:cNvSpPr/>
          <p:nvPr/>
        </p:nvSpPr>
        <p:spPr>
          <a:xfrm>
            <a:off x="969501" y="3294792"/>
            <a:ext cx="377959" cy="938720"/>
          </a:xfrm>
          <a:custGeom>
            <a:avLst/>
            <a:gdLst/>
            <a:ahLst/>
            <a:cxnLst/>
            <a:rect l="l" t="t" r="r" b="b"/>
            <a:pathLst>
              <a:path w="5143" h="12773" fill="none" extrusionOk="0">
                <a:moveTo>
                  <a:pt x="3443" y="12772"/>
                </a:moveTo>
                <a:lnTo>
                  <a:pt x="5143" y="3776"/>
                </a:lnTo>
                <a:lnTo>
                  <a:pt x="2278" y="3709"/>
                </a:lnTo>
                <a:cubicBezTo>
                  <a:pt x="955" y="3678"/>
                  <a:pt x="1" y="2432"/>
                  <a:pt x="314" y="1147"/>
                </a:cubicBezTo>
                <a:lnTo>
                  <a:pt x="593" y="1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2" name="Google Shape;842;p25"/>
          <p:cNvSpPr/>
          <p:nvPr/>
        </p:nvSpPr>
        <p:spPr>
          <a:xfrm>
            <a:off x="927832" y="3292808"/>
            <a:ext cx="486136" cy="11465"/>
          </a:xfrm>
          <a:custGeom>
            <a:avLst/>
            <a:gdLst/>
            <a:ahLst/>
            <a:cxnLst/>
            <a:rect l="l" t="t" r="r" b="b"/>
            <a:pathLst>
              <a:path w="6615" h="156" fill="none" extrusionOk="0">
                <a:moveTo>
                  <a:pt x="1" y="0"/>
                </a:moveTo>
                <a:lnTo>
                  <a:pt x="6614" y="156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25"/>
          <p:cNvSpPr/>
          <p:nvPr/>
        </p:nvSpPr>
        <p:spPr>
          <a:xfrm>
            <a:off x="995663" y="3302508"/>
            <a:ext cx="120744" cy="63645"/>
          </a:xfrm>
          <a:custGeom>
            <a:avLst/>
            <a:gdLst/>
            <a:ahLst/>
            <a:cxnLst/>
            <a:rect l="l" t="t" r="r" b="b"/>
            <a:pathLst>
              <a:path w="1643" h="866" fill="none" extrusionOk="0">
                <a:moveTo>
                  <a:pt x="0" y="865"/>
                </a:moveTo>
                <a:lnTo>
                  <a:pt x="1460" y="702"/>
                </a:lnTo>
                <a:lnTo>
                  <a:pt x="1642" y="1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4" name="Google Shape;844;p25"/>
          <p:cNvSpPr/>
          <p:nvPr/>
        </p:nvSpPr>
        <p:spPr>
          <a:xfrm>
            <a:off x="1186296" y="3352628"/>
            <a:ext cx="420510" cy="293382"/>
          </a:xfrm>
          <a:custGeom>
            <a:avLst/>
            <a:gdLst/>
            <a:ahLst/>
            <a:cxnLst/>
            <a:rect l="l" t="t" r="r" b="b"/>
            <a:pathLst>
              <a:path w="5722" h="3992" fill="none" extrusionOk="0">
                <a:moveTo>
                  <a:pt x="5173" y="3991"/>
                </a:moveTo>
                <a:lnTo>
                  <a:pt x="5411" y="2898"/>
                </a:lnTo>
                <a:cubicBezTo>
                  <a:pt x="5722" y="1468"/>
                  <a:pt x="4653" y="109"/>
                  <a:pt x="3190" y="75"/>
                </a:cubicBezTo>
                <a:lnTo>
                  <a:pt x="3190" y="75"/>
                </a:lnTo>
                <a:lnTo>
                  <a:pt x="0" y="0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" name="Google Shape;845;p25"/>
          <p:cNvSpPr/>
          <p:nvPr/>
        </p:nvSpPr>
        <p:spPr>
          <a:xfrm>
            <a:off x="1591885" y="3537528"/>
            <a:ext cx="202612" cy="709423"/>
          </a:xfrm>
          <a:custGeom>
            <a:avLst/>
            <a:gdLst/>
            <a:ahLst/>
            <a:cxnLst/>
            <a:rect l="l" t="t" r="r" b="b"/>
            <a:pathLst>
              <a:path w="2757" h="9653" fill="none" extrusionOk="0">
                <a:moveTo>
                  <a:pt x="2757" y="9652"/>
                </a:moveTo>
                <a:lnTo>
                  <a:pt x="2329" y="99"/>
                </a:lnTo>
                <a:lnTo>
                  <a:pt x="1" y="0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6" name="Google Shape;846;p25"/>
          <p:cNvSpPr/>
          <p:nvPr/>
        </p:nvSpPr>
        <p:spPr>
          <a:xfrm>
            <a:off x="1238106" y="2523592"/>
            <a:ext cx="115600" cy="279786"/>
          </a:xfrm>
          <a:custGeom>
            <a:avLst/>
            <a:gdLst/>
            <a:ahLst/>
            <a:cxnLst/>
            <a:rect l="l" t="t" r="r" b="b"/>
            <a:pathLst>
              <a:path w="1573" h="3807" extrusionOk="0">
                <a:moveTo>
                  <a:pt x="671" y="0"/>
                </a:moveTo>
                <a:lnTo>
                  <a:pt x="449" y="94"/>
                </a:lnTo>
                <a:lnTo>
                  <a:pt x="1" y="439"/>
                </a:lnTo>
                <a:lnTo>
                  <a:pt x="706" y="934"/>
                </a:lnTo>
                <a:lnTo>
                  <a:pt x="430" y="1690"/>
                </a:lnTo>
                <a:lnTo>
                  <a:pt x="1573" y="3806"/>
                </a:lnTo>
                <a:lnTo>
                  <a:pt x="1458" y="1340"/>
                </a:lnTo>
                <a:lnTo>
                  <a:pt x="1028" y="876"/>
                </a:lnTo>
                <a:lnTo>
                  <a:pt x="1140" y="338"/>
                </a:lnTo>
                <a:lnTo>
                  <a:pt x="6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25"/>
          <p:cNvSpPr/>
          <p:nvPr/>
        </p:nvSpPr>
        <p:spPr>
          <a:xfrm>
            <a:off x="1139336" y="2379406"/>
            <a:ext cx="171673" cy="207543"/>
          </a:xfrm>
          <a:custGeom>
            <a:avLst/>
            <a:gdLst/>
            <a:ahLst/>
            <a:cxnLst/>
            <a:rect l="l" t="t" r="r" b="b"/>
            <a:pathLst>
              <a:path w="2336" h="2824" extrusionOk="0">
                <a:moveTo>
                  <a:pt x="519" y="1"/>
                </a:moveTo>
                <a:lnTo>
                  <a:pt x="0" y="868"/>
                </a:lnTo>
                <a:lnTo>
                  <a:pt x="1327" y="2823"/>
                </a:lnTo>
                <a:lnTo>
                  <a:pt x="1788" y="2357"/>
                </a:lnTo>
                <a:cubicBezTo>
                  <a:pt x="2336" y="1802"/>
                  <a:pt x="2237" y="855"/>
                  <a:pt x="1557" y="477"/>
                </a:cubicBezTo>
                <a:cubicBezTo>
                  <a:pt x="1526" y="460"/>
                  <a:pt x="1494" y="444"/>
                  <a:pt x="1462" y="429"/>
                </a:cubicBezTo>
                <a:lnTo>
                  <a:pt x="519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25"/>
          <p:cNvSpPr/>
          <p:nvPr/>
        </p:nvSpPr>
        <p:spPr>
          <a:xfrm>
            <a:off x="1543235" y="2643233"/>
            <a:ext cx="335408" cy="513713"/>
          </a:xfrm>
          <a:custGeom>
            <a:avLst/>
            <a:gdLst/>
            <a:ahLst/>
            <a:cxnLst/>
            <a:rect l="l" t="t" r="r" b="b"/>
            <a:pathLst>
              <a:path w="4564" h="6990" extrusionOk="0">
                <a:moveTo>
                  <a:pt x="4273" y="0"/>
                </a:moveTo>
                <a:lnTo>
                  <a:pt x="3152" y="589"/>
                </a:lnTo>
                <a:cubicBezTo>
                  <a:pt x="3485" y="1578"/>
                  <a:pt x="1" y="5182"/>
                  <a:pt x="1845" y="6718"/>
                </a:cubicBezTo>
                <a:cubicBezTo>
                  <a:pt x="2068" y="6904"/>
                  <a:pt x="2332" y="6989"/>
                  <a:pt x="2592" y="6989"/>
                </a:cubicBezTo>
                <a:cubicBezTo>
                  <a:pt x="3095" y="6989"/>
                  <a:pt x="3585" y="6669"/>
                  <a:pt x="3749" y="6132"/>
                </a:cubicBezTo>
                <a:cubicBezTo>
                  <a:pt x="4125" y="4902"/>
                  <a:pt x="4563" y="2762"/>
                  <a:pt x="4273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p25"/>
          <p:cNvSpPr/>
          <p:nvPr/>
        </p:nvSpPr>
        <p:spPr>
          <a:xfrm>
            <a:off x="1685805" y="2489493"/>
            <a:ext cx="104650" cy="100685"/>
          </a:xfrm>
          <a:custGeom>
            <a:avLst/>
            <a:gdLst/>
            <a:ahLst/>
            <a:cxnLst/>
            <a:rect l="l" t="t" r="r" b="b"/>
            <a:pathLst>
              <a:path w="1424" h="1370" extrusionOk="0">
                <a:moveTo>
                  <a:pt x="361" y="1"/>
                </a:moveTo>
                <a:cubicBezTo>
                  <a:pt x="273" y="1"/>
                  <a:pt x="185" y="36"/>
                  <a:pt x="121" y="104"/>
                </a:cubicBezTo>
                <a:cubicBezTo>
                  <a:pt x="7" y="226"/>
                  <a:pt x="1" y="412"/>
                  <a:pt x="106" y="540"/>
                </a:cubicBezTo>
                <a:lnTo>
                  <a:pt x="786" y="1370"/>
                </a:lnTo>
                <a:lnTo>
                  <a:pt x="1424" y="693"/>
                </a:lnTo>
                <a:lnTo>
                  <a:pt x="555" y="64"/>
                </a:lnTo>
                <a:cubicBezTo>
                  <a:pt x="497" y="22"/>
                  <a:pt x="429" y="1"/>
                  <a:pt x="361" y="1"/>
                </a:cubicBez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25"/>
          <p:cNvSpPr/>
          <p:nvPr/>
        </p:nvSpPr>
        <p:spPr>
          <a:xfrm>
            <a:off x="1437998" y="2340530"/>
            <a:ext cx="443733" cy="420230"/>
          </a:xfrm>
          <a:custGeom>
            <a:avLst/>
            <a:gdLst/>
            <a:ahLst/>
            <a:cxnLst/>
            <a:rect l="l" t="t" r="r" b="b"/>
            <a:pathLst>
              <a:path w="6038" h="5718" extrusionOk="0">
                <a:moveTo>
                  <a:pt x="1954" y="0"/>
                </a:moveTo>
                <a:cubicBezTo>
                  <a:pt x="591" y="2278"/>
                  <a:pt x="0" y="5548"/>
                  <a:pt x="0" y="5548"/>
                </a:cubicBezTo>
                <a:lnTo>
                  <a:pt x="4097" y="5717"/>
                </a:lnTo>
                <a:cubicBezTo>
                  <a:pt x="4097" y="5717"/>
                  <a:pt x="4100" y="5706"/>
                  <a:pt x="4103" y="5683"/>
                </a:cubicBezTo>
                <a:cubicBezTo>
                  <a:pt x="4116" y="5608"/>
                  <a:pt x="4152" y="5408"/>
                  <a:pt x="4213" y="5121"/>
                </a:cubicBezTo>
                <a:cubicBezTo>
                  <a:pt x="4371" y="4379"/>
                  <a:pt x="4693" y="3054"/>
                  <a:pt x="5202" y="1806"/>
                </a:cubicBezTo>
                <a:cubicBezTo>
                  <a:pt x="5229" y="1740"/>
                  <a:pt x="5257" y="1674"/>
                  <a:pt x="5283" y="1609"/>
                </a:cubicBezTo>
                <a:cubicBezTo>
                  <a:pt x="5502" y="1097"/>
                  <a:pt x="5753" y="604"/>
                  <a:pt x="6037" y="175"/>
                </a:cubicBezTo>
                <a:lnTo>
                  <a:pt x="195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1" name="Google Shape;851;p25"/>
          <p:cNvSpPr/>
          <p:nvPr/>
        </p:nvSpPr>
        <p:spPr>
          <a:xfrm>
            <a:off x="1661700" y="2449000"/>
            <a:ext cx="164544" cy="267880"/>
          </a:xfrm>
          <a:custGeom>
            <a:avLst/>
            <a:gdLst/>
            <a:ahLst/>
            <a:cxnLst/>
            <a:rect l="l" t="t" r="r" b="b"/>
            <a:pathLst>
              <a:path w="2239" h="3645" extrusionOk="0">
                <a:moveTo>
                  <a:pt x="1737" y="1"/>
                </a:moveTo>
                <a:cubicBezTo>
                  <a:pt x="1511" y="1"/>
                  <a:pt x="1270" y="66"/>
                  <a:pt x="1036" y="183"/>
                </a:cubicBezTo>
                <a:cubicBezTo>
                  <a:pt x="537" y="431"/>
                  <a:pt x="213" y="1029"/>
                  <a:pt x="108" y="1504"/>
                </a:cubicBezTo>
                <a:cubicBezTo>
                  <a:pt x="1" y="1989"/>
                  <a:pt x="83" y="2506"/>
                  <a:pt x="339" y="2946"/>
                </a:cubicBezTo>
                <a:cubicBezTo>
                  <a:pt x="477" y="3189"/>
                  <a:pt x="674" y="3412"/>
                  <a:pt x="937" y="3551"/>
                </a:cubicBezTo>
                <a:cubicBezTo>
                  <a:pt x="1009" y="3591"/>
                  <a:pt x="1087" y="3623"/>
                  <a:pt x="1169" y="3645"/>
                </a:cubicBezTo>
                <a:cubicBezTo>
                  <a:pt x="1327" y="2903"/>
                  <a:pt x="1649" y="1578"/>
                  <a:pt x="2158" y="330"/>
                </a:cubicBezTo>
                <a:cubicBezTo>
                  <a:pt x="2185" y="264"/>
                  <a:pt x="2213" y="198"/>
                  <a:pt x="2239" y="133"/>
                </a:cubicBezTo>
                <a:cubicBezTo>
                  <a:pt x="2089" y="43"/>
                  <a:pt x="1918" y="1"/>
                  <a:pt x="1737" y="1"/>
                </a:cubicBezTo>
                <a:close/>
              </a:path>
            </a:pathLst>
          </a:custGeom>
          <a:solidFill>
            <a:srgbClr val="C4C7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25"/>
          <p:cNvSpPr/>
          <p:nvPr/>
        </p:nvSpPr>
        <p:spPr>
          <a:xfrm>
            <a:off x="1731883" y="2490742"/>
            <a:ext cx="127873" cy="227312"/>
          </a:xfrm>
          <a:custGeom>
            <a:avLst/>
            <a:gdLst/>
            <a:ahLst/>
            <a:cxnLst/>
            <a:rect l="l" t="t" r="r" b="b"/>
            <a:pathLst>
              <a:path w="1740" h="3093" extrusionOk="0">
                <a:moveTo>
                  <a:pt x="1620" y="0"/>
                </a:moveTo>
                <a:lnTo>
                  <a:pt x="0" y="715"/>
                </a:lnTo>
                <a:lnTo>
                  <a:pt x="341" y="2274"/>
                </a:lnTo>
                <a:cubicBezTo>
                  <a:pt x="449" y="2768"/>
                  <a:pt x="885" y="3092"/>
                  <a:pt x="1357" y="3092"/>
                </a:cubicBezTo>
                <a:cubicBezTo>
                  <a:pt x="1484" y="3092"/>
                  <a:pt x="1614" y="3069"/>
                  <a:pt x="1740" y="3018"/>
                </a:cubicBezTo>
                <a:lnTo>
                  <a:pt x="1620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25"/>
          <p:cNvSpPr/>
          <p:nvPr/>
        </p:nvSpPr>
        <p:spPr>
          <a:xfrm>
            <a:off x="1680440" y="2488611"/>
            <a:ext cx="162119" cy="103698"/>
          </a:xfrm>
          <a:custGeom>
            <a:avLst/>
            <a:gdLst/>
            <a:ahLst/>
            <a:cxnLst/>
            <a:rect l="l" t="t" r="r" b="b"/>
            <a:pathLst>
              <a:path w="2206" h="1411" extrusionOk="0">
                <a:moveTo>
                  <a:pt x="2206" y="1"/>
                </a:moveTo>
                <a:lnTo>
                  <a:pt x="789" y="145"/>
                </a:lnTo>
                <a:lnTo>
                  <a:pt x="66" y="1038"/>
                </a:lnTo>
                <a:cubicBezTo>
                  <a:pt x="5" y="1113"/>
                  <a:pt x="0" y="1218"/>
                  <a:pt x="54" y="1297"/>
                </a:cubicBezTo>
                <a:cubicBezTo>
                  <a:pt x="96" y="1360"/>
                  <a:pt x="164" y="1394"/>
                  <a:pt x="234" y="1394"/>
                </a:cubicBezTo>
                <a:cubicBezTo>
                  <a:pt x="276" y="1394"/>
                  <a:pt x="319" y="1381"/>
                  <a:pt x="357" y="1356"/>
                </a:cubicBezTo>
                <a:lnTo>
                  <a:pt x="997" y="923"/>
                </a:lnTo>
                <a:lnTo>
                  <a:pt x="2145" y="1410"/>
                </a:lnTo>
                <a:lnTo>
                  <a:pt x="2206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4" name="Google Shape;854;p25"/>
          <p:cNvSpPr/>
          <p:nvPr/>
        </p:nvSpPr>
        <p:spPr>
          <a:xfrm>
            <a:off x="1684703" y="2536085"/>
            <a:ext cx="158812" cy="103698"/>
          </a:xfrm>
          <a:custGeom>
            <a:avLst/>
            <a:gdLst/>
            <a:ahLst/>
            <a:cxnLst/>
            <a:rect l="l" t="t" r="r" b="b"/>
            <a:pathLst>
              <a:path w="2161" h="1411" extrusionOk="0">
                <a:moveTo>
                  <a:pt x="904" y="1"/>
                </a:moveTo>
                <a:lnTo>
                  <a:pt x="85" y="808"/>
                </a:lnTo>
                <a:cubicBezTo>
                  <a:pt x="17" y="875"/>
                  <a:pt x="1" y="979"/>
                  <a:pt x="45" y="1064"/>
                </a:cubicBezTo>
                <a:cubicBezTo>
                  <a:pt x="84" y="1139"/>
                  <a:pt x="160" y="1182"/>
                  <a:pt x="238" y="1182"/>
                </a:cubicBezTo>
                <a:cubicBezTo>
                  <a:pt x="272" y="1182"/>
                  <a:pt x="307" y="1173"/>
                  <a:pt x="339" y="1157"/>
                </a:cubicBezTo>
                <a:lnTo>
                  <a:pt x="1024" y="798"/>
                </a:lnTo>
                <a:lnTo>
                  <a:pt x="2111" y="1410"/>
                </a:lnTo>
                <a:lnTo>
                  <a:pt x="2160" y="172"/>
                </a:lnTo>
                <a:lnTo>
                  <a:pt x="904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25"/>
          <p:cNvSpPr/>
          <p:nvPr/>
        </p:nvSpPr>
        <p:spPr>
          <a:xfrm>
            <a:off x="1749741" y="2428276"/>
            <a:ext cx="101196" cy="86501"/>
          </a:xfrm>
          <a:custGeom>
            <a:avLst/>
            <a:gdLst/>
            <a:ahLst/>
            <a:cxnLst/>
            <a:rect l="l" t="t" r="r" b="b"/>
            <a:pathLst>
              <a:path w="1377" h="1177" extrusionOk="0">
                <a:moveTo>
                  <a:pt x="262" y="0"/>
                </a:moveTo>
                <a:cubicBezTo>
                  <a:pt x="196" y="0"/>
                  <a:pt x="130" y="28"/>
                  <a:pt x="84" y="82"/>
                </a:cubicBezTo>
                <a:cubicBezTo>
                  <a:pt x="1" y="181"/>
                  <a:pt x="12" y="328"/>
                  <a:pt x="110" y="411"/>
                </a:cubicBezTo>
                <a:lnTo>
                  <a:pt x="705" y="1176"/>
                </a:lnTo>
                <a:lnTo>
                  <a:pt x="1377" y="850"/>
                </a:lnTo>
                <a:lnTo>
                  <a:pt x="413" y="56"/>
                </a:lnTo>
                <a:cubicBezTo>
                  <a:pt x="369" y="19"/>
                  <a:pt x="315" y="0"/>
                  <a:pt x="262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6" name="Google Shape;856;p25"/>
          <p:cNvSpPr/>
          <p:nvPr/>
        </p:nvSpPr>
        <p:spPr>
          <a:xfrm>
            <a:off x="1704104" y="2427835"/>
            <a:ext cx="84367" cy="69965"/>
          </a:xfrm>
          <a:custGeom>
            <a:avLst/>
            <a:gdLst/>
            <a:ahLst/>
            <a:cxnLst/>
            <a:rect l="l" t="t" r="r" b="b"/>
            <a:pathLst>
              <a:path w="1148" h="952" extrusionOk="0">
                <a:moveTo>
                  <a:pt x="882" y="0"/>
                </a:moveTo>
                <a:cubicBezTo>
                  <a:pt x="834" y="0"/>
                  <a:pt x="786" y="16"/>
                  <a:pt x="745" y="47"/>
                </a:cubicBezTo>
                <a:lnTo>
                  <a:pt x="116" y="535"/>
                </a:lnTo>
                <a:cubicBezTo>
                  <a:pt x="19" y="612"/>
                  <a:pt x="1" y="752"/>
                  <a:pt x="77" y="850"/>
                </a:cubicBezTo>
                <a:lnTo>
                  <a:pt x="89" y="866"/>
                </a:lnTo>
                <a:cubicBezTo>
                  <a:pt x="133" y="922"/>
                  <a:pt x="200" y="952"/>
                  <a:pt x="266" y="952"/>
                </a:cubicBezTo>
                <a:cubicBezTo>
                  <a:pt x="314" y="952"/>
                  <a:pt x="363" y="937"/>
                  <a:pt x="403" y="904"/>
                </a:cubicBezTo>
                <a:lnTo>
                  <a:pt x="1032" y="416"/>
                </a:lnTo>
                <a:cubicBezTo>
                  <a:pt x="1129" y="341"/>
                  <a:pt x="1147" y="200"/>
                  <a:pt x="1071" y="102"/>
                </a:cubicBezTo>
                <a:lnTo>
                  <a:pt x="1059" y="87"/>
                </a:lnTo>
                <a:cubicBezTo>
                  <a:pt x="1015" y="30"/>
                  <a:pt x="949" y="0"/>
                  <a:pt x="882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7" name="Google Shape;857;p25"/>
          <p:cNvSpPr/>
          <p:nvPr/>
        </p:nvSpPr>
        <p:spPr>
          <a:xfrm>
            <a:off x="1699989" y="2596788"/>
            <a:ext cx="80178" cy="73419"/>
          </a:xfrm>
          <a:custGeom>
            <a:avLst/>
            <a:gdLst/>
            <a:ahLst/>
            <a:cxnLst/>
            <a:rect l="l" t="t" r="r" b="b"/>
            <a:pathLst>
              <a:path w="1091" h="999" extrusionOk="0">
                <a:moveTo>
                  <a:pt x="828" y="1"/>
                </a:moveTo>
                <a:cubicBezTo>
                  <a:pt x="774" y="1"/>
                  <a:pt x="719" y="21"/>
                  <a:pt x="676" y="61"/>
                </a:cubicBezTo>
                <a:lnTo>
                  <a:pt x="98" y="595"/>
                </a:lnTo>
                <a:cubicBezTo>
                  <a:pt x="7" y="679"/>
                  <a:pt x="1" y="821"/>
                  <a:pt x="85" y="911"/>
                </a:cubicBezTo>
                <a:lnTo>
                  <a:pt x="98" y="926"/>
                </a:lnTo>
                <a:cubicBezTo>
                  <a:pt x="142" y="974"/>
                  <a:pt x="202" y="998"/>
                  <a:pt x="263" y="998"/>
                </a:cubicBezTo>
                <a:cubicBezTo>
                  <a:pt x="317" y="998"/>
                  <a:pt x="372" y="978"/>
                  <a:pt x="415" y="939"/>
                </a:cubicBezTo>
                <a:lnTo>
                  <a:pt x="993" y="404"/>
                </a:lnTo>
                <a:cubicBezTo>
                  <a:pt x="1085" y="320"/>
                  <a:pt x="1090" y="178"/>
                  <a:pt x="1006" y="87"/>
                </a:cubicBezTo>
                <a:lnTo>
                  <a:pt x="993" y="72"/>
                </a:lnTo>
                <a:cubicBezTo>
                  <a:pt x="949" y="25"/>
                  <a:pt x="889" y="1"/>
                  <a:pt x="828" y="1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8" name="Google Shape;858;p25"/>
          <p:cNvSpPr/>
          <p:nvPr/>
        </p:nvSpPr>
        <p:spPr>
          <a:xfrm>
            <a:off x="832222" y="2507498"/>
            <a:ext cx="350694" cy="839431"/>
          </a:xfrm>
          <a:custGeom>
            <a:avLst/>
            <a:gdLst/>
            <a:ahLst/>
            <a:cxnLst/>
            <a:rect l="l" t="t" r="r" b="b"/>
            <a:pathLst>
              <a:path w="4772" h="11422" extrusionOk="0">
                <a:moveTo>
                  <a:pt x="3386" y="0"/>
                </a:moveTo>
                <a:cubicBezTo>
                  <a:pt x="2760" y="0"/>
                  <a:pt x="2167" y="435"/>
                  <a:pt x="1847" y="1036"/>
                </a:cubicBezTo>
                <a:cubicBezTo>
                  <a:pt x="883" y="2849"/>
                  <a:pt x="1" y="7493"/>
                  <a:pt x="176" y="9794"/>
                </a:cubicBezTo>
                <a:cubicBezTo>
                  <a:pt x="240" y="10638"/>
                  <a:pt x="896" y="11319"/>
                  <a:pt x="1739" y="11411"/>
                </a:cubicBezTo>
                <a:cubicBezTo>
                  <a:pt x="1804" y="11418"/>
                  <a:pt x="1868" y="11422"/>
                  <a:pt x="1932" y="11422"/>
                </a:cubicBezTo>
                <a:cubicBezTo>
                  <a:pt x="2826" y="11422"/>
                  <a:pt x="3592" y="10744"/>
                  <a:pt x="3682" y="9835"/>
                </a:cubicBezTo>
                <a:lnTo>
                  <a:pt x="4745" y="1806"/>
                </a:lnTo>
                <a:cubicBezTo>
                  <a:pt x="4771" y="1417"/>
                  <a:pt x="4629" y="411"/>
                  <a:pt x="3916" y="110"/>
                </a:cubicBezTo>
                <a:cubicBezTo>
                  <a:pt x="3741" y="35"/>
                  <a:pt x="3562" y="0"/>
                  <a:pt x="33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25"/>
          <p:cNvSpPr/>
          <p:nvPr/>
        </p:nvSpPr>
        <p:spPr>
          <a:xfrm>
            <a:off x="899098" y="3150826"/>
            <a:ext cx="585568" cy="306317"/>
          </a:xfrm>
          <a:custGeom>
            <a:avLst/>
            <a:gdLst/>
            <a:ahLst/>
            <a:cxnLst/>
            <a:rect l="l" t="t" r="r" b="b"/>
            <a:pathLst>
              <a:path w="7968" h="4168" extrusionOk="0">
                <a:moveTo>
                  <a:pt x="1566" y="1"/>
                </a:moveTo>
                <a:cubicBezTo>
                  <a:pt x="1101" y="1"/>
                  <a:pt x="650" y="241"/>
                  <a:pt x="401" y="670"/>
                </a:cubicBezTo>
                <a:cubicBezTo>
                  <a:pt x="1" y="1358"/>
                  <a:pt x="282" y="2243"/>
                  <a:pt x="1007" y="2571"/>
                </a:cubicBezTo>
                <a:cubicBezTo>
                  <a:pt x="1959" y="3001"/>
                  <a:pt x="3550" y="3465"/>
                  <a:pt x="6086" y="3580"/>
                </a:cubicBezTo>
                <a:lnTo>
                  <a:pt x="7968" y="4167"/>
                </a:lnTo>
                <a:lnTo>
                  <a:pt x="6945" y="2609"/>
                </a:lnTo>
                <a:cubicBezTo>
                  <a:pt x="6945" y="2609"/>
                  <a:pt x="4395" y="1355"/>
                  <a:pt x="2211" y="165"/>
                </a:cubicBezTo>
                <a:cubicBezTo>
                  <a:pt x="2006" y="54"/>
                  <a:pt x="1784" y="1"/>
                  <a:pt x="1566" y="1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0" name="Google Shape;860;p25"/>
          <p:cNvSpPr/>
          <p:nvPr/>
        </p:nvSpPr>
        <p:spPr>
          <a:xfrm>
            <a:off x="1498333" y="3468154"/>
            <a:ext cx="48797" cy="103477"/>
          </a:xfrm>
          <a:custGeom>
            <a:avLst/>
            <a:gdLst/>
            <a:ahLst/>
            <a:cxnLst/>
            <a:rect l="l" t="t" r="r" b="b"/>
            <a:pathLst>
              <a:path w="664" h="1408" extrusionOk="0">
                <a:moveTo>
                  <a:pt x="521" y="0"/>
                </a:moveTo>
                <a:lnTo>
                  <a:pt x="0" y="127"/>
                </a:lnTo>
                <a:lnTo>
                  <a:pt x="289" y="1268"/>
                </a:lnTo>
                <a:cubicBezTo>
                  <a:pt x="311" y="1351"/>
                  <a:pt x="385" y="1408"/>
                  <a:pt x="468" y="1408"/>
                </a:cubicBezTo>
                <a:cubicBezTo>
                  <a:pt x="482" y="1408"/>
                  <a:pt x="496" y="1406"/>
                  <a:pt x="510" y="1403"/>
                </a:cubicBezTo>
                <a:cubicBezTo>
                  <a:pt x="601" y="1382"/>
                  <a:pt x="663" y="1295"/>
                  <a:pt x="653" y="1203"/>
                </a:cubicBezTo>
                <a:lnTo>
                  <a:pt x="521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1" name="Google Shape;861;p25"/>
          <p:cNvSpPr/>
          <p:nvPr/>
        </p:nvSpPr>
        <p:spPr>
          <a:xfrm>
            <a:off x="1388098" y="3418254"/>
            <a:ext cx="148597" cy="167563"/>
          </a:xfrm>
          <a:custGeom>
            <a:avLst/>
            <a:gdLst/>
            <a:ahLst/>
            <a:cxnLst/>
            <a:rect l="l" t="t" r="r" b="b"/>
            <a:pathLst>
              <a:path w="2022" h="2280" extrusionOk="0">
                <a:moveTo>
                  <a:pt x="1271" y="0"/>
                </a:moveTo>
                <a:lnTo>
                  <a:pt x="0" y="460"/>
                </a:lnTo>
                <a:lnTo>
                  <a:pt x="1345" y="1287"/>
                </a:lnTo>
                <a:lnTo>
                  <a:pt x="1606" y="2155"/>
                </a:lnTo>
                <a:cubicBezTo>
                  <a:pt x="1628" y="2225"/>
                  <a:pt x="1690" y="2274"/>
                  <a:pt x="1762" y="2278"/>
                </a:cubicBezTo>
                <a:cubicBezTo>
                  <a:pt x="1767" y="2279"/>
                  <a:pt x="1771" y="2279"/>
                  <a:pt x="1776" y="2279"/>
                </a:cubicBezTo>
                <a:cubicBezTo>
                  <a:pt x="1868" y="2279"/>
                  <a:pt x="1945" y="2206"/>
                  <a:pt x="1949" y="2113"/>
                </a:cubicBezTo>
                <a:lnTo>
                  <a:pt x="2021" y="679"/>
                </a:lnTo>
                <a:lnTo>
                  <a:pt x="1271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25"/>
          <p:cNvSpPr/>
          <p:nvPr/>
        </p:nvSpPr>
        <p:spPr>
          <a:xfrm>
            <a:off x="1460486" y="3388711"/>
            <a:ext cx="127799" cy="114428"/>
          </a:xfrm>
          <a:custGeom>
            <a:avLst/>
            <a:gdLst/>
            <a:ahLst/>
            <a:cxnLst/>
            <a:rect l="l" t="t" r="r" b="b"/>
            <a:pathLst>
              <a:path w="1739" h="1557" extrusionOk="0">
                <a:moveTo>
                  <a:pt x="879" y="1"/>
                </a:moveTo>
                <a:lnTo>
                  <a:pt x="1" y="639"/>
                </a:lnTo>
                <a:lnTo>
                  <a:pt x="1249" y="816"/>
                </a:lnTo>
                <a:lnTo>
                  <a:pt x="1513" y="1486"/>
                </a:lnTo>
                <a:cubicBezTo>
                  <a:pt x="1530" y="1529"/>
                  <a:pt x="1572" y="1557"/>
                  <a:pt x="1617" y="1557"/>
                </a:cubicBezTo>
                <a:cubicBezTo>
                  <a:pt x="1623" y="1557"/>
                  <a:pt x="1629" y="1556"/>
                  <a:pt x="1634" y="1556"/>
                </a:cubicBezTo>
                <a:cubicBezTo>
                  <a:pt x="1696" y="1546"/>
                  <a:pt x="1738" y="1489"/>
                  <a:pt x="1729" y="1428"/>
                </a:cubicBezTo>
                <a:lnTo>
                  <a:pt x="1593" y="498"/>
                </a:lnTo>
                <a:lnTo>
                  <a:pt x="879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25"/>
          <p:cNvSpPr/>
          <p:nvPr/>
        </p:nvSpPr>
        <p:spPr>
          <a:xfrm>
            <a:off x="1280289" y="3298540"/>
            <a:ext cx="244795" cy="210262"/>
          </a:xfrm>
          <a:custGeom>
            <a:avLst/>
            <a:gdLst/>
            <a:ahLst/>
            <a:cxnLst/>
            <a:rect l="l" t="t" r="r" b="b"/>
            <a:pathLst>
              <a:path w="3331" h="2861" extrusionOk="0">
                <a:moveTo>
                  <a:pt x="313" y="0"/>
                </a:moveTo>
                <a:lnTo>
                  <a:pt x="1" y="884"/>
                </a:lnTo>
                <a:cubicBezTo>
                  <a:pt x="68" y="1082"/>
                  <a:pt x="151" y="1268"/>
                  <a:pt x="246" y="1438"/>
                </a:cubicBezTo>
                <a:cubicBezTo>
                  <a:pt x="651" y="2178"/>
                  <a:pt x="1247" y="2649"/>
                  <a:pt x="1461" y="2804"/>
                </a:cubicBezTo>
                <a:cubicBezTo>
                  <a:pt x="1514" y="2841"/>
                  <a:pt x="1544" y="2860"/>
                  <a:pt x="1544" y="2860"/>
                </a:cubicBezTo>
                <a:lnTo>
                  <a:pt x="3331" y="1229"/>
                </a:lnTo>
                <a:lnTo>
                  <a:pt x="995" y="279"/>
                </a:lnTo>
                <a:lnTo>
                  <a:pt x="912" y="244"/>
                </a:lnTo>
                <a:lnTo>
                  <a:pt x="313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25"/>
          <p:cNvSpPr/>
          <p:nvPr/>
        </p:nvSpPr>
        <p:spPr>
          <a:xfrm>
            <a:off x="1393757" y="3454632"/>
            <a:ext cx="68493" cy="131919"/>
          </a:xfrm>
          <a:custGeom>
            <a:avLst/>
            <a:gdLst/>
            <a:ahLst/>
            <a:cxnLst/>
            <a:rect l="l" t="t" r="r" b="b"/>
            <a:pathLst>
              <a:path w="932" h="1795" extrusionOk="0">
                <a:moveTo>
                  <a:pt x="302" y="0"/>
                </a:moveTo>
                <a:lnTo>
                  <a:pt x="1" y="736"/>
                </a:lnTo>
                <a:lnTo>
                  <a:pt x="541" y="1147"/>
                </a:lnTo>
                <a:lnTo>
                  <a:pt x="677" y="1706"/>
                </a:lnTo>
                <a:cubicBezTo>
                  <a:pt x="686" y="1745"/>
                  <a:pt x="714" y="1775"/>
                  <a:pt x="752" y="1787"/>
                </a:cubicBezTo>
                <a:lnTo>
                  <a:pt x="759" y="1789"/>
                </a:lnTo>
                <a:cubicBezTo>
                  <a:pt x="770" y="1793"/>
                  <a:pt x="782" y="1795"/>
                  <a:pt x="793" y="1795"/>
                </a:cubicBezTo>
                <a:cubicBezTo>
                  <a:pt x="852" y="1795"/>
                  <a:pt x="903" y="1748"/>
                  <a:pt x="905" y="1686"/>
                </a:cubicBezTo>
                <a:lnTo>
                  <a:pt x="931" y="1018"/>
                </a:lnTo>
                <a:lnTo>
                  <a:pt x="302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65" name="Google Shape;865;p25"/>
          <p:cNvGrpSpPr/>
          <p:nvPr/>
        </p:nvGrpSpPr>
        <p:grpSpPr>
          <a:xfrm>
            <a:off x="38462" y="1874709"/>
            <a:ext cx="610990" cy="1282996"/>
            <a:chOff x="1002469" y="1874709"/>
            <a:chExt cx="610990" cy="1282996"/>
          </a:xfrm>
        </p:grpSpPr>
        <p:sp>
          <p:nvSpPr>
            <p:cNvPr id="866" name="Google Shape;866;p25"/>
            <p:cNvSpPr/>
            <p:nvPr/>
          </p:nvSpPr>
          <p:spPr>
            <a:xfrm flipH="1">
              <a:off x="1247170" y="1874709"/>
              <a:ext cx="72733" cy="819386"/>
            </a:xfrm>
            <a:custGeom>
              <a:avLst/>
              <a:gdLst/>
              <a:ahLst/>
              <a:cxnLst/>
              <a:rect l="l" t="t" r="r" b="b"/>
              <a:pathLst>
                <a:path w="994" h="11198" extrusionOk="0">
                  <a:moveTo>
                    <a:pt x="472" y="1"/>
                  </a:moveTo>
                  <a:cubicBezTo>
                    <a:pt x="431" y="1"/>
                    <a:pt x="384" y="76"/>
                    <a:pt x="331" y="230"/>
                  </a:cubicBezTo>
                  <a:cubicBezTo>
                    <a:pt x="0" y="1184"/>
                    <a:pt x="331" y="11198"/>
                    <a:pt x="331" y="11198"/>
                  </a:cubicBezTo>
                  <a:lnTo>
                    <a:pt x="994" y="11198"/>
                  </a:lnTo>
                  <a:cubicBezTo>
                    <a:pt x="994" y="11198"/>
                    <a:pt x="987" y="9293"/>
                    <a:pt x="861" y="5327"/>
                  </a:cubicBezTo>
                  <a:cubicBezTo>
                    <a:pt x="756" y="2003"/>
                    <a:pt x="686" y="1"/>
                    <a:pt x="472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5"/>
            <p:cNvSpPr/>
            <p:nvPr/>
          </p:nvSpPr>
          <p:spPr>
            <a:xfrm flipH="1">
              <a:off x="1323781" y="2298813"/>
              <a:ext cx="81221" cy="395278"/>
            </a:xfrm>
            <a:custGeom>
              <a:avLst/>
              <a:gdLst/>
              <a:ahLst/>
              <a:cxnLst/>
              <a:rect l="l" t="t" r="r" b="b"/>
              <a:pathLst>
                <a:path w="1110" h="5402" extrusionOk="0">
                  <a:moveTo>
                    <a:pt x="165" y="1"/>
                  </a:moveTo>
                  <a:cubicBezTo>
                    <a:pt x="1" y="1"/>
                    <a:pt x="109" y="2091"/>
                    <a:pt x="660" y="5402"/>
                  </a:cubicBezTo>
                  <a:lnTo>
                    <a:pt x="1110" y="5402"/>
                  </a:lnTo>
                  <a:cubicBezTo>
                    <a:pt x="661" y="1606"/>
                    <a:pt x="308" y="1"/>
                    <a:pt x="165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5"/>
            <p:cNvSpPr/>
            <p:nvPr/>
          </p:nvSpPr>
          <p:spPr>
            <a:xfrm flipH="1">
              <a:off x="1210437" y="2145445"/>
              <a:ext cx="72148" cy="548647"/>
            </a:xfrm>
            <a:custGeom>
              <a:avLst/>
              <a:gdLst/>
              <a:ahLst/>
              <a:cxnLst/>
              <a:rect l="l" t="t" r="r" b="b"/>
              <a:pathLst>
                <a:path w="986" h="7498" extrusionOk="0">
                  <a:moveTo>
                    <a:pt x="773" y="0"/>
                  </a:moveTo>
                  <a:cubicBezTo>
                    <a:pt x="678" y="0"/>
                    <a:pt x="533" y="436"/>
                    <a:pt x="335" y="1220"/>
                  </a:cubicBezTo>
                  <a:cubicBezTo>
                    <a:pt x="0" y="2548"/>
                    <a:pt x="481" y="7498"/>
                    <a:pt x="481" y="7498"/>
                  </a:cubicBezTo>
                  <a:lnTo>
                    <a:pt x="727" y="7498"/>
                  </a:lnTo>
                  <a:cubicBezTo>
                    <a:pt x="953" y="2178"/>
                    <a:pt x="986" y="0"/>
                    <a:pt x="773" y="0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5"/>
            <p:cNvSpPr/>
            <p:nvPr/>
          </p:nvSpPr>
          <p:spPr>
            <a:xfrm flipH="1">
              <a:off x="1283316" y="2094810"/>
              <a:ext cx="111808" cy="599283"/>
            </a:xfrm>
            <a:custGeom>
              <a:avLst/>
              <a:gdLst/>
              <a:ahLst/>
              <a:cxnLst/>
              <a:rect l="l" t="t" r="r" b="b"/>
              <a:pathLst>
                <a:path w="1528" h="8190" extrusionOk="0">
                  <a:moveTo>
                    <a:pt x="760" y="1"/>
                  </a:moveTo>
                  <a:cubicBezTo>
                    <a:pt x="636" y="1"/>
                    <a:pt x="1" y="1017"/>
                    <a:pt x="898" y="8190"/>
                  </a:cubicBezTo>
                  <a:lnTo>
                    <a:pt x="1528" y="8190"/>
                  </a:lnTo>
                  <a:cubicBezTo>
                    <a:pt x="1528" y="8190"/>
                    <a:pt x="873" y="131"/>
                    <a:pt x="775" y="7"/>
                  </a:cubicBezTo>
                  <a:cubicBezTo>
                    <a:pt x="771" y="3"/>
                    <a:pt x="766" y="1"/>
                    <a:pt x="760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5"/>
            <p:cNvSpPr/>
            <p:nvPr/>
          </p:nvSpPr>
          <p:spPr>
            <a:xfrm flipH="1">
              <a:off x="1076311" y="2694160"/>
              <a:ext cx="409400" cy="404205"/>
            </a:xfrm>
            <a:custGeom>
              <a:avLst/>
              <a:gdLst/>
              <a:ahLst/>
              <a:cxnLst/>
              <a:rect l="l" t="t" r="r" b="b"/>
              <a:pathLst>
                <a:path w="5595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8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5013" y="5524"/>
                  </a:lnTo>
                  <a:cubicBezTo>
                    <a:pt x="5449" y="4781"/>
                    <a:pt x="5594" y="4182"/>
                    <a:pt x="5569" y="3673"/>
                  </a:cubicBezTo>
                  <a:cubicBezTo>
                    <a:pt x="5560" y="3476"/>
                    <a:pt x="5524" y="3294"/>
                    <a:pt x="5469" y="3121"/>
                  </a:cubicBezTo>
                  <a:cubicBezTo>
                    <a:pt x="5114" y="1966"/>
                    <a:pt x="3931" y="1248"/>
                    <a:pt x="3931" y="0"/>
                  </a:cubicBezTo>
                  <a:close/>
                </a:path>
              </a:pathLst>
            </a:custGeom>
            <a:solidFill>
              <a:srgbClr val="ECE8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5"/>
            <p:cNvSpPr/>
            <p:nvPr/>
          </p:nvSpPr>
          <p:spPr>
            <a:xfrm flipH="1">
              <a:off x="1159508" y="2694160"/>
              <a:ext cx="326203" cy="404205"/>
            </a:xfrm>
            <a:custGeom>
              <a:avLst/>
              <a:gdLst/>
              <a:ahLst/>
              <a:cxnLst/>
              <a:rect l="l" t="t" r="r" b="b"/>
              <a:pathLst>
                <a:path w="4458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7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3877" y="5524"/>
                  </a:lnTo>
                  <a:cubicBezTo>
                    <a:pt x="4313" y="4781"/>
                    <a:pt x="4458" y="4182"/>
                    <a:pt x="4433" y="3673"/>
                  </a:cubicBezTo>
                  <a:cubicBezTo>
                    <a:pt x="4422" y="3476"/>
                    <a:pt x="4388" y="3294"/>
                    <a:pt x="4333" y="3121"/>
                  </a:cubicBezTo>
                  <a:cubicBezTo>
                    <a:pt x="3978" y="1966"/>
                    <a:pt x="2794" y="1248"/>
                    <a:pt x="2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5"/>
            <p:cNvSpPr/>
            <p:nvPr/>
          </p:nvSpPr>
          <p:spPr>
            <a:xfrm flipH="1">
              <a:off x="1107410" y="2010296"/>
              <a:ext cx="150077" cy="683797"/>
            </a:xfrm>
            <a:custGeom>
              <a:avLst/>
              <a:gdLst/>
              <a:ahLst/>
              <a:cxnLst/>
              <a:rect l="l" t="t" r="r" b="b"/>
              <a:pathLst>
                <a:path w="2051" h="9345" extrusionOk="0">
                  <a:moveTo>
                    <a:pt x="1813" y="0"/>
                  </a:moveTo>
                  <a:cubicBezTo>
                    <a:pt x="1701" y="0"/>
                    <a:pt x="1460" y="746"/>
                    <a:pt x="1107" y="2318"/>
                  </a:cubicBezTo>
                  <a:cubicBezTo>
                    <a:pt x="0" y="7237"/>
                    <a:pt x="246" y="9345"/>
                    <a:pt x="246" y="9345"/>
                  </a:cubicBezTo>
                  <a:lnTo>
                    <a:pt x="621" y="9345"/>
                  </a:lnTo>
                  <a:cubicBezTo>
                    <a:pt x="1704" y="3377"/>
                    <a:pt x="2051" y="0"/>
                    <a:pt x="181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5"/>
            <p:cNvSpPr/>
            <p:nvPr/>
          </p:nvSpPr>
          <p:spPr>
            <a:xfrm flipH="1">
              <a:off x="1327146" y="2451010"/>
              <a:ext cx="127320" cy="243079"/>
            </a:xfrm>
            <a:custGeom>
              <a:avLst/>
              <a:gdLst/>
              <a:ahLst/>
              <a:cxnLst/>
              <a:rect l="l" t="t" r="r" b="b"/>
              <a:pathLst>
                <a:path w="1740" h="3322" extrusionOk="0">
                  <a:moveTo>
                    <a:pt x="329" y="1"/>
                  </a:moveTo>
                  <a:cubicBezTo>
                    <a:pt x="0" y="1"/>
                    <a:pt x="409" y="1094"/>
                    <a:pt x="1259" y="3322"/>
                  </a:cubicBezTo>
                  <a:lnTo>
                    <a:pt x="1526" y="3322"/>
                  </a:lnTo>
                  <a:cubicBezTo>
                    <a:pt x="1526" y="3322"/>
                    <a:pt x="1740" y="1009"/>
                    <a:pt x="774" y="248"/>
                  </a:cubicBezTo>
                  <a:cubicBezTo>
                    <a:pt x="566" y="83"/>
                    <a:pt x="420" y="1"/>
                    <a:pt x="329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5"/>
            <p:cNvSpPr/>
            <p:nvPr/>
          </p:nvSpPr>
          <p:spPr>
            <a:xfrm flipH="1">
              <a:off x="1120801" y="2485328"/>
              <a:ext cx="126442" cy="208761"/>
            </a:xfrm>
            <a:custGeom>
              <a:avLst/>
              <a:gdLst/>
              <a:ahLst/>
              <a:cxnLst/>
              <a:rect l="l" t="t" r="r" b="b"/>
              <a:pathLst>
                <a:path w="1728" h="2853" extrusionOk="0">
                  <a:moveTo>
                    <a:pt x="1533" y="0"/>
                  </a:moveTo>
                  <a:cubicBezTo>
                    <a:pt x="1330" y="0"/>
                    <a:pt x="667" y="1004"/>
                    <a:pt x="1" y="2853"/>
                  </a:cubicBezTo>
                  <a:lnTo>
                    <a:pt x="481" y="2853"/>
                  </a:lnTo>
                  <a:cubicBezTo>
                    <a:pt x="1506" y="906"/>
                    <a:pt x="1727" y="0"/>
                    <a:pt x="153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5"/>
            <p:cNvSpPr/>
            <p:nvPr/>
          </p:nvSpPr>
          <p:spPr>
            <a:xfrm flipH="1">
              <a:off x="1078213" y="2862968"/>
              <a:ext cx="404937" cy="101929"/>
            </a:xfrm>
            <a:custGeom>
              <a:avLst/>
              <a:gdLst/>
              <a:ahLst/>
              <a:cxnLst/>
              <a:rect l="l" t="t" r="r" b="b"/>
              <a:pathLst>
                <a:path w="5534" h="1393" extrusionOk="0">
                  <a:moveTo>
                    <a:pt x="1491" y="0"/>
                  </a:moveTo>
                  <a:cubicBezTo>
                    <a:pt x="1034" y="0"/>
                    <a:pt x="801" y="305"/>
                    <a:pt x="632" y="528"/>
                  </a:cubicBezTo>
                  <a:cubicBezTo>
                    <a:pt x="466" y="746"/>
                    <a:pt x="381" y="836"/>
                    <a:pt x="216" y="836"/>
                  </a:cubicBezTo>
                  <a:cubicBezTo>
                    <a:pt x="177" y="836"/>
                    <a:pt x="144" y="830"/>
                    <a:pt x="112" y="821"/>
                  </a:cubicBezTo>
                  <a:cubicBezTo>
                    <a:pt x="54" y="988"/>
                    <a:pt x="14" y="1167"/>
                    <a:pt x="1" y="1367"/>
                  </a:cubicBezTo>
                  <a:cubicBezTo>
                    <a:pt x="66" y="1383"/>
                    <a:pt x="138" y="1392"/>
                    <a:pt x="216" y="1392"/>
                  </a:cubicBezTo>
                  <a:cubicBezTo>
                    <a:pt x="673" y="1392"/>
                    <a:pt x="906" y="1088"/>
                    <a:pt x="1076" y="865"/>
                  </a:cubicBezTo>
                  <a:cubicBezTo>
                    <a:pt x="1241" y="646"/>
                    <a:pt x="1326" y="557"/>
                    <a:pt x="1491" y="557"/>
                  </a:cubicBezTo>
                  <a:cubicBezTo>
                    <a:pt x="1655" y="557"/>
                    <a:pt x="1739" y="646"/>
                    <a:pt x="1906" y="865"/>
                  </a:cubicBezTo>
                  <a:cubicBezTo>
                    <a:pt x="2076" y="1088"/>
                    <a:pt x="2308" y="1392"/>
                    <a:pt x="2764" y="1392"/>
                  </a:cubicBezTo>
                  <a:cubicBezTo>
                    <a:pt x="3220" y="1392"/>
                    <a:pt x="3453" y="1088"/>
                    <a:pt x="3623" y="865"/>
                  </a:cubicBezTo>
                  <a:cubicBezTo>
                    <a:pt x="3788" y="646"/>
                    <a:pt x="3874" y="557"/>
                    <a:pt x="4038" y="557"/>
                  </a:cubicBezTo>
                  <a:cubicBezTo>
                    <a:pt x="4202" y="557"/>
                    <a:pt x="4286" y="646"/>
                    <a:pt x="4454" y="865"/>
                  </a:cubicBezTo>
                  <a:cubicBezTo>
                    <a:pt x="4623" y="1088"/>
                    <a:pt x="4856" y="1392"/>
                    <a:pt x="5312" y="1392"/>
                  </a:cubicBezTo>
                  <a:cubicBezTo>
                    <a:pt x="5393" y="1392"/>
                    <a:pt x="5467" y="1383"/>
                    <a:pt x="5534" y="1366"/>
                  </a:cubicBezTo>
                  <a:cubicBezTo>
                    <a:pt x="5524" y="1169"/>
                    <a:pt x="5489" y="987"/>
                    <a:pt x="5434" y="814"/>
                  </a:cubicBezTo>
                  <a:cubicBezTo>
                    <a:pt x="5398" y="829"/>
                    <a:pt x="5358" y="836"/>
                    <a:pt x="5312" y="836"/>
                  </a:cubicBezTo>
                  <a:cubicBezTo>
                    <a:pt x="5148" y="836"/>
                    <a:pt x="5063" y="746"/>
                    <a:pt x="4896" y="528"/>
                  </a:cubicBezTo>
                  <a:cubicBezTo>
                    <a:pt x="4728" y="305"/>
                    <a:pt x="4495" y="0"/>
                    <a:pt x="4038" y="0"/>
                  </a:cubicBezTo>
                  <a:cubicBezTo>
                    <a:pt x="3581" y="0"/>
                    <a:pt x="3348" y="305"/>
                    <a:pt x="3180" y="528"/>
                  </a:cubicBezTo>
                  <a:cubicBezTo>
                    <a:pt x="3013" y="746"/>
                    <a:pt x="2929" y="836"/>
                    <a:pt x="2764" y="836"/>
                  </a:cubicBezTo>
                  <a:cubicBezTo>
                    <a:pt x="2599" y="836"/>
                    <a:pt x="2516" y="746"/>
                    <a:pt x="2349" y="528"/>
                  </a:cubicBezTo>
                  <a:cubicBezTo>
                    <a:pt x="2179" y="305"/>
                    <a:pt x="1947" y="0"/>
                    <a:pt x="1491" y="0"/>
                  </a:cubicBezTo>
                  <a:close/>
                </a:path>
              </a:pathLst>
            </a:custGeom>
            <a:solidFill>
              <a:srgbClr val="EBE2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5"/>
            <p:cNvSpPr/>
            <p:nvPr/>
          </p:nvSpPr>
          <p:spPr>
            <a:xfrm flipH="1">
              <a:off x="1002469" y="3088337"/>
              <a:ext cx="610990" cy="69368"/>
            </a:xfrm>
            <a:custGeom>
              <a:avLst/>
              <a:gdLst/>
              <a:ahLst/>
              <a:cxnLst/>
              <a:rect l="l" t="t" r="r" b="b"/>
              <a:pathLst>
                <a:path w="8350" h="948" extrusionOk="0">
                  <a:moveTo>
                    <a:pt x="0" y="1"/>
                  </a:moveTo>
                  <a:lnTo>
                    <a:pt x="0" y="947"/>
                  </a:lnTo>
                  <a:lnTo>
                    <a:pt x="8349" y="947"/>
                  </a:lnTo>
                  <a:lnTo>
                    <a:pt x="8349" y="1"/>
                  </a:lnTo>
                  <a:close/>
                </a:path>
              </a:pathLst>
            </a:custGeom>
            <a:solidFill>
              <a:srgbClr val="C19E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7" name="Google Shape;877;p25"/>
          <p:cNvSpPr/>
          <p:nvPr/>
        </p:nvSpPr>
        <p:spPr>
          <a:xfrm>
            <a:off x="48184" y="4635576"/>
            <a:ext cx="2629208" cy="177125"/>
          </a:xfrm>
          <a:custGeom>
            <a:avLst/>
            <a:gdLst/>
            <a:ahLst/>
            <a:cxnLst/>
            <a:rect l="l" t="t" r="r" b="b"/>
            <a:pathLst>
              <a:path w="55489" h="1" fill="none" extrusionOk="0">
                <a:moveTo>
                  <a:pt x="55488" y="0"/>
                </a:moveTo>
                <a:lnTo>
                  <a:pt x="1" y="0"/>
                </a:lnTo>
              </a:path>
            </a:pathLst>
          </a:custGeom>
          <a:noFill/>
          <a:ln w="19050" cap="rnd" cmpd="sng">
            <a:solidFill>
              <a:srgbClr val="CCCCCC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82" name="Google Shape;882;p25"/>
          <p:cNvCxnSpPr>
            <a:cxnSpLocks/>
            <a:stCxn id="99" idx="1"/>
          </p:cNvCxnSpPr>
          <p:nvPr/>
        </p:nvCxnSpPr>
        <p:spPr>
          <a:xfrm rot="10800000">
            <a:off x="1909576" y="3046798"/>
            <a:ext cx="1168592" cy="121513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81" name="Google Shape;881;p25"/>
          <p:cNvSpPr/>
          <p:nvPr/>
        </p:nvSpPr>
        <p:spPr>
          <a:xfrm>
            <a:off x="1928802" y="2870562"/>
            <a:ext cx="351900" cy="351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402;p19">
            <a:extLst>
              <a:ext uri="{FF2B5EF4-FFF2-40B4-BE49-F238E27FC236}">
                <a16:creationId xmlns:a16="http://schemas.microsoft.com/office/drawing/2014/main" id="{1453E1F6-7350-4AD7-AB92-EFC3937600A4}"/>
              </a:ext>
            </a:extLst>
          </p:cNvPr>
          <p:cNvSpPr/>
          <p:nvPr/>
        </p:nvSpPr>
        <p:spPr>
          <a:xfrm>
            <a:off x="3078168" y="1981774"/>
            <a:ext cx="5137999" cy="2373071"/>
          </a:xfrm>
          <a:prstGeom prst="roundRect">
            <a:avLst>
              <a:gd name="adj" fmla="val 12751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Conversation is a collective activity that includes sequentially organized, locally controlled, and improvised participation activities (verbal and nonverbal) between at least two people.</a:t>
            </a:r>
            <a:endParaRPr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5"/>
          <p:cNvSpPr txBox="1">
            <a:spLocks noGrp="1"/>
          </p:cNvSpPr>
          <p:nvPr>
            <p:ph type="title"/>
          </p:nvPr>
        </p:nvSpPr>
        <p:spPr>
          <a:xfrm>
            <a:off x="749914" y="397905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Reflection</a:t>
            </a:r>
            <a:endParaRPr dirty="0"/>
          </a:p>
        </p:txBody>
      </p:sp>
      <p:sp>
        <p:nvSpPr>
          <p:cNvPr id="801" name="Google Shape;801;p25"/>
          <p:cNvSpPr/>
          <p:nvPr/>
        </p:nvSpPr>
        <p:spPr>
          <a:xfrm>
            <a:off x="557518" y="3689725"/>
            <a:ext cx="249205" cy="918950"/>
          </a:xfrm>
          <a:custGeom>
            <a:avLst/>
            <a:gdLst/>
            <a:ahLst/>
            <a:cxnLst/>
            <a:rect l="l" t="t" r="r" b="b"/>
            <a:pathLst>
              <a:path w="3391" h="12504" fill="none" extrusionOk="0">
                <a:moveTo>
                  <a:pt x="3390" y="1"/>
                </a:moveTo>
                <a:lnTo>
                  <a:pt x="1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25"/>
          <p:cNvSpPr/>
          <p:nvPr/>
        </p:nvSpPr>
        <p:spPr>
          <a:xfrm>
            <a:off x="1030865" y="3689725"/>
            <a:ext cx="39023" cy="918950"/>
          </a:xfrm>
          <a:custGeom>
            <a:avLst/>
            <a:gdLst/>
            <a:ahLst/>
            <a:cxnLst/>
            <a:rect l="l" t="t" r="r" b="b"/>
            <a:pathLst>
              <a:path w="531" h="12504" fill="none" extrusionOk="0">
                <a:moveTo>
                  <a:pt x="531" y="1"/>
                </a:moveTo>
                <a:lnTo>
                  <a:pt x="0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25"/>
          <p:cNvSpPr/>
          <p:nvPr/>
        </p:nvSpPr>
        <p:spPr>
          <a:xfrm>
            <a:off x="1575497" y="3689725"/>
            <a:ext cx="39170" cy="918950"/>
          </a:xfrm>
          <a:custGeom>
            <a:avLst/>
            <a:gdLst/>
            <a:ahLst/>
            <a:cxnLst/>
            <a:rect l="l" t="t" r="r" b="b"/>
            <a:pathLst>
              <a:path w="533" h="12504" fill="none" extrusionOk="0">
                <a:moveTo>
                  <a:pt x="532" y="1"/>
                </a:moveTo>
                <a:lnTo>
                  <a:pt x="1" y="1250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25"/>
          <p:cNvSpPr/>
          <p:nvPr/>
        </p:nvSpPr>
        <p:spPr>
          <a:xfrm>
            <a:off x="668193" y="4125591"/>
            <a:ext cx="926047" cy="74889"/>
          </a:xfrm>
          <a:custGeom>
            <a:avLst/>
            <a:gdLst/>
            <a:ahLst/>
            <a:cxnLst/>
            <a:rect l="l" t="t" r="r" b="b"/>
            <a:pathLst>
              <a:path w="12601" h="1019" fill="none" extrusionOk="0">
                <a:moveTo>
                  <a:pt x="0" y="1018"/>
                </a:moveTo>
                <a:lnTo>
                  <a:pt x="0" y="1018"/>
                </a:lnTo>
                <a:cubicBezTo>
                  <a:pt x="164" y="418"/>
                  <a:pt x="709" y="1"/>
                  <a:pt x="1331" y="1"/>
                </a:cubicBezTo>
                <a:lnTo>
                  <a:pt x="3917" y="1"/>
                </a:lnTo>
                <a:cubicBezTo>
                  <a:pt x="4523" y="1"/>
                  <a:pt x="5046" y="425"/>
                  <a:pt x="5171" y="1018"/>
                </a:cubicBezTo>
                <a:lnTo>
                  <a:pt x="5198" y="924"/>
                </a:lnTo>
                <a:cubicBezTo>
                  <a:pt x="5357" y="377"/>
                  <a:pt x="5858" y="1"/>
                  <a:pt x="6428" y="1"/>
                </a:cubicBezTo>
                <a:lnTo>
                  <a:pt x="11607" y="1"/>
                </a:lnTo>
                <a:cubicBezTo>
                  <a:pt x="12160" y="1"/>
                  <a:pt x="12600" y="466"/>
                  <a:pt x="12570" y="1018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25"/>
          <p:cNvSpPr/>
          <p:nvPr/>
        </p:nvSpPr>
        <p:spPr>
          <a:xfrm>
            <a:off x="606536" y="2085668"/>
            <a:ext cx="945008" cy="1604709"/>
          </a:xfrm>
          <a:custGeom>
            <a:avLst/>
            <a:gdLst/>
            <a:ahLst/>
            <a:cxnLst/>
            <a:rect l="l" t="t" r="r" b="b"/>
            <a:pathLst>
              <a:path w="12859" h="21835" fill="none" extrusionOk="0">
                <a:moveTo>
                  <a:pt x="2723" y="21828"/>
                </a:moveTo>
                <a:cubicBezTo>
                  <a:pt x="0" y="6251"/>
                  <a:pt x="4712" y="0"/>
                  <a:pt x="12859" y="21835"/>
                </a:cubicBezTo>
                <a:close/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25"/>
          <p:cNvSpPr/>
          <p:nvPr/>
        </p:nvSpPr>
        <p:spPr>
          <a:xfrm>
            <a:off x="769977" y="2860174"/>
            <a:ext cx="389864" cy="0"/>
          </a:xfrm>
          <a:custGeom>
            <a:avLst/>
            <a:gdLst/>
            <a:ahLst/>
            <a:cxnLst/>
            <a:rect l="l" t="t" r="r" b="b"/>
            <a:pathLst>
              <a:path w="5305" fill="none" extrusionOk="0">
                <a:moveTo>
                  <a:pt x="5304" y="0"/>
                </a:moveTo>
                <a:lnTo>
                  <a:pt x="1" y="0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25"/>
          <p:cNvSpPr/>
          <p:nvPr/>
        </p:nvSpPr>
        <p:spPr>
          <a:xfrm>
            <a:off x="749914" y="3083656"/>
            <a:ext cx="540519" cy="73"/>
          </a:xfrm>
          <a:custGeom>
            <a:avLst/>
            <a:gdLst/>
            <a:ahLst/>
            <a:cxnLst/>
            <a:rect l="l" t="t" r="r" b="b"/>
            <a:pathLst>
              <a:path w="7355" h="1" fill="none" extrusionOk="0">
                <a:moveTo>
                  <a:pt x="7355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25"/>
          <p:cNvSpPr/>
          <p:nvPr/>
        </p:nvSpPr>
        <p:spPr>
          <a:xfrm>
            <a:off x="757557" y="3307211"/>
            <a:ext cx="639143" cy="73"/>
          </a:xfrm>
          <a:custGeom>
            <a:avLst/>
            <a:gdLst/>
            <a:ahLst/>
            <a:cxnLst/>
            <a:rect l="l" t="t" r="r" b="b"/>
            <a:pathLst>
              <a:path w="8697" h="1" fill="none" extrusionOk="0">
                <a:moveTo>
                  <a:pt x="8697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25"/>
          <p:cNvSpPr/>
          <p:nvPr/>
        </p:nvSpPr>
        <p:spPr>
          <a:xfrm>
            <a:off x="781735" y="3530767"/>
            <a:ext cx="708591" cy="73"/>
          </a:xfrm>
          <a:custGeom>
            <a:avLst/>
            <a:gdLst/>
            <a:ahLst/>
            <a:cxnLst/>
            <a:rect l="l" t="t" r="r" b="b"/>
            <a:pathLst>
              <a:path w="9642" h="1" fill="none" extrusionOk="0">
                <a:moveTo>
                  <a:pt x="9641" y="1"/>
                </a:move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232321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25"/>
          <p:cNvSpPr/>
          <p:nvPr/>
        </p:nvSpPr>
        <p:spPr>
          <a:xfrm>
            <a:off x="792171" y="3634975"/>
            <a:ext cx="1058403" cy="59455"/>
          </a:xfrm>
          <a:custGeom>
            <a:avLst/>
            <a:gdLst/>
            <a:ahLst/>
            <a:cxnLst/>
            <a:rect l="l" t="t" r="r" b="b"/>
            <a:pathLst>
              <a:path w="14402" h="809" extrusionOk="0">
                <a:moveTo>
                  <a:pt x="1" y="1"/>
                </a:moveTo>
                <a:lnTo>
                  <a:pt x="145" y="809"/>
                </a:lnTo>
                <a:lnTo>
                  <a:pt x="14401" y="809"/>
                </a:lnTo>
                <a:lnTo>
                  <a:pt x="14256" y="1"/>
                </a:lnTo>
                <a:close/>
              </a:path>
            </a:pathLst>
          </a:custGeom>
          <a:solidFill>
            <a:srgbClr val="9566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25"/>
          <p:cNvSpPr/>
          <p:nvPr/>
        </p:nvSpPr>
        <p:spPr>
          <a:xfrm>
            <a:off x="1154695" y="3634975"/>
            <a:ext cx="695877" cy="59455"/>
          </a:xfrm>
          <a:custGeom>
            <a:avLst/>
            <a:gdLst/>
            <a:ahLst/>
            <a:cxnLst/>
            <a:rect l="l" t="t" r="r" b="b"/>
            <a:pathLst>
              <a:path w="9469" h="809" extrusionOk="0">
                <a:moveTo>
                  <a:pt x="0" y="1"/>
                </a:moveTo>
                <a:lnTo>
                  <a:pt x="146" y="809"/>
                </a:lnTo>
                <a:lnTo>
                  <a:pt x="9468" y="809"/>
                </a:lnTo>
                <a:lnTo>
                  <a:pt x="9323" y="1"/>
                </a:lnTo>
                <a:close/>
              </a:path>
            </a:pathLst>
          </a:custGeom>
          <a:solidFill>
            <a:srgbClr val="5739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25"/>
          <p:cNvSpPr/>
          <p:nvPr/>
        </p:nvSpPr>
        <p:spPr>
          <a:xfrm>
            <a:off x="1212164" y="2583560"/>
            <a:ext cx="624812" cy="581620"/>
          </a:xfrm>
          <a:custGeom>
            <a:avLst/>
            <a:gdLst/>
            <a:ahLst/>
            <a:cxnLst/>
            <a:rect l="l" t="t" r="r" b="b"/>
            <a:pathLst>
              <a:path w="8502" h="7914" extrusionOk="0">
                <a:moveTo>
                  <a:pt x="1876" y="0"/>
                </a:moveTo>
                <a:cubicBezTo>
                  <a:pt x="1594" y="0"/>
                  <a:pt x="1310" y="71"/>
                  <a:pt x="1052" y="218"/>
                </a:cubicBezTo>
                <a:cubicBezTo>
                  <a:pt x="295" y="649"/>
                  <a:pt x="0" y="1591"/>
                  <a:pt x="372" y="2378"/>
                </a:cubicBezTo>
                <a:cubicBezTo>
                  <a:pt x="1641" y="5065"/>
                  <a:pt x="3601" y="6076"/>
                  <a:pt x="5874" y="7646"/>
                </a:cubicBezTo>
                <a:cubicBezTo>
                  <a:pt x="6131" y="7823"/>
                  <a:pt x="6430" y="7913"/>
                  <a:pt x="6730" y="7913"/>
                </a:cubicBezTo>
                <a:cubicBezTo>
                  <a:pt x="6974" y="7913"/>
                  <a:pt x="7219" y="7854"/>
                  <a:pt x="7442" y="7733"/>
                </a:cubicBezTo>
                <a:cubicBezTo>
                  <a:pt x="8327" y="7255"/>
                  <a:pt x="8501" y="6061"/>
                  <a:pt x="7789" y="5351"/>
                </a:cubicBezTo>
                <a:lnTo>
                  <a:pt x="3055" y="487"/>
                </a:lnTo>
                <a:cubicBezTo>
                  <a:pt x="2779" y="212"/>
                  <a:pt x="2426" y="51"/>
                  <a:pt x="2057" y="10"/>
                </a:cubicBezTo>
                <a:cubicBezTo>
                  <a:pt x="1997" y="3"/>
                  <a:pt x="1937" y="0"/>
                  <a:pt x="187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25"/>
          <p:cNvSpPr/>
          <p:nvPr/>
        </p:nvSpPr>
        <p:spPr>
          <a:xfrm>
            <a:off x="1250452" y="2420560"/>
            <a:ext cx="145510" cy="149116"/>
          </a:xfrm>
          <a:custGeom>
            <a:avLst/>
            <a:gdLst/>
            <a:ahLst/>
            <a:cxnLst/>
            <a:rect l="l" t="t" r="r" b="b"/>
            <a:pathLst>
              <a:path w="1980" h="2029" extrusionOk="0">
                <a:moveTo>
                  <a:pt x="1105" y="1"/>
                </a:moveTo>
                <a:lnTo>
                  <a:pt x="1" y="1172"/>
                </a:lnTo>
                <a:lnTo>
                  <a:pt x="1204" y="2029"/>
                </a:lnTo>
                <a:lnTo>
                  <a:pt x="1410" y="1912"/>
                </a:lnTo>
                <a:cubicBezTo>
                  <a:pt x="1869" y="1652"/>
                  <a:pt x="1980" y="1039"/>
                  <a:pt x="1639" y="635"/>
                </a:cubicBezTo>
                <a:lnTo>
                  <a:pt x="110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25"/>
          <p:cNvSpPr/>
          <p:nvPr/>
        </p:nvSpPr>
        <p:spPr>
          <a:xfrm>
            <a:off x="1157561" y="2260132"/>
            <a:ext cx="257803" cy="309550"/>
          </a:xfrm>
          <a:custGeom>
            <a:avLst/>
            <a:gdLst/>
            <a:ahLst/>
            <a:cxnLst/>
            <a:rect l="l" t="t" r="r" b="b"/>
            <a:pathLst>
              <a:path w="3508" h="4212" extrusionOk="0">
                <a:moveTo>
                  <a:pt x="828" y="0"/>
                </a:moveTo>
                <a:lnTo>
                  <a:pt x="0" y="3589"/>
                </a:lnTo>
                <a:lnTo>
                  <a:pt x="2394" y="4212"/>
                </a:lnTo>
                <a:lnTo>
                  <a:pt x="3300" y="1791"/>
                </a:lnTo>
                <a:lnTo>
                  <a:pt x="3508" y="891"/>
                </a:lnTo>
                <a:lnTo>
                  <a:pt x="828" y="0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25"/>
          <p:cNvSpPr/>
          <p:nvPr/>
        </p:nvSpPr>
        <p:spPr>
          <a:xfrm>
            <a:off x="1128092" y="1981775"/>
            <a:ext cx="418085" cy="354601"/>
          </a:xfrm>
          <a:custGeom>
            <a:avLst/>
            <a:gdLst/>
            <a:ahLst/>
            <a:cxnLst/>
            <a:rect l="l" t="t" r="r" b="b"/>
            <a:pathLst>
              <a:path w="5689" h="4825" extrusionOk="0">
                <a:moveTo>
                  <a:pt x="4389" y="0"/>
                </a:moveTo>
                <a:cubicBezTo>
                  <a:pt x="3294" y="0"/>
                  <a:pt x="2020" y="141"/>
                  <a:pt x="1877" y="222"/>
                </a:cubicBezTo>
                <a:cubicBezTo>
                  <a:pt x="1702" y="322"/>
                  <a:pt x="907" y="1293"/>
                  <a:pt x="556" y="1657"/>
                </a:cubicBezTo>
                <a:cubicBezTo>
                  <a:pt x="56" y="2175"/>
                  <a:pt x="0" y="2431"/>
                  <a:pt x="702" y="3695"/>
                </a:cubicBezTo>
                <a:cubicBezTo>
                  <a:pt x="406" y="4124"/>
                  <a:pt x="458" y="4543"/>
                  <a:pt x="883" y="4825"/>
                </a:cubicBezTo>
                <a:lnTo>
                  <a:pt x="1566" y="2395"/>
                </a:lnTo>
                <a:lnTo>
                  <a:pt x="5333" y="2113"/>
                </a:lnTo>
                <a:cubicBezTo>
                  <a:pt x="5333" y="2113"/>
                  <a:pt x="5689" y="1448"/>
                  <a:pt x="5636" y="1092"/>
                </a:cubicBezTo>
                <a:cubicBezTo>
                  <a:pt x="5595" y="819"/>
                  <a:pt x="5104" y="26"/>
                  <a:pt x="5104" y="26"/>
                </a:cubicBezTo>
                <a:cubicBezTo>
                  <a:pt x="4886" y="8"/>
                  <a:pt x="4643" y="0"/>
                  <a:pt x="4389" y="0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25"/>
          <p:cNvSpPr/>
          <p:nvPr/>
        </p:nvSpPr>
        <p:spPr>
          <a:xfrm>
            <a:off x="1180196" y="2084051"/>
            <a:ext cx="384720" cy="359231"/>
          </a:xfrm>
          <a:custGeom>
            <a:avLst/>
            <a:gdLst/>
            <a:ahLst/>
            <a:cxnLst/>
            <a:rect l="l" t="t" r="r" b="b"/>
            <a:pathLst>
              <a:path w="5235" h="4888" extrusionOk="0">
                <a:moveTo>
                  <a:pt x="3090" y="0"/>
                </a:moveTo>
                <a:cubicBezTo>
                  <a:pt x="2640" y="0"/>
                  <a:pt x="2210" y="52"/>
                  <a:pt x="1840" y="263"/>
                </a:cubicBezTo>
                <a:cubicBezTo>
                  <a:pt x="1555" y="427"/>
                  <a:pt x="1309" y="654"/>
                  <a:pt x="1121" y="929"/>
                </a:cubicBezTo>
                <a:cubicBezTo>
                  <a:pt x="1010" y="1093"/>
                  <a:pt x="920" y="1274"/>
                  <a:pt x="857" y="1469"/>
                </a:cubicBezTo>
                <a:cubicBezTo>
                  <a:pt x="825" y="1563"/>
                  <a:pt x="800" y="1663"/>
                  <a:pt x="782" y="1764"/>
                </a:cubicBezTo>
                <a:lnTo>
                  <a:pt x="1" y="4399"/>
                </a:lnTo>
                <a:lnTo>
                  <a:pt x="2869" y="4861"/>
                </a:lnTo>
                <a:cubicBezTo>
                  <a:pt x="2969" y="4879"/>
                  <a:pt x="3068" y="4887"/>
                  <a:pt x="3165" y="4887"/>
                </a:cubicBezTo>
                <a:cubicBezTo>
                  <a:pt x="3974" y="4887"/>
                  <a:pt x="4691" y="4307"/>
                  <a:pt x="4835" y="3482"/>
                </a:cubicBezTo>
                <a:lnTo>
                  <a:pt x="5007" y="2506"/>
                </a:lnTo>
                <a:cubicBezTo>
                  <a:pt x="5024" y="2403"/>
                  <a:pt x="5024" y="2302"/>
                  <a:pt x="5037" y="2202"/>
                </a:cubicBezTo>
                <a:cubicBezTo>
                  <a:pt x="5234" y="665"/>
                  <a:pt x="3516" y="1"/>
                  <a:pt x="3105" y="0"/>
                </a:cubicBezTo>
                <a:cubicBezTo>
                  <a:pt x="3100" y="0"/>
                  <a:pt x="3095" y="0"/>
                  <a:pt x="3090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25"/>
          <p:cNvSpPr/>
          <p:nvPr/>
        </p:nvSpPr>
        <p:spPr>
          <a:xfrm>
            <a:off x="1363847" y="2330682"/>
            <a:ext cx="55338" cy="44977"/>
          </a:xfrm>
          <a:custGeom>
            <a:avLst/>
            <a:gdLst/>
            <a:ahLst/>
            <a:cxnLst/>
            <a:rect l="l" t="t" r="r" b="b"/>
            <a:pathLst>
              <a:path w="753" h="612" extrusionOk="0">
                <a:moveTo>
                  <a:pt x="46" y="1"/>
                </a:moveTo>
                <a:lnTo>
                  <a:pt x="46" y="1"/>
                </a:lnTo>
                <a:cubicBezTo>
                  <a:pt x="1" y="285"/>
                  <a:pt x="111" y="434"/>
                  <a:pt x="210" y="509"/>
                </a:cubicBezTo>
                <a:cubicBezTo>
                  <a:pt x="310" y="584"/>
                  <a:pt x="432" y="611"/>
                  <a:pt x="542" y="611"/>
                </a:cubicBezTo>
                <a:cubicBezTo>
                  <a:pt x="626" y="611"/>
                  <a:pt x="702" y="594"/>
                  <a:pt x="752" y="571"/>
                </a:cubicBezTo>
                <a:lnTo>
                  <a:pt x="663" y="379"/>
                </a:lnTo>
                <a:cubicBezTo>
                  <a:pt x="638" y="391"/>
                  <a:pt x="594" y="399"/>
                  <a:pt x="543" y="399"/>
                </a:cubicBezTo>
                <a:cubicBezTo>
                  <a:pt x="475" y="399"/>
                  <a:pt x="395" y="384"/>
                  <a:pt x="337" y="340"/>
                </a:cubicBezTo>
                <a:cubicBezTo>
                  <a:pt x="259" y="282"/>
                  <a:pt x="232" y="179"/>
                  <a:pt x="254" y="33"/>
                </a:cubicBezTo>
                <a:lnTo>
                  <a:pt x="46" y="1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25"/>
          <p:cNvSpPr/>
          <p:nvPr/>
        </p:nvSpPr>
        <p:spPr>
          <a:xfrm>
            <a:off x="1479152" y="2227010"/>
            <a:ext cx="32042" cy="42773"/>
          </a:xfrm>
          <a:custGeom>
            <a:avLst/>
            <a:gdLst/>
            <a:ahLst/>
            <a:cxnLst/>
            <a:rect l="l" t="t" r="r" b="b"/>
            <a:pathLst>
              <a:path w="436" h="582" extrusionOk="0">
                <a:moveTo>
                  <a:pt x="245" y="1"/>
                </a:moveTo>
                <a:cubicBezTo>
                  <a:pt x="147" y="1"/>
                  <a:pt x="52" y="111"/>
                  <a:pt x="28" y="259"/>
                </a:cubicBezTo>
                <a:cubicBezTo>
                  <a:pt x="0" y="419"/>
                  <a:pt x="64" y="562"/>
                  <a:pt x="170" y="580"/>
                </a:cubicBezTo>
                <a:cubicBezTo>
                  <a:pt x="177" y="581"/>
                  <a:pt x="184" y="582"/>
                  <a:pt x="191" y="582"/>
                </a:cubicBezTo>
                <a:cubicBezTo>
                  <a:pt x="289" y="582"/>
                  <a:pt x="384" y="472"/>
                  <a:pt x="409" y="323"/>
                </a:cubicBezTo>
                <a:cubicBezTo>
                  <a:pt x="436" y="164"/>
                  <a:pt x="372" y="20"/>
                  <a:pt x="267" y="3"/>
                </a:cubicBezTo>
                <a:cubicBezTo>
                  <a:pt x="259" y="1"/>
                  <a:pt x="252" y="1"/>
                  <a:pt x="24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25"/>
          <p:cNvSpPr/>
          <p:nvPr/>
        </p:nvSpPr>
        <p:spPr>
          <a:xfrm>
            <a:off x="1188794" y="2064010"/>
            <a:ext cx="130445" cy="177117"/>
          </a:xfrm>
          <a:custGeom>
            <a:avLst/>
            <a:gdLst/>
            <a:ahLst/>
            <a:cxnLst/>
            <a:rect l="l" t="t" r="r" b="b"/>
            <a:pathLst>
              <a:path w="1775" h="2410" extrusionOk="0">
                <a:moveTo>
                  <a:pt x="1026" y="1"/>
                </a:moveTo>
                <a:cubicBezTo>
                  <a:pt x="712" y="1"/>
                  <a:pt x="135" y="269"/>
                  <a:pt x="1" y="2178"/>
                </a:cubicBezTo>
                <a:lnTo>
                  <a:pt x="717" y="2409"/>
                </a:lnTo>
                <a:cubicBezTo>
                  <a:pt x="1775" y="2385"/>
                  <a:pt x="1231" y="42"/>
                  <a:pt x="1231" y="42"/>
                </a:cubicBezTo>
                <a:cubicBezTo>
                  <a:pt x="1231" y="42"/>
                  <a:pt x="1148" y="1"/>
                  <a:pt x="1026" y="1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25"/>
          <p:cNvSpPr/>
          <p:nvPr/>
        </p:nvSpPr>
        <p:spPr>
          <a:xfrm>
            <a:off x="1130076" y="2170790"/>
            <a:ext cx="138382" cy="134418"/>
          </a:xfrm>
          <a:custGeom>
            <a:avLst/>
            <a:gdLst/>
            <a:ahLst/>
            <a:cxnLst/>
            <a:rect l="l" t="t" r="r" b="b"/>
            <a:pathLst>
              <a:path w="1883" h="1829" extrusionOk="0">
                <a:moveTo>
                  <a:pt x="921" y="0"/>
                </a:moveTo>
                <a:cubicBezTo>
                  <a:pt x="840" y="0"/>
                  <a:pt x="760" y="15"/>
                  <a:pt x="682" y="41"/>
                </a:cubicBezTo>
                <a:cubicBezTo>
                  <a:pt x="175" y="203"/>
                  <a:pt x="1" y="1082"/>
                  <a:pt x="452" y="1580"/>
                </a:cubicBezTo>
                <a:cubicBezTo>
                  <a:pt x="607" y="1750"/>
                  <a:pt x="811" y="1829"/>
                  <a:pt x="1017" y="1829"/>
                </a:cubicBezTo>
                <a:cubicBezTo>
                  <a:pt x="1339" y="1829"/>
                  <a:pt x="1663" y="1638"/>
                  <a:pt x="1800" y="1306"/>
                </a:cubicBezTo>
                <a:lnTo>
                  <a:pt x="1882" y="1106"/>
                </a:lnTo>
                <a:cubicBezTo>
                  <a:pt x="1605" y="259"/>
                  <a:pt x="1258" y="0"/>
                  <a:pt x="921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25"/>
          <p:cNvSpPr/>
          <p:nvPr/>
        </p:nvSpPr>
        <p:spPr>
          <a:xfrm>
            <a:off x="1435279" y="2202685"/>
            <a:ext cx="58204" cy="113472"/>
          </a:xfrm>
          <a:custGeom>
            <a:avLst/>
            <a:gdLst/>
            <a:ahLst/>
            <a:cxnLst/>
            <a:rect l="l" t="t" r="r" b="b"/>
            <a:pathLst>
              <a:path w="792" h="1544" extrusionOk="0">
                <a:moveTo>
                  <a:pt x="378" y="1"/>
                </a:moveTo>
                <a:lnTo>
                  <a:pt x="206" y="37"/>
                </a:lnTo>
                <a:cubicBezTo>
                  <a:pt x="276" y="374"/>
                  <a:pt x="399" y="610"/>
                  <a:pt x="522" y="816"/>
                </a:cubicBezTo>
                <a:cubicBezTo>
                  <a:pt x="619" y="982"/>
                  <a:pt x="567" y="1143"/>
                  <a:pt x="484" y="1238"/>
                </a:cubicBezTo>
                <a:cubicBezTo>
                  <a:pt x="424" y="1308"/>
                  <a:pt x="327" y="1368"/>
                  <a:pt x="209" y="1368"/>
                </a:cubicBezTo>
                <a:cubicBezTo>
                  <a:pt x="164" y="1368"/>
                  <a:pt x="117" y="1359"/>
                  <a:pt x="67" y="1340"/>
                </a:cubicBezTo>
                <a:lnTo>
                  <a:pt x="1" y="1502"/>
                </a:lnTo>
                <a:cubicBezTo>
                  <a:pt x="38" y="1517"/>
                  <a:pt x="77" y="1528"/>
                  <a:pt x="115" y="1535"/>
                </a:cubicBezTo>
                <a:cubicBezTo>
                  <a:pt x="146" y="1540"/>
                  <a:pt x="177" y="1543"/>
                  <a:pt x="207" y="1543"/>
                </a:cubicBezTo>
                <a:cubicBezTo>
                  <a:pt x="361" y="1543"/>
                  <a:pt x="510" y="1477"/>
                  <a:pt x="617" y="1352"/>
                </a:cubicBezTo>
                <a:cubicBezTo>
                  <a:pt x="770" y="1174"/>
                  <a:pt x="792" y="928"/>
                  <a:pt x="673" y="727"/>
                </a:cubicBezTo>
                <a:cubicBezTo>
                  <a:pt x="557" y="534"/>
                  <a:pt x="443" y="312"/>
                  <a:pt x="378" y="1"/>
                </a:cubicBez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25"/>
          <p:cNvSpPr/>
          <p:nvPr/>
        </p:nvSpPr>
        <p:spPr>
          <a:xfrm>
            <a:off x="1189456" y="2230023"/>
            <a:ext cx="34981" cy="41670"/>
          </a:xfrm>
          <a:custGeom>
            <a:avLst/>
            <a:gdLst/>
            <a:ahLst/>
            <a:cxnLst/>
            <a:rect l="l" t="t" r="r" b="b"/>
            <a:pathLst>
              <a:path w="476" h="567" extrusionOk="0">
                <a:moveTo>
                  <a:pt x="144" y="0"/>
                </a:moveTo>
                <a:lnTo>
                  <a:pt x="1" y="102"/>
                </a:lnTo>
                <a:lnTo>
                  <a:pt x="332" y="566"/>
                </a:lnTo>
                <a:lnTo>
                  <a:pt x="475" y="465"/>
                </a:lnTo>
                <a:lnTo>
                  <a:pt x="144" y="0"/>
                </a:ln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3" name="Google Shape;823;p25"/>
          <p:cNvSpPr/>
          <p:nvPr/>
        </p:nvSpPr>
        <p:spPr>
          <a:xfrm>
            <a:off x="1485031" y="2154990"/>
            <a:ext cx="69669" cy="29470"/>
          </a:xfrm>
          <a:custGeom>
            <a:avLst/>
            <a:gdLst/>
            <a:ahLst/>
            <a:cxnLst/>
            <a:rect l="l" t="t" r="r" b="b"/>
            <a:pathLst>
              <a:path w="948" h="401" extrusionOk="0">
                <a:moveTo>
                  <a:pt x="290" y="1"/>
                </a:moveTo>
                <a:cubicBezTo>
                  <a:pt x="3" y="1"/>
                  <a:pt x="1" y="228"/>
                  <a:pt x="431" y="360"/>
                </a:cubicBezTo>
                <a:cubicBezTo>
                  <a:pt x="526" y="388"/>
                  <a:pt x="599" y="401"/>
                  <a:pt x="655" y="401"/>
                </a:cubicBezTo>
                <a:cubicBezTo>
                  <a:pt x="947" y="401"/>
                  <a:pt x="734" y="60"/>
                  <a:pt x="389" y="9"/>
                </a:cubicBezTo>
                <a:cubicBezTo>
                  <a:pt x="353" y="3"/>
                  <a:pt x="320" y="1"/>
                  <a:pt x="290" y="1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4" name="Google Shape;824;p25"/>
          <p:cNvSpPr/>
          <p:nvPr/>
        </p:nvSpPr>
        <p:spPr>
          <a:xfrm>
            <a:off x="1346136" y="2132576"/>
            <a:ext cx="76871" cy="24693"/>
          </a:xfrm>
          <a:custGeom>
            <a:avLst/>
            <a:gdLst/>
            <a:ahLst/>
            <a:cxnLst/>
            <a:rect l="l" t="t" r="r" b="b"/>
            <a:pathLst>
              <a:path w="1046" h="336" extrusionOk="0">
                <a:moveTo>
                  <a:pt x="497" y="0"/>
                </a:moveTo>
                <a:cubicBezTo>
                  <a:pt x="445" y="0"/>
                  <a:pt x="390" y="7"/>
                  <a:pt x="335" y="22"/>
                </a:cubicBezTo>
                <a:cubicBezTo>
                  <a:pt x="1" y="115"/>
                  <a:pt x="14" y="335"/>
                  <a:pt x="378" y="335"/>
                </a:cubicBezTo>
                <a:cubicBezTo>
                  <a:pt x="419" y="335"/>
                  <a:pt x="465" y="332"/>
                  <a:pt x="515" y="326"/>
                </a:cubicBezTo>
                <a:cubicBezTo>
                  <a:pt x="1045" y="261"/>
                  <a:pt x="824" y="0"/>
                  <a:pt x="497" y="0"/>
                </a:cubicBez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25"/>
          <p:cNvSpPr/>
          <p:nvPr/>
        </p:nvSpPr>
        <p:spPr>
          <a:xfrm>
            <a:off x="1259344" y="2064157"/>
            <a:ext cx="77018" cy="101273"/>
          </a:xfrm>
          <a:custGeom>
            <a:avLst/>
            <a:gdLst/>
            <a:ahLst/>
            <a:cxnLst/>
            <a:rect l="l" t="t" r="r" b="b"/>
            <a:pathLst>
              <a:path w="1048" h="1378" extrusionOk="0">
                <a:moveTo>
                  <a:pt x="1048" y="1"/>
                </a:moveTo>
                <a:lnTo>
                  <a:pt x="1" y="82"/>
                </a:lnTo>
                <a:lnTo>
                  <a:pt x="36" y="1352"/>
                </a:lnTo>
                <a:cubicBezTo>
                  <a:pt x="106" y="1370"/>
                  <a:pt x="175" y="1378"/>
                  <a:pt x="243" y="1378"/>
                </a:cubicBezTo>
                <a:cubicBezTo>
                  <a:pt x="578" y="1378"/>
                  <a:pt x="861" y="1192"/>
                  <a:pt x="861" y="1192"/>
                </a:cubicBezTo>
                <a:lnTo>
                  <a:pt x="1048" y="1"/>
                </a:ln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25"/>
          <p:cNvSpPr/>
          <p:nvPr/>
        </p:nvSpPr>
        <p:spPr>
          <a:xfrm>
            <a:off x="1367595" y="2215251"/>
            <a:ext cx="31968" cy="42773"/>
          </a:xfrm>
          <a:custGeom>
            <a:avLst/>
            <a:gdLst/>
            <a:ahLst/>
            <a:cxnLst/>
            <a:rect l="l" t="t" r="r" b="b"/>
            <a:pathLst>
              <a:path w="435" h="582" extrusionOk="0">
                <a:moveTo>
                  <a:pt x="244" y="1"/>
                </a:moveTo>
                <a:cubicBezTo>
                  <a:pt x="146" y="1"/>
                  <a:pt x="52" y="111"/>
                  <a:pt x="27" y="259"/>
                </a:cubicBezTo>
                <a:cubicBezTo>
                  <a:pt x="0" y="419"/>
                  <a:pt x="63" y="562"/>
                  <a:pt x="168" y="580"/>
                </a:cubicBezTo>
                <a:cubicBezTo>
                  <a:pt x="175" y="581"/>
                  <a:pt x="182" y="582"/>
                  <a:pt x="189" y="582"/>
                </a:cubicBezTo>
                <a:cubicBezTo>
                  <a:pt x="287" y="582"/>
                  <a:pt x="383" y="472"/>
                  <a:pt x="408" y="323"/>
                </a:cubicBezTo>
                <a:cubicBezTo>
                  <a:pt x="435" y="164"/>
                  <a:pt x="372" y="20"/>
                  <a:pt x="267" y="3"/>
                </a:cubicBezTo>
                <a:cubicBezTo>
                  <a:pt x="259" y="1"/>
                  <a:pt x="252" y="1"/>
                  <a:pt x="24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25"/>
          <p:cNvSpPr/>
          <p:nvPr/>
        </p:nvSpPr>
        <p:spPr>
          <a:xfrm>
            <a:off x="1239208" y="2112733"/>
            <a:ext cx="62687" cy="133683"/>
          </a:xfrm>
          <a:custGeom>
            <a:avLst/>
            <a:gdLst/>
            <a:ahLst/>
            <a:cxnLst/>
            <a:rect l="l" t="t" r="r" b="b"/>
            <a:pathLst>
              <a:path w="853" h="1819" extrusionOk="0">
                <a:moveTo>
                  <a:pt x="852" y="1"/>
                </a:moveTo>
                <a:lnTo>
                  <a:pt x="1" y="318"/>
                </a:lnTo>
                <a:lnTo>
                  <a:pt x="71" y="1803"/>
                </a:lnTo>
                <a:lnTo>
                  <a:pt x="558" y="1818"/>
                </a:lnTo>
                <a:lnTo>
                  <a:pt x="852" y="1"/>
                </a:lnTo>
                <a:close/>
              </a:path>
            </a:pathLst>
          </a:custGeom>
          <a:solidFill>
            <a:srgbClr val="3623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25"/>
          <p:cNvSpPr/>
          <p:nvPr/>
        </p:nvSpPr>
        <p:spPr>
          <a:xfrm>
            <a:off x="872936" y="3227181"/>
            <a:ext cx="574177" cy="416115"/>
          </a:xfrm>
          <a:custGeom>
            <a:avLst/>
            <a:gdLst/>
            <a:ahLst/>
            <a:cxnLst/>
            <a:rect l="l" t="t" r="r" b="b"/>
            <a:pathLst>
              <a:path w="7813" h="5662" extrusionOk="0">
                <a:moveTo>
                  <a:pt x="2139" y="1"/>
                </a:moveTo>
                <a:lnTo>
                  <a:pt x="831" y="350"/>
                </a:lnTo>
                <a:lnTo>
                  <a:pt x="526" y="1511"/>
                </a:lnTo>
                <a:cubicBezTo>
                  <a:pt x="0" y="3499"/>
                  <a:pt x="1444" y="5456"/>
                  <a:pt x="3481" y="5556"/>
                </a:cubicBezTo>
                <a:cubicBezTo>
                  <a:pt x="3512" y="5560"/>
                  <a:pt x="3541" y="5561"/>
                  <a:pt x="3572" y="5562"/>
                </a:cubicBezTo>
                <a:lnTo>
                  <a:pt x="7813" y="5662"/>
                </a:lnTo>
                <a:lnTo>
                  <a:pt x="7456" y="1695"/>
                </a:lnTo>
                <a:lnTo>
                  <a:pt x="7374" y="469"/>
                </a:lnTo>
                <a:lnTo>
                  <a:pt x="213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25"/>
          <p:cNvSpPr/>
          <p:nvPr/>
        </p:nvSpPr>
        <p:spPr>
          <a:xfrm>
            <a:off x="1642152" y="3421267"/>
            <a:ext cx="310716" cy="1029409"/>
          </a:xfrm>
          <a:custGeom>
            <a:avLst/>
            <a:gdLst/>
            <a:ahLst/>
            <a:cxnLst/>
            <a:rect l="l" t="t" r="r" b="b"/>
            <a:pathLst>
              <a:path w="4228" h="14007" extrusionOk="0">
                <a:moveTo>
                  <a:pt x="1971" y="0"/>
                </a:moveTo>
                <a:cubicBezTo>
                  <a:pt x="1907" y="0"/>
                  <a:pt x="1843" y="3"/>
                  <a:pt x="1778" y="8"/>
                </a:cubicBezTo>
                <a:cubicBezTo>
                  <a:pt x="0" y="3257"/>
                  <a:pt x="2082" y="11638"/>
                  <a:pt x="1691" y="14006"/>
                </a:cubicBezTo>
                <a:lnTo>
                  <a:pt x="3854" y="13952"/>
                </a:lnTo>
                <a:lnTo>
                  <a:pt x="4193" y="2288"/>
                </a:lnTo>
                <a:cubicBezTo>
                  <a:pt x="4227" y="1024"/>
                  <a:pt x="3209" y="0"/>
                  <a:pt x="197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25"/>
          <p:cNvSpPr/>
          <p:nvPr/>
        </p:nvSpPr>
        <p:spPr>
          <a:xfrm>
            <a:off x="1668314" y="4387361"/>
            <a:ext cx="561831" cy="224740"/>
          </a:xfrm>
          <a:custGeom>
            <a:avLst/>
            <a:gdLst/>
            <a:ahLst/>
            <a:cxnLst/>
            <a:rect l="l" t="t" r="r" b="b"/>
            <a:pathLst>
              <a:path w="7645" h="3058" extrusionOk="0">
                <a:moveTo>
                  <a:pt x="3956" y="1"/>
                </a:moveTo>
                <a:lnTo>
                  <a:pt x="3275" y="560"/>
                </a:lnTo>
                <a:lnTo>
                  <a:pt x="1118" y="447"/>
                </a:lnTo>
                <a:cubicBezTo>
                  <a:pt x="1" y="1227"/>
                  <a:pt x="25" y="3052"/>
                  <a:pt x="25" y="3052"/>
                </a:cubicBezTo>
                <a:lnTo>
                  <a:pt x="7330" y="3058"/>
                </a:lnTo>
                <a:cubicBezTo>
                  <a:pt x="7644" y="1477"/>
                  <a:pt x="4785" y="1037"/>
                  <a:pt x="4785" y="1037"/>
                </a:cubicBezTo>
                <a:lnTo>
                  <a:pt x="395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25"/>
          <p:cNvSpPr/>
          <p:nvPr/>
        </p:nvSpPr>
        <p:spPr>
          <a:xfrm>
            <a:off x="1420875" y="3351673"/>
            <a:ext cx="584907" cy="1003173"/>
          </a:xfrm>
          <a:custGeom>
            <a:avLst/>
            <a:gdLst/>
            <a:ahLst/>
            <a:cxnLst/>
            <a:rect l="l" t="t" r="r" b="b"/>
            <a:pathLst>
              <a:path w="7959" h="13650" extrusionOk="0">
                <a:moveTo>
                  <a:pt x="0" y="1"/>
                </a:moveTo>
                <a:lnTo>
                  <a:pt x="653" y="3974"/>
                </a:lnTo>
                <a:lnTo>
                  <a:pt x="3736" y="4046"/>
                </a:lnTo>
                <a:cubicBezTo>
                  <a:pt x="3736" y="4046"/>
                  <a:pt x="3339" y="7866"/>
                  <a:pt x="3638" y="12147"/>
                </a:cubicBezTo>
                <a:cubicBezTo>
                  <a:pt x="3670" y="12619"/>
                  <a:pt x="3712" y="13097"/>
                  <a:pt x="3763" y="13578"/>
                </a:cubicBezTo>
                <a:lnTo>
                  <a:pt x="7675" y="13649"/>
                </a:lnTo>
                <a:lnTo>
                  <a:pt x="7959" y="12258"/>
                </a:lnTo>
                <a:lnTo>
                  <a:pt x="7590" y="12240"/>
                </a:lnTo>
                <a:lnTo>
                  <a:pt x="7480" y="2540"/>
                </a:lnTo>
                <a:cubicBezTo>
                  <a:pt x="7465" y="1220"/>
                  <a:pt x="6409" y="152"/>
                  <a:pt x="5092" y="121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2" name="Google Shape;832;p25"/>
          <p:cNvSpPr/>
          <p:nvPr/>
        </p:nvSpPr>
        <p:spPr>
          <a:xfrm>
            <a:off x="1505461" y="3537528"/>
            <a:ext cx="289110" cy="709423"/>
          </a:xfrm>
          <a:custGeom>
            <a:avLst/>
            <a:gdLst/>
            <a:ahLst/>
            <a:cxnLst/>
            <a:rect l="l" t="t" r="r" b="b"/>
            <a:pathLst>
              <a:path w="3934" h="9653" extrusionOk="0">
                <a:moveTo>
                  <a:pt x="1177" y="0"/>
                </a:moveTo>
                <a:lnTo>
                  <a:pt x="0" y="1457"/>
                </a:lnTo>
                <a:lnTo>
                  <a:pt x="2585" y="1517"/>
                </a:lnTo>
                <a:cubicBezTo>
                  <a:pt x="2585" y="1517"/>
                  <a:pt x="2188" y="5337"/>
                  <a:pt x="2487" y="9618"/>
                </a:cubicBezTo>
                <a:lnTo>
                  <a:pt x="3934" y="9652"/>
                </a:lnTo>
                <a:lnTo>
                  <a:pt x="3505" y="99"/>
                </a:lnTo>
                <a:lnTo>
                  <a:pt x="117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25"/>
          <p:cNvSpPr/>
          <p:nvPr/>
        </p:nvSpPr>
        <p:spPr>
          <a:xfrm>
            <a:off x="1181078" y="3397677"/>
            <a:ext cx="357896" cy="1071668"/>
          </a:xfrm>
          <a:custGeom>
            <a:avLst/>
            <a:gdLst/>
            <a:ahLst/>
            <a:cxnLst/>
            <a:rect l="l" t="t" r="r" b="b"/>
            <a:pathLst>
              <a:path w="4870" h="14582" extrusionOk="0">
                <a:moveTo>
                  <a:pt x="2618" y="0"/>
                </a:moveTo>
                <a:cubicBezTo>
                  <a:pt x="308" y="2895"/>
                  <a:pt x="567" y="11216"/>
                  <a:pt x="0" y="14404"/>
                </a:cubicBezTo>
                <a:lnTo>
                  <a:pt x="2180" y="14581"/>
                </a:lnTo>
                <a:lnTo>
                  <a:pt x="4605" y="2663"/>
                </a:lnTo>
                <a:cubicBezTo>
                  <a:pt x="4869" y="1359"/>
                  <a:pt x="3942" y="118"/>
                  <a:pt x="261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25"/>
          <p:cNvSpPr/>
          <p:nvPr/>
        </p:nvSpPr>
        <p:spPr>
          <a:xfrm>
            <a:off x="1093331" y="4382952"/>
            <a:ext cx="561758" cy="225769"/>
          </a:xfrm>
          <a:custGeom>
            <a:avLst/>
            <a:gdLst/>
            <a:ahLst/>
            <a:cxnLst/>
            <a:rect l="l" t="t" r="r" b="b"/>
            <a:pathLst>
              <a:path w="7644" h="3072" extrusionOk="0">
                <a:moveTo>
                  <a:pt x="3961" y="0"/>
                </a:moveTo>
                <a:lnTo>
                  <a:pt x="3277" y="556"/>
                </a:lnTo>
                <a:lnTo>
                  <a:pt x="1121" y="433"/>
                </a:lnTo>
                <a:cubicBezTo>
                  <a:pt x="1" y="1209"/>
                  <a:pt x="17" y="3033"/>
                  <a:pt x="17" y="3033"/>
                </a:cubicBezTo>
                <a:lnTo>
                  <a:pt x="7322" y="3072"/>
                </a:lnTo>
                <a:cubicBezTo>
                  <a:pt x="7643" y="1492"/>
                  <a:pt x="4786" y="1041"/>
                  <a:pt x="4786" y="1041"/>
                </a:cubicBezTo>
                <a:lnTo>
                  <a:pt x="39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25"/>
          <p:cNvSpPr/>
          <p:nvPr/>
        </p:nvSpPr>
        <p:spPr>
          <a:xfrm>
            <a:off x="1080765" y="3343736"/>
            <a:ext cx="530377" cy="1011110"/>
          </a:xfrm>
          <a:custGeom>
            <a:avLst/>
            <a:gdLst/>
            <a:ahLst/>
            <a:cxnLst/>
            <a:rect l="l" t="t" r="r" b="b"/>
            <a:pathLst>
              <a:path w="7217" h="13758" extrusionOk="0">
                <a:moveTo>
                  <a:pt x="0" y="0"/>
                </a:moveTo>
                <a:lnTo>
                  <a:pt x="495" y="3018"/>
                </a:lnTo>
                <a:lnTo>
                  <a:pt x="653" y="3970"/>
                </a:lnTo>
                <a:lnTo>
                  <a:pt x="653" y="3974"/>
                </a:lnTo>
                <a:lnTo>
                  <a:pt x="2607" y="4020"/>
                </a:lnTo>
                <a:cubicBezTo>
                  <a:pt x="2607" y="4020"/>
                  <a:pt x="1545" y="8391"/>
                  <a:pt x="1260" y="12092"/>
                </a:cubicBezTo>
                <a:cubicBezTo>
                  <a:pt x="1224" y="12582"/>
                  <a:pt x="1200" y="13062"/>
                  <a:pt x="1194" y="13517"/>
                </a:cubicBezTo>
                <a:lnTo>
                  <a:pt x="5019" y="13757"/>
                </a:lnTo>
                <a:lnTo>
                  <a:pt x="5432" y="12198"/>
                </a:lnTo>
                <a:lnTo>
                  <a:pt x="5020" y="12180"/>
                </a:lnTo>
                <a:lnTo>
                  <a:pt x="6956" y="2637"/>
                </a:lnTo>
                <a:cubicBezTo>
                  <a:pt x="7216" y="1355"/>
                  <a:pt x="6253" y="148"/>
                  <a:pt x="4942" y="11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6" name="Google Shape;836;p25"/>
          <p:cNvSpPr/>
          <p:nvPr/>
        </p:nvSpPr>
        <p:spPr>
          <a:xfrm>
            <a:off x="872936" y="3227181"/>
            <a:ext cx="474525" cy="1006333"/>
          </a:xfrm>
          <a:custGeom>
            <a:avLst/>
            <a:gdLst/>
            <a:ahLst/>
            <a:cxnLst/>
            <a:rect l="l" t="t" r="r" b="b"/>
            <a:pathLst>
              <a:path w="6457" h="13693" extrusionOk="0">
                <a:moveTo>
                  <a:pt x="2139" y="1"/>
                </a:moveTo>
                <a:lnTo>
                  <a:pt x="831" y="350"/>
                </a:lnTo>
                <a:lnTo>
                  <a:pt x="526" y="1511"/>
                </a:lnTo>
                <a:cubicBezTo>
                  <a:pt x="0" y="3499"/>
                  <a:pt x="1444" y="5456"/>
                  <a:pt x="3481" y="5556"/>
                </a:cubicBezTo>
                <a:lnTo>
                  <a:pt x="3481" y="5560"/>
                </a:lnTo>
                <a:lnTo>
                  <a:pt x="5435" y="5606"/>
                </a:lnTo>
                <a:cubicBezTo>
                  <a:pt x="5435" y="5606"/>
                  <a:pt x="4373" y="9977"/>
                  <a:pt x="4088" y="13678"/>
                </a:cubicBezTo>
                <a:lnTo>
                  <a:pt x="4757" y="13692"/>
                </a:lnTo>
                <a:lnTo>
                  <a:pt x="6281" y="5625"/>
                </a:lnTo>
                <a:lnTo>
                  <a:pt x="6457" y="4696"/>
                </a:lnTo>
                <a:lnTo>
                  <a:pt x="3592" y="4628"/>
                </a:lnTo>
                <a:cubicBezTo>
                  <a:pt x="3501" y="4626"/>
                  <a:pt x="3410" y="4618"/>
                  <a:pt x="3325" y="4604"/>
                </a:cubicBezTo>
                <a:cubicBezTo>
                  <a:pt x="2144" y="4426"/>
                  <a:pt x="1337" y="3265"/>
                  <a:pt x="1628" y="2069"/>
                </a:cubicBezTo>
                <a:lnTo>
                  <a:pt x="2139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25"/>
          <p:cNvSpPr/>
          <p:nvPr/>
        </p:nvSpPr>
        <p:spPr>
          <a:xfrm>
            <a:off x="910415" y="2440843"/>
            <a:ext cx="513695" cy="820911"/>
          </a:xfrm>
          <a:custGeom>
            <a:avLst/>
            <a:gdLst/>
            <a:ahLst/>
            <a:cxnLst/>
            <a:rect l="l" t="t" r="r" b="b"/>
            <a:pathLst>
              <a:path w="6990" h="11170" extrusionOk="0">
                <a:moveTo>
                  <a:pt x="3381" y="0"/>
                </a:moveTo>
                <a:cubicBezTo>
                  <a:pt x="2912" y="0"/>
                  <a:pt x="953" y="510"/>
                  <a:pt x="294" y="3269"/>
                </a:cubicBezTo>
                <a:cubicBezTo>
                  <a:pt x="0" y="4500"/>
                  <a:pt x="213" y="5713"/>
                  <a:pt x="257" y="6832"/>
                </a:cubicBezTo>
                <a:cubicBezTo>
                  <a:pt x="361" y="9340"/>
                  <a:pt x="321" y="11051"/>
                  <a:pt x="321" y="11051"/>
                </a:cubicBezTo>
                <a:lnTo>
                  <a:pt x="1551" y="10926"/>
                </a:lnTo>
                <a:lnTo>
                  <a:pt x="1625" y="10933"/>
                </a:lnTo>
                <a:lnTo>
                  <a:pt x="1772" y="10919"/>
                </a:lnTo>
                <a:lnTo>
                  <a:pt x="6864" y="11169"/>
                </a:lnTo>
                <a:lnTo>
                  <a:pt x="5978" y="7214"/>
                </a:lnTo>
                <a:lnTo>
                  <a:pt x="5977" y="7205"/>
                </a:lnTo>
                <a:lnTo>
                  <a:pt x="5966" y="7164"/>
                </a:lnTo>
                <a:cubicBezTo>
                  <a:pt x="6562" y="6632"/>
                  <a:pt x="6845" y="6026"/>
                  <a:pt x="6945" y="5416"/>
                </a:cubicBezTo>
                <a:cubicBezTo>
                  <a:pt x="6961" y="5313"/>
                  <a:pt x="6972" y="5208"/>
                  <a:pt x="6977" y="5105"/>
                </a:cubicBezTo>
                <a:cubicBezTo>
                  <a:pt x="6985" y="5034"/>
                  <a:pt x="6987" y="4963"/>
                  <a:pt x="6987" y="4895"/>
                </a:cubicBezTo>
                <a:cubicBezTo>
                  <a:pt x="6989" y="4655"/>
                  <a:pt x="6967" y="4419"/>
                  <a:pt x="6931" y="4188"/>
                </a:cubicBezTo>
                <a:cubicBezTo>
                  <a:pt x="6920" y="4120"/>
                  <a:pt x="6907" y="4051"/>
                  <a:pt x="6893" y="3986"/>
                </a:cubicBezTo>
                <a:cubicBezTo>
                  <a:pt x="6715" y="3103"/>
                  <a:pt x="6481" y="2376"/>
                  <a:pt x="6368" y="1987"/>
                </a:cubicBezTo>
                <a:lnTo>
                  <a:pt x="3475" y="37"/>
                </a:lnTo>
                <a:cubicBezTo>
                  <a:pt x="3498" y="15"/>
                  <a:pt x="3462" y="0"/>
                  <a:pt x="338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25"/>
          <p:cNvSpPr/>
          <p:nvPr/>
        </p:nvSpPr>
        <p:spPr>
          <a:xfrm>
            <a:off x="1158076" y="2440843"/>
            <a:ext cx="190486" cy="352911"/>
          </a:xfrm>
          <a:custGeom>
            <a:avLst/>
            <a:gdLst/>
            <a:ahLst/>
            <a:cxnLst/>
            <a:rect l="l" t="t" r="r" b="b"/>
            <a:pathLst>
              <a:path w="2592" h="4802" extrusionOk="0">
                <a:moveTo>
                  <a:pt x="0" y="0"/>
                </a:moveTo>
                <a:lnTo>
                  <a:pt x="2592" y="4802"/>
                </a:lnTo>
                <a:lnTo>
                  <a:pt x="2538" y="1677"/>
                </a:lnTo>
                <a:lnTo>
                  <a:pt x="1558" y="9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25"/>
          <p:cNvSpPr/>
          <p:nvPr/>
        </p:nvSpPr>
        <p:spPr>
          <a:xfrm>
            <a:off x="996031" y="2691883"/>
            <a:ext cx="418820" cy="569787"/>
          </a:xfrm>
          <a:custGeom>
            <a:avLst/>
            <a:gdLst/>
            <a:ahLst/>
            <a:cxnLst/>
            <a:rect l="l" t="t" r="r" b="b"/>
            <a:pathLst>
              <a:path w="5699" h="7753" extrusionOk="0">
                <a:moveTo>
                  <a:pt x="320" y="0"/>
                </a:moveTo>
                <a:cubicBezTo>
                  <a:pt x="40" y="1350"/>
                  <a:pt x="0" y="4882"/>
                  <a:pt x="23" y="6780"/>
                </a:cubicBezTo>
                <a:lnTo>
                  <a:pt x="23" y="6783"/>
                </a:lnTo>
                <a:cubicBezTo>
                  <a:pt x="27" y="7067"/>
                  <a:pt x="32" y="7317"/>
                  <a:pt x="38" y="7515"/>
                </a:cubicBezTo>
                <a:lnTo>
                  <a:pt x="3495" y="7660"/>
                </a:lnTo>
                <a:lnTo>
                  <a:pt x="5699" y="7752"/>
                </a:lnTo>
                <a:lnTo>
                  <a:pt x="5533" y="2169"/>
                </a:lnTo>
                <a:lnTo>
                  <a:pt x="3530" y="2843"/>
                </a:lnTo>
                <a:lnTo>
                  <a:pt x="868" y="485"/>
                </a:lnTo>
                <a:lnTo>
                  <a:pt x="868" y="484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25"/>
          <p:cNvSpPr/>
          <p:nvPr/>
        </p:nvSpPr>
        <p:spPr>
          <a:xfrm>
            <a:off x="997648" y="2651978"/>
            <a:ext cx="188722" cy="602859"/>
          </a:xfrm>
          <a:custGeom>
            <a:avLst/>
            <a:gdLst/>
            <a:ahLst/>
            <a:cxnLst/>
            <a:rect l="l" t="t" r="r" b="b"/>
            <a:pathLst>
              <a:path w="2568" h="8203" extrusionOk="0">
                <a:moveTo>
                  <a:pt x="1928" y="0"/>
                </a:moveTo>
                <a:lnTo>
                  <a:pt x="1" y="7323"/>
                </a:lnTo>
                <a:lnTo>
                  <a:pt x="1" y="7326"/>
                </a:lnTo>
                <a:cubicBezTo>
                  <a:pt x="5" y="7610"/>
                  <a:pt x="10" y="7860"/>
                  <a:pt x="16" y="8058"/>
                </a:cubicBezTo>
                <a:lnTo>
                  <a:pt x="2567" y="8203"/>
                </a:lnTo>
                <a:lnTo>
                  <a:pt x="192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25"/>
          <p:cNvSpPr/>
          <p:nvPr/>
        </p:nvSpPr>
        <p:spPr>
          <a:xfrm>
            <a:off x="969501" y="3294792"/>
            <a:ext cx="377959" cy="938720"/>
          </a:xfrm>
          <a:custGeom>
            <a:avLst/>
            <a:gdLst/>
            <a:ahLst/>
            <a:cxnLst/>
            <a:rect l="l" t="t" r="r" b="b"/>
            <a:pathLst>
              <a:path w="5143" h="12773" fill="none" extrusionOk="0">
                <a:moveTo>
                  <a:pt x="3443" y="12772"/>
                </a:moveTo>
                <a:lnTo>
                  <a:pt x="5143" y="3776"/>
                </a:lnTo>
                <a:lnTo>
                  <a:pt x="2278" y="3709"/>
                </a:lnTo>
                <a:cubicBezTo>
                  <a:pt x="955" y="3678"/>
                  <a:pt x="1" y="2432"/>
                  <a:pt x="314" y="1147"/>
                </a:cubicBezTo>
                <a:lnTo>
                  <a:pt x="593" y="1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2" name="Google Shape;842;p25"/>
          <p:cNvSpPr/>
          <p:nvPr/>
        </p:nvSpPr>
        <p:spPr>
          <a:xfrm>
            <a:off x="927832" y="3292808"/>
            <a:ext cx="486136" cy="11465"/>
          </a:xfrm>
          <a:custGeom>
            <a:avLst/>
            <a:gdLst/>
            <a:ahLst/>
            <a:cxnLst/>
            <a:rect l="l" t="t" r="r" b="b"/>
            <a:pathLst>
              <a:path w="6615" h="156" fill="none" extrusionOk="0">
                <a:moveTo>
                  <a:pt x="1" y="0"/>
                </a:moveTo>
                <a:lnTo>
                  <a:pt x="6614" y="156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25"/>
          <p:cNvSpPr/>
          <p:nvPr/>
        </p:nvSpPr>
        <p:spPr>
          <a:xfrm>
            <a:off x="995663" y="3302508"/>
            <a:ext cx="120744" cy="63645"/>
          </a:xfrm>
          <a:custGeom>
            <a:avLst/>
            <a:gdLst/>
            <a:ahLst/>
            <a:cxnLst/>
            <a:rect l="l" t="t" r="r" b="b"/>
            <a:pathLst>
              <a:path w="1643" h="866" fill="none" extrusionOk="0">
                <a:moveTo>
                  <a:pt x="0" y="865"/>
                </a:moveTo>
                <a:lnTo>
                  <a:pt x="1460" y="702"/>
                </a:lnTo>
                <a:lnTo>
                  <a:pt x="1642" y="1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4" name="Google Shape;844;p25"/>
          <p:cNvSpPr/>
          <p:nvPr/>
        </p:nvSpPr>
        <p:spPr>
          <a:xfrm>
            <a:off x="1186296" y="3352628"/>
            <a:ext cx="420510" cy="293382"/>
          </a:xfrm>
          <a:custGeom>
            <a:avLst/>
            <a:gdLst/>
            <a:ahLst/>
            <a:cxnLst/>
            <a:rect l="l" t="t" r="r" b="b"/>
            <a:pathLst>
              <a:path w="5722" h="3992" fill="none" extrusionOk="0">
                <a:moveTo>
                  <a:pt x="5173" y="3991"/>
                </a:moveTo>
                <a:lnTo>
                  <a:pt x="5411" y="2898"/>
                </a:lnTo>
                <a:cubicBezTo>
                  <a:pt x="5722" y="1468"/>
                  <a:pt x="4653" y="109"/>
                  <a:pt x="3190" y="75"/>
                </a:cubicBezTo>
                <a:lnTo>
                  <a:pt x="3190" y="75"/>
                </a:lnTo>
                <a:lnTo>
                  <a:pt x="0" y="0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" name="Google Shape;845;p25"/>
          <p:cNvSpPr/>
          <p:nvPr/>
        </p:nvSpPr>
        <p:spPr>
          <a:xfrm>
            <a:off x="1591885" y="3537528"/>
            <a:ext cx="202612" cy="709423"/>
          </a:xfrm>
          <a:custGeom>
            <a:avLst/>
            <a:gdLst/>
            <a:ahLst/>
            <a:cxnLst/>
            <a:rect l="l" t="t" r="r" b="b"/>
            <a:pathLst>
              <a:path w="2757" h="9653" fill="none" extrusionOk="0">
                <a:moveTo>
                  <a:pt x="2757" y="9652"/>
                </a:moveTo>
                <a:lnTo>
                  <a:pt x="2329" y="99"/>
                </a:lnTo>
                <a:lnTo>
                  <a:pt x="1" y="0"/>
                </a:lnTo>
              </a:path>
            </a:pathLst>
          </a:custGeom>
          <a:noFill/>
          <a:ln w="475" cap="flat" cmpd="sng">
            <a:solidFill>
              <a:srgbClr val="3B3B3A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6" name="Google Shape;846;p25"/>
          <p:cNvSpPr/>
          <p:nvPr/>
        </p:nvSpPr>
        <p:spPr>
          <a:xfrm>
            <a:off x="1238106" y="2523592"/>
            <a:ext cx="115600" cy="279786"/>
          </a:xfrm>
          <a:custGeom>
            <a:avLst/>
            <a:gdLst/>
            <a:ahLst/>
            <a:cxnLst/>
            <a:rect l="l" t="t" r="r" b="b"/>
            <a:pathLst>
              <a:path w="1573" h="3807" extrusionOk="0">
                <a:moveTo>
                  <a:pt x="671" y="0"/>
                </a:moveTo>
                <a:lnTo>
                  <a:pt x="449" y="94"/>
                </a:lnTo>
                <a:lnTo>
                  <a:pt x="1" y="439"/>
                </a:lnTo>
                <a:lnTo>
                  <a:pt x="706" y="934"/>
                </a:lnTo>
                <a:lnTo>
                  <a:pt x="430" y="1690"/>
                </a:lnTo>
                <a:lnTo>
                  <a:pt x="1573" y="3806"/>
                </a:lnTo>
                <a:lnTo>
                  <a:pt x="1458" y="1340"/>
                </a:lnTo>
                <a:lnTo>
                  <a:pt x="1028" y="876"/>
                </a:lnTo>
                <a:lnTo>
                  <a:pt x="1140" y="338"/>
                </a:lnTo>
                <a:lnTo>
                  <a:pt x="6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25"/>
          <p:cNvSpPr/>
          <p:nvPr/>
        </p:nvSpPr>
        <p:spPr>
          <a:xfrm>
            <a:off x="1139336" y="2379406"/>
            <a:ext cx="171673" cy="207543"/>
          </a:xfrm>
          <a:custGeom>
            <a:avLst/>
            <a:gdLst/>
            <a:ahLst/>
            <a:cxnLst/>
            <a:rect l="l" t="t" r="r" b="b"/>
            <a:pathLst>
              <a:path w="2336" h="2824" extrusionOk="0">
                <a:moveTo>
                  <a:pt x="519" y="1"/>
                </a:moveTo>
                <a:lnTo>
                  <a:pt x="0" y="868"/>
                </a:lnTo>
                <a:lnTo>
                  <a:pt x="1327" y="2823"/>
                </a:lnTo>
                <a:lnTo>
                  <a:pt x="1788" y="2357"/>
                </a:lnTo>
                <a:cubicBezTo>
                  <a:pt x="2336" y="1802"/>
                  <a:pt x="2237" y="855"/>
                  <a:pt x="1557" y="477"/>
                </a:cubicBezTo>
                <a:cubicBezTo>
                  <a:pt x="1526" y="460"/>
                  <a:pt x="1494" y="444"/>
                  <a:pt x="1462" y="429"/>
                </a:cubicBezTo>
                <a:lnTo>
                  <a:pt x="519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25"/>
          <p:cNvSpPr/>
          <p:nvPr/>
        </p:nvSpPr>
        <p:spPr>
          <a:xfrm>
            <a:off x="1543235" y="2643233"/>
            <a:ext cx="335408" cy="513713"/>
          </a:xfrm>
          <a:custGeom>
            <a:avLst/>
            <a:gdLst/>
            <a:ahLst/>
            <a:cxnLst/>
            <a:rect l="l" t="t" r="r" b="b"/>
            <a:pathLst>
              <a:path w="4564" h="6990" extrusionOk="0">
                <a:moveTo>
                  <a:pt x="4273" y="0"/>
                </a:moveTo>
                <a:lnTo>
                  <a:pt x="3152" y="589"/>
                </a:lnTo>
                <a:cubicBezTo>
                  <a:pt x="3485" y="1578"/>
                  <a:pt x="1" y="5182"/>
                  <a:pt x="1845" y="6718"/>
                </a:cubicBezTo>
                <a:cubicBezTo>
                  <a:pt x="2068" y="6904"/>
                  <a:pt x="2332" y="6989"/>
                  <a:pt x="2592" y="6989"/>
                </a:cubicBezTo>
                <a:cubicBezTo>
                  <a:pt x="3095" y="6989"/>
                  <a:pt x="3585" y="6669"/>
                  <a:pt x="3749" y="6132"/>
                </a:cubicBezTo>
                <a:cubicBezTo>
                  <a:pt x="4125" y="4902"/>
                  <a:pt x="4563" y="2762"/>
                  <a:pt x="4273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p25"/>
          <p:cNvSpPr/>
          <p:nvPr/>
        </p:nvSpPr>
        <p:spPr>
          <a:xfrm>
            <a:off x="1685805" y="2489493"/>
            <a:ext cx="104650" cy="100685"/>
          </a:xfrm>
          <a:custGeom>
            <a:avLst/>
            <a:gdLst/>
            <a:ahLst/>
            <a:cxnLst/>
            <a:rect l="l" t="t" r="r" b="b"/>
            <a:pathLst>
              <a:path w="1424" h="1370" extrusionOk="0">
                <a:moveTo>
                  <a:pt x="361" y="1"/>
                </a:moveTo>
                <a:cubicBezTo>
                  <a:pt x="273" y="1"/>
                  <a:pt x="185" y="36"/>
                  <a:pt x="121" y="104"/>
                </a:cubicBezTo>
                <a:cubicBezTo>
                  <a:pt x="7" y="226"/>
                  <a:pt x="1" y="412"/>
                  <a:pt x="106" y="540"/>
                </a:cubicBezTo>
                <a:lnTo>
                  <a:pt x="786" y="1370"/>
                </a:lnTo>
                <a:lnTo>
                  <a:pt x="1424" y="693"/>
                </a:lnTo>
                <a:lnTo>
                  <a:pt x="555" y="64"/>
                </a:lnTo>
                <a:cubicBezTo>
                  <a:pt x="497" y="22"/>
                  <a:pt x="429" y="1"/>
                  <a:pt x="361" y="1"/>
                </a:cubicBezTo>
                <a:close/>
              </a:path>
            </a:pathLst>
          </a:custGeom>
          <a:solidFill>
            <a:srgbClr val="783B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25"/>
          <p:cNvSpPr/>
          <p:nvPr/>
        </p:nvSpPr>
        <p:spPr>
          <a:xfrm>
            <a:off x="1437998" y="2340530"/>
            <a:ext cx="443733" cy="420230"/>
          </a:xfrm>
          <a:custGeom>
            <a:avLst/>
            <a:gdLst/>
            <a:ahLst/>
            <a:cxnLst/>
            <a:rect l="l" t="t" r="r" b="b"/>
            <a:pathLst>
              <a:path w="6038" h="5718" extrusionOk="0">
                <a:moveTo>
                  <a:pt x="1954" y="0"/>
                </a:moveTo>
                <a:cubicBezTo>
                  <a:pt x="591" y="2278"/>
                  <a:pt x="0" y="5548"/>
                  <a:pt x="0" y="5548"/>
                </a:cubicBezTo>
                <a:lnTo>
                  <a:pt x="4097" y="5717"/>
                </a:lnTo>
                <a:cubicBezTo>
                  <a:pt x="4097" y="5717"/>
                  <a:pt x="4100" y="5706"/>
                  <a:pt x="4103" y="5683"/>
                </a:cubicBezTo>
                <a:cubicBezTo>
                  <a:pt x="4116" y="5608"/>
                  <a:pt x="4152" y="5408"/>
                  <a:pt x="4213" y="5121"/>
                </a:cubicBezTo>
                <a:cubicBezTo>
                  <a:pt x="4371" y="4379"/>
                  <a:pt x="4693" y="3054"/>
                  <a:pt x="5202" y="1806"/>
                </a:cubicBezTo>
                <a:cubicBezTo>
                  <a:pt x="5229" y="1740"/>
                  <a:pt x="5257" y="1674"/>
                  <a:pt x="5283" y="1609"/>
                </a:cubicBezTo>
                <a:cubicBezTo>
                  <a:pt x="5502" y="1097"/>
                  <a:pt x="5753" y="604"/>
                  <a:pt x="6037" y="175"/>
                </a:cubicBezTo>
                <a:lnTo>
                  <a:pt x="195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1" name="Google Shape;851;p25"/>
          <p:cNvSpPr/>
          <p:nvPr/>
        </p:nvSpPr>
        <p:spPr>
          <a:xfrm>
            <a:off x="1661700" y="2449000"/>
            <a:ext cx="164544" cy="267880"/>
          </a:xfrm>
          <a:custGeom>
            <a:avLst/>
            <a:gdLst/>
            <a:ahLst/>
            <a:cxnLst/>
            <a:rect l="l" t="t" r="r" b="b"/>
            <a:pathLst>
              <a:path w="2239" h="3645" extrusionOk="0">
                <a:moveTo>
                  <a:pt x="1737" y="1"/>
                </a:moveTo>
                <a:cubicBezTo>
                  <a:pt x="1511" y="1"/>
                  <a:pt x="1270" y="66"/>
                  <a:pt x="1036" y="183"/>
                </a:cubicBezTo>
                <a:cubicBezTo>
                  <a:pt x="537" y="431"/>
                  <a:pt x="213" y="1029"/>
                  <a:pt x="108" y="1504"/>
                </a:cubicBezTo>
                <a:cubicBezTo>
                  <a:pt x="1" y="1989"/>
                  <a:pt x="83" y="2506"/>
                  <a:pt x="339" y="2946"/>
                </a:cubicBezTo>
                <a:cubicBezTo>
                  <a:pt x="477" y="3189"/>
                  <a:pt x="674" y="3412"/>
                  <a:pt x="937" y="3551"/>
                </a:cubicBezTo>
                <a:cubicBezTo>
                  <a:pt x="1009" y="3591"/>
                  <a:pt x="1087" y="3623"/>
                  <a:pt x="1169" y="3645"/>
                </a:cubicBezTo>
                <a:cubicBezTo>
                  <a:pt x="1327" y="2903"/>
                  <a:pt x="1649" y="1578"/>
                  <a:pt x="2158" y="330"/>
                </a:cubicBezTo>
                <a:cubicBezTo>
                  <a:pt x="2185" y="264"/>
                  <a:pt x="2213" y="198"/>
                  <a:pt x="2239" y="133"/>
                </a:cubicBezTo>
                <a:cubicBezTo>
                  <a:pt x="2089" y="43"/>
                  <a:pt x="1918" y="1"/>
                  <a:pt x="1737" y="1"/>
                </a:cubicBezTo>
                <a:close/>
              </a:path>
            </a:pathLst>
          </a:custGeom>
          <a:solidFill>
            <a:srgbClr val="C4C7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25"/>
          <p:cNvSpPr/>
          <p:nvPr/>
        </p:nvSpPr>
        <p:spPr>
          <a:xfrm>
            <a:off x="1731883" y="2490742"/>
            <a:ext cx="127873" cy="227312"/>
          </a:xfrm>
          <a:custGeom>
            <a:avLst/>
            <a:gdLst/>
            <a:ahLst/>
            <a:cxnLst/>
            <a:rect l="l" t="t" r="r" b="b"/>
            <a:pathLst>
              <a:path w="1740" h="3093" extrusionOk="0">
                <a:moveTo>
                  <a:pt x="1620" y="0"/>
                </a:moveTo>
                <a:lnTo>
                  <a:pt x="0" y="715"/>
                </a:lnTo>
                <a:lnTo>
                  <a:pt x="341" y="2274"/>
                </a:lnTo>
                <a:cubicBezTo>
                  <a:pt x="449" y="2768"/>
                  <a:pt x="885" y="3092"/>
                  <a:pt x="1357" y="3092"/>
                </a:cubicBezTo>
                <a:cubicBezTo>
                  <a:pt x="1484" y="3092"/>
                  <a:pt x="1614" y="3069"/>
                  <a:pt x="1740" y="3018"/>
                </a:cubicBezTo>
                <a:lnTo>
                  <a:pt x="1620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25"/>
          <p:cNvSpPr/>
          <p:nvPr/>
        </p:nvSpPr>
        <p:spPr>
          <a:xfrm>
            <a:off x="1680440" y="2488611"/>
            <a:ext cx="162119" cy="103698"/>
          </a:xfrm>
          <a:custGeom>
            <a:avLst/>
            <a:gdLst/>
            <a:ahLst/>
            <a:cxnLst/>
            <a:rect l="l" t="t" r="r" b="b"/>
            <a:pathLst>
              <a:path w="2206" h="1411" extrusionOk="0">
                <a:moveTo>
                  <a:pt x="2206" y="1"/>
                </a:moveTo>
                <a:lnTo>
                  <a:pt x="789" y="145"/>
                </a:lnTo>
                <a:lnTo>
                  <a:pt x="66" y="1038"/>
                </a:lnTo>
                <a:cubicBezTo>
                  <a:pt x="5" y="1113"/>
                  <a:pt x="0" y="1218"/>
                  <a:pt x="54" y="1297"/>
                </a:cubicBezTo>
                <a:cubicBezTo>
                  <a:pt x="96" y="1360"/>
                  <a:pt x="164" y="1394"/>
                  <a:pt x="234" y="1394"/>
                </a:cubicBezTo>
                <a:cubicBezTo>
                  <a:pt x="276" y="1394"/>
                  <a:pt x="319" y="1381"/>
                  <a:pt x="357" y="1356"/>
                </a:cubicBezTo>
                <a:lnTo>
                  <a:pt x="997" y="923"/>
                </a:lnTo>
                <a:lnTo>
                  <a:pt x="2145" y="1410"/>
                </a:lnTo>
                <a:lnTo>
                  <a:pt x="2206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4" name="Google Shape;854;p25"/>
          <p:cNvSpPr/>
          <p:nvPr/>
        </p:nvSpPr>
        <p:spPr>
          <a:xfrm>
            <a:off x="1684703" y="2536085"/>
            <a:ext cx="158812" cy="103698"/>
          </a:xfrm>
          <a:custGeom>
            <a:avLst/>
            <a:gdLst/>
            <a:ahLst/>
            <a:cxnLst/>
            <a:rect l="l" t="t" r="r" b="b"/>
            <a:pathLst>
              <a:path w="2161" h="1411" extrusionOk="0">
                <a:moveTo>
                  <a:pt x="904" y="1"/>
                </a:moveTo>
                <a:lnTo>
                  <a:pt x="85" y="808"/>
                </a:lnTo>
                <a:cubicBezTo>
                  <a:pt x="17" y="875"/>
                  <a:pt x="1" y="979"/>
                  <a:pt x="45" y="1064"/>
                </a:cubicBezTo>
                <a:cubicBezTo>
                  <a:pt x="84" y="1139"/>
                  <a:pt x="160" y="1182"/>
                  <a:pt x="238" y="1182"/>
                </a:cubicBezTo>
                <a:cubicBezTo>
                  <a:pt x="272" y="1182"/>
                  <a:pt x="307" y="1173"/>
                  <a:pt x="339" y="1157"/>
                </a:cubicBezTo>
                <a:lnTo>
                  <a:pt x="1024" y="798"/>
                </a:lnTo>
                <a:lnTo>
                  <a:pt x="2111" y="1410"/>
                </a:lnTo>
                <a:lnTo>
                  <a:pt x="2160" y="172"/>
                </a:lnTo>
                <a:lnTo>
                  <a:pt x="904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25"/>
          <p:cNvSpPr/>
          <p:nvPr/>
        </p:nvSpPr>
        <p:spPr>
          <a:xfrm>
            <a:off x="1749741" y="2428276"/>
            <a:ext cx="101196" cy="86501"/>
          </a:xfrm>
          <a:custGeom>
            <a:avLst/>
            <a:gdLst/>
            <a:ahLst/>
            <a:cxnLst/>
            <a:rect l="l" t="t" r="r" b="b"/>
            <a:pathLst>
              <a:path w="1377" h="1177" extrusionOk="0">
                <a:moveTo>
                  <a:pt x="262" y="0"/>
                </a:moveTo>
                <a:cubicBezTo>
                  <a:pt x="196" y="0"/>
                  <a:pt x="130" y="28"/>
                  <a:pt x="84" y="82"/>
                </a:cubicBezTo>
                <a:cubicBezTo>
                  <a:pt x="1" y="181"/>
                  <a:pt x="12" y="328"/>
                  <a:pt x="110" y="411"/>
                </a:cubicBezTo>
                <a:lnTo>
                  <a:pt x="705" y="1176"/>
                </a:lnTo>
                <a:lnTo>
                  <a:pt x="1377" y="850"/>
                </a:lnTo>
                <a:lnTo>
                  <a:pt x="413" y="56"/>
                </a:lnTo>
                <a:cubicBezTo>
                  <a:pt x="369" y="19"/>
                  <a:pt x="315" y="0"/>
                  <a:pt x="262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6" name="Google Shape;856;p25"/>
          <p:cNvSpPr/>
          <p:nvPr/>
        </p:nvSpPr>
        <p:spPr>
          <a:xfrm>
            <a:off x="1704104" y="2427835"/>
            <a:ext cx="84367" cy="69965"/>
          </a:xfrm>
          <a:custGeom>
            <a:avLst/>
            <a:gdLst/>
            <a:ahLst/>
            <a:cxnLst/>
            <a:rect l="l" t="t" r="r" b="b"/>
            <a:pathLst>
              <a:path w="1148" h="952" extrusionOk="0">
                <a:moveTo>
                  <a:pt x="882" y="0"/>
                </a:moveTo>
                <a:cubicBezTo>
                  <a:pt x="834" y="0"/>
                  <a:pt x="786" y="16"/>
                  <a:pt x="745" y="47"/>
                </a:cubicBezTo>
                <a:lnTo>
                  <a:pt x="116" y="535"/>
                </a:lnTo>
                <a:cubicBezTo>
                  <a:pt x="19" y="612"/>
                  <a:pt x="1" y="752"/>
                  <a:pt x="77" y="850"/>
                </a:cubicBezTo>
                <a:lnTo>
                  <a:pt x="89" y="866"/>
                </a:lnTo>
                <a:cubicBezTo>
                  <a:pt x="133" y="922"/>
                  <a:pt x="200" y="952"/>
                  <a:pt x="266" y="952"/>
                </a:cubicBezTo>
                <a:cubicBezTo>
                  <a:pt x="314" y="952"/>
                  <a:pt x="363" y="937"/>
                  <a:pt x="403" y="904"/>
                </a:cubicBezTo>
                <a:lnTo>
                  <a:pt x="1032" y="416"/>
                </a:lnTo>
                <a:cubicBezTo>
                  <a:pt x="1129" y="341"/>
                  <a:pt x="1147" y="200"/>
                  <a:pt x="1071" y="102"/>
                </a:cubicBezTo>
                <a:lnTo>
                  <a:pt x="1059" y="87"/>
                </a:lnTo>
                <a:cubicBezTo>
                  <a:pt x="1015" y="30"/>
                  <a:pt x="949" y="0"/>
                  <a:pt x="882" y="0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7" name="Google Shape;857;p25"/>
          <p:cNvSpPr/>
          <p:nvPr/>
        </p:nvSpPr>
        <p:spPr>
          <a:xfrm>
            <a:off x="1699989" y="2596788"/>
            <a:ext cx="80178" cy="73419"/>
          </a:xfrm>
          <a:custGeom>
            <a:avLst/>
            <a:gdLst/>
            <a:ahLst/>
            <a:cxnLst/>
            <a:rect l="l" t="t" r="r" b="b"/>
            <a:pathLst>
              <a:path w="1091" h="999" extrusionOk="0">
                <a:moveTo>
                  <a:pt x="828" y="1"/>
                </a:moveTo>
                <a:cubicBezTo>
                  <a:pt x="774" y="1"/>
                  <a:pt x="719" y="21"/>
                  <a:pt x="676" y="61"/>
                </a:cubicBezTo>
                <a:lnTo>
                  <a:pt x="98" y="595"/>
                </a:lnTo>
                <a:cubicBezTo>
                  <a:pt x="7" y="679"/>
                  <a:pt x="1" y="821"/>
                  <a:pt x="85" y="911"/>
                </a:cubicBezTo>
                <a:lnTo>
                  <a:pt x="98" y="926"/>
                </a:lnTo>
                <a:cubicBezTo>
                  <a:pt x="142" y="974"/>
                  <a:pt x="202" y="998"/>
                  <a:pt x="263" y="998"/>
                </a:cubicBezTo>
                <a:cubicBezTo>
                  <a:pt x="317" y="998"/>
                  <a:pt x="372" y="978"/>
                  <a:pt x="415" y="939"/>
                </a:cubicBezTo>
                <a:lnTo>
                  <a:pt x="993" y="404"/>
                </a:lnTo>
                <a:cubicBezTo>
                  <a:pt x="1085" y="320"/>
                  <a:pt x="1090" y="178"/>
                  <a:pt x="1006" y="87"/>
                </a:cubicBezTo>
                <a:lnTo>
                  <a:pt x="993" y="72"/>
                </a:lnTo>
                <a:cubicBezTo>
                  <a:pt x="949" y="25"/>
                  <a:pt x="889" y="1"/>
                  <a:pt x="828" y="1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8" name="Google Shape;858;p25"/>
          <p:cNvSpPr/>
          <p:nvPr/>
        </p:nvSpPr>
        <p:spPr>
          <a:xfrm>
            <a:off x="832222" y="2507498"/>
            <a:ext cx="350694" cy="839431"/>
          </a:xfrm>
          <a:custGeom>
            <a:avLst/>
            <a:gdLst/>
            <a:ahLst/>
            <a:cxnLst/>
            <a:rect l="l" t="t" r="r" b="b"/>
            <a:pathLst>
              <a:path w="4772" h="11422" extrusionOk="0">
                <a:moveTo>
                  <a:pt x="3386" y="0"/>
                </a:moveTo>
                <a:cubicBezTo>
                  <a:pt x="2760" y="0"/>
                  <a:pt x="2167" y="435"/>
                  <a:pt x="1847" y="1036"/>
                </a:cubicBezTo>
                <a:cubicBezTo>
                  <a:pt x="883" y="2849"/>
                  <a:pt x="1" y="7493"/>
                  <a:pt x="176" y="9794"/>
                </a:cubicBezTo>
                <a:cubicBezTo>
                  <a:pt x="240" y="10638"/>
                  <a:pt x="896" y="11319"/>
                  <a:pt x="1739" y="11411"/>
                </a:cubicBezTo>
                <a:cubicBezTo>
                  <a:pt x="1804" y="11418"/>
                  <a:pt x="1868" y="11422"/>
                  <a:pt x="1932" y="11422"/>
                </a:cubicBezTo>
                <a:cubicBezTo>
                  <a:pt x="2826" y="11422"/>
                  <a:pt x="3592" y="10744"/>
                  <a:pt x="3682" y="9835"/>
                </a:cubicBezTo>
                <a:lnTo>
                  <a:pt x="4745" y="1806"/>
                </a:lnTo>
                <a:cubicBezTo>
                  <a:pt x="4771" y="1417"/>
                  <a:pt x="4629" y="411"/>
                  <a:pt x="3916" y="110"/>
                </a:cubicBezTo>
                <a:cubicBezTo>
                  <a:pt x="3741" y="35"/>
                  <a:pt x="3562" y="0"/>
                  <a:pt x="33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25"/>
          <p:cNvSpPr/>
          <p:nvPr/>
        </p:nvSpPr>
        <p:spPr>
          <a:xfrm>
            <a:off x="899098" y="3150826"/>
            <a:ext cx="585568" cy="306317"/>
          </a:xfrm>
          <a:custGeom>
            <a:avLst/>
            <a:gdLst/>
            <a:ahLst/>
            <a:cxnLst/>
            <a:rect l="l" t="t" r="r" b="b"/>
            <a:pathLst>
              <a:path w="7968" h="4168" extrusionOk="0">
                <a:moveTo>
                  <a:pt x="1566" y="1"/>
                </a:moveTo>
                <a:cubicBezTo>
                  <a:pt x="1101" y="1"/>
                  <a:pt x="650" y="241"/>
                  <a:pt x="401" y="670"/>
                </a:cubicBezTo>
                <a:cubicBezTo>
                  <a:pt x="1" y="1358"/>
                  <a:pt x="282" y="2243"/>
                  <a:pt x="1007" y="2571"/>
                </a:cubicBezTo>
                <a:cubicBezTo>
                  <a:pt x="1959" y="3001"/>
                  <a:pt x="3550" y="3465"/>
                  <a:pt x="6086" y="3580"/>
                </a:cubicBezTo>
                <a:lnTo>
                  <a:pt x="7968" y="4167"/>
                </a:lnTo>
                <a:lnTo>
                  <a:pt x="6945" y="2609"/>
                </a:lnTo>
                <a:cubicBezTo>
                  <a:pt x="6945" y="2609"/>
                  <a:pt x="4395" y="1355"/>
                  <a:pt x="2211" y="165"/>
                </a:cubicBezTo>
                <a:cubicBezTo>
                  <a:pt x="2006" y="54"/>
                  <a:pt x="1784" y="1"/>
                  <a:pt x="1566" y="1"/>
                </a:cubicBez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0" name="Google Shape;860;p25"/>
          <p:cNvSpPr/>
          <p:nvPr/>
        </p:nvSpPr>
        <p:spPr>
          <a:xfrm>
            <a:off x="1498333" y="3468154"/>
            <a:ext cx="48797" cy="103477"/>
          </a:xfrm>
          <a:custGeom>
            <a:avLst/>
            <a:gdLst/>
            <a:ahLst/>
            <a:cxnLst/>
            <a:rect l="l" t="t" r="r" b="b"/>
            <a:pathLst>
              <a:path w="664" h="1408" extrusionOk="0">
                <a:moveTo>
                  <a:pt x="521" y="0"/>
                </a:moveTo>
                <a:lnTo>
                  <a:pt x="0" y="127"/>
                </a:lnTo>
                <a:lnTo>
                  <a:pt x="289" y="1268"/>
                </a:lnTo>
                <a:cubicBezTo>
                  <a:pt x="311" y="1351"/>
                  <a:pt x="385" y="1408"/>
                  <a:pt x="468" y="1408"/>
                </a:cubicBezTo>
                <a:cubicBezTo>
                  <a:pt x="482" y="1408"/>
                  <a:pt x="496" y="1406"/>
                  <a:pt x="510" y="1403"/>
                </a:cubicBezTo>
                <a:cubicBezTo>
                  <a:pt x="601" y="1382"/>
                  <a:pt x="663" y="1295"/>
                  <a:pt x="653" y="1203"/>
                </a:cubicBezTo>
                <a:lnTo>
                  <a:pt x="521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1" name="Google Shape;861;p25"/>
          <p:cNvSpPr/>
          <p:nvPr/>
        </p:nvSpPr>
        <p:spPr>
          <a:xfrm>
            <a:off x="1388098" y="3418254"/>
            <a:ext cx="148597" cy="167563"/>
          </a:xfrm>
          <a:custGeom>
            <a:avLst/>
            <a:gdLst/>
            <a:ahLst/>
            <a:cxnLst/>
            <a:rect l="l" t="t" r="r" b="b"/>
            <a:pathLst>
              <a:path w="2022" h="2280" extrusionOk="0">
                <a:moveTo>
                  <a:pt x="1271" y="0"/>
                </a:moveTo>
                <a:lnTo>
                  <a:pt x="0" y="460"/>
                </a:lnTo>
                <a:lnTo>
                  <a:pt x="1345" y="1287"/>
                </a:lnTo>
                <a:lnTo>
                  <a:pt x="1606" y="2155"/>
                </a:lnTo>
                <a:cubicBezTo>
                  <a:pt x="1628" y="2225"/>
                  <a:pt x="1690" y="2274"/>
                  <a:pt x="1762" y="2278"/>
                </a:cubicBezTo>
                <a:cubicBezTo>
                  <a:pt x="1767" y="2279"/>
                  <a:pt x="1771" y="2279"/>
                  <a:pt x="1776" y="2279"/>
                </a:cubicBezTo>
                <a:cubicBezTo>
                  <a:pt x="1868" y="2279"/>
                  <a:pt x="1945" y="2206"/>
                  <a:pt x="1949" y="2113"/>
                </a:cubicBezTo>
                <a:lnTo>
                  <a:pt x="2021" y="679"/>
                </a:lnTo>
                <a:lnTo>
                  <a:pt x="1271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25"/>
          <p:cNvSpPr/>
          <p:nvPr/>
        </p:nvSpPr>
        <p:spPr>
          <a:xfrm>
            <a:off x="1460486" y="3388711"/>
            <a:ext cx="127799" cy="114428"/>
          </a:xfrm>
          <a:custGeom>
            <a:avLst/>
            <a:gdLst/>
            <a:ahLst/>
            <a:cxnLst/>
            <a:rect l="l" t="t" r="r" b="b"/>
            <a:pathLst>
              <a:path w="1739" h="1557" extrusionOk="0">
                <a:moveTo>
                  <a:pt x="879" y="1"/>
                </a:moveTo>
                <a:lnTo>
                  <a:pt x="1" y="639"/>
                </a:lnTo>
                <a:lnTo>
                  <a:pt x="1249" y="816"/>
                </a:lnTo>
                <a:lnTo>
                  <a:pt x="1513" y="1486"/>
                </a:lnTo>
                <a:cubicBezTo>
                  <a:pt x="1530" y="1529"/>
                  <a:pt x="1572" y="1557"/>
                  <a:pt x="1617" y="1557"/>
                </a:cubicBezTo>
                <a:cubicBezTo>
                  <a:pt x="1623" y="1557"/>
                  <a:pt x="1629" y="1556"/>
                  <a:pt x="1634" y="1556"/>
                </a:cubicBezTo>
                <a:cubicBezTo>
                  <a:pt x="1696" y="1546"/>
                  <a:pt x="1738" y="1489"/>
                  <a:pt x="1729" y="1428"/>
                </a:cubicBezTo>
                <a:lnTo>
                  <a:pt x="1593" y="498"/>
                </a:lnTo>
                <a:lnTo>
                  <a:pt x="879" y="1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25"/>
          <p:cNvSpPr/>
          <p:nvPr/>
        </p:nvSpPr>
        <p:spPr>
          <a:xfrm>
            <a:off x="1280289" y="3298540"/>
            <a:ext cx="244795" cy="210262"/>
          </a:xfrm>
          <a:custGeom>
            <a:avLst/>
            <a:gdLst/>
            <a:ahLst/>
            <a:cxnLst/>
            <a:rect l="l" t="t" r="r" b="b"/>
            <a:pathLst>
              <a:path w="3331" h="2861" extrusionOk="0">
                <a:moveTo>
                  <a:pt x="313" y="0"/>
                </a:moveTo>
                <a:lnTo>
                  <a:pt x="1" y="884"/>
                </a:lnTo>
                <a:cubicBezTo>
                  <a:pt x="68" y="1082"/>
                  <a:pt x="151" y="1268"/>
                  <a:pt x="246" y="1438"/>
                </a:cubicBezTo>
                <a:cubicBezTo>
                  <a:pt x="651" y="2178"/>
                  <a:pt x="1247" y="2649"/>
                  <a:pt x="1461" y="2804"/>
                </a:cubicBezTo>
                <a:cubicBezTo>
                  <a:pt x="1514" y="2841"/>
                  <a:pt x="1544" y="2860"/>
                  <a:pt x="1544" y="2860"/>
                </a:cubicBezTo>
                <a:lnTo>
                  <a:pt x="3331" y="1229"/>
                </a:lnTo>
                <a:lnTo>
                  <a:pt x="995" y="279"/>
                </a:lnTo>
                <a:lnTo>
                  <a:pt x="912" y="244"/>
                </a:lnTo>
                <a:lnTo>
                  <a:pt x="313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25"/>
          <p:cNvSpPr/>
          <p:nvPr/>
        </p:nvSpPr>
        <p:spPr>
          <a:xfrm>
            <a:off x="1393757" y="3454632"/>
            <a:ext cx="68493" cy="131919"/>
          </a:xfrm>
          <a:custGeom>
            <a:avLst/>
            <a:gdLst/>
            <a:ahLst/>
            <a:cxnLst/>
            <a:rect l="l" t="t" r="r" b="b"/>
            <a:pathLst>
              <a:path w="932" h="1795" extrusionOk="0">
                <a:moveTo>
                  <a:pt x="302" y="0"/>
                </a:moveTo>
                <a:lnTo>
                  <a:pt x="1" y="736"/>
                </a:lnTo>
                <a:lnTo>
                  <a:pt x="541" y="1147"/>
                </a:lnTo>
                <a:lnTo>
                  <a:pt x="677" y="1706"/>
                </a:lnTo>
                <a:cubicBezTo>
                  <a:pt x="686" y="1745"/>
                  <a:pt x="714" y="1775"/>
                  <a:pt x="752" y="1787"/>
                </a:cubicBezTo>
                <a:lnTo>
                  <a:pt x="759" y="1789"/>
                </a:lnTo>
                <a:cubicBezTo>
                  <a:pt x="770" y="1793"/>
                  <a:pt x="782" y="1795"/>
                  <a:pt x="793" y="1795"/>
                </a:cubicBezTo>
                <a:cubicBezTo>
                  <a:pt x="852" y="1795"/>
                  <a:pt x="903" y="1748"/>
                  <a:pt x="905" y="1686"/>
                </a:cubicBezTo>
                <a:lnTo>
                  <a:pt x="931" y="1018"/>
                </a:lnTo>
                <a:lnTo>
                  <a:pt x="302" y="0"/>
                </a:lnTo>
                <a:close/>
              </a:path>
            </a:pathLst>
          </a:custGeom>
          <a:solidFill>
            <a:srgbClr val="9F64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65" name="Google Shape;865;p25"/>
          <p:cNvGrpSpPr/>
          <p:nvPr/>
        </p:nvGrpSpPr>
        <p:grpSpPr>
          <a:xfrm>
            <a:off x="38462" y="1874709"/>
            <a:ext cx="610990" cy="1282996"/>
            <a:chOff x="1002469" y="1874709"/>
            <a:chExt cx="610990" cy="1282996"/>
          </a:xfrm>
        </p:grpSpPr>
        <p:sp>
          <p:nvSpPr>
            <p:cNvPr id="866" name="Google Shape;866;p25"/>
            <p:cNvSpPr/>
            <p:nvPr/>
          </p:nvSpPr>
          <p:spPr>
            <a:xfrm flipH="1">
              <a:off x="1247170" y="1874709"/>
              <a:ext cx="72733" cy="819386"/>
            </a:xfrm>
            <a:custGeom>
              <a:avLst/>
              <a:gdLst/>
              <a:ahLst/>
              <a:cxnLst/>
              <a:rect l="l" t="t" r="r" b="b"/>
              <a:pathLst>
                <a:path w="994" h="11198" extrusionOk="0">
                  <a:moveTo>
                    <a:pt x="472" y="1"/>
                  </a:moveTo>
                  <a:cubicBezTo>
                    <a:pt x="431" y="1"/>
                    <a:pt x="384" y="76"/>
                    <a:pt x="331" y="230"/>
                  </a:cubicBezTo>
                  <a:cubicBezTo>
                    <a:pt x="0" y="1184"/>
                    <a:pt x="331" y="11198"/>
                    <a:pt x="331" y="11198"/>
                  </a:cubicBezTo>
                  <a:lnTo>
                    <a:pt x="994" y="11198"/>
                  </a:lnTo>
                  <a:cubicBezTo>
                    <a:pt x="994" y="11198"/>
                    <a:pt x="987" y="9293"/>
                    <a:pt x="861" y="5327"/>
                  </a:cubicBezTo>
                  <a:cubicBezTo>
                    <a:pt x="756" y="2003"/>
                    <a:pt x="686" y="1"/>
                    <a:pt x="472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5"/>
            <p:cNvSpPr/>
            <p:nvPr/>
          </p:nvSpPr>
          <p:spPr>
            <a:xfrm flipH="1">
              <a:off x="1323781" y="2298813"/>
              <a:ext cx="81221" cy="395278"/>
            </a:xfrm>
            <a:custGeom>
              <a:avLst/>
              <a:gdLst/>
              <a:ahLst/>
              <a:cxnLst/>
              <a:rect l="l" t="t" r="r" b="b"/>
              <a:pathLst>
                <a:path w="1110" h="5402" extrusionOk="0">
                  <a:moveTo>
                    <a:pt x="165" y="1"/>
                  </a:moveTo>
                  <a:cubicBezTo>
                    <a:pt x="1" y="1"/>
                    <a:pt x="109" y="2091"/>
                    <a:pt x="660" y="5402"/>
                  </a:cubicBezTo>
                  <a:lnTo>
                    <a:pt x="1110" y="5402"/>
                  </a:lnTo>
                  <a:cubicBezTo>
                    <a:pt x="661" y="1606"/>
                    <a:pt x="308" y="1"/>
                    <a:pt x="165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5"/>
            <p:cNvSpPr/>
            <p:nvPr/>
          </p:nvSpPr>
          <p:spPr>
            <a:xfrm flipH="1">
              <a:off x="1210437" y="2145445"/>
              <a:ext cx="72148" cy="548647"/>
            </a:xfrm>
            <a:custGeom>
              <a:avLst/>
              <a:gdLst/>
              <a:ahLst/>
              <a:cxnLst/>
              <a:rect l="l" t="t" r="r" b="b"/>
              <a:pathLst>
                <a:path w="986" h="7498" extrusionOk="0">
                  <a:moveTo>
                    <a:pt x="773" y="0"/>
                  </a:moveTo>
                  <a:cubicBezTo>
                    <a:pt x="678" y="0"/>
                    <a:pt x="533" y="436"/>
                    <a:pt x="335" y="1220"/>
                  </a:cubicBezTo>
                  <a:cubicBezTo>
                    <a:pt x="0" y="2548"/>
                    <a:pt x="481" y="7498"/>
                    <a:pt x="481" y="7498"/>
                  </a:cubicBezTo>
                  <a:lnTo>
                    <a:pt x="727" y="7498"/>
                  </a:lnTo>
                  <a:cubicBezTo>
                    <a:pt x="953" y="2178"/>
                    <a:pt x="986" y="0"/>
                    <a:pt x="773" y="0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5"/>
            <p:cNvSpPr/>
            <p:nvPr/>
          </p:nvSpPr>
          <p:spPr>
            <a:xfrm flipH="1">
              <a:off x="1283316" y="2094810"/>
              <a:ext cx="111808" cy="599283"/>
            </a:xfrm>
            <a:custGeom>
              <a:avLst/>
              <a:gdLst/>
              <a:ahLst/>
              <a:cxnLst/>
              <a:rect l="l" t="t" r="r" b="b"/>
              <a:pathLst>
                <a:path w="1528" h="8190" extrusionOk="0">
                  <a:moveTo>
                    <a:pt x="760" y="1"/>
                  </a:moveTo>
                  <a:cubicBezTo>
                    <a:pt x="636" y="1"/>
                    <a:pt x="1" y="1017"/>
                    <a:pt x="898" y="8190"/>
                  </a:cubicBezTo>
                  <a:lnTo>
                    <a:pt x="1528" y="8190"/>
                  </a:lnTo>
                  <a:cubicBezTo>
                    <a:pt x="1528" y="8190"/>
                    <a:pt x="873" y="131"/>
                    <a:pt x="775" y="7"/>
                  </a:cubicBezTo>
                  <a:cubicBezTo>
                    <a:pt x="771" y="3"/>
                    <a:pt x="766" y="1"/>
                    <a:pt x="760" y="1"/>
                  </a:cubicBezTo>
                  <a:close/>
                </a:path>
              </a:pathLst>
            </a:custGeom>
            <a:solidFill>
              <a:srgbClr val="4C5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5"/>
            <p:cNvSpPr/>
            <p:nvPr/>
          </p:nvSpPr>
          <p:spPr>
            <a:xfrm flipH="1">
              <a:off x="1076311" y="2694160"/>
              <a:ext cx="409400" cy="404205"/>
            </a:xfrm>
            <a:custGeom>
              <a:avLst/>
              <a:gdLst/>
              <a:ahLst/>
              <a:cxnLst/>
              <a:rect l="l" t="t" r="r" b="b"/>
              <a:pathLst>
                <a:path w="5595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8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5013" y="5524"/>
                  </a:lnTo>
                  <a:cubicBezTo>
                    <a:pt x="5449" y="4781"/>
                    <a:pt x="5594" y="4182"/>
                    <a:pt x="5569" y="3673"/>
                  </a:cubicBezTo>
                  <a:cubicBezTo>
                    <a:pt x="5560" y="3476"/>
                    <a:pt x="5524" y="3294"/>
                    <a:pt x="5469" y="3121"/>
                  </a:cubicBezTo>
                  <a:cubicBezTo>
                    <a:pt x="5114" y="1966"/>
                    <a:pt x="3931" y="1248"/>
                    <a:pt x="3931" y="0"/>
                  </a:cubicBezTo>
                  <a:close/>
                </a:path>
              </a:pathLst>
            </a:custGeom>
            <a:solidFill>
              <a:srgbClr val="ECE8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5"/>
            <p:cNvSpPr/>
            <p:nvPr/>
          </p:nvSpPr>
          <p:spPr>
            <a:xfrm flipH="1">
              <a:off x="1159508" y="2694160"/>
              <a:ext cx="326203" cy="404205"/>
            </a:xfrm>
            <a:custGeom>
              <a:avLst/>
              <a:gdLst/>
              <a:ahLst/>
              <a:cxnLst/>
              <a:rect l="l" t="t" r="r" b="b"/>
              <a:pathLst>
                <a:path w="4458" h="5524" extrusionOk="0">
                  <a:moveTo>
                    <a:pt x="1465" y="0"/>
                  </a:moveTo>
                  <a:cubicBezTo>
                    <a:pt x="1465" y="1575"/>
                    <a:pt x="489" y="2128"/>
                    <a:pt x="147" y="3127"/>
                  </a:cubicBezTo>
                  <a:cubicBezTo>
                    <a:pt x="89" y="3295"/>
                    <a:pt x="49" y="3474"/>
                    <a:pt x="35" y="3674"/>
                  </a:cubicBezTo>
                  <a:cubicBezTo>
                    <a:pt x="1" y="4150"/>
                    <a:pt x="110" y="4734"/>
                    <a:pt x="467" y="5524"/>
                  </a:cubicBezTo>
                  <a:lnTo>
                    <a:pt x="3877" y="5524"/>
                  </a:lnTo>
                  <a:cubicBezTo>
                    <a:pt x="4313" y="4781"/>
                    <a:pt x="4458" y="4182"/>
                    <a:pt x="4433" y="3673"/>
                  </a:cubicBezTo>
                  <a:cubicBezTo>
                    <a:pt x="4422" y="3476"/>
                    <a:pt x="4388" y="3294"/>
                    <a:pt x="4333" y="3121"/>
                  </a:cubicBezTo>
                  <a:cubicBezTo>
                    <a:pt x="3978" y="1966"/>
                    <a:pt x="2794" y="1248"/>
                    <a:pt x="2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5"/>
            <p:cNvSpPr/>
            <p:nvPr/>
          </p:nvSpPr>
          <p:spPr>
            <a:xfrm flipH="1">
              <a:off x="1107410" y="2010296"/>
              <a:ext cx="150077" cy="683797"/>
            </a:xfrm>
            <a:custGeom>
              <a:avLst/>
              <a:gdLst/>
              <a:ahLst/>
              <a:cxnLst/>
              <a:rect l="l" t="t" r="r" b="b"/>
              <a:pathLst>
                <a:path w="2051" h="9345" extrusionOk="0">
                  <a:moveTo>
                    <a:pt x="1813" y="0"/>
                  </a:moveTo>
                  <a:cubicBezTo>
                    <a:pt x="1701" y="0"/>
                    <a:pt x="1460" y="746"/>
                    <a:pt x="1107" y="2318"/>
                  </a:cubicBezTo>
                  <a:cubicBezTo>
                    <a:pt x="0" y="7237"/>
                    <a:pt x="246" y="9345"/>
                    <a:pt x="246" y="9345"/>
                  </a:cubicBezTo>
                  <a:lnTo>
                    <a:pt x="621" y="9345"/>
                  </a:lnTo>
                  <a:cubicBezTo>
                    <a:pt x="1704" y="3377"/>
                    <a:pt x="2051" y="0"/>
                    <a:pt x="181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5"/>
            <p:cNvSpPr/>
            <p:nvPr/>
          </p:nvSpPr>
          <p:spPr>
            <a:xfrm flipH="1">
              <a:off x="1327146" y="2451010"/>
              <a:ext cx="127320" cy="243079"/>
            </a:xfrm>
            <a:custGeom>
              <a:avLst/>
              <a:gdLst/>
              <a:ahLst/>
              <a:cxnLst/>
              <a:rect l="l" t="t" r="r" b="b"/>
              <a:pathLst>
                <a:path w="1740" h="3322" extrusionOk="0">
                  <a:moveTo>
                    <a:pt x="329" y="1"/>
                  </a:moveTo>
                  <a:cubicBezTo>
                    <a:pt x="0" y="1"/>
                    <a:pt x="409" y="1094"/>
                    <a:pt x="1259" y="3322"/>
                  </a:cubicBezTo>
                  <a:lnTo>
                    <a:pt x="1526" y="3322"/>
                  </a:lnTo>
                  <a:cubicBezTo>
                    <a:pt x="1526" y="3322"/>
                    <a:pt x="1740" y="1009"/>
                    <a:pt x="774" y="248"/>
                  </a:cubicBezTo>
                  <a:cubicBezTo>
                    <a:pt x="566" y="83"/>
                    <a:pt x="420" y="1"/>
                    <a:pt x="329" y="1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5"/>
            <p:cNvSpPr/>
            <p:nvPr/>
          </p:nvSpPr>
          <p:spPr>
            <a:xfrm flipH="1">
              <a:off x="1120801" y="2485328"/>
              <a:ext cx="126442" cy="208761"/>
            </a:xfrm>
            <a:custGeom>
              <a:avLst/>
              <a:gdLst/>
              <a:ahLst/>
              <a:cxnLst/>
              <a:rect l="l" t="t" r="r" b="b"/>
              <a:pathLst>
                <a:path w="1728" h="2853" extrusionOk="0">
                  <a:moveTo>
                    <a:pt x="1533" y="0"/>
                  </a:moveTo>
                  <a:cubicBezTo>
                    <a:pt x="1330" y="0"/>
                    <a:pt x="667" y="1004"/>
                    <a:pt x="1" y="2853"/>
                  </a:cubicBezTo>
                  <a:lnTo>
                    <a:pt x="481" y="2853"/>
                  </a:lnTo>
                  <a:cubicBezTo>
                    <a:pt x="1506" y="906"/>
                    <a:pt x="1727" y="0"/>
                    <a:pt x="1533" y="0"/>
                  </a:cubicBezTo>
                  <a:close/>
                </a:path>
              </a:pathLst>
            </a:custGeom>
            <a:solidFill>
              <a:srgbClr val="718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5"/>
            <p:cNvSpPr/>
            <p:nvPr/>
          </p:nvSpPr>
          <p:spPr>
            <a:xfrm flipH="1">
              <a:off x="1078213" y="2862968"/>
              <a:ext cx="404937" cy="101929"/>
            </a:xfrm>
            <a:custGeom>
              <a:avLst/>
              <a:gdLst/>
              <a:ahLst/>
              <a:cxnLst/>
              <a:rect l="l" t="t" r="r" b="b"/>
              <a:pathLst>
                <a:path w="5534" h="1393" extrusionOk="0">
                  <a:moveTo>
                    <a:pt x="1491" y="0"/>
                  </a:moveTo>
                  <a:cubicBezTo>
                    <a:pt x="1034" y="0"/>
                    <a:pt x="801" y="305"/>
                    <a:pt x="632" y="528"/>
                  </a:cubicBezTo>
                  <a:cubicBezTo>
                    <a:pt x="466" y="746"/>
                    <a:pt x="381" y="836"/>
                    <a:pt x="216" y="836"/>
                  </a:cubicBezTo>
                  <a:cubicBezTo>
                    <a:pt x="177" y="836"/>
                    <a:pt x="144" y="830"/>
                    <a:pt x="112" y="821"/>
                  </a:cubicBezTo>
                  <a:cubicBezTo>
                    <a:pt x="54" y="988"/>
                    <a:pt x="14" y="1167"/>
                    <a:pt x="1" y="1367"/>
                  </a:cubicBezTo>
                  <a:cubicBezTo>
                    <a:pt x="66" y="1383"/>
                    <a:pt x="138" y="1392"/>
                    <a:pt x="216" y="1392"/>
                  </a:cubicBezTo>
                  <a:cubicBezTo>
                    <a:pt x="673" y="1392"/>
                    <a:pt x="906" y="1088"/>
                    <a:pt x="1076" y="865"/>
                  </a:cubicBezTo>
                  <a:cubicBezTo>
                    <a:pt x="1241" y="646"/>
                    <a:pt x="1326" y="557"/>
                    <a:pt x="1491" y="557"/>
                  </a:cubicBezTo>
                  <a:cubicBezTo>
                    <a:pt x="1655" y="557"/>
                    <a:pt x="1739" y="646"/>
                    <a:pt x="1906" y="865"/>
                  </a:cubicBezTo>
                  <a:cubicBezTo>
                    <a:pt x="2076" y="1088"/>
                    <a:pt x="2308" y="1392"/>
                    <a:pt x="2764" y="1392"/>
                  </a:cubicBezTo>
                  <a:cubicBezTo>
                    <a:pt x="3220" y="1392"/>
                    <a:pt x="3453" y="1088"/>
                    <a:pt x="3623" y="865"/>
                  </a:cubicBezTo>
                  <a:cubicBezTo>
                    <a:pt x="3788" y="646"/>
                    <a:pt x="3874" y="557"/>
                    <a:pt x="4038" y="557"/>
                  </a:cubicBezTo>
                  <a:cubicBezTo>
                    <a:pt x="4202" y="557"/>
                    <a:pt x="4286" y="646"/>
                    <a:pt x="4454" y="865"/>
                  </a:cubicBezTo>
                  <a:cubicBezTo>
                    <a:pt x="4623" y="1088"/>
                    <a:pt x="4856" y="1392"/>
                    <a:pt x="5312" y="1392"/>
                  </a:cubicBezTo>
                  <a:cubicBezTo>
                    <a:pt x="5393" y="1392"/>
                    <a:pt x="5467" y="1383"/>
                    <a:pt x="5534" y="1366"/>
                  </a:cubicBezTo>
                  <a:cubicBezTo>
                    <a:pt x="5524" y="1169"/>
                    <a:pt x="5489" y="987"/>
                    <a:pt x="5434" y="814"/>
                  </a:cubicBezTo>
                  <a:cubicBezTo>
                    <a:pt x="5398" y="829"/>
                    <a:pt x="5358" y="836"/>
                    <a:pt x="5312" y="836"/>
                  </a:cubicBezTo>
                  <a:cubicBezTo>
                    <a:pt x="5148" y="836"/>
                    <a:pt x="5063" y="746"/>
                    <a:pt x="4896" y="528"/>
                  </a:cubicBezTo>
                  <a:cubicBezTo>
                    <a:pt x="4728" y="305"/>
                    <a:pt x="4495" y="0"/>
                    <a:pt x="4038" y="0"/>
                  </a:cubicBezTo>
                  <a:cubicBezTo>
                    <a:pt x="3581" y="0"/>
                    <a:pt x="3348" y="305"/>
                    <a:pt x="3180" y="528"/>
                  </a:cubicBezTo>
                  <a:cubicBezTo>
                    <a:pt x="3013" y="746"/>
                    <a:pt x="2929" y="836"/>
                    <a:pt x="2764" y="836"/>
                  </a:cubicBezTo>
                  <a:cubicBezTo>
                    <a:pt x="2599" y="836"/>
                    <a:pt x="2516" y="746"/>
                    <a:pt x="2349" y="528"/>
                  </a:cubicBezTo>
                  <a:cubicBezTo>
                    <a:pt x="2179" y="305"/>
                    <a:pt x="1947" y="0"/>
                    <a:pt x="1491" y="0"/>
                  </a:cubicBezTo>
                  <a:close/>
                </a:path>
              </a:pathLst>
            </a:custGeom>
            <a:solidFill>
              <a:srgbClr val="EBE2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5"/>
            <p:cNvSpPr/>
            <p:nvPr/>
          </p:nvSpPr>
          <p:spPr>
            <a:xfrm flipH="1">
              <a:off x="1002469" y="3088337"/>
              <a:ext cx="610990" cy="69368"/>
            </a:xfrm>
            <a:custGeom>
              <a:avLst/>
              <a:gdLst/>
              <a:ahLst/>
              <a:cxnLst/>
              <a:rect l="l" t="t" r="r" b="b"/>
              <a:pathLst>
                <a:path w="8350" h="948" extrusionOk="0">
                  <a:moveTo>
                    <a:pt x="0" y="1"/>
                  </a:moveTo>
                  <a:lnTo>
                    <a:pt x="0" y="947"/>
                  </a:lnTo>
                  <a:lnTo>
                    <a:pt x="8349" y="947"/>
                  </a:lnTo>
                  <a:lnTo>
                    <a:pt x="8349" y="1"/>
                  </a:lnTo>
                  <a:close/>
                </a:path>
              </a:pathLst>
            </a:custGeom>
            <a:solidFill>
              <a:srgbClr val="C19E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7" name="Google Shape;877;p25"/>
          <p:cNvSpPr/>
          <p:nvPr/>
        </p:nvSpPr>
        <p:spPr>
          <a:xfrm>
            <a:off x="48184" y="4635576"/>
            <a:ext cx="2629208" cy="177125"/>
          </a:xfrm>
          <a:custGeom>
            <a:avLst/>
            <a:gdLst/>
            <a:ahLst/>
            <a:cxnLst/>
            <a:rect l="l" t="t" r="r" b="b"/>
            <a:pathLst>
              <a:path w="55489" h="1" fill="none" extrusionOk="0">
                <a:moveTo>
                  <a:pt x="55488" y="0"/>
                </a:moveTo>
                <a:lnTo>
                  <a:pt x="1" y="0"/>
                </a:lnTo>
              </a:path>
            </a:pathLst>
          </a:custGeom>
          <a:noFill/>
          <a:ln w="19050" cap="rnd" cmpd="sng">
            <a:solidFill>
              <a:srgbClr val="CCCCCC"/>
            </a:solidFill>
            <a:prstDash val="solid"/>
            <a:miter lim="114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82" name="Google Shape;882;p25"/>
          <p:cNvCxnSpPr>
            <a:cxnSpLocks/>
            <a:stCxn id="99" idx="1"/>
          </p:cNvCxnSpPr>
          <p:nvPr/>
        </p:nvCxnSpPr>
        <p:spPr>
          <a:xfrm rot="10800000" flipV="1">
            <a:off x="1909571" y="2902914"/>
            <a:ext cx="1168599" cy="143878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81" name="Google Shape;881;p25"/>
          <p:cNvSpPr/>
          <p:nvPr/>
        </p:nvSpPr>
        <p:spPr>
          <a:xfrm>
            <a:off x="1928802" y="2870562"/>
            <a:ext cx="351900" cy="351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402;p19">
            <a:extLst>
              <a:ext uri="{FF2B5EF4-FFF2-40B4-BE49-F238E27FC236}">
                <a16:creationId xmlns:a16="http://schemas.microsoft.com/office/drawing/2014/main" id="{1453E1F6-7350-4AD7-AB92-EFC3937600A4}"/>
              </a:ext>
            </a:extLst>
          </p:cNvPr>
          <p:cNvSpPr/>
          <p:nvPr/>
        </p:nvSpPr>
        <p:spPr>
          <a:xfrm>
            <a:off x="3078169" y="1558876"/>
            <a:ext cx="4972500" cy="2688075"/>
          </a:xfrm>
          <a:prstGeom prst="roundRect">
            <a:avLst>
              <a:gd name="adj" fmla="val 12751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It is very important and from them we learn the principles of conversation with people, the principles of every conversation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79995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5"/>
          <p:cNvSpPr txBox="1">
            <a:spLocks noGrp="1"/>
          </p:cNvSpPr>
          <p:nvPr>
            <p:ph type="title"/>
          </p:nvPr>
        </p:nvSpPr>
        <p:spPr>
          <a:xfrm>
            <a:off x="749914" y="397905"/>
            <a:ext cx="77040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881" name="Google Shape;881;p25"/>
          <p:cNvSpPr/>
          <p:nvPr/>
        </p:nvSpPr>
        <p:spPr>
          <a:xfrm>
            <a:off x="1928802" y="2870562"/>
            <a:ext cx="351900" cy="351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402;p19">
            <a:extLst>
              <a:ext uri="{FF2B5EF4-FFF2-40B4-BE49-F238E27FC236}">
                <a16:creationId xmlns:a16="http://schemas.microsoft.com/office/drawing/2014/main" id="{1453E1F6-7350-4AD7-AB92-EFC3937600A4}"/>
              </a:ext>
            </a:extLst>
          </p:cNvPr>
          <p:cNvSpPr/>
          <p:nvPr/>
        </p:nvSpPr>
        <p:spPr>
          <a:xfrm>
            <a:off x="2280702" y="1201814"/>
            <a:ext cx="6247128" cy="3763520"/>
          </a:xfrm>
          <a:prstGeom prst="roundRect">
            <a:avLst>
              <a:gd name="adj" fmla="val 12751"/>
            </a:avLst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2280000" algn="bl" rotWithShape="0">
              <a:schemeClr val="accent6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Libretexts</a:t>
            </a:r>
            <a:r>
              <a:rPr lang="en-US" dirty="0"/>
              <a:t>. (2022, June 25). 9.1: Principles of conversation. Social Sci </a:t>
            </a:r>
            <a:r>
              <a:rPr lang="en-US" dirty="0" err="1"/>
              <a:t>LibreTexts</a:t>
            </a:r>
            <a:r>
              <a:rPr lang="en-US" dirty="0"/>
              <a:t>. Retrieved December 14, 2022, from </a:t>
            </a:r>
            <a:r>
              <a:rPr lang="en-US" dirty="0">
                <a:hlinkClick r:id="rId3"/>
              </a:rPr>
              <a:t>https://socialsci.libretexts.org/Bookshelves/Communication/Introduction_to_Communication/Communicating_to_Connect_-_Interpersonal_Communication_for_Today_(Usera)/09%3A_Conversation_Skills/9.01%3A_Principles_of_Conversation</a:t>
            </a: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Google. (n.d.). Google search. Retrieved December 14, 2022, from https://www.google.com/search?q=Examples%2B%2Bprinciples%2Bof%2Bconversation&amp;amp;rlz=1C1GCEA_enLY1030LY1030&amp;amp;hl=en&amp;amp;source=lnms&amp;amp;sa=X&amp;amp;ved=2ahUKEwiR6-O56fb7AhUFvaQKHUDvDEUQ_AUoAHoECAoQAg&amp;amp;biw=1536&amp;amp;bih=722&amp;amp;dpr=1.25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408B45EE-758B-4DF4-B97E-D6D757D47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32183" y="178166"/>
            <a:ext cx="5525309" cy="635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6796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232321"/>
      </a:lt2>
      <a:accent1>
        <a:srgbClr val="8999CE"/>
      </a:accent1>
      <a:accent2>
        <a:srgbClr val="E2A8A2"/>
      </a:accent2>
      <a:accent3>
        <a:srgbClr val="E4796B"/>
      </a:accent3>
      <a:accent4>
        <a:srgbClr val="FEC357"/>
      </a:accent4>
      <a:accent5>
        <a:srgbClr val="659E67"/>
      </a:accent5>
      <a:accent6>
        <a:srgbClr val="E1E2EA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240</Words>
  <Application>Microsoft Office PowerPoint</Application>
  <PresentationFormat>On-screen Show (16:9)</PresentationFormat>
  <Paragraphs>54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Fira Sans Extra Condensed</vt:lpstr>
      <vt:lpstr>Fira Sans Extra Condensed SemiBold</vt:lpstr>
      <vt:lpstr>Roboto</vt:lpstr>
      <vt:lpstr>Simple Light</vt:lpstr>
      <vt:lpstr>Libyan International Medical University Faculty of Business Administration</vt:lpstr>
      <vt:lpstr>TABLE OF CONTENTS </vt:lpstr>
      <vt:lpstr>Introduction </vt:lpstr>
      <vt:lpstr>Principles of Conversation</vt:lpstr>
      <vt:lpstr>PowerPoint Presentation</vt:lpstr>
      <vt:lpstr>PowerPoint Presentation</vt:lpstr>
      <vt:lpstr>Conclusion</vt:lpstr>
      <vt:lpstr>Reflection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ROUYA</dc:creator>
  <cp:lastModifiedBy>Maher Fattouh</cp:lastModifiedBy>
  <cp:revision>4</cp:revision>
  <dcterms:modified xsi:type="dcterms:W3CDTF">2023-02-15T07:20:36Z</dcterms:modified>
</cp:coreProperties>
</file>