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PT Serif" panose="020B0604020202020204" charset="0"/>
      <p:regular r:id="rId11"/>
      <p:bold r:id="rId12"/>
      <p:italic r:id="rId13"/>
      <p:boldItalic r:id="rId14"/>
    </p:embeddedFont>
    <p:embeddedFont>
      <p:font typeface="Ultra" panose="020B0604020202020204" charset="0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258013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44b14182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244b14182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244b14182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244b14182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44b14182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44b14182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44b14182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44b14182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44b14182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44b14182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44b141825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244b141825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44b141825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244b141825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hatha_3299@limu.edu.ly" TargetMode="Externa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434025" cy="143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1599" y="0"/>
            <a:ext cx="1732400" cy="12351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1510263" y="332263"/>
            <a:ext cx="58251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latin typeface="PT Serif"/>
                <a:ea typeface="PT Serif"/>
                <a:cs typeface="PT Serif"/>
                <a:sym typeface="PT Serif"/>
              </a:rPr>
              <a:t>Libyan International Medical University </a:t>
            </a:r>
            <a:endParaRPr sz="2300" b="1"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latin typeface="PT Serif"/>
                <a:ea typeface="PT Serif"/>
                <a:cs typeface="PT Serif"/>
                <a:sym typeface="PT Serif"/>
              </a:rPr>
              <a:t>Faculty of Business Administration</a:t>
            </a:r>
            <a:endParaRPr sz="2300"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0" y="4096800"/>
            <a:ext cx="46848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Name : Shatha wail elwerfalli</a:t>
            </a:r>
            <a:endParaRPr b="1"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Number : 3299</a:t>
            </a:r>
            <a:endParaRPr b="1"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Email : </a:t>
            </a:r>
            <a:r>
              <a:rPr lang="en" b="1" u="sng">
                <a:solidFill>
                  <a:schemeClr val="hlink"/>
                </a:solidFill>
                <a:latin typeface="PT Serif"/>
                <a:ea typeface="PT Serif"/>
                <a:cs typeface="PT Serif"/>
                <a:sym typeface="PT Serif"/>
                <a:hlinkClick r:id="rId5"/>
              </a:rPr>
              <a:t>shatha_3299@limu.edu.ly</a:t>
            </a: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 </a:t>
            </a:r>
            <a:endParaRPr b="1"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Date : 14th / April / 2022</a:t>
            </a:r>
            <a:endParaRPr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63350" y="2637750"/>
            <a:ext cx="82173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latin typeface="PT Serif"/>
                <a:ea typeface="PT Serif"/>
                <a:cs typeface="PT Serif"/>
                <a:sym typeface="PT Serif"/>
              </a:rPr>
              <a:t>Essential Criterion for Preparing a Research Presentation</a:t>
            </a:r>
            <a:endParaRPr sz="2300" b="1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Objectives</a:t>
            </a:r>
            <a:r>
              <a:rPr lang="en"/>
              <a:t> </a:t>
            </a: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2516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T Serif"/>
              <a:buChar char="●"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Understand the concept of the Essential Criterion for Preparing a Research Presentation.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T Serif"/>
              <a:buChar char="●"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Get to know more about it 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589025" y="4672525"/>
            <a:ext cx="34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2455850" y="420225"/>
            <a:ext cx="3121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 b="1">
                <a:latin typeface="PT Serif"/>
                <a:ea typeface="PT Serif"/>
                <a:cs typeface="PT Serif"/>
                <a:sym typeface="PT Serif"/>
              </a:rPr>
              <a:t>Table of Contents</a:t>
            </a:r>
            <a:r>
              <a:rPr lang="en" sz="2020">
                <a:latin typeface="Ultra"/>
                <a:ea typeface="Ultra"/>
                <a:cs typeface="Ultra"/>
                <a:sym typeface="Ultra"/>
              </a:rPr>
              <a:t> </a:t>
            </a:r>
            <a:endParaRPr sz="202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What are the Essential Criterion for Preparing a Research Presentation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Criteria in Preparing a Presentation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References 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8638600" y="4784075"/>
            <a:ext cx="421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The Essential Criterion for Preparing a Presentation :</a:t>
            </a:r>
            <a:endParaRPr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-The Presentation should have a clear purpose and central idea.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-The Presentation should have an identifiable introduction, body and conclusion.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-Main ideas should be supported.</a:t>
            </a:r>
            <a:endParaRPr sz="19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9" name="Google Shape;79;p16"/>
          <p:cNvSpPr txBox="1"/>
          <p:nvPr/>
        </p:nvSpPr>
        <p:spPr>
          <a:xfrm>
            <a:off x="8700575" y="4846050"/>
            <a:ext cx="44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Criteria in Preparing a Presentation :</a:t>
            </a:r>
            <a:endParaRPr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There are several steps to prepare a presentation which are :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-Analyze your audience 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-Select a topic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 Define the objective of the presentation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-Prepare the body of the presentation 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-Prepare the introduction and conclusion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-Practice Delivering the presentation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-Using methods </a:t>
            </a:r>
            <a:endParaRPr sz="15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8539450" y="4697325"/>
            <a:ext cx="43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298625" y="333500"/>
            <a:ext cx="239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>
                <a:latin typeface="Ultra"/>
                <a:ea typeface="Ultra"/>
                <a:cs typeface="Ultra"/>
                <a:sym typeface="Ultra"/>
              </a:rPr>
              <a:t>Conclusion </a:t>
            </a:r>
            <a:endParaRPr sz="242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The presentation should have accurate information of your topic, clear , relevant , objectives , sufficient , interesting , complete , and adapted to the purpose of the presentation and the sources of information should be clearly identified .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3" name="Google Shape;93;p18"/>
          <p:cNvSpPr txBox="1"/>
          <p:nvPr/>
        </p:nvSpPr>
        <p:spPr>
          <a:xfrm>
            <a:off x="8589025" y="4734500"/>
            <a:ext cx="40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149925" y="85600"/>
            <a:ext cx="2241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PT Serif"/>
                <a:ea typeface="PT Serif"/>
                <a:cs typeface="PT Serif"/>
                <a:sym typeface="PT Serif"/>
              </a:rPr>
              <a:t>References </a:t>
            </a:r>
            <a:endParaRPr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Essential Criterion for Preparing a Presentation . Steps in preparing a presentation. (n.d.). Retrieved April 13, 2022.</a:t>
            </a:r>
            <a:endParaRPr sz="15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8626200" y="4759275"/>
            <a:ext cx="51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body" idx="1"/>
          </p:nvPr>
        </p:nvSpPr>
        <p:spPr>
          <a:xfrm>
            <a:off x="2094600" y="1797150"/>
            <a:ext cx="6291600" cy="236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Thank you </a:t>
            </a:r>
            <a:endParaRPr sz="36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3600" b="1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Any Questions ?</a:t>
            </a:r>
            <a:endParaRPr sz="3600" b="1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On-screen Show (16:9)</PresentationFormat>
  <Paragraphs>40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PT Serif</vt:lpstr>
      <vt:lpstr>Arial</vt:lpstr>
      <vt:lpstr>Ultra</vt:lpstr>
      <vt:lpstr>Simple Light</vt:lpstr>
      <vt:lpstr>PowerPoint Presentation</vt:lpstr>
      <vt:lpstr>Objectives </vt:lpstr>
      <vt:lpstr>Table of Contents </vt:lpstr>
      <vt:lpstr>The Essential Criterion for Preparing a Presentation :</vt:lpstr>
      <vt:lpstr>Criteria in Preparing a Presentation :</vt:lpstr>
      <vt:lpstr>Conclusion 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Maher Fattouh</cp:lastModifiedBy>
  <cp:revision>1</cp:revision>
  <dcterms:modified xsi:type="dcterms:W3CDTF">2022-05-12T08:33:24Z</dcterms:modified>
</cp:coreProperties>
</file>