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71" r:id="rId5"/>
    <p:sldId id="259" r:id="rId6"/>
    <p:sldId id="260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288CC2-5287-4595-86DB-2B8EC21B07C3}" type="datetimeFigureOut">
              <a:rPr lang="ar-SA" smtClean="0"/>
              <a:t>04/07/1442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78D45B3-909B-4542-8AE8-F4949E49CC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275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D45B3-909B-4542-8AE8-F4949E49CC4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55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FBF7CBD-B1A8-4602-B84B-E56ABDFE46AE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32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53AD6-FA22-473B-98F9-7002E279AB18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4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48754-0358-477B-8576-732B5958D70B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93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1BBC-E5A6-4C99-A38D-1577319E31C5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805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348C4-4B4A-40BD-A272-F153E9C9155A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04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47A-4EE5-4722-85E3-493E0BA0D671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528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1B7B-2F70-41E8-A66E-AF813DFCEC86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14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6AAF-7DE2-48E5-827C-164ABBE12C92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51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CC04-38CC-4274-AFF4-0BBCAD3D69FA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37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DCE-C1DA-4862-AD5B-8023DD151CEE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8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2B1-46B4-478C-8190-08FF609C7B31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58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73414-9E5F-4F58-A1E9-E7931DCA8381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9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17D8-CFCD-400F-8F07-ECFFAB75AB97}" type="datetime1">
              <a:rPr lang="en-US" smtClean="0"/>
              <a:t>2/15/2021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9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1226-04DA-41E2-990C-125E045A9611}" type="datetime1">
              <a:rPr lang="en-US" smtClean="0"/>
              <a:t>2/15/2021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33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68A8-B3B6-44B6-B6B1-93D8A61843AD}" type="datetime1">
              <a:rPr lang="en-US" smtClean="0"/>
              <a:t>2/15/2021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30C9-637F-404E-AC56-E5681BF53658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69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F0A2-CA66-413E-82A9-AA6DF4A563D5}" type="datetime1">
              <a:rPr lang="en-US" smtClean="0"/>
              <a:t>2/15/2021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7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C94CF1-B907-47AE-8E10-BD647ECF63F4}" type="datetime1">
              <a:rPr lang="en-US" smtClean="0"/>
              <a:t>2/15/2021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A0CEE2-791C-4619-A8B0-67EC296B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0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981200"/>
            <a:ext cx="5550033" cy="1232057"/>
          </a:xfrm>
        </p:spPr>
        <p:txBody>
          <a:bodyPr/>
          <a:lstStyle/>
          <a:p>
            <a:r>
              <a:rPr lang="en-US" b="1" dirty="0" smtClean="0">
                <a:latin typeface="Algerian" panose="04020705040A02060702" pitchFamily="82" charset="0"/>
              </a:rPr>
              <a:t>STRATEGIES </a:t>
            </a:r>
            <a:r>
              <a:rPr lang="en-US" b="1" dirty="0" smtClean="0">
                <a:latin typeface="Algerian" panose="04020705040A02060702" pitchFamily="82" charset="0"/>
              </a:rPr>
              <a:t>of </a:t>
            </a:r>
            <a:r>
              <a:rPr lang="en-US" b="1" dirty="0" smtClean="0">
                <a:latin typeface="Algerian" panose="04020705040A02060702" pitchFamily="82" charset="0"/>
              </a:rPr>
              <a:t>interest groups</a:t>
            </a:r>
            <a:endParaRPr lang="en-US" b="1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By: </a:t>
            </a:r>
            <a:r>
              <a:rPr lang="en-US" sz="2800" dirty="0" err="1" smtClean="0"/>
              <a:t>Muhaned</a:t>
            </a:r>
            <a:r>
              <a:rPr lang="en-US" sz="2800" dirty="0" smtClean="0"/>
              <a:t> </a:t>
            </a:r>
            <a:r>
              <a:rPr lang="en-US" sz="2800" dirty="0" err="1"/>
              <a:t>G</a:t>
            </a:r>
            <a:r>
              <a:rPr lang="en-US" sz="2800" dirty="0" err="1" smtClean="0"/>
              <a:t>umati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ID: 2510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4350"/>
            <a:ext cx="7254974" cy="11888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94350"/>
            <a:ext cx="1560678" cy="160337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 </a:t>
            </a:r>
          </a:p>
          <a:p>
            <a:endParaRPr lang="en-US" dirty="0"/>
          </a:p>
          <a:p>
            <a:r>
              <a:rPr lang="en-US" dirty="0" smtClean="0"/>
              <a:t>Body </a:t>
            </a:r>
          </a:p>
          <a:p>
            <a:endParaRPr lang="en-US" dirty="0"/>
          </a:p>
          <a:p>
            <a:r>
              <a:rPr lang="en-US" dirty="0" smtClean="0"/>
              <a:t>Conclusion </a:t>
            </a:r>
          </a:p>
          <a:p>
            <a:endParaRPr lang="en-US" dirty="0"/>
          </a:p>
          <a:p>
            <a:r>
              <a:rPr lang="en-US" dirty="0" smtClean="0"/>
              <a:t>References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7" y="2682272"/>
            <a:ext cx="3611563" cy="325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interest group is a group of </a:t>
            </a:r>
            <a:r>
              <a:rPr lang="en-US" dirty="0"/>
              <a:t>people that seeks to influence public policy on the basis of a particular common interest or concern.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733" y="3886200"/>
            <a:ext cx="4191000" cy="19335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Strategies of interest groups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and indirect </a:t>
            </a:r>
            <a:r>
              <a:rPr lang="en-US" dirty="0" smtClean="0"/>
              <a:t>strategies are </a:t>
            </a:r>
            <a:r>
              <a:rPr lang="en-US" dirty="0"/>
              <a:t>general classifications of the techniques used by interest </a:t>
            </a:r>
            <a:r>
              <a:rPr lang="en-US" dirty="0" smtClean="0"/>
              <a:t>groups.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687232"/>
            <a:ext cx="4495800" cy="22479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irect </a:t>
            </a:r>
            <a:r>
              <a:rPr lang="en-US" b="1" dirty="0"/>
              <a:t>strategies that interest groups use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Lobbying </a:t>
            </a:r>
            <a:r>
              <a:rPr lang="en-US" dirty="0" smtClean="0"/>
              <a:t>techniques</a:t>
            </a:r>
          </a:p>
          <a:p>
            <a:endParaRPr lang="en-US" dirty="0"/>
          </a:p>
          <a:p>
            <a:r>
              <a:rPr lang="en-US" dirty="0"/>
              <a:t>Rating government </a:t>
            </a:r>
            <a:r>
              <a:rPr lang="en-US" dirty="0" smtClean="0"/>
              <a:t>officials</a:t>
            </a:r>
          </a:p>
          <a:p>
            <a:endParaRPr lang="en-US" dirty="0"/>
          </a:p>
          <a:p>
            <a:r>
              <a:rPr lang="en-US" dirty="0"/>
              <a:t>Building alliances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399" y="2490135"/>
            <a:ext cx="3119437" cy="1532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337123"/>
            <a:ext cx="3119437" cy="1226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29" y="4950194"/>
            <a:ext cx="3690408" cy="12558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3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</a:t>
            </a:r>
            <a:r>
              <a:rPr lang="en-US" b="1" dirty="0" smtClean="0"/>
              <a:t>ndirect </a:t>
            </a:r>
            <a:r>
              <a:rPr lang="en-US" b="1" dirty="0"/>
              <a:t>strategies that interest groups use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Generating public </a:t>
            </a:r>
            <a:r>
              <a:rPr lang="en-US" dirty="0" smtClean="0"/>
              <a:t>pressure</a:t>
            </a:r>
          </a:p>
          <a:p>
            <a:endParaRPr lang="en-US" dirty="0"/>
          </a:p>
          <a:p>
            <a:r>
              <a:rPr lang="en-US" dirty="0"/>
              <a:t>Using constituents as </a:t>
            </a:r>
            <a:r>
              <a:rPr lang="en-US" dirty="0" smtClean="0"/>
              <a:t>lobbyists</a:t>
            </a:r>
          </a:p>
          <a:p>
            <a:endParaRPr lang="en-US" dirty="0"/>
          </a:p>
          <a:p>
            <a:r>
              <a:rPr lang="en-US" dirty="0"/>
              <a:t>Public protest demonstrations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452035"/>
            <a:ext cx="2876550" cy="1612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12633"/>
            <a:ext cx="2876550" cy="1220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5013678"/>
            <a:ext cx="4581525" cy="12209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conclusion, interest group strategies are divided into direct and indirect strategies.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633" y="3657600"/>
            <a:ext cx="4267200" cy="21431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Interest Groups: The Politics of Influence. (2013). American Government, 185-218. doi:10.4324/9780203109397-9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0CEE2-791C-4619-A8B0-67EC296B15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1066</TotalTime>
  <Words>137</Words>
  <Application>Microsoft Office PowerPoint</Application>
  <PresentationFormat>On-screen Show (4:3)</PresentationFormat>
  <Paragraphs>41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Algerian</vt:lpstr>
      <vt:lpstr>Arial</vt:lpstr>
      <vt:lpstr>Calibri</vt:lpstr>
      <vt:lpstr>Garamond</vt:lpstr>
      <vt:lpstr>Organic</vt:lpstr>
      <vt:lpstr>STRATEGIES of interest groups</vt:lpstr>
      <vt:lpstr>Content </vt:lpstr>
      <vt:lpstr>Introduction </vt:lpstr>
      <vt:lpstr>Strategies of interest groups </vt:lpstr>
      <vt:lpstr>Direct strategies that interest groups use include:</vt:lpstr>
      <vt:lpstr>Indirect strategies that interest groups use include:</vt:lpstr>
      <vt:lpstr>Conclusion </vt:lpstr>
      <vt:lpstr>References </vt:lpstr>
      <vt:lpstr>PowerPoint Presentation</vt:lpstr>
    </vt:vector>
  </TitlesOfParts>
  <Company>n0ak95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n0ak95</dc:creator>
  <cp:lastModifiedBy>user</cp:lastModifiedBy>
  <cp:revision>14</cp:revision>
  <dcterms:created xsi:type="dcterms:W3CDTF">2021-01-06T22:15:21Z</dcterms:created>
  <dcterms:modified xsi:type="dcterms:W3CDTF">2021-02-15T07:30:53Z</dcterms:modified>
</cp:coreProperties>
</file>