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8"/>
  </p:notesMasterIdLst>
  <p:sldIdLst>
    <p:sldId id="256" r:id="rId2"/>
    <p:sldId id="258" r:id="rId3"/>
    <p:sldId id="259" r:id="rId4"/>
    <p:sldId id="275" r:id="rId5"/>
    <p:sldId id="260" r:id="rId6"/>
    <p:sldId id="264" r:id="rId7"/>
    <p:sldId id="278" r:id="rId8"/>
    <p:sldId id="265" r:id="rId9"/>
    <p:sldId id="270" r:id="rId10"/>
    <p:sldId id="273" r:id="rId11"/>
    <p:sldId id="261" r:id="rId12"/>
    <p:sldId id="301" r:id="rId13"/>
    <p:sldId id="302" r:id="rId14"/>
    <p:sldId id="303" r:id="rId15"/>
    <p:sldId id="282" r:id="rId16"/>
    <p:sldId id="304" r:id="rId17"/>
  </p:sldIdLst>
  <p:sldSz cx="9144000" cy="5143500" type="screen16x9"/>
  <p:notesSz cx="6858000" cy="9144000"/>
  <p:embeddedFontLst>
    <p:embeddedFont>
      <p:font typeface="Calibri" panose="020F0502020204030204" pitchFamily="34" charset="0"/>
      <p:regular r:id="rId19"/>
      <p:bold r:id="rId20"/>
      <p:italic r:id="rId21"/>
      <p:boldItalic r:id="rId22"/>
    </p:embeddedFont>
    <p:embeddedFont>
      <p:font typeface="Quicksand" panose="00000500000000000000" pitchFamily="2" charset="0"/>
      <p:regular r:id="rId23"/>
      <p:bold r:id="rId24"/>
    </p:embeddedFont>
    <p:embeddedFont>
      <p:font typeface="Montserrat" panose="020B0604020202020204" charset="0"/>
      <p:regular r:id="rId25"/>
      <p:bold r:id="rId26"/>
      <p:italic r:id="rId27"/>
      <p:boldItalic r:id="rId28"/>
    </p:embeddedFont>
    <p:embeddedFont>
      <p:font typeface="Quicksand SemiBold" panose="020B0604020202020204" charset="0"/>
      <p:regular r:id="rId29"/>
      <p:bold r:id="rId30"/>
    </p:embeddedFont>
    <p:embeddedFont>
      <p:font typeface="Quicksand Medium" panose="00000600000000000000" pitchFamily="2" charset="0"/>
      <p:regular r:id="rId31"/>
      <p:bold r:id="rId32"/>
    </p:embeddedFont>
    <p:embeddedFont>
      <p:font typeface="Raleway" panose="020B060402020202020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40">
          <p15:clr>
            <a:srgbClr val="EA4335"/>
          </p15:clr>
        </p15:guide>
        <p15:guide id="2" pos="449">
          <p15:clr>
            <a:srgbClr val="EA4335"/>
          </p15:clr>
        </p15:guide>
        <p15:guide id="3" pos="5311">
          <p15:clr>
            <a:srgbClr val="EA4335"/>
          </p15:clr>
        </p15:guide>
        <p15:guide id="4" orient="horz" pos="2900">
          <p15:clr>
            <a:srgbClr val="EA433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915719F-FAE1-41AA-B9C6-72CC50764079}">
  <a:tblStyle styleId="{4915719F-FAE1-41AA-B9C6-72CC5076407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60"/>
      </p:cViewPr>
      <p:guideLst>
        <p:guide orient="horz" pos="340"/>
        <p:guide pos="449"/>
        <p:guide pos="5311"/>
        <p:guide orient="horz" pos="290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font" Target="fonts/font1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font" Target="fonts/font18.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font" Target="fonts/font1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962c8e87b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962c8e87b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9"/>
        <p:cNvGrpSpPr/>
        <p:nvPr/>
      </p:nvGrpSpPr>
      <p:grpSpPr>
        <a:xfrm>
          <a:off x="0" y="0"/>
          <a:ext cx="0" cy="0"/>
          <a:chOff x="0" y="0"/>
          <a:chExt cx="0" cy="0"/>
        </a:xfrm>
      </p:grpSpPr>
      <p:sp>
        <p:nvSpPr>
          <p:cNvPr id="2130" name="Google Shape;2130;gac1805a762_0_3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1" name="Google Shape;2131;gac1805a762_0_3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Google Shape;764;gab65fa5a09_0_6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5" name="Google Shape;765;gab65fa5a09_0_6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Google Shape;764;gab65fa5a09_0_6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5" name="Google Shape;765;gab65fa5a09_0_6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7577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Google Shape;764;gab65fa5a09_0_6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5" name="Google Shape;765;gab65fa5a09_0_6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957069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Google Shape;764;gab65fa5a09_0_6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5" name="Google Shape;765;gab65fa5a09_0_6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53364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2"/>
        <p:cNvGrpSpPr/>
        <p:nvPr/>
      </p:nvGrpSpPr>
      <p:grpSpPr>
        <a:xfrm>
          <a:off x="0" y="0"/>
          <a:ext cx="0" cy="0"/>
          <a:chOff x="0" y="0"/>
          <a:chExt cx="0" cy="0"/>
        </a:xfrm>
      </p:grpSpPr>
      <p:sp>
        <p:nvSpPr>
          <p:cNvPr id="3263" name="Google Shape;3263;gac42a99c9a_2_160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4" name="Google Shape;3264;gac42a99c9a_2_160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2"/>
        <p:cNvGrpSpPr/>
        <p:nvPr/>
      </p:nvGrpSpPr>
      <p:grpSpPr>
        <a:xfrm>
          <a:off x="0" y="0"/>
          <a:ext cx="0" cy="0"/>
          <a:chOff x="0" y="0"/>
          <a:chExt cx="0" cy="0"/>
        </a:xfrm>
      </p:grpSpPr>
      <p:sp>
        <p:nvSpPr>
          <p:cNvPr id="3263" name="Google Shape;3263;gac42a99c9a_2_160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4" name="Google Shape;3264;gac42a99c9a_2_160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04697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g93d42c1dd5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g93d42c1dd5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ga12744ced6_0_7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9" name="Google Shape;549;ga12744ced6_0_7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4"/>
        <p:cNvGrpSpPr/>
        <p:nvPr/>
      </p:nvGrpSpPr>
      <p:grpSpPr>
        <a:xfrm>
          <a:off x="0" y="0"/>
          <a:ext cx="0" cy="0"/>
          <a:chOff x="0" y="0"/>
          <a:chExt cx="0" cy="0"/>
        </a:xfrm>
      </p:grpSpPr>
      <p:sp>
        <p:nvSpPr>
          <p:cNvPr id="2215" name="Google Shape;2215;gac1805a762_0_3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6" name="Google Shape;2216;gac1805a762_0_3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4"/>
        <p:cNvGrpSpPr/>
        <p:nvPr/>
      </p:nvGrpSpPr>
      <p:grpSpPr>
        <a:xfrm>
          <a:off x="0" y="0"/>
          <a:ext cx="0" cy="0"/>
          <a:chOff x="0" y="0"/>
          <a:chExt cx="0" cy="0"/>
        </a:xfrm>
      </p:grpSpPr>
      <p:sp>
        <p:nvSpPr>
          <p:cNvPr id="645" name="Google Shape;645;g93d42c1dd5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6" name="Google Shape;646;g93d42c1dd5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2"/>
        <p:cNvGrpSpPr/>
        <p:nvPr/>
      </p:nvGrpSpPr>
      <p:grpSpPr>
        <a:xfrm>
          <a:off x="0" y="0"/>
          <a:ext cx="0" cy="0"/>
          <a:chOff x="0" y="0"/>
          <a:chExt cx="0" cy="0"/>
        </a:xfrm>
      </p:grpSpPr>
      <p:sp>
        <p:nvSpPr>
          <p:cNvPr id="1223" name="Google Shape;1223;ga25244219c_8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4" name="Google Shape;1224;ga25244219c_8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9"/>
        <p:cNvGrpSpPr/>
        <p:nvPr/>
      </p:nvGrpSpPr>
      <p:grpSpPr>
        <a:xfrm>
          <a:off x="0" y="0"/>
          <a:ext cx="0" cy="0"/>
          <a:chOff x="0" y="0"/>
          <a:chExt cx="0" cy="0"/>
        </a:xfrm>
      </p:grpSpPr>
      <p:sp>
        <p:nvSpPr>
          <p:cNvPr id="2560" name="Google Shape;2560;ga25244219c_8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1" name="Google Shape;2561;ga25244219c_8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9"/>
        <p:cNvGrpSpPr/>
        <p:nvPr/>
      </p:nvGrpSpPr>
      <p:grpSpPr>
        <a:xfrm>
          <a:off x="0" y="0"/>
          <a:ext cx="0" cy="0"/>
          <a:chOff x="0" y="0"/>
          <a:chExt cx="0" cy="0"/>
        </a:xfrm>
      </p:grpSpPr>
      <p:sp>
        <p:nvSpPr>
          <p:cNvPr id="1350" name="Google Shape;1350;ga12744ced6_0_7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1" name="Google Shape;1351;ga12744ced6_0_7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6"/>
        <p:cNvGrpSpPr/>
        <p:nvPr/>
      </p:nvGrpSpPr>
      <p:grpSpPr>
        <a:xfrm>
          <a:off x="0" y="0"/>
          <a:ext cx="0" cy="0"/>
          <a:chOff x="0" y="0"/>
          <a:chExt cx="0" cy="0"/>
        </a:xfrm>
      </p:grpSpPr>
      <p:sp>
        <p:nvSpPr>
          <p:cNvPr id="1797" name="Google Shape;1797;gac1805a762_0_1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8" name="Google Shape;1798;gac1805a762_0_1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615950" y="1300925"/>
            <a:ext cx="5912100" cy="17040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Font typeface="Quicksand Medium"/>
              <a:buNone/>
              <a:defRPr sz="5200" b="0">
                <a:latin typeface="Quicksand Medium"/>
                <a:ea typeface="Quicksand Medium"/>
                <a:cs typeface="Quicksand Medium"/>
                <a:sym typeface="Quicksand Medium"/>
              </a:defRPr>
            </a:lvl1pPr>
            <a:lvl2pPr lvl="1" algn="ctr">
              <a:spcBef>
                <a:spcPts val="0"/>
              </a:spcBef>
              <a:spcAft>
                <a:spcPts val="0"/>
              </a:spcAft>
              <a:buSzPts val="5200"/>
              <a:buFont typeface="Quicksand Medium"/>
              <a:buNone/>
              <a:defRPr sz="5200" b="0">
                <a:latin typeface="Quicksand Medium"/>
                <a:ea typeface="Quicksand Medium"/>
                <a:cs typeface="Quicksand Medium"/>
                <a:sym typeface="Quicksand Medium"/>
              </a:defRPr>
            </a:lvl2pPr>
            <a:lvl3pPr lvl="2" algn="ctr">
              <a:spcBef>
                <a:spcPts val="0"/>
              </a:spcBef>
              <a:spcAft>
                <a:spcPts val="0"/>
              </a:spcAft>
              <a:buSzPts val="5200"/>
              <a:buFont typeface="Quicksand Medium"/>
              <a:buNone/>
              <a:defRPr sz="5200" b="0">
                <a:latin typeface="Quicksand Medium"/>
                <a:ea typeface="Quicksand Medium"/>
                <a:cs typeface="Quicksand Medium"/>
                <a:sym typeface="Quicksand Medium"/>
              </a:defRPr>
            </a:lvl3pPr>
            <a:lvl4pPr lvl="3" algn="ctr">
              <a:spcBef>
                <a:spcPts val="0"/>
              </a:spcBef>
              <a:spcAft>
                <a:spcPts val="0"/>
              </a:spcAft>
              <a:buSzPts val="5200"/>
              <a:buFont typeface="Quicksand Medium"/>
              <a:buNone/>
              <a:defRPr sz="5200" b="0">
                <a:latin typeface="Quicksand Medium"/>
                <a:ea typeface="Quicksand Medium"/>
                <a:cs typeface="Quicksand Medium"/>
                <a:sym typeface="Quicksand Medium"/>
              </a:defRPr>
            </a:lvl4pPr>
            <a:lvl5pPr lvl="4" algn="ctr">
              <a:spcBef>
                <a:spcPts val="0"/>
              </a:spcBef>
              <a:spcAft>
                <a:spcPts val="0"/>
              </a:spcAft>
              <a:buSzPts val="5200"/>
              <a:buFont typeface="Quicksand Medium"/>
              <a:buNone/>
              <a:defRPr sz="5200" b="0">
                <a:latin typeface="Quicksand Medium"/>
                <a:ea typeface="Quicksand Medium"/>
                <a:cs typeface="Quicksand Medium"/>
                <a:sym typeface="Quicksand Medium"/>
              </a:defRPr>
            </a:lvl5pPr>
            <a:lvl6pPr lvl="5" algn="ctr">
              <a:spcBef>
                <a:spcPts val="0"/>
              </a:spcBef>
              <a:spcAft>
                <a:spcPts val="0"/>
              </a:spcAft>
              <a:buSzPts val="5200"/>
              <a:buFont typeface="Quicksand Medium"/>
              <a:buNone/>
              <a:defRPr sz="5200" b="0">
                <a:latin typeface="Quicksand Medium"/>
                <a:ea typeface="Quicksand Medium"/>
                <a:cs typeface="Quicksand Medium"/>
                <a:sym typeface="Quicksand Medium"/>
              </a:defRPr>
            </a:lvl6pPr>
            <a:lvl7pPr lvl="6" algn="ctr">
              <a:spcBef>
                <a:spcPts val="0"/>
              </a:spcBef>
              <a:spcAft>
                <a:spcPts val="0"/>
              </a:spcAft>
              <a:buSzPts val="5200"/>
              <a:buFont typeface="Quicksand Medium"/>
              <a:buNone/>
              <a:defRPr sz="5200" b="0">
                <a:latin typeface="Quicksand Medium"/>
                <a:ea typeface="Quicksand Medium"/>
                <a:cs typeface="Quicksand Medium"/>
                <a:sym typeface="Quicksand Medium"/>
              </a:defRPr>
            </a:lvl7pPr>
            <a:lvl8pPr lvl="7" algn="ctr">
              <a:spcBef>
                <a:spcPts val="0"/>
              </a:spcBef>
              <a:spcAft>
                <a:spcPts val="0"/>
              </a:spcAft>
              <a:buSzPts val="5200"/>
              <a:buFont typeface="Quicksand Medium"/>
              <a:buNone/>
              <a:defRPr sz="5200" b="0">
                <a:latin typeface="Quicksand Medium"/>
                <a:ea typeface="Quicksand Medium"/>
                <a:cs typeface="Quicksand Medium"/>
                <a:sym typeface="Quicksand Medium"/>
              </a:defRPr>
            </a:lvl8pPr>
            <a:lvl9pPr lvl="8" algn="ctr">
              <a:spcBef>
                <a:spcPts val="0"/>
              </a:spcBef>
              <a:spcAft>
                <a:spcPts val="0"/>
              </a:spcAft>
              <a:buSzPts val="5200"/>
              <a:buFont typeface="Quicksand Medium"/>
              <a:buNone/>
              <a:defRPr sz="5200" b="0">
                <a:latin typeface="Quicksand Medium"/>
                <a:ea typeface="Quicksand Medium"/>
                <a:cs typeface="Quicksand Medium"/>
                <a:sym typeface="Quicksand Medium"/>
              </a:defRPr>
            </a:lvl9pPr>
          </a:lstStyle>
          <a:p>
            <a:endParaRPr/>
          </a:p>
        </p:txBody>
      </p:sp>
      <p:sp>
        <p:nvSpPr>
          <p:cNvPr id="11" name="Google Shape;11;p2"/>
          <p:cNvSpPr txBox="1">
            <a:spLocks noGrp="1"/>
          </p:cNvSpPr>
          <p:nvPr>
            <p:ph type="subTitle" idx="1"/>
          </p:nvPr>
        </p:nvSpPr>
        <p:spPr>
          <a:xfrm>
            <a:off x="2773800" y="3049963"/>
            <a:ext cx="3450000" cy="792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five columns">
  <p:cSld name="CUSTOM">
    <p:spTree>
      <p:nvGrpSpPr>
        <p:cNvPr id="1" name="Shape 62"/>
        <p:cNvGrpSpPr/>
        <p:nvPr/>
      </p:nvGrpSpPr>
      <p:grpSpPr>
        <a:xfrm>
          <a:off x="0" y="0"/>
          <a:ext cx="0" cy="0"/>
          <a:chOff x="0" y="0"/>
          <a:chExt cx="0" cy="0"/>
        </a:xfrm>
      </p:grpSpPr>
      <p:sp>
        <p:nvSpPr>
          <p:cNvPr id="63" name="Google Shape;63;p13"/>
          <p:cNvSpPr txBox="1">
            <a:spLocks noGrp="1"/>
          </p:cNvSpPr>
          <p:nvPr>
            <p:ph type="title"/>
          </p:nvPr>
        </p:nvSpPr>
        <p:spPr>
          <a:xfrm>
            <a:off x="311700" y="400725"/>
            <a:ext cx="8520600" cy="41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64" name="Google Shape;64;p13"/>
          <p:cNvSpPr txBox="1">
            <a:spLocks noGrp="1"/>
          </p:cNvSpPr>
          <p:nvPr>
            <p:ph type="body" idx="1"/>
          </p:nvPr>
        </p:nvSpPr>
        <p:spPr>
          <a:xfrm>
            <a:off x="819625" y="3522526"/>
            <a:ext cx="1467300" cy="794400"/>
          </a:xfrm>
          <a:prstGeom prst="rect">
            <a:avLst/>
          </a:prstGeom>
        </p:spPr>
        <p:txBody>
          <a:bodyPr spcFirstLastPara="1" wrap="square" lIns="91425" tIns="91425" rIns="91425" bIns="91425" anchor="t" anchorCtr="0">
            <a:noAutofit/>
          </a:bodyPr>
          <a:lstStyle>
            <a:lvl1pPr marL="457200" lvl="0" indent="-311150" algn="ctr" rtl="0">
              <a:spcBef>
                <a:spcPts val="0"/>
              </a:spcBef>
              <a:spcAft>
                <a:spcPts val="0"/>
              </a:spcAft>
              <a:buSzPts val="1300"/>
              <a:buChar char="●"/>
              <a:defRPr sz="1300"/>
            </a:lvl1pPr>
            <a:lvl2pPr marL="914400" lvl="1" indent="-311150" algn="ctr" rtl="0">
              <a:spcBef>
                <a:spcPts val="1600"/>
              </a:spcBef>
              <a:spcAft>
                <a:spcPts val="0"/>
              </a:spcAft>
              <a:buSzPts val="1300"/>
              <a:buChar char="○"/>
              <a:defRPr sz="1300"/>
            </a:lvl2pPr>
            <a:lvl3pPr marL="1371600" lvl="2" indent="-311150" algn="ctr" rtl="0">
              <a:spcBef>
                <a:spcPts val="1600"/>
              </a:spcBef>
              <a:spcAft>
                <a:spcPts val="0"/>
              </a:spcAft>
              <a:buSzPts val="1300"/>
              <a:buChar char="■"/>
              <a:defRPr sz="1300"/>
            </a:lvl3pPr>
            <a:lvl4pPr marL="1828800" lvl="3" indent="-311150" algn="ctr" rtl="0">
              <a:spcBef>
                <a:spcPts val="1600"/>
              </a:spcBef>
              <a:spcAft>
                <a:spcPts val="0"/>
              </a:spcAft>
              <a:buSzPts val="1300"/>
              <a:buChar char="●"/>
              <a:defRPr sz="1300"/>
            </a:lvl4pPr>
            <a:lvl5pPr marL="2286000" lvl="4" indent="-311150" algn="ctr" rtl="0">
              <a:spcBef>
                <a:spcPts val="1600"/>
              </a:spcBef>
              <a:spcAft>
                <a:spcPts val="0"/>
              </a:spcAft>
              <a:buSzPts val="1300"/>
              <a:buChar char="○"/>
              <a:defRPr sz="1300"/>
            </a:lvl5pPr>
            <a:lvl6pPr marL="2743200" lvl="5" indent="-311150" algn="ctr" rtl="0">
              <a:spcBef>
                <a:spcPts val="1600"/>
              </a:spcBef>
              <a:spcAft>
                <a:spcPts val="0"/>
              </a:spcAft>
              <a:buSzPts val="1300"/>
              <a:buChar char="■"/>
              <a:defRPr sz="1300"/>
            </a:lvl6pPr>
            <a:lvl7pPr marL="3200400" lvl="6" indent="-311150" algn="ctr" rtl="0">
              <a:spcBef>
                <a:spcPts val="1600"/>
              </a:spcBef>
              <a:spcAft>
                <a:spcPts val="0"/>
              </a:spcAft>
              <a:buSzPts val="1300"/>
              <a:buChar char="●"/>
              <a:defRPr sz="1300"/>
            </a:lvl7pPr>
            <a:lvl8pPr marL="3657600" lvl="7" indent="-311150" algn="ctr" rtl="0">
              <a:spcBef>
                <a:spcPts val="1600"/>
              </a:spcBef>
              <a:spcAft>
                <a:spcPts val="0"/>
              </a:spcAft>
              <a:buSzPts val="1300"/>
              <a:buChar char="○"/>
              <a:defRPr sz="1300"/>
            </a:lvl8pPr>
            <a:lvl9pPr marL="4114800" lvl="8" indent="-311150" algn="ctr" rtl="0">
              <a:spcBef>
                <a:spcPts val="1600"/>
              </a:spcBef>
              <a:spcAft>
                <a:spcPts val="1600"/>
              </a:spcAft>
              <a:buSzPts val="1300"/>
              <a:buChar char="■"/>
              <a:defRPr sz="1300"/>
            </a:lvl9pPr>
          </a:lstStyle>
          <a:p>
            <a:endParaRPr/>
          </a:p>
        </p:txBody>
      </p:sp>
      <p:sp>
        <p:nvSpPr>
          <p:cNvPr id="65" name="Google Shape;65;p13"/>
          <p:cNvSpPr txBox="1">
            <a:spLocks noGrp="1"/>
          </p:cNvSpPr>
          <p:nvPr>
            <p:ph type="subTitle" idx="2"/>
          </p:nvPr>
        </p:nvSpPr>
        <p:spPr>
          <a:xfrm>
            <a:off x="819633" y="3118750"/>
            <a:ext cx="1467300" cy="300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Font typeface="Quicksand SemiBold"/>
              <a:buNone/>
              <a:defRPr sz="1500">
                <a:latin typeface="Quicksand SemiBold"/>
                <a:ea typeface="Quicksand SemiBold"/>
                <a:cs typeface="Quicksand SemiBold"/>
                <a:sym typeface="Quicksand SemiBold"/>
              </a:defRPr>
            </a:lvl1pPr>
            <a:lvl2pPr lvl="1"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2pPr>
            <a:lvl3pPr lvl="2"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3pPr>
            <a:lvl4pPr lvl="3"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4pPr>
            <a:lvl5pPr lvl="4"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5pPr>
            <a:lvl6pPr lvl="5"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6pPr>
            <a:lvl7pPr lvl="6"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7pPr>
            <a:lvl8pPr lvl="7"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8pPr>
            <a:lvl9pPr lvl="8" algn="ctr" rtl="0">
              <a:spcBef>
                <a:spcPts val="1600"/>
              </a:spcBef>
              <a:spcAft>
                <a:spcPts val="1600"/>
              </a:spcAft>
              <a:buSzPts val="1400"/>
              <a:buFont typeface="Quicksand SemiBold"/>
              <a:buNone/>
              <a:defRPr>
                <a:latin typeface="Quicksand SemiBold"/>
                <a:ea typeface="Quicksand SemiBold"/>
                <a:cs typeface="Quicksand SemiBold"/>
                <a:sym typeface="Quicksand SemiBold"/>
              </a:defRPr>
            </a:lvl9pPr>
          </a:lstStyle>
          <a:p>
            <a:endParaRPr/>
          </a:p>
        </p:txBody>
      </p:sp>
      <p:sp>
        <p:nvSpPr>
          <p:cNvPr id="66" name="Google Shape;66;p13"/>
          <p:cNvSpPr txBox="1">
            <a:spLocks noGrp="1"/>
          </p:cNvSpPr>
          <p:nvPr>
            <p:ph type="body" idx="3"/>
          </p:nvPr>
        </p:nvSpPr>
        <p:spPr>
          <a:xfrm>
            <a:off x="2312725" y="3522526"/>
            <a:ext cx="1467300" cy="794400"/>
          </a:xfrm>
          <a:prstGeom prst="rect">
            <a:avLst/>
          </a:prstGeom>
        </p:spPr>
        <p:txBody>
          <a:bodyPr spcFirstLastPara="1" wrap="square" lIns="91425" tIns="91425" rIns="91425" bIns="91425" anchor="t" anchorCtr="0">
            <a:noAutofit/>
          </a:bodyPr>
          <a:lstStyle>
            <a:lvl1pPr marL="457200" lvl="0" indent="-311150" algn="ctr" rtl="0">
              <a:spcBef>
                <a:spcPts val="0"/>
              </a:spcBef>
              <a:spcAft>
                <a:spcPts val="0"/>
              </a:spcAft>
              <a:buSzPts val="1300"/>
              <a:buChar char="●"/>
              <a:defRPr sz="1300"/>
            </a:lvl1pPr>
            <a:lvl2pPr marL="914400" lvl="1" indent="-311150" algn="ctr" rtl="0">
              <a:spcBef>
                <a:spcPts val="1600"/>
              </a:spcBef>
              <a:spcAft>
                <a:spcPts val="0"/>
              </a:spcAft>
              <a:buSzPts val="1300"/>
              <a:buChar char="○"/>
              <a:defRPr sz="1300"/>
            </a:lvl2pPr>
            <a:lvl3pPr marL="1371600" lvl="2" indent="-311150" algn="ctr" rtl="0">
              <a:spcBef>
                <a:spcPts val="1600"/>
              </a:spcBef>
              <a:spcAft>
                <a:spcPts val="0"/>
              </a:spcAft>
              <a:buSzPts val="1300"/>
              <a:buChar char="■"/>
              <a:defRPr sz="1300"/>
            </a:lvl3pPr>
            <a:lvl4pPr marL="1828800" lvl="3" indent="-311150" algn="ctr" rtl="0">
              <a:spcBef>
                <a:spcPts val="1600"/>
              </a:spcBef>
              <a:spcAft>
                <a:spcPts val="0"/>
              </a:spcAft>
              <a:buSzPts val="1300"/>
              <a:buChar char="●"/>
              <a:defRPr sz="1300"/>
            </a:lvl4pPr>
            <a:lvl5pPr marL="2286000" lvl="4" indent="-311150" algn="ctr" rtl="0">
              <a:spcBef>
                <a:spcPts val="1600"/>
              </a:spcBef>
              <a:spcAft>
                <a:spcPts val="0"/>
              </a:spcAft>
              <a:buSzPts val="1300"/>
              <a:buChar char="○"/>
              <a:defRPr sz="1300"/>
            </a:lvl5pPr>
            <a:lvl6pPr marL="2743200" lvl="5" indent="-311150" algn="ctr" rtl="0">
              <a:spcBef>
                <a:spcPts val="1600"/>
              </a:spcBef>
              <a:spcAft>
                <a:spcPts val="0"/>
              </a:spcAft>
              <a:buSzPts val="1300"/>
              <a:buChar char="■"/>
              <a:defRPr sz="1300"/>
            </a:lvl6pPr>
            <a:lvl7pPr marL="3200400" lvl="6" indent="-311150" algn="ctr" rtl="0">
              <a:spcBef>
                <a:spcPts val="1600"/>
              </a:spcBef>
              <a:spcAft>
                <a:spcPts val="0"/>
              </a:spcAft>
              <a:buSzPts val="1300"/>
              <a:buChar char="●"/>
              <a:defRPr sz="1300"/>
            </a:lvl7pPr>
            <a:lvl8pPr marL="3657600" lvl="7" indent="-311150" algn="ctr" rtl="0">
              <a:spcBef>
                <a:spcPts val="1600"/>
              </a:spcBef>
              <a:spcAft>
                <a:spcPts val="0"/>
              </a:spcAft>
              <a:buSzPts val="1300"/>
              <a:buChar char="○"/>
              <a:defRPr sz="1300"/>
            </a:lvl8pPr>
            <a:lvl9pPr marL="4114800" lvl="8" indent="-311150" algn="ctr" rtl="0">
              <a:spcBef>
                <a:spcPts val="1600"/>
              </a:spcBef>
              <a:spcAft>
                <a:spcPts val="1600"/>
              </a:spcAft>
              <a:buSzPts val="1300"/>
              <a:buChar char="■"/>
              <a:defRPr sz="1300"/>
            </a:lvl9pPr>
          </a:lstStyle>
          <a:p>
            <a:endParaRPr/>
          </a:p>
        </p:txBody>
      </p:sp>
      <p:sp>
        <p:nvSpPr>
          <p:cNvPr id="67" name="Google Shape;67;p13"/>
          <p:cNvSpPr txBox="1">
            <a:spLocks noGrp="1"/>
          </p:cNvSpPr>
          <p:nvPr>
            <p:ph type="subTitle" idx="4"/>
          </p:nvPr>
        </p:nvSpPr>
        <p:spPr>
          <a:xfrm>
            <a:off x="2312733" y="3118750"/>
            <a:ext cx="1467300" cy="300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E04C5E"/>
              </a:buClr>
              <a:buSzPts val="1500"/>
              <a:buFont typeface="Quicksand SemiBold"/>
              <a:buNone/>
              <a:defRPr sz="1500">
                <a:solidFill>
                  <a:srgbClr val="E04C5E"/>
                </a:solidFill>
                <a:latin typeface="Quicksand SemiBold"/>
                <a:ea typeface="Quicksand SemiBold"/>
                <a:cs typeface="Quicksand SemiBold"/>
                <a:sym typeface="Quicksand SemiBold"/>
              </a:defRPr>
            </a:lvl1pPr>
            <a:lvl2pPr lvl="1" algn="ctr" rtl="0">
              <a:spcBef>
                <a:spcPts val="1600"/>
              </a:spcBef>
              <a:spcAft>
                <a:spcPts val="0"/>
              </a:spcAft>
              <a:buClr>
                <a:srgbClr val="E04C5E"/>
              </a:buClr>
              <a:buSzPts val="1400"/>
              <a:buFont typeface="Quicksand SemiBold"/>
              <a:buNone/>
              <a:defRPr>
                <a:solidFill>
                  <a:srgbClr val="E04C5E"/>
                </a:solidFill>
                <a:latin typeface="Quicksand SemiBold"/>
                <a:ea typeface="Quicksand SemiBold"/>
                <a:cs typeface="Quicksand SemiBold"/>
                <a:sym typeface="Quicksand SemiBold"/>
              </a:defRPr>
            </a:lvl2pPr>
            <a:lvl3pPr lvl="2" algn="ctr" rtl="0">
              <a:spcBef>
                <a:spcPts val="1600"/>
              </a:spcBef>
              <a:spcAft>
                <a:spcPts val="0"/>
              </a:spcAft>
              <a:buClr>
                <a:srgbClr val="E04C5E"/>
              </a:buClr>
              <a:buSzPts val="1400"/>
              <a:buFont typeface="Quicksand SemiBold"/>
              <a:buNone/>
              <a:defRPr>
                <a:solidFill>
                  <a:srgbClr val="E04C5E"/>
                </a:solidFill>
                <a:latin typeface="Quicksand SemiBold"/>
                <a:ea typeface="Quicksand SemiBold"/>
                <a:cs typeface="Quicksand SemiBold"/>
                <a:sym typeface="Quicksand SemiBold"/>
              </a:defRPr>
            </a:lvl3pPr>
            <a:lvl4pPr lvl="3" algn="ctr" rtl="0">
              <a:spcBef>
                <a:spcPts val="1600"/>
              </a:spcBef>
              <a:spcAft>
                <a:spcPts val="0"/>
              </a:spcAft>
              <a:buClr>
                <a:srgbClr val="E04C5E"/>
              </a:buClr>
              <a:buSzPts val="1400"/>
              <a:buFont typeface="Quicksand SemiBold"/>
              <a:buNone/>
              <a:defRPr>
                <a:solidFill>
                  <a:srgbClr val="E04C5E"/>
                </a:solidFill>
                <a:latin typeface="Quicksand SemiBold"/>
                <a:ea typeface="Quicksand SemiBold"/>
                <a:cs typeface="Quicksand SemiBold"/>
                <a:sym typeface="Quicksand SemiBold"/>
              </a:defRPr>
            </a:lvl4pPr>
            <a:lvl5pPr lvl="4" algn="ctr" rtl="0">
              <a:spcBef>
                <a:spcPts val="1600"/>
              </a:spcBef>
              <a:spcAft>
                <a:spcPts val="0"/>
              </a:spcAft>
              <a:buClr>
                <a:srgbClr val="E04C5E"/>
              </a:buClr>
              <a:buSzPts val="1400"/>
              <a:buFont typeface="Quicksand SemiBold"/>
              <a:buNone/>
              <a:defRPr>
                <a:solidFill>
                  <a:srgbClr val="E04C5E"/>
                </a:solidFill>
                <a:latin typeface="Quicksand SemiBold"/>
                <a:ea typeface="Quicksand SemiBold"/>
                <a:cs typeface="Quicksand SemiBold"/>
                <a:sym typeface="Quicksand SemiBold"/>
              </a:defRPr>
            </a:lvl5pPr>
            <a:lvl6pPr lvl="5" algn="ctr" rtl="0">
              <a:spcBef>
                <a:spcPts val="1600"/>
              </a:spcBef>
              <a:spcAft>
                <a:spcPts val="0"/>
              </a:spcAft>
              <a:buClr>
                <a:srgbClr val="E04C5E"/>
              </a:buClr>
              <a:buSzPts val="1400"/>
              <a:buFont typeface="Quicksand SemiBold"/>
              <a:buNone/>
              <a:defRPr>
                <a:solidFill>
                  <a:srgbClr val="E04C5E"/>
                </a:solidFill>
                <a:latin typeface="Quicksand SemiBold"/>
                <a:ea typeface="Quicksand SemiBold"/>
                <a:cs typeface="Quicksand SemiBold"/>
                <a:sym typeface="Quicksand SemiBold"/>
              </a:defRPr>
            </a:lvl6pPr>
            <a:lvl7pPr lvl="6" algn="ctr" rtl="0">
              <a:spcBef>
                <a:spcPts val="1600"/>
              </a:spcBef>
              <a:spcAft>
                <a:spcPts val="0"/>
              </a:spcAft>
              <a:buClr>
                <a:srgbClr val="E04C5E"/>
              </a:buClr>
              <a:buSzPts val="1400"/>
              <a:buFont typeface="Quicksand SemiBold"/>
              <a:buNone/>
              <a:defRPr>
                <a:solidFill>
                  <a:srgbClr val="E04C5E"/>
                </a:solidFill>
                <a:latin typeface="Quicksand SemiBold"/>
                <a:ea typeface="Quicksand SemiBold"/>
                <a:cs typeface="Quicksand SemiBold"/>
                <a:sym typeface="Quicksand SemiBold"/>
              </a:defRPr>
            </a:lvl7pPr>
            <a:lvl8pPr lvl="7" algn="ctr" rtl="0">
              <a:spcBef>
                <a:spcPts val="1600"/>
              </a:spcBef>
              <a:spcAft>
                <a:spcPts val="0"/>
              </a:spcAft>
              <a:buClr>
                <a:srgbClr val="E04C5E"/>
              </a:buClr>
              <a:buSzPts val="1400"/>
              <a:buFont typeface="Quicksand SemiBold"/>
              <a:buNone/>
              <a:defRPr>
                <a:solidFill>
                  <a:srgbClr val="E04C5E"/>
                </a:solidFill>
                <a:latin typeface="Quicksand SemiBold"/>
                <a:ea typeface="Quicksand SemiBold"/>
                <a:cs typeface="Quicksand SemiBold"/>
                <a:sym typeface="Quicksand SemiBold"/>
              </a:defRPr>
            </a:lvl8pPr>
            <a:lvl9pPr lvl="8" algn="ctr" rtl="0">
              <a:spcBef>
                <a:spcPts val="1600"/>
              </a:spcBef>
              <a:spcAft>
                <a:spcPts val="1600"/>
              </a:spcAft>
              <a:buClr>
                <a:srgbClr val="E04C5E"/>
              </a:buClr>
              <a:buSzPts val="1400"/>
              <a:buFont typeface="Quicksand SemiBold"/>
              <a:buNone/>
              <a:defRPr>
                <a:solidFill>
                  <a:srgbClr val="E04C5E"/>
                </a:solidFill>
                <a:latin typeface="Quicksand SemiBold"/>
                <a:ea typeface="Quicksand SemiBold"/>
                <a:cs typeface="Quicksand SemiBold"/>
                <a:sym typeface="Quicksand SemiBold"/>
              </a:defRPr>
            </a:lvl9pPr>
          </a:lstStyle>
          <a:p>
            <a:endParaRPr/>
          </a:p>
        </p:txBody>
      </p:sp>
      <p:sp>
        <p:nvSpPr>
          <p:cNvPr id="68" name="Google Shape;68;p13"/>
          <p:cNvSpPr txBox="1">
            <a:spLocks noGrp="1"/>
          </p:cNvSpPr>
          <p:nvPr>
            <p:ph type="body" idx="5"/>
          </p:nvPr>
        </p:nvSpPr>
        <p:spPr>
          <a:xfrm>
            <a:off x="3788350" y="3522526"/>
            <a:ext cx="1467300" cy="794400"/>
          </a:xfrm>
          <a:prstGeom prst="rect">
            <a:avLst/>
          </a:prstGeom>
        </p:spPr>
        <p:txBody>
          <a:bodyPr spcFirstLastPara="1" wrap="square" lIns="91425" tIns="91425" rIns="91425" bIns="91425" anchor="t" anchorCtr="0">
            <a:noAutofit/>
          </a:bodyPr>
          <a:lstStyle>
            <a:lvl1pPr marL="457200" lvl="0" indent="-311150" algn="ctr" rtl="0">
              <a:spcBef>
                <a:spcPts val="0"/>
              </a:spcBef>
              <a:spcAft>
                <a:spcPts val="0"/>
              </a:spcAft>
              <a:buSzPts val="1300"/>
              <a:buChar char="●"/>
              <a:defRPr sz="1300"/>
            </a:lvl1pPr>
            <a:lvl2pPr marL="914400" lvl="1" indent="-311150" algn="ctr" rtl="0">
              <a:spcBef>
                <a:spcPts val="1600"/>
              </a:spcBef>
              <a:spcAft>
                <a:spcPts val="0"/>
              </a:spcAft>
              <a:buSzPts val="1300"/>
              <a:buChar char="○"/>
              <a:defRPr sz="1300"/>
            </a:lvl2pPr>
            <a:lvl3pPr marL="1371600" lvl="2" indent="-311150" algn="ctr" rtl="0">
              <a:spcBef>
                <a:spcPts val="1600"/>
              </a:spcBef>
              <a:spcAft>
                <a:spcPts val="0"/>
              </a:spcAft>
              <a:buSzPts val="1300"/>
              <a:buChar char="■"/>
              <a:defRPr sz="1300"/>
            </a:lvl3pPr>
            <a:lvl4pPr marL="1828800" lvl="3" indent="-311150" algn="ctr" rtl="0">
              <a:spcBef>
                <a:spcPts val="1600"/>
              </a:spcBef>
              <a:spcAft>
                <a:spcPts val="0"/>
              </a:spcAft>
              <a:buSzPts val="1300"/>
              <a:buChar char="●"/>
              <a:defRPr sz="1300"/>
            </a:lvl4pPr>
            <a:lvl5pPr marL="2286000" lvl="4" indent="-311150" algn="ctr" rtl="0">
              <a:spcBef>
                <a:spcPts val="1600"/>
              </a:spcBef>
              <a:spcAft>
                <a:spcPts val="0"/>
              </a:spcAft>
              <a:buSzPts val="1300"/>
              <a:buChar char="○"/>
              <a:defRPr sz="1300"/>
            </a:lvl5pPr>
            <a:lvl6pPr marL="2743200" lvl="5" indent="-311150" algn="ctr" rtl="0">
              <a:spcBef>
                <a:spcPts val="1600"/>
              </a:spcBef>
              <a:spcAft>
                <a:spcPts val="0"/>
              </a:spcAft>
              <a:buSzPts val="1300"/>
              <a:buChar char="■"/>
              <a:defRPr sz="1300"/>
            </a:lvl6pPr>
            <a:lvl7pPr marL="3200400" lvl="6" indent="-311150" algn="ctr" rtl="0">
              <a:spcBef>
                <a:spcPts val="1600"/>
              </a:spcBef>
              <a:spcAft>
                <a:spcPts val="0"/>
              </a:spcAft>
              <a:buSzPts val="1300"/>
              <a:buChar char="●"/>
              <a:defRPr sz="1300"/>
            </a:lvl7pPr>
            <a:lvl8pPr marL="3657600" lvl="7" indent="-311150" algn="ctr" rtl="0">
              <a:spcBef>
                <a:spcPts val="1600"/>
              </a:spcBef>
              <a:spcAft>
                <a:spcPts val="0"/>
              </a:spcAft>
              <a:buSzPts val="1300"/>
              <a:buChar char="○"/>
              <a:defRPr sz="1300"/>
            </a:lvl8pPr>
            <a:lvl9pPr marL="4114800" lvl="8" indent="-311150" algn="ctr" rtl="0">
              <a:spcBef>
                <a:spcPts val="1600"/>
              </a:spcBef>
              <a:spcAft>
                <a:spcPts val="1600"/>
              </a:spcAft>
              <a:buSzPts val="1300"/>
              <a:buChar char="■"/>
              <a:defRPr sz="1300"/>
            </a:lvl9pPr>
          </a:lstStyle>
          <a:p>
            <a:endParaRPr/>
          </a:p>
        </p:txBody>
      </p:sp>
      <p:sp>
        <p:nvSpPr>
          <p:cNvPr id="69" name="Google Shape;69;p13"/>
          <p:cNvSpPr txBox="1">
            <a:spLocks noGrp="1"/>
          </p:cNvSpPr>
          <p:nvPr>
            <p:ph type="subTitle" idx="6"/>
          </p:nvPr>
        </p:nvSpPr>
        <p:spPr>
          <a:xfrm>
            <a:off x="3788358" y="3118750"/>
            <a:ext cx="1467300" cy="300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E0D8B8"/>
              </a:buClr>
              <a:buSzPts val="1500"/>
              <a:buFont typeface="Quicksand SemiBold"/>
              <a:buNone/>
              <a:defRPr sz="1500">
                <a:solidFill>
                  <a:srgbClr val="E0D8B8"/>
                </a:solidFill>
                <a:latin typeface="Quicksand SemiBold"/>
                <a:ea typeface="Quicksand SemiBold"/>
                <a:cs typeface="Quicksand SemiBold"/>
                <a:sym typeface="Quicksand SemiBold"/>
              </a:defRPr>
            </a:lvl1pPr>
            <a:lvl2pPr lvl="1" algn="ctr" rtl="0">
              <a:spcBef>
                <a:spcPts val="1600"/>
              </a:spcBef>
              <a:spcAft>
                <a:spcPts val="0"/>
              </a:spcAft>
              <a:buClr>
                <a:srgbClr val="E0D8B8"/>
              </a:buClr>
              <a:buSzPts val="1400"/>
              <a:buFont typeface="Quicksand SemiBold"/>
              <a:buNone/>
              <a:defRPr>
                <a:solidFill>
                  <a:srgbClr val="E0D8B8"/>
                </a:solidFill>
                <a:latin typeface="Quicksand SemiBold"/>
                <a:ea typeface="Quicksand SemiBold"/>
                <a:cs typeface="Quicksand SemiBold"/>
                <a:sym typeface="Quicksand SemiBold"/>
              </a:defRPr>
            </a:lvl2pPr>
            <a:lvl3pPr lvl="2" algn="ctr" rtl="0">
              <a:spcBef>
                <a:spcPts val="1600"/>
              </a:spcBef>
              <a:spcAft>
                <a:spcPts val="0"/>
              </a:spcAft>
              <a:buClr>
                <a:srgbClr val="E0D8B8"/>
              </a:buClr>
              <a:buSzPts val="1400"/>
              <a:buFont typeface="Quicksand SemiBold"/>
              <a:buNone/>
              <a:defRPr>
                <a:solidFill>
                  <a:srgbClr val="E0D8B8"/>
                </a:solidFill>
                <a:latin typeface="Quicksand SemiBold"/>
                <a:ea typeface="Quicksand SemiBold"/>
                <a:cs typeface="Quicksand SemiBold"/>
                <a:sym typeface="Quicksand SemiBold"/>
              </a:defRPr>
            </a:lvl3pPr>
            <a:lvl4pPr lvl="3" algn="ctr" rtl="0">
              <a:spcBef>
                <a:spcPts val="1600"/>
              </a:spcBef>
              <a:spcAft>
                <a:spcPts val="0"/>
              </a:spcAft>
              <a:buClr>
                <a:srgbClr val="E0D8B8"/>
              </a:buClr>
              <a:buSzPts val="1400"/>
              <a:buFont typeface="Quicksand SemiBold"/>
              <a:buNone/>
              <a:defRPr>
                <a:solidFill>
                  <a:srgbClr val="E0D8B8"/>
                </a:solidFill>
                <a:latin typeface="Quicksand SemiBold"/>
                <a:ea typeface="Quicksand SemiBold"/>
                <a:cs typeface="Quicksand SemiBold"/>
                <a:sym typeface="Quicksand SemiBold"/>
              </a:defRPr>
            </a:lvl4pPr>
            <a:lvl5pPr lvl="4" algn="ctr" rtl="0">
              <a:spcBef>
                <a:spcPts val="1600"/>
              </a:spcBef>
              <a:spcAft>
                <a:spcPts val="0"/>
              </a:spcAft>
              <a:buClr>
                <a:srgbClr val="E0D8B8"/>
              </a:buClr>
              <a:buSzPts val="1400"/>
              <a:buFont typeface="Quicksand SemiBold"/>
              <a:buNone/>
              <a:defRPr>
                <a:solidFill>
                  <a:srgbClr val="E0D8B8"/>
                </a:solidFill>
                <a:latin typeface="Quicksand SemiBold"/>
                <a:ea typeface="Quicksand SemiBold"/>
                <a:cs typeface="Quicksand SemiBold"/>
                <a:sym typeface="Quicksand SemiBold"/>
              </a:defRPr>
            </a:lvl5pPr>
            <a:lvl6pPr lvl="5" algn="ctr" rtl="0">
              <a:spcBef>
                <a:spcPts val="1600"/>
              </a:spcBef>
              <a:spcAft>
                <a:spcPts val="0"/>
              </a:spcAft>
              <a:buClr>
                <a:srgbClr val="E0D8B8"/>
              </a:buClr>
              <a:buSzPts val="1400"/>
              <a:buFont typeface="Quicksand SemiBold"/>
              <a:buNone/>
              <a:defRPr>
                <a:solidFill>
                  <a:srgbClr val="E0D8B8"/>
                </a:solidFill>
                <a:latin typeface="Quicksand SemiBold"/>
                <a:ea typeface="Quicksand SemiBold"/>
                <a:cs typeface="Quicksand SemiBold"/>
                <a:sym typeface="Quicksand SemiBold"/>
              </a:defRPr>
            </a:lvl6pPr>
            <a:lvl7pPr lvl="6" algn="ctr" rtl="0">
              <a:spcBef>
                <a:spcPts val="1600"/>
              </a:spcBef>
              <a:spcAft>
                <a:spcPts val="0"/>
              </a:spcAft>
              <a:buClr>
                <a:srgbClr val="E0D8B8"/>
              </a:buClr>
              <a:buSzPts val="1400"/>
              <a:buFont typeface="Quicksand SemiBold"/>
              <a:buNone/>
              <a:defRPr>
                <a:solidFill>
                  <a:srgbClr val="E0D8B8"/>
                </a:solidFill>
                <a:latin typeface="Quicksand SemiBold"/>
                <a:ea typeface="Quicksand SemiBold"/>
                <a:cs typeface="Quicksand SemiBold"/>
                <a:sym typeface="Quicksand SemiBold"/>
              </a:defRPr>
            </a:lvl7pPr>
            <a:lvl8pPr lvl="7" algn="ctr" rtl="0">
              <a:spcBef>
                <a:spcPts val="1600"/>
              </a:spcBef>
              <a:spcAft>
                <a:spcPts val="0"/>
              </a:spcAft>
              <a:buClr>
                <a:srgbClr val="E0D8B8"/>
              </a:buClr>
              <a:buSzPts val="1400"/>
              <a:buFont typeface="Quicksand SemiBold"/>
              <a:buNone/>
              <a:defRPr>
                <a:solidFill>
                  <a:srgbClr val="E0D8B8"/>
                </a:solidFill>
                <a:latin typeface="Quicksand SemiBold"/>
                <a:ea typeface="Quicksand SemiBold"/>
                <a:cs typeface="Quicksand SemiBold"/>
                <a:sym typeface="Quicksand SemiBold"/>
              </a:defRPr>
            </a:lvl8pPr>
            <a:lvl9pPr lvl="8" algn="ctr" rtl="0">
              <a:spcBef>
                <a:spcPts val="1600"/>
              </a:spcBef>
              <a:spcAft>
                <a:spcPts val="1600"/>
              </a:spcAft>
              <a:buClr>
                <a:srgbClr val="E0D8B8"/>
              </a:buClr>
              <a:buSzPts val="1400"/>
              <a:buFont typeface="Quicksand SemiBold"/>
              <a:buNone/>
              <a:defRPr>
                <a:solidFill>
                  <a:srgbClr val="E0D8B8"/>
                </a:solidFill>
                <a:latin typeface="Quicksand SemiBold"/>
                <a:ea typeface="Quicksand SemiBold"/>
                <a:cs typeface="Quicksand SemiBold"/>
                <a:sym typeface="Quicksand SemiBold"/>
              </a:defRPr>
            </a:lvl9pPr>
          </a:lstStyle>
          <a:p>
            <a:endParaRPr/>
          </a:p>
        </p:txBody>
      </p:sp>
      <p:sp>
        <p:nvSpPr>
          <p:cNvPr id="70" name="Google Shape;70;p13"/>
          <p:cNvSpPr txBox="1">
            <a:spLocks noGrp="1"/>
          </p:cNvSpPr>
          <p:nvPr>
            <p:ph type="body" idx="7"/>
          </p:nvPr>
        </p:nvSpPr>
        <p:spPr>
          <a:xfrm>
            <a:off x="5314475" y="3522526"/>
            <a:ext cx="1467300" cy="794400"/>
          </a:xfrm>
          <a:prstGeom prst="rect">
            <a:avLst/>
          </a:prstGeom>
        </p:spPr>
        <p:txBody>
          <a:bodyPr spcFirstLastPara="1" wrap="square" lIns="91425" tIns="91425" rIns="91425" bIns="91425" anchor="t" anchorCtr="0">
            <a:noAutofit/>
          </a:bodyPr>
          <a:lstStyle>
            <a:lvl1pPr marL="457200" lvl="0" indent="-311150" algn="ctr" rtl="0">
              <a:spcBef>
                <a:spcPts val="0"/>
              </a:spcBef>
              <a:spcAft>
                <a:spcPts val="0"/>
              </a:spcAft>
              <a:buSzPts val="1300"/>
              <a:buChar char="●"/>
              <a:defRPr sz="1300"/>
            </a:lvl1pPr>
            <a:lvl2pPr marL="914400" lvl="1" indent="-311150" algn="ctr" rtl="0">
              <a:spcBef>
                <a:spcPts val="1600"/>
              </a:spcBef>
              <a:spcAft>
                <a:spcPts val="0"/>
              </a:spcAft>
              <a:buSzPts val="1300"/>
              <a:buChar char="○"/>
              <a:defRPr sz="1300"/>
            </a:lvl2pPr>
            <a:lvl3pPr marL="1371600" lvl="2" indent="-311150" algn="ctr" rtl="0">
              <a:spcBef>
                <a:spcPts val="1600"/>
              </a:spcBef>
              <a:spcAft>
                <a:spcPts val="0"/>
              </a:spcAft>
              <a:buSzPts val="1300"/>
              <a:buChar char="■"/>
              <a:defRPr sz="1300"/>
            </a:lvl3pPr>
            <a:lvl4pPr marL="1828800" lvl="3" indent="-311150" algn="ctr" rtl="0">
              <a:spcBef>
                <a:spcPts val="1600"/>
              </a:spcBef>
              <a:spcAft>
                <a:spcPts val="0"/>
              </a:spcAft>
              <a:buSzPts val="1300"/>
              <a:buChar char="●"/>
              <a:defRPr sz="1300"/>
            </a:lvl4pPr>
            <a:lvl5pPr marL="2286000" lvl="4" indent="-311150" algn="ctr" rtl="0">
              <a:spcBef>
                <a:spcPts val="1600"/>
              </a:spcBef>
              <a:spcAft>
                <a:spcPts val="0"/>
              </a:spcAft>
              <a:buSzPts val="1300"/>
              <a:buChar char="○"/>
              <a:defRPr sz="1300"/>
            </a:lvl5pPr>
            <a:lvl6pPr marL="2743200" lvl="5" indent="-311150" algn="ctr" rtl="0">
              <a:spcBef>
                <a:spcPts val="1600"/>
              </a:spcBef>
              <a:spcAft>
                <a:spcPts val="0"/>
              </a:spcAft>
              <a:buSzPts val="1300"/>
              <a:buChar char="■"/>
              <a:defRPr sz="1300"/>
            </a:lvl6pPr>
            <a:lvl7pPr marL="3200400" lvl="6" indent="-311150" algn="ctr" rtl="0">
              <a:spcBef>
                <a:spcPts val="1600"/>
              </a:spcBef>
              <a:spcAft>
                <a:spcPts val="0"/>
              </a:spcAft>
              <a:buSzPts val="1300"/>
              <a:buChar char="●"/>
              <a:defRPr sz="1300"/>
            </a:lvl7pPr>
            <a:lvl8pPr marL="3657600" lvl="7" indent="-311150" algn="ctr" rtl="0">
              <a:spcBef>
                <a:spcPts val="1600"/>
              </a:spcBef>
              <a:spcAft>
                <a:spcPts val="0"/>
              </a:spcAft>
              <a:buSzPts val="1300"/>
              <a:buChar char="○"/>
              <a:defRPr sz="1300"/>
            </a:lvl8pPr>
            <a:lvl9pPr marL="4114800" lvl="8" indent="-311150" algn="ctr" rtl="0">
              <a:spcBef>
                <a:spcPts val="1600"/>
              </a:spcBef>
              <a:spcAft>
                <a:spcPts val="1600"/>
              </a:spcAft>
              <a:buSzPts val="1300"/>
              <a:buChar char="■"/>
              <a:defRPr sz="1300"/>
            </a:lvl9pPr>
          </a:lstStyle>
          <a:p>
            <a:endParaRPr/>
          </a:p>
        </p:txBody>
      </p:sp>
      <p:sp>
        <p:nvSpPr>
          <p:cNvPr id="71" name="Google Shape;71;p13"/>
          <p:cNvSpPr txBox="1">
            <a:spLocks noGrp="1"/>
          </p:cNvSpPr>
          <p:nvPr>
            <p:ph type="subTitle" idx="8"/>
          </p:nvPr>
        </p:nvSpPr>
        <p:spPr>
          <a:xfrm>
            <a:off x="5314483" y="3118750"/>
            <a:ext cx="1467300" cy="300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EA94AD"/>
              </a:buClr>
              <a:buSzPts val="1500"/>
              <a:buFont typeface="Quicksand SemiBold"/>
              <a:buNone/>
              <a:defRPr sz="1500">
                <a:solidFill>
                  <a:srgbClr val="EA94AD"/>
                </a:solidFill>
                <a:latin typeface="Quicksand SemiBold"/>
                <a:ea typeface="Quicksand SemiBold"/>
                <a:cs typeface="Quicksand SemiBold"/>
                <a:sym typeface="Quicksand SemiBold"/>
              </a:defRPr>
            </a:lvl1pPr>
            <a:lvl2pPr lvl="1" algn="ctr" rtl="0">
              <a:spcBef>
                <a:spcPts val="1600"/>
              </a:spcBef>
              <a:spcAft>
                <a:spcPts val="0"/>
              </a:spcAft>
              <a:buClr>
                <a:srgbClr val="EA94AD"/>
              </a:buClr>
              <a:buSzPts val="1400"/>
              <a:buFont typeface="Quicksand SemiBold"/>
              <a:buNone/>
              <a:defRPr>
                <a:solidFill>
                  <a:srgbClr val="EA94AD"/>
                </a:solidFill>
                <a:latin typeface="Quicksand SemiBold"/>
                <a:ea typeface="Quicksand SemiBold"/>
                <a:cs typeface="Quicksand SemiBold"/>
                <a:sym typeface="Quicksand SemiBold"/>
              </a:defRPr>
            </a:lvl2pPr>
            <a:lvl3pPr lvl="2" algn="ctr" rtl="0">
              <a:spcBef>
                <a:spcPts val="1600"/>
              </a:spcBef>
              <a:spcAft>
                <a:spcPts val="0"/>
              </a:spcAft>
              <a:buClr>
                <a:srgbClr val="EA94AD"/>
              </a:buClr>
              <a:buSzPts val="1400"/>
              <a:buFont typeface="Quicksand SemiBold"/>
              <a:buNone/>
              <a:defRPr>
                <a:solidFill>
                  <a:srgbClr val="EA94AD"/>
                </a:solidFill>
                <a:latin typeface="Quicksand SemiBold"/>
                <a:ea typeface="Quicksand SemiBold"/>
                <a:cs typeface="Quicksand SemiBold"/>
                <a:sym typeface="Quicksand SemiBold"/>
              </a:defRPr>
            </a:lvl3pPr>
            <a:lvl4pPr lvl="3" algn="ctr" rtl="0">
              <a:spcBef>
                <a:spcPts val="1600"/>
              </a:spcBef>
              <a:spcAft>
                <a:spcPts val="0"/>
              </a:spcAft>
              <a:buClr>
                <a:srgbClr val="EA94AD"/>
              </a:buClr>
              <a:buSzPts val="1400"/>
              <a:buFont typeface="Quicksand SemiBold"/>
              <a:buNone/>
              <a:defRPr>
                <a:solidFill>
                  <a:srgbClr val="EA94AD"/>
                </a:solidFill>
                <a:latin typeface="Quicksand SemiBold"/>
                <a:ea typeface="Quicksand SemiBold"/>
                <a:cs typeface="Quicksand SemiBold"/>
                <a:sym typeface="Quicksand SemiBold"/>
              </a:defRPr>
            </a:lvl4pPr>
            <a:lvl5pPr lvl="4" algn="ctr" rtl="0">
              <a:spcBef>
                <a:spcPts val="1600"/>
              </a:spcBef>
              <a:spcAft>
                <a:spcPts val="0"/>
              </a:spcAft>
              <a:buClr>
                <a:srgbClr val="EA94AD"/>
              </a:buClr>
              <a:buSzPts val="1400"/>
              <a:buFont typeface="Quicksand SemiBold"/>
              <a:buNone/>
              <a:defRPr>
                <a:solidFill>
                  <a:srgbClr val="EA94AD"/>
                </a:solidFill>
                <a:latin typeface="Quicksand SemiBold"/>
                <a:ea typeface="Quicksand SemiBold"/>
                <a:cs typeface="Quicksand SemiBold"/>
                <a:sym typeface="Quicksand SemiBold"/>
              </a:defRPr>
            </a:lvl5pPr>
            <a:lvl6pPr lvl="5" algn="ctr" rtl="0">
              <a:spcBef>
                <a:spcPts val="1600"/>
              </a:spcBef>
              <a:spcAft>
                <a:spcPts val="0"/>
              </a:spcAft>
              <a:buClr>
                <a:srgbClr val="EA94AD"/>
              </a:buClr>
              <a:buSzPts val="1400"/>
              <a:buFont typeface="Quicksand SemiBold"/>
              <a:buNone/>
              <a:defRPr>
                <a:solidFill>
                  <a:srgbClr val="EA94AD"/>
                </a:solidFill>
                <a:latin typeface="Quicksand SemiBold"/>
                <a:ea typeface="Quicksand SemiBold"/>
                <a:cs typeface="Quicksand SemiBold"/>
                <a:sym typeface="Quicksand SemiBold"/>
              </a:defRPr>
            </a:lvl6pPr>
            <a:lvl7pPr lvl="6" algn="ctr" rtl="0">
              <a:spcBef>
                <a:spcPts val="1600"/>
              </a:spcBef>
              <a:spcAft>
                <a:spcPts val="0"/>
              </a:spcAft>
              <a:buClr>
                <a:srgbClr val="EA94AD"/>
              </a:buClr>
              <a:buSzPts val="1400"/>
              <a:buFont typeface="Quicksand SemiBold"/>
              <a:buNone/>
              <a:defRPr>
                <a:solidFill>
                  <a:srgbClr val="EA94AD"/>
                </a:solidFill>
                <a:latin typeface="Quicksand SemiBold"/>
                <a:ea typeface="Quicksand SemiBold"/>
                <a:cs typeface="Quicksand SemiBold"/>
                <a:sym typeface="Quicksand SemiBold"/>
              </a:defRPr>
            </a:lvl7pPr>
            <a:lvl8pPr lvl="7" algn="ctr" rtl="0">
              <a:spcBef>
                <a:spcPts val="1600"/>
              </a:spcBef>
              <a:spcAft>
                <a:spcPts val="0"/>
              </a:spcAft>
              <a:buClr>
                <a:srgbClr val="EA94AD"/>
              </a:buClr>
              <a:buSzPts val="1400"/>
              <a:buFont typeface="Quicksand SemiBold"/>
              <a:buNone/>
              <a:defRPr>
                <a:solidFill>
                  <a:srgbClr val="EA94AD"/>
                </a:solidFill>
                <a:latin typeface="Quicksand SemiBold"/>
                <a:ea typeface="Quicksand SemiBold"/>
                <a:cs typeface="Quicksand SemiBold"/>
                <a:sym typeface="Quicksand SemiBold"/>
              </a:defRPr>
            </a:lvl8pPr>
            <a:lvl9pPr lvl="8" algn="ctr" rtl="0">
              <a:spcBef>
                <a:spcPts val="1600"/>
              </a:spcBef>
              <a:spcAft>
                <a:spcPts val="1600"/>
              </a:spcAft>
              <a:buClr>
                <a:srgbClr val="EA94AD"/>
              </a:buClr>
              <a:buSzPts val="1400"/>
              <a:buFont typeface="Quicksand SemiBold"/>
              <a:buNone/>
              <a:defRPr>
                <a:solidFill>
                  <a:srgbClr val="EA94AD"/>
                </a:solidFill>
                <a:latin typeface="Quicksand SemiBold"/>
                <a:ea typeface="Quicksand SemiBold"/>
                <a:cs typeface="Quicksand SemiBold"/>
                <a:sym typeface="Quicksand SemiBold"/>
              </a:defRPr>
            </a:lvl9pPr>
          </a:lstStyle>
          <a:p>
            <a:endParaRPr/>
          </a:p>
        </p:txBody>
      </p:sp>
      <p:sp>
        <p:nvSpPr>
          <p:cNvPr id="72" name="Google Shape;72;p13"/>
          <p:cNvSpPr txBox="1">
            <a:spLocks noGrp="1"/>
          </p:cNvSpPr>
          <p:nvPr>
            <p:ph type="body" idx="9"/>
          </p:nvPr>
        </p:nvSpPr>
        <p:spPr>
          <a:xfrm>
            <a:off x="6791100" y="3522526"/>
            <a:ext cx="1467300" cy="794400"/>
          </a:xfrm>
          <a:prstGeom prst="rect">
            <a:avLst/>
          </a:prstGeom>
        </p:spPr>
        <p:txBody>
          <a:bodyPr spcFirstLastPara="1" wrap="square" lIns="91425" tIns="91425" rIns="91425" bIns="91425" anchor="t" anchorCtr="0">
            <a:noAutofit/>
          </a:bodyPr>
          <a:lstStyle>
            <a:lvl1pPr marL="457200" lvl="0" indent="-311150" algn="ctr" rtl="0">
              <a:spcBef>
                <a:spcPts val="0"/>
              </a:spcBef>
              <a:spcAft>
                <a:spcPts val="0"/>
              </a:spcAft>
              <a:buSzPts val="1300"/>
              <a:buChar char="●"/>
              <a:defRPr sz="1300"/>
            </a:lvl1pPr>
            <a:lvl2pPr marL="914400" lvl="1" indent="-311150" algn="ctr" rtl="0">
              <a:spcBef>
                <a:spcPts val="1600"/>
              </a:spcBef>
              <a:spcAft>
                <a:spcPts val="0"/>
              </a:spcAft>
              <a:buSzPts val="1300"/>
              <a:buChar char="○"/>
              <a:defRPr sz="1300"/>
            </a:lvl2pPr>
            <a:lvl3pPr marL="1371600" lvl="2" indent="-311150" algn="ctr" rtl="0">
              <a:spcBef>
                <a:spcPts val="1600"/>
              </a:spcBef>
              <a:spcAft>
                <a:spcPts val="0"/>
              </a:spcAft>
              <a:buSzPts val="1300"/>
              <a:buChar char="■"/>
              <a:defRPr sz="1300"/>
            </a:lvl3pPr>
            <a:lvl4pPr marL="1828800" lvl="3" indent="-311150" algn="ctr" rtl="0">
              <a:spcBef>
                <a:spcPts val="1600"/>
              </a:spcBef>
              <a:spcAft>
                <a:spcPts val="0"/>
              </a:spcAft>
              <a:buSzPts val="1300"/>
              <a:buChar char="●"/>
              <a:defRPr sz="1300"/>
            </a:lvl4pPr>
            <a:lvl5pPr marL="2286000" lvl="4" indent="-311150" algn="ctr" rtl="0">
              <a:spcBef>
                <a:spcPts val="1600"/>
              </a:spcBef>
              <a:spcAft>
                <a:spcPts val="0"/>
              </a:spcAft>
              <a:buSzPts val="1300"/>
              <a:buChar char="○"/>
              <a:defRPr sz="1300"/>
            </a:lvl5pPr>
            <a:lvl6pPr marL="2743200" lvl="5" indent="-311150" algn="ctr" rtl="0">
              <a:spcBef>
                <a:spcPts val="1600"/>
              </a:spcBef>
              <a:spcAft>
                <a:spcPts val="0"/>
              </a:spcAft>
              <a:buSzPts val="1300"/>
              <a:buChar char="■"/>
              <a:defRPr sz="1300"/>
            </a:lvl6pPr>
            <a:lvl7pPr marL="3200400" lvl="6" indent="-311150" algn="ctr" rtl="0">
              <a:spcBef>
                <a:spcPts val="1600"/>
              </a:spcBef>
              <a:spcAft>
                <a:spcPts val="0"/>
              </a:spcAft>
              <a:buSzPts val="1300"/>
              <a:buChar char="●"/>
              <a:defRPr sz="1300"/>
            </a:lvl7pPr>
            <a:lvl8pPr marL="3657600" lvl="7" indent="-311150" algn="ctr" rtl="0">
              <a:spcBef>
                <a:spcPts val="1600"/>
              </a:spcBef>
              <a:spcAft>
                <a:spcPts val="0"/>
              </a:spcAft>
              <a:buSzPts val="1300"/>
              <a:buChar char="○"/>
              <a:defRPr sz="1300"/>
            </a:lvl8pPr>
            <a:lvl9pPr marL="4114800" lvl="8" indent="-311150" algn="ctr" rtl="0">
              <a:spcBef>
                <a:spcPts val="1600"/>
              </a:spcBef>
              <a:spcAft>
                <a:spcPts val="1600"/>
              </a:spcAft>
              <a:buSzPts val="1300"/>
              <a:buChar char="■"/>
              <a:defRPr sz="1300"/>
            </a:lvl9pPr>
          </a:lstStyle>
          <a:p>
            <a:endParaRPr/>
          </a:p>
        </p:txBody>
      </p:sp>
      <p:sp>
        <p:nvSpPr>
          <p:cNvPr id="73" name="Google Shape;73;p13"/>
          <p:cNvSpPr txBox="1">
            <a:spLocks noGrp="1"/>
          </p:cNvSpPr>
          <p:nvPr>
            <p:ph type="subTitle" idx="13"/>
          </p:nvPr>
        </p:nvSpPr>
        <p:spPr>
          <a:xfrm>
            <a:off x="6791108" y="3118750"/>
            <a:ext cx="1467300" cy="3006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E0CB0A"/>
              </a:buClr>
              <a:buSzPts val="1500"/>
              <a:buFont typeface="Quicksand SemiBold"/>
              <a:buNone/>
              <a:defRPr sz="1500">
                <a:solidFill>
                  <a:srgbClr val="E0CB0A"/>
                </a:solidFill>
                <a:latin typeface="Quicksand SemiBold"/>
                <a:ea typeface="Quicksand SemiBold"/>
                <a:cs typeface="Quicksand SemiBold"/>
                <a:sym typeface="Quicksand SemiBold"/>
              </a:defRPr>
            </a:lvl1pPr>
            <a:lvl2pPr lvl="1" algn="ctr" rtl="0">
              <a:spcBef>
                <a:spcPts val="1600"/>
              </a:spcBef>
              <a:spcAft>
                <a:spcPts val="0"/>
              </a:spcAft>
              <a:buClr>
                <a:srgbClr val="E0CB0A"/>
              </a:buClr>
              <a:buSzPts val="1400"/>
              <a:buFont typeface="Quicksand SemiBold"/>
              <a:buNone/>
              <a:defRPr>
                <a:solidFill>
                  <a:srgbClr val="E0CB0A"/>
                </a:solidFill>
                <a:latin typeface="Quicksand SemiBold"/>
                <a:ea typeface="Quicksand SemiBold"/>
                <a:cs typeface="Quicksand SemiBold"/>
                <a:sym typeface="Quicksand SemiBold"/>
              </a:defRPr>
            </a:lvl2pPr>
            <a:lvl3pPr lvl="2" algn="ctr" rtl="0">
              <a:spcBef>
                <a:spcPts val="1600"/>
              </a:spcBef>
              <a:spcAft>
                <a:spcPts val="0"/>
              </a:spcAft>
              <a:buClr>
                <a:srgbClr val="E0CB0A"/>
              </a:buClr>
              <a:buSzPts val="1400"/>
              <a:buFont typeface="Quicksand SemiBold"/>
              <a:buNone/>
              <a:defRPr>
                <a:solidFill>
                  <a:srgbClr val="E0CB0A"/>
                </a:solidFill>
                <a:latin typeface="Quicksand SemiBold"/>
                <a:ea typeface="Quicksand SemiBold"/>
                <a:cs typeface="Quicksand SemiBold"/>
                <a:sym typeface="Quicksand SemiBold"/>
              </a:defRPr>
            </a:lvl3pPr>
            <a:lvl4pPr lvl="3" algn="ctr" rtl="0">
              <a:spcBef>
                <a:spcPts val="1600"/>
              </a:spcBef>
              <a:spcAft>
                <a:spcPts val="0"/>
              </a:spcAft>
              <a:buClr>
                <a:srgbClr val="E0CB0A"/>
              </a:buClr>
              <a:buSzPts val="1400"/>
              <a:buFont typeface="Quicksand SemiBold"/>
              <a:buNone/>
              <a:defRPr>
                <a:solidFill>
                  <a:srgbClr val="E0CB0A"/>
                </a:solidFill>
                <a:latin typeface="Quicksand SemiBold"/>
                <a:ea typeface="Quicksand SemiBold"/>
                <a:cs typeface="Quicksand SemiBold"/>
                <a:sym typeface="Quicksand SemiBold"/>
              </a:defRPr>
            </a:lvl4pPr>
            <a:lvl5pPr lvl="4" algn="ctr" rtl="0">
              <a:spcBef>
                <a:spcPts val="1600"/>
              </a:spcBef>
              <a:spcAft>
                <a:spcPts val="0"/>
              </a:spcAft>
              <a:buClr>
                <a:srgbClr val="E0CB0A"/>
              </a:buClr>
              <a:buSzPts val="1400"/>
              <a:buFont typeface="Quicksand SemiBold"/>
              <a:buNone/>
              <a:defRPr>
                <a:solidFill>
                  <a:srgbClr val="E0CB0A"/>
                </a:solidFill>
                <a:latin typeface="Quicksand SemiBold"/>
                <a:ea typeface="Quicksand SemiBold"/>
                <a:cs typeface="Quicksand SemiBold"/>
                <a:sym typeface="Quicksand SemiBold"/>
              </a:defRPr>
            </a:lvl5pPr>
            <a:lvl6pPr lvl="5" algn="ctr" rtl="0">
              <a:spcBef>
                <a:spcPts val="1600"/>
              </a:spcBef>
              <a:spcAft>
                <a:spcPts val="0"/>
              </a:spcAft>
              <a:buClr>
                <a:srgbClr val="E0CB0A"/>
              </a:buClr>
              <a:buSzPts val="1400"/>
              <a:buFont typeface="Quicksand SemiBold"/>
              <a:buNone/>
              <a:defRPr>
                <a:solidFill>
                  <a:srgbClr val="E0CB0A"/>
                </a:solidFill>
                <a:latin typeface="Quicksand SemiBold"/>
                <a:ea typeface="Quicksand SemiBold"/>
                <a:cs typeface="Quicksand SemiBold"/>
                <a:sym typeface="Quicksand SemiBold"/>
              </a:defRPr>
            </a:lvl6pPr>
            <a:lvl7pPr lvl="6" algn="ctr" rtl="0">
              <a:spcBef>
                <a:spcPts val="1600"/>
              </a:spcBef>
              <a:spcAft>
                <a:spcPts val="0"/>
              </a:spcAft>
              <a:buClr>
                <a:srgbClr val="E0CB0A"/>
              </a:buClr>
              <a:buSzPts val="1400"/>
              <a:buFont typeface="Quicksand SemiBold"/>
              <a:buNone/>
              <a:defRPr>
                <a:solidFill>
                  <a:srgbClr val="E0CB0A"/>
                </a:solidFill>
                <a:latin typeface="Quicksand SemiBold"/>
                <a:ea typeface="Quicksand SemiBold"/>
                <a:cs typeface="Quicksand SemiBold"/>
                <a:sym typeface="Quicksand SemiBold"/>
              </a:defRPr>
            </a:lvl7pPr>
            <a:lvl8pPr lvl="7" algn="ctr" rtl="0">
              <a:spcBef>
                <a:spcPts val="1600"/>
              </a:spcBef>
              <a:spcAft>
                <a:spcPts val="0"/>
              </a:spcAft>
              <a:buClr>
                <a:srgbClr val="E0CB0A"/>
              </a:buClr>
              <a:buSzPts val="1400"/>
              <a:buFont typeface="Quicksand SemiBold"/>
              <a:buNone/>
              <a:defRPr>
                <a:solidFill>
                  <a:srgbClr val="E0CB0A"/>
                </a:solidFill>
                <a:latin typeface="Quicksand SemiBold"/>
                <a:ea typeface="Quicksand SemiBold"/>
                <a:cs typeface="Quicksand SemiBold"/>
                <a:sym typeface="Quicksand SemiBold"/>
              </a:defRPr>
            </a:lvl8pPr>
            <a:lvl9pPr lvl="8" algn="ctr" rtl="0">
              <a:spcBef>
                <a:spcPts val="1600"/>
              </a:spcBef>
              <a:spcAft>
                <a:spcPts val="1600"/>
              </a:spcAft>
              <a:buClr>
                <a:srgbClr val="E0CB0A"/>
              </a:buClr>
              <a:buSzPts val="1400"/>
              <a:buFont typeface="Quicksand SemiBold"/>
              <a:buNone/>
              <a:defRPr>
                <a:solidFill>
                  <a:srgbClr val="E0CB0A"/>
                </a:solidFill>
                <a:latin typeface="Quicksand SemiBold"/>
                <a:ea typeface="Quicksand SemiBold"/>
                <a:cs typeface="Quicksand SemiBold"/>
                <a:sym typeface="Quicksand SemiBold"/>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2">
  <p:cSld name="CUSTOM_4">
    <p:spTree>
      <p:nvGrpSpPr>
        <p:cNvPr id="1" name="Shape 92"/>
        <p:cNvGrpSpPr/>
        <p:nvPr/>
      </p:nvGrpSpPr>
      <p:grpSpPr>
        <a:xfrm>
          <a:off x="0" y="0"/>
          <a:ext cx="0" cy="0"/>
          <a:chOff x="0" y="0"/>
          <a:chExt cx="0" cy="0"/>
        </a:xfrm>
      </p:grpSpPr>
      <p:sp>
        <p:nvSpPr>
          <p:cNvPr id="93" name="Google Shape;93;p16"/>
          <p:cNvSpPr txBox="1">
            <a:spLocks noGrp="1"/>
          </p:cNvSpPr>
          <p:nvPr>
            <p:ph type="title"/>
          </p:nvPr>
        </p:nvSpPr>
        <p:spPr>
          <a:xfrm>
            <a:off x="1128450" y="1405175"/>
            <a:ext cx="4942200" cy="41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Main point">
  <p:cSld name="CUSTOM_9">
    <p:spTree>
      <p:nvGrpSpPr>
        <p:cNvPr id="1" name="Shape 113"/>
        <p:cNvGrpSpPr/>
        <p:nvPr/>
      </p:nvGrpSpPr>
      <p:grpSpPr>
        <a:xfrm>
          <a:off x="0" y="0"/>
          <a:ext cx="0" cy="0"/>
          <a:chOff x="0" y="0"/>
          <a:chExt cx="0" cy="0"/>
        </a:xfrm>
      </p:grpSpPr>
      <p:sp>
        <p:nvSpPr>
          <p:cNvPr id="114" name="Google Shape;114;p20"/>
          <p:cNvSpPr txBox="1">
            <a:spLocks noGrp="1"/>
          </p:cNvSpPr>
          <p:nvPr>
            <p:ph type="title"/>
          </p:nvPr>
        </p:nvSpPr>
        <p:spPr>
          <a:xfrm>
            <a:off x="3572425" y="1138350"/>
            <a:ext cx="5571600" cy="28668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F25764"/>
              </a:buClr>
              <a:buSzPts val="7200"/>
              <a:buNone/>
              <a:defRPr sz="7200">
                <a:solidFill>
                  <a:srgbClr val="F25764"/>
                </a:solidFill>
              </a:defRPr>
            </a:lvl1pPr>
            <a:lvl2pPr lvl="1" algn="ctr" rtl="0">
              <a:spcBef>
                <a:spcPts val="0"/>
              </a:spcBef>
              <a:spcAft>
                <a:spcPts val="0"/>
              </a:spcAft>
              <a:buClr>
                <a:srgbClr val="F25764"/>
              </a:buClr>
              <a:buSzPts val="7200"/>
              <a:buNone/>
              <a:defRPr sz="7200">
                <a:solidFill>
                  <a:srgbClr val="F25764"/>
                </a:solidFill>
              </a:defRPr>
            </a:lvl2pPr>
            <a:lvl3pPr lvl="2" algn="ctr" rtl="0">
              <a:spcBef>
                <a:spcPts val="0"/>
              </a:spcBef>
              <a:spcAft>
                <a:spcPts val="0"/>
              </a:spcAft>
              <a:buClr>
                <a:srgbClr val="F25764"/>
              </a:buClr>
              <a:buSzPts val="7200"/>
              <a:buNone/>
              <a:defRPr sz="7200">
                <a:solidFill>
                  <a:srgbClr val="F25764"/>
                </a:solidFill>
              </a:defRPr>
            </a:lvl3pPr>
            <a:lvl4pPr lvl="3" algn="ctr" rtl="0">
              <a:spcBef>
                <a:spcPts val="0"/>
              </a:spcBef>
              <a:spcAft>
                <a:spcPts val="0"/>
              </a:spcAft>
              <a:buClr>
                <a:srgbClr val="F25764"/>
              </a:buClr>
              <a:buSzPts val="7200"/>
              <a:buNone/>
              <a:defRPr sz="7200">
                <a:solidFill>
                  <a:srgbClr val="F25764"/>
                </a:solidFill>
              </a:defRPr>
            </a:lvl4pPr>
            <a:lvl5pPr lvl="4" algn="ctr" rtl="0">
              <a:spcBef>
                <a:spcPts val="0"/>
              </a:spcBef>
              <a:spcAft>
                <a:spcPts val="0"/>
              </a:spcAft>
              <a:buClr>
                <a:srgbClr val="F25764"/>
              </a:buClr>
              <a:buSzPts val="7200"/>
              <a:buNone/>
              <a:defRPr sz="7200">
                <a:solidFill>
                  <a:srgbClr val="F25764"/>
                </a:solidFill>
              </a:defRPr>
            </a:lvl5pPr>
            <a:lvl6pPr lvl="5" algn="ctr" rtl="0">
              <a:spcBef>
                <a:spcPts val="0"/>
              </a:spcBef>
              <a:spcAft>
                <a:spcPts val="0"/>
              </a:spcAft>
              <a:buClr>
                <a:srgbClr val="F25764"/>
              </a:buClr>
              <a:buSzPts val="7200"/>
              <a:buNone/>
              <a:defRPr sz="7200">
                <a:solidFill>
                  <a:srgbClr val="F25764"/>
                </a:solidFill>
              </a:defRPr>
            </a:lvl6pPr>
            <a:lvl7pPr lvl="6" algn="ctr" rtl="0">
              <a:spcBef>
                <a:spcPts val="0"/>
              </a:spcBef>
              <a:spcAft>
                <a:spcPts val="0"/>
              </a:spcAft>
              <a:buClr>
                <a:srgbClr val="F25764"/>
              </a:buClr>
              <a:buSzPts val="7200"/>
              <a:buNone/>
              <a:defRPr sz="7200">
                <a:solidFill>
                  <a:srgbClr val="F25764"/>
                </a:solidFill>
              </a:defRPr>
            </a:lvl7pPr>
            <a:lvl8pPr lvl="7" algn="ctr" rtl="0">
              <a:spcBef>
                <a:spcPts val="0"/>
              </a:spcBef>
              <a:spcAft>
                <a:spcPts val="0"/>
              </a:spcAft>
              <a:buClr>
                <a:srgbClr val="F25764"/>
              </a:buClr>
              <a:buSzPts val="7200"/>
              <a:buNone/>
              <a:defRPr sz="7200">
                <a:solidFill>
                  <a:srgbClr val="F25764"/>
                </a:solidFill>
              </a:defRPr>
            </a:lvl8pPr>
            <a:lvl9pPr lvl="8" algn="ctr" rtl="0">
              <a:spcBef>
                <a:spcPts val="0"/>
              </a:spcBef>
              <a:spcAft>
                <a:spcPts val="0"/>
              </a:spcAft>
              <a:buClr>
                <a:srgbClr val="F25764"/>
              </a:buClr>
              <a:buSzPts val="7200"/>
              <a:buNone/>
              <a:defRPr sz="7200">
                <a:solidFill>
                  <a:srgbClr val="F25764"/>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p:cSld name="CUSTOM_11">
    <p:spTree>
      <p:nvGrpSpPr>
        <p:cNvPr id="1" name="Shape 120"/>
        <p:cNvGrpSpPr/>
        <p:nvPr/>
      </p:nvGrpSpPr>
      <p:grpSpPr>
        <a:xfrm>
          <a:off x="0" y="0"/>
          <a:ext cx="0" cy="0"/>
          <a:chOff x="0" y="0"/>
          <a:chExt cx="0" cy="0"/>
        </a:xfrm>
      </p:grpSpPr>
      <p:sp>
        <p:nvSpPr>
          <p:cNvPr id="121" name="Google Shape;121;p22"/>
          <p:cNvSpPr txBox="1">
            <a:spLocks noGrp="1"/>
          </p:cNvSpPr>
          <p:nvPr>
            <p:ph type="title"/>
          </p:nvPr>
        </p:nvSpPr>
        <p:spPr>
          <a:xfrm>
            <a:off x="311700" y="400725"/>
            <a:ext cx="8520600" cy="41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22" name="Google Shape;122;p22"/>
          <p:cNvSpPr txBox="1">
            <a:spLocks noGrp="1"/>
          </p:cNvSpPr>
          <p:nvPr>
            <p:ph type="body" idx="1"/>
          </p:nvPr>
        </p:nvSpPr>
        <p:spPr>
          <a:xfrm>
            <a:off x="713225" y="1198175"/>
            <a:ext cx="7717800" cy="3410400"/>
          </a:xfrm>
          <a:prstGeom prst="rect">
            <a:avLst/>
          </a:prstGeom>
        </p:spPr>
        <p:txBody>
          <a:bodyPr spcFirstLastPara="1" wrap="square" lIns="91425" tIns="91425" rIns="91425" bIns="91425" anchor="t" anchorCtr="0">
            <a:noAutofit/>
          </a:bodyPr>
          <a:lstStyle>
            <a:lvl1pPr marL="457200" lvl="0" indent="-336550" rtl="0">
              <a:lnSpc>
                <a:spcPct val="115000"/>
              </a:lnSpc>
              <a:spcBef>
                <a:spcPts val="0"/>
              </a:spcBef>
              <a:spcAft>
                <a:spcPts val="0"/>
              </a:spcAft>
              <a:buClr>
                <a:srgbClr val="FFBD69"/>
              </a:buClr>
              <a:buSzPts val="1700"/>
              <a:buFont typeface="Montserrat"/>
              <a:buChar char="●"/>
              <a:defRPr sz="1400">
                <a:solidFill>
                  <a:srgbClr val="2A438C"/>
                </a:solidFill>
                <a:latin typeface="Raleway"/>
                <a:ea typeface="Raleway"/>
                <a:cs typeface="Raleway"/>
                <a:sym typeface="Raleway"/>
              </a:defRPr>
            </a:lvl1pPr>
            <a:lvl2pPr marL="914400" lvl="1" indent="-317500" rtl="0">
              <a:lnSpc>
                <a:spcPct val="115000"/>
              </a:lnSpc>
              <a:spcBef>
                <a:spcPts val="1600"/>
              </a:spcBef>
              <a:spcAft>
                <a:spcPts val="0"/>
              </a:spcAft>
              <a:buClr>
                <a:srgbClr val="313C42"/>
              </a:buClr>
              <a:buSzPts val="1400"/>
              <a:buFont typeface="Montserrat"/>
              <a:buChar char="○"/>
              <a:defRPr>
                <a:solidFill>
                  <a:srgbClr val="2A438C"/>
                </a:solidFill>
                <a:latin typeface="Raleway"/>
                <a:ea typeface="Raleway"/>
                <a:cs typeface="Raleway"/>
                <a:sym typeface="Raleway"/>
              </a:defRPr>
            </a:lvl2pPr>
            <a:lvl3pPr marL="1371600" lvl="2" indent="-317500" rtl="0">
              <a:lnSpc>
                <a:spcPct val="115000"/>
              </a:lnSpc>
              <a:spcBef>
                <a:spcPts val="1600"/>
              </a:spcBef>
              <a:spcAft>
                <a:spcPts val="0"/>
              </a:spcAft>
              <a:buClr>
                <a:srgbClr val="313C42"/>
              </a:buClr>
              <a:buSzPts val="1400"/>
              <a:buFont typeface="Montserrat"/>
              <a:buChar char="■"/>
              <a:defRPr>
                <a:solidFill>
                  <a:srgbClr val="2A438C"/>
                </a:solidFill>
                <a:latin typeface="Raleway"/>
                <a:ea typeface="Raleway"/>
                <a:cs typeface="Raleway"/>
                <a:sym typeface="Raleway"/>
              </a:defRPr>
            </a:lvl3pPr>
            <a:lvl4pPr marL="1828800" lvl="3" indent="-317500" rtl="0">
              <a:lnSpc>
                <a:spcPct val="115000"/>
              </a:lnSpc>
              <a:spcBef>
                <a:spcPts val="1600"/>
              </a:spcBef>
              <a:spcAft>
                <a:spcPts val="0"/>
              </a:spcAft>
              <a:buClr>
                <a:srgbClr val="313C42"/>
              </a:buClr>
              <a:buSzPts val="1400"/>
              <a:buFont typeface="Montserrat"/>
              <a:buChar char="●"/>
              <a:defRPr>
                <a:solidFill>
                  <a:srgbClr val="2A438C"/>
                </a:solidFill>
                <a:latin typeface="Raleway"/>
                <a:ea typeface="Raleway"/>
                <a:cs typeface="Raleway"/>
                <a:sym typeface="Raleway"/>
              </a:defRPr>
            </a:lvl4pPr>
            <a:lvl5pPr marL="2286000" lvl="4" indent="-317500" rtl="0">
              <a:lnSpc>
                <a:spcPct val="115000"/>
              </a:lnSpc>
              <a:spcBef>
                <a:spcPts val="1600"/>
              </a:spcBef>
              <a:spcAft>
                <a:spcPts val="0"/>
              </a:spcAft>
              <a:buClr>
                <a:srgbClr val="313C42"/>
              </a:buClr>
              <a:buSzPts val="1400"/>
              <a:buFont typeface="Montserrat"/>
              <a:buChar char="○"/>
              <a:defRPr>
                <a:solidFill>
                  <a:srgbClr val="2A438C"/>
                </a:solidFill>
                <a:latin typeface="Raleway"/>
                <a:ea typeface="Raleway"/>
                <a:cs typeface="Raleway"/>
                <a:sym typeface="Raleway"/>
              </a:defRPr>
            </a:lvl5pPr>
            <a:lvl6pPr marL="2743200" lvl="5" indent="-317500" rtl="0">
              <a:lnSpc>
                <a:spcPct val="115000"/>
              </a:lnSpc>
              <a:spcBef>
                <a:spcPts val="1600"/>
              </a:spcBef>
              <a:spcAft>
                <a:spcPts val="0"/>
              </a:spcAft>
              <a:buClr>
                <a:srgbClr val="313C42"/>
              </a:buClr>
              <a:buSzPts val="1400"/>
              <a:buFont typeface="Montserrat"/>
              <a:buChar char="■"/>
              <a:defRPr>
                <a:solidFill>
                  <a:srgbClr val="2A438C"/>
                </a:solidFill>
                <a:latin typeface="Raleway"/>
                <a:ea typeface="Raleway"/>
                <a:cs typeface="Raleway"/>
                <a:sym typeface="Raleway"/>
              </a:defRPr>
            </a:lvl6pPr>
            <a:lvl7pPr marL="3200400" lvl="6" indent="-317500" rtl="0">
              <a:lnSpc>
                <a:spcPct val="115000"/>
              </a:lnSpc>
              <a:spcBef>
                <a:spcPts val="1600"/>
              </a:spcBef>
              <a:spcAft>
                <a:spcPts val="0"/>
              </a:spcAft>
              <a:buClr>
                <a:srgbClr val="313C42"/>
              </a:buClr>
              <a:buSzPts val="1400"/>
              <a:buFont typeface="Montserrat"/>
              <a:buChar char="●"/>
              <a:defRPr>
                <a:solidFill>
                  <a:srgbClr val="2A438C"/>
                </a:solidFill>
                <a:latin typeface="Raleway"/>
                <a:ea typeface="Raleway"/>
                <a:cs typeface="Raleway"/>
                <a:sym typeface="Raleway"/>
              </a:defRPr>
            </a:lvl7pPr>
            <a:lvl8pPr marL="3657600" lvl="7" indent="-317500" rtl="0">
              <a:lnSpc>
                <a:spcPct val="115000"/>
              </a:lnSpc>
              <a:spcBef>
                <a:spcPts val="1600"/>
              </a:spcBef>
              <a:spcAft>
                <a:spcPts val="0"/>
              </a:spcAft>
              <a:buClr>
                <a:srgbClr val="313C42"/>
              </a:buClr>
              <a:buSzPts val="1400"/>
              <a:buFont typeface="Montserrat"/>
              <a:buChar char="○"/>
              <a:defRPr>
                <a:solidFill>
                  <a:srgbClr val="2A438C"/>
                </a:solidFill>
                <a:latin typeface="Raleway"/>
                <a:ea typeface="Raleway"/>
                <a:cs typeface="Raleway"/>
                <a:sym typeface="Raleway"/>
              </a:defRPr>
            </a:lvl8pPr>
            <a:lvl9pPr marL="4114800" lvl="8" indent="-317500" rtl="0">
              <a:lnSpc>
                <a:spcPct val="115000"/>
              </a:lnSpc>
              <a:spcBef>
                <a:spcPts val="1600"/>
              </a:spcBef>
              <a:spcAft>
                <a:spcPts val="1600"/>
              </a:spcAft>
              <a:buClr>
                <a:srgbClr val="313C42"/>
              </a:buClr>
              <a:buSzPts val="1400"/>
              <a:buFont typeface="Montserrat"/>
              <a:buChar char="■"/>
              <a:defRPr>
                <a:solidFill>
                  <a:srgbClr val="2A438C"/>
                </a:solidFill>
                <a:latin typeface="Raleway"/>
                <a:ea typeface="Raleway"/>
                <a:cs typeface="Raleway"/>
                <a:sym typeface="Raleway"/>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CUSTOM_14">
    <p:spTree>
      <p:nvGrpSpPr>
        <p:cNvPr id="1" name="Shape 129"/>
        <p:cNvGrpSpPr/>
        <p:nvPr/>
      </p:nvGrpSpPr>
      <p:grpSpPr>
        <a:xfrm>
          <a:off x="0" y="0"/>
          <a:ext cx="0" cy="0"/>
          <a:chOff x="0" y="0"/>
          <a:chExt cx="0" cy="0"/>
        </a:xfrm>
      </p:grpSpPr>
      <p:grpSp>
        <p:nvGrpSpPr>
          <p:cNvPr id="130" name="Google Shape;130;p24"/>
          <p:cNvGrpSpPr/>
          <p:nvPr/>
        </p:nvGrpSpPr>
        <p:grpSpPr>
          <a:xfrm>
            <a:off x="7868797" y="4400722"/>
            <a:ext cx="416622" cy="415695"/>
            <a:chOff x="8081647" y="2947372"/>
            <a:chExt cx="416622" cy="415695"/>
          </a:xfrm>
        </p:grpSpPr>
        <p:sp>
          <p:nvSpPr>
            <p:cNvPr id="131" name="Google Shape;131;p24"/>
            <p:cNvSpPr/>
            <p:nvPr/>
          </p:nvSpPr>
          <p:spPr>
            <a:xfrm>
              <a:off x="8081647" y="2947372"/>
              <a:ext cx="416622" cy="415695"/>
            </a:xfrm>
            <a:custGeom>
              <a:avLst/>
              <a:gdLst/>
              <a:ahLst/>
              <a:cxnLst/>
              <a:rect l="l" t="t" r="r" b="b"/>
              <a:pathLst>
                <a:path w="13935" h="13904" extrusionOk="0">
                  <a:moveTo>
                    <a:pt x="6968" y="1"/>
                  </a:moveTo>
                  <a:cubicBezTo>
                    <a:pt x="3104" y="1"/>
                    <a:pt x="0" y="3104"/>
                    <a:pt x="0" y="6968"/>
                  </a:cubicBezTo>
                  <a:cubicBezTo>
                    <a:pt x="0" y="10800"/>
                    <a:pt x="3104" y="13903"/>
                    <a:pt x="6968" y="13903"/>
                  </a:cubicBezTo>
                  <a:cubicBezTo>
                    <a:pt x="10800" y="13903"/>
                    <a:pt x="13935" y="10800"/>
                    <a:pt x="13935" y="6968"/>
                  </a:cubicBezTo>
                  <a:cubicBezTo>
                    <a:pt x="13935" y="3104"/>
                    <a:pt x="10800" y="1"/>
                    <a:pt x="6968" y="1"/>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4"/>
            <p:cNvSpPr/>
            <p:nvPr/>
          </p:nvSpPr>
          <p:spPr>
            <a:xfrm>
              <a:off x="8342998" y="3178166"/>
              <a:ext cx="71963" cy="63502"/>
            </a:xfrm>
            <a:custGeom>
              <a:avLst/>
              <a:gdLst/>
              <a:ahLst/>
              <a:cxnLst/>
              <a:rect l="l" t="t" r="r" b="b"/>
              <a:pathLst>
                <a:path w="2407" h="2124" extrusionOk="0">
                  <a:moveTo>
                    <a:pt x="1259" y="0"/>
                  </a:moveTo>
                  <a:cubicBezTo>
                    <a:pt x="992" y="0"/>
                    <a:pt x="720" y="96"/>
                    <a:pt x="507" y="294"/>
                  </a:cubicBezTo>
                  <a:cubicBezTo>
                    <a:pt x="63" y="674"/>
                    <a:pt x="0" y="1371"/>
                    <a:pt x="380" y="1782"/>
                  </a:cubicBezTo>
                  <a:cubicBezTo>
                    <a:pt x="577" y="2012"/>
                    <a:pt x="852" y="2123"/>
                    <a:pt x="1132" y="2123"/>
                  </a:cubicBezTo>
                  <a:cubicBezTo>
                    <a:pt x="1391" y="2123"/>
                    <a:pt x="1655" y="2028"/>
                    <a:pt x="1869" y="1846"/>
                  </a:cubicBezTo>
                  <a:cubicBezTo>
                    <a:pt x="2344" y="1434"/>
                    <a:pt x="2407" y="769"/>
                    <a:pt x="2027" y="325"/>
                  </a:cubicBezTo>
                  <a:cubicBezTo>
                    <a:pt x="1830" y="112"/>
                    <a:pt x="1547" y="0"/>
                    <a:pt x="1259" y="0"/>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4"/>
            <p:cNvSpPr/>
            <p:nvPr/>
          </p:nvSpPr>
          <p:spPr>
            <a:xfrm>
              <a:off x="8210424" y="3028549"/>
              <a:ext cx="71993" cy="63502"/>
            </a:xfrm>
            <a:custGeom>
              <a:avLst/>
              <a:gdLst/>
              <a:ahLst/>
              <a:cxnLst/>
              <a:rect l="l" t="t" r="r" b="b"/>
              <a:pathLst>
                <a:path w="2408" h="2124" extrusionOk="0">
                  <a:moveTo>
                    <a:pt x="1259" y="1"/>
                  </a:moveTo>
                  <a:cubicBezTo>
                    <a:pt x="992" y="1"/>
                    <a:pt x="720" y="96"/>
                    <a:pt x="507" y="294"/>
                  </a:cubicBezTo>
                  <a:cubicBezTo>
                    <a:pt x="64" y="674"/>
                    <a:pt x="0" y="1371"/>
                    <a:pt x="380" y="1783"/>
                  </a:cubicBezTo>
                  <a:cubicBezTo>
                    <a:pt x="578" y="2013"/>
                    <a:pt x="852" y="2123"/>
                    <a:pt x="1137" y="2123"/>
                  </a:cubicBezTo>
                  <a:cubicBezTo>
                    <a:pt x="1400" y="2123"/>
                    <a:pt x="1672" y="2029"/>
                    <a:pt x="1901" y="1846"/>
                  </a:cubicBezTo>
                  <a:cubicBezTo>
                    <a:pt x="2344" y="1434"/>
                    <a:pt x="2407" y="769"/>
                    <a:pt x="2027" y="326"/>
                  </a:cubicBezTo>
                  <a:cubicBezTo>
                    <a:pt x="1830" y="112"/>
                    <a:pt x="1547" y="1"/>
                    <a:pt x="1259"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4"/>
            <p:cNvSpPr/>
            <p:nvPr/>
          </p:nvSpPr>
          <p:spPr>
            <a:xfrm>
              <a:off x="8180136" y="3112985"/>
              <a:ext cx="145840" cy="148740"/>
            </a:xfrm>
            <a:custGeom>
              <a:avLst/>
              <a:gdLst/>
              <a:ahLst/>
              <a:cxnLst/>
              <a:rect l="l" t="t" r="r" b="b"/>
              <a:pathLst>
                <a:path w="4878" h="4975" extrusionOk="0">
                  <a:moveTo>
                    <a:pt x="1137" y="1"/>
                  </a:moveTo>
                  <a:cubicBezTo>
                    <a:pt x="1117" y="1"/>
                    <a:pt x="1097" y="2"/>
                    <a:pt x="1077" y="4"/>
                  </a:cubicBezTo>
                  <a:cubicBezTo>
                    <a:pt x="855" y="4"/>
                    <a:pt x="697" y="130"/>
                    <a:pt x="665" y="194"/>
                  </a:cubicBezTo>
                  <a:cubicBezTo>
                    <a:pt x="158" y="637"/>
                    <a:pt x="0" y="1334"/>
                    <a:pt x="127" y="2094"/>
                  </a:cubicBezTo>
                  <a:cubicBezTo>
                    <a:pt x="1045" y="2157"/>
                    <a:pt x="1932" y="2664"/>
                    <a:pt x="2439" y="3456"/>
                  </a:cubicBezTo>
                  <a:cubicBezTo>
                    <a:pt x="2724" y="3899"/>
                    <a:pt x="2882" y="4437"/>
                    <a:pt x="2977" y="4944"/>
                  </a:cubicBezTo>
                  <a:cubicBezTo>
                    <a:pt x="3099" y="4964"/>
                    <a:pt x="3221" y="4974"/>
                    <a:pt x="3342" y="4974"/>
                  </a:cubicBezTo>
                  <a:cubicBezTo>
                    <a:pt x="3784" y="4974"/>
                    <a:pt x="4205" y="4838"/>
                    <a:pt x="4529" y="4564"/>
                  </a:cubicBezTo>
                  <a:cubicBezTo>
                    <a:pt x="4592" y="4501"/>
                    <a:pt x="4719" y="4374"/>
                    <a:pt x="4782" y="4152"/>
                  </a:cubicBezTo>
                  <a:cubicBezTo>
                    <a:pt x="4877" y="3551"/>
                    <a:pt x="4054" y="3202"/>
                    <a:pt x="3072" y="2094"/>
                  </a:cubicBezTo>
                  <a:cubicBezTo>
                    <a:pt x="2028" y="958"/>
                    <a:pt x="1758" y="1"/>
                    <a:pt x="1137"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4"/>
            <p:cNvSpPr/>
            <p:nvPr/>
          </p:nvSpPr>
          <p:spPr>
            <a:xfrm>
              <a:off x="8183903" y="3175564"/>
              <a:ext cx="84311" cy="85238"/>
            </a:xfrm>
            <a:custGeom>
              <a:avLst/>
              <a:gdLst/>
              <a:ahLst/>
              <a:cxnLst/>
              <a:rect l="l" t="t" r="r" b="b"/>
              <a:pathLst>
                <a:path w="2820" h="2851" extrusionOk="0">
                  <a:moveTo>
                    <a:pt x="1" y="1"/>
                  </a:moveTo>
                  <a:lnTo>
                    <a:pt x="1" y="1"/>
                  </a:lnTo>
                  <a:cubicBezTo>
                    <a:pt x="96" y="571"/>
                    <a:pt x="381" y="1172"/>
                    <a:pt x="856" y="1711"/>
                  </a:cubicBezTo>
                  <a:cubicBezTo>
                    <a:pt x="1426" y="2344"/>
                    <a:pt x="2154" y="2756"/>
                    <a:pt x="2819" y="2851"/>
                  </a:cubicBezTo>
                  <a:cubicBezTo>
                    <a:pt x="2724" y="2344"/>
                    <a:pt x="2598" y="1838"/>
                    <a:pt x="2313" y="1363"/>
                  </a:cubicBezTo>
                  <a:cubicBezTo>
                    <a:pt x="1806" y="571"/>
                    <a:pt x="919" y="64"/>
                    <a:pt x="1" y="1"/>
                  </a:cubicBezTo>
                  <a:close/>
                </a:path>
              </a:pathLst>
            </a:custGeom>
            <a:solidFill>
              <a:srgbClr val="FFAC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 name="Google Shape;136;p24"/>
          <p:cNvGrpSpPr/>
          <p:nvPr/>
        </p:nvGrpSpPr>
        <p:grpSpPr>
          <a:xfrm>
            <a:off x="2399386" y="4691411"/>
            <a:ext cx="322893" cy="282173"/>
            <a:chOff x="1472386" y="3045861"/>
            <a:chExt cx="322893" cy="282173"/>
          </a:xfrm>
        </p:grpSpPr>
        <p:sp>
          <p:nvSpPr>
            <p:cNvPr id="137" name="Google Shape;137;p24"/>
            <p:cNvSpPr/>
            <p:nvPr/>
          </p:nvSpPr>
          <p:spPr>
            <a:xfrm>
              <a:off x="1472386" y="3045861"/>
              <a:ext cx="322893" cy="282173"/>
            </a:xfrm>
            <a:custGeom>
              <a:avLst/>
              <a:gdLst/>
              <a:ahLst/>
              <a:cxnLst/>
              <a:rect l="l" t="t" r="r" b="b"/>
              <a:pathLst>
                <a:path w="10800" h="9438" extrusionOk="0">
                  <a:moveTo>
                    <a:pt x="4592" y="0"/>
                  </a:moveTo>
                  <a:cubicBezTo>
                    <a:pt x="4244" y="0"/>
                    <a:pt x="3927" y="127"/>
                    <a:pt x="3674" y="380"/>
                  </a:cubicBezTo>
                  <a:lnTo>
                    <a:pt x="3199" y="855"/>
                  </a:lnTo>
                  <a:cubicBezTo>
                    <a:pt x="2882" y="1172"/>
                    <a:pt x="2439" y="1362"/>
                    <a:pt x="1995" y="1362"/>
                  </a:cubicBezTo>
                  <a:lnTo>
                    <a:pt x="1805" y="1362"/>
                  </a:lnTo>
                  <a:cubicBezTo>
                    <a:pt x="792" y="1362"/>
                    <a:pt x="0" y="2154"/>
                    <a:pt x="0" y="3135"/>
                  </a:cubicBezTo>
                  <a:lnTo>
                    <a:pt x="0" y="7632"/>
                  </a:lnTo>
                  <a:cubicBezTo>
                    <a:pt x="0" y="8646"/>
                    <a:pt x="792" y="9437"/>
                    <a:pt x="1805" y="9437"/>
                  </a:cubicBezTo>
                  <a:lnTo>
                    <a:pt x="8994" y="9437"/>
                  </a:lnTo>
                  <a:cubicBezTo>
                    <a:pt x="10008" y="9437"/>
                    <a:pt x="10799" y="8646"/>
                    <a:pt x="10799" y="7632"/>
                  </a:cubicBezTo>
                  <a:lnTo>
                    <a:pt x="10799" y="3135"/>
                  </a:lnTo>
                  <a:cubicBezTo>
                    <a:pt x="10799" y="2154"/>
                    <a:pt x="10008" y="1362"/>
                    <a:pt x="8994" y="1362"/>
                  </a:cubicBezTo>
                  <a:lnTo>
                    <a:pt x="8804" y="1362"/>
                  </a:lnTo>
                  <a:cubicBezTo>
                    <a:pt x="8361" y="1362"/>
                    <a:pt x="7918" y="1172"/>
                    <a:pt x="7601" y="855"/>
                  </a:cubicBezTo>
                  <a:lnTo>
                    <a:pt x="7126" y="380"/>
                  </a:lnTo>
                  <a:cubicBezTo>
                    <a:pt x="6873" y="127"/>
                    <a:pt x="6556" y="0"/>
                    <a:pt x="6239"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4"/>
            <p:cNvSpPr/>
            <p:nvPr/>
          </p:nvSpPr>
          <p:spPr>
            <a:xfrm>
              <a:off x="1552876" y="3119712"/>
              <a:ext cx="161925" cy="160968"/>
            </a:xfrm>
            <a:custGeom>
              <a:avLst/>
              <a:gdLst/>
              <a:ahLst/>
              <a:cxnLst/>
              <a:rect l="l" t="t" r="r" b="b"/>
              <a:pathLst>
                <a:path w="5416" h="5384" extrusionOk="0">
                  <a:moveTo>
                    <a:pt x="2724" y="729"/>
                  </a:moveTo>
                  <a:cubicBezTo>
                    <a:pt x="3801" y="729"/>
                    <a:pt x="4656" y="1615"/>
                    <a:pt x="4656" y="2692"/>
                  </a:cubicBezTo>
                  <a:cubicBezTo>
                    <a:pt x="4656" y="3801"/>
                    <a:pt x="3801" y="4656"/>
                    <a:pt x="2724" y="4656"/>
                  </a:cubicBezTo>
                  <a:cubicBezTo>
                    <a:pt x="1615" y="4656"/>
                    <a:pt x="760" y="3769"/>
                    <a:pt x="760" y="2692"/>
                  </a:cubicBezTo>
                  <a:cubicBezTo>
                    <a:pt x="760" y="1615"/>
                    <a:pt x="1615" y="729"/>
                    <a:pt x="2724" y="729"/>
                  </a:cubicBezTo>
                  <a:close/>
                  <a:moveTo>
                    <a:pt x="2724" y="0"/>
                  </a:moveTo>
                  <a:cubicBezTo>
                    <a:pt x="1204" y="0"/>
                    <a:pt x="0" y="1204"/>
                    <a:pt x="0" y="2692"/>
                  </a:cubicBezTo>
                  <a:cubicBezTo>
                    <a:pt x="0" y="4181"/>
                    <a:pt x="1204" y="5384"/>
                    <a:pt x="2724" y="5384"/>
                  </a:cubicBezTo>
                  <a:cubicBezTo>
                    <a:pt x="4212" y="5384"/>
                    <a:pt x="5416" y="4181"/>
                    <a:pt x="5416" y="2692"/>
                  </a:cubicBezTo>
                  <a:cubicBezTo>
                    <a:pt x="5416" y="1204"/>
                    <a:pt x="4212" y="0"/>
                    <a:pt x="27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 name="Google Shape;139;p24"/>
          <p:cNvSpPr/>
          <p:nvPr/>
        </p:nvSpPr>
        <p:spPr>
          <a:xfrm>
            <a:off x="2509208" y="761961"/>
            <a:ext cx="103236" cy="103236"/>
          </a:xfrm>
          <a:custGeom>
            <a:avLst/>
            <a:gdLst/>
            <a:ahLst/>
            <a:cxnLst/>
            <a:rect l="l" t="t" r="r" b="b"/>
            <a:pathLst>
              <a:path w="3453" h="3453" extrusionOk="0">
                <a:moveTo>
                  <a:pt x="1743" y="666"/>
                </a:moveTo>
                <a:cubicBezTo>
                  <a:pt x="2313" y="666"/>
                  <a:pt x="2788" y="1141"/>
                  <a:pt x="2788" y="1711"/>
                </a:cubicBezTo>
                <a:cubicBezTo>
                  <a:pt x="2788" y="2281"/>
                  <a:pt x="2313" y="2756"/>
                  <a:pt x="1743" y="2756"/>
                </a:cubicBezTo>
                <a:cubicBezTo>
                  <a:pt x="1173" y="2756"/>
                  <a:pt x="698" y="2281"/>
                  <a:pt x="698" y="1711"/>
                </a:cubicBezTo>
                <a:cubicBezTo>
                  <a:pt x="698" y="1141"/>
                  <a:pt x="1173" y="666"/>
                  <a:pt x="1743" y="666"/>
                </a:cubicBezTo>
                <a:close/>
                <a:moveTo>
                  <a:pt x="1743" y="1"/>
                </a:moveTo>
                <a:cubicBezTo>
                  <a:pt x="793" y="1"/>
                  <a:pt x="1" y="761"/>
                  <a:pt x="1" y="1711"/>
                </a:cubicBezTo>
                <a:cubicBezTo>
                  <a:pt x="1" y="2661"/>
                  <a:pt x="793" y="3453"/>
                  <a:pt x="1743" y="3453"/>
                </a:cubicBezTo>
                <a:cubicBezTo>
                  <a:pt x="2693" y="3453"/>
                  <a:pt x="3453" y="2661"/>
                  <a:pt x="3453" y="1711"/>
                </a:cubicBezTo>
                <a:cubicBezTo>
                  <a:pt x="3453" y="761"/>
                  <a:pt x="2693"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4"/>
          <p:cNvSpPr/>
          <p:nvPr/>
        </p:nvSpPr>
        <p:spPr>
          <a:xfrm>
            <a:off x="1182631" y="757237"/>
            <a:ext cx="103236" cy="103236"/>
          </a:xfrm>
          <a:custGeom>
            <a:avLst/>
            <a:gdLst/>
            <a:ahLst/>
            <a:cxnLst/>
            <a:rect l="l" t="t" r="r" b="b"/>
            <a:pathLst>
              <a:path w="3453" h="3453" extrusionOk="0">
                <a:moveTo>
                  <a:pt x="1742" y="697"/>
                </a:moveTo>
                <a:cubicBezTo>
                  <a:pt x="2312" y="697"/>
                  <a:pt x="2756" y="1172"/>
                  <a:pt x="2756" y="1742"/>
                </a:cubicBezTo>
                <a:cubicBezTo>
                  <a:pt x="2756" y="2312"/>
                  <a:pt x="2312" y="2787"/>
                  <a:pt x="1742" y="2787"/>
                </a:cubicBezTo>
                <a:cubicBezTo>
                  <a:pt x="1141" y="2787"/>
                  <a:pt x="697" y="2312"/>
                  <a:pt x="697" y="1742"/>
                </a:cubicBezTo>
                <a:cubicBezTo>
                  <a:pt x="697" y="1172"/>
                  <a:pt x="1141" y="697"/>
                  <a:pt x="1742" y="697"/>
                </a:cubicBezTo>
                <a:close/>
                <a:moveTo>
                  <a:pt x="1742" y="0"/>
                </a:moveTo>
                <a:cubicBezTo>
                  <a:pt x="792" y="0"/>
                  <a:pt x="1" y="792"/>
                  <a:pt x="1" y="1742"/>
                </a:cubicBezTo>
                <a:cubicBezTo>
                  <a:pt x="1" y="2692"/>
                  <a:pt x="792" y="3452"/>
                  <a:pt x="1742" y="3452"/>
                </a:cubicBezTo>
                <a:cubicBezTo>
                  <a:pt x="2692" y="3452"/>
                  <a:pt x="3453" y="2692"/>
                  <a:pt x="3453" y="1742"/>
                </a:cubicBezTo>
                <a:cubicBezTo>
                  <a:pt x="3453" y="792"/>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4"/>
          <p:cNvSpPr/>
          <p:nvPr/>
        </p:nvSpPr>
        <p:spPr>
          <a:xfrm>
            <a:off x="7239859" y="1202260"/>
            <a:ext cx="103236" cy="103236"/>
          </a:xfrm>
          <a:custGeom>
            <a:avLst/>
            <a:gdLst/>
            <a:ahLst/>
            <a:cxnLst/>
            <a:rect l="l" t="t" r="r" b="b"/>
            <a:pathLst>
              <a:path w="3453" h="3453" extrusionOk="0">
                <a:moveTo>
                  <a:pt x="1711" y="697"/>
                </a:moveTo>
                <a:cubicBezTo>
                  <a:pt x="2281" y="697"/>
                  <a:pt x="2756" y="1173"/>
                  <a:pt x="2756" y="1743"/>
                </a:cubicBezTo>
                <a:cubicBezTo>
                  <a:pt x="2756" y="2313"/>
                  <a:pt x="2281" y="2756"/>
                  <a:pt x="1711" y="2756"/>
                </a:cubicBezTo>
                <a:cubicBezTo>
                  <a:pt x="1141" y="2756"/>
                  <a:pt x="666" y="2313"/>
                  <a:pt x="666" y="1743"/>
                </a:cubicBezTo>
                <a:cubicBezTo>
                  <a:pt x="666" y="1173"/>
                  <a:pt x="1141" y="697"/>
                  <a:pt x="1711" y="697"/>
                </a:cubicBezTo>
                <a:close/>
                <a:moveTo>
                  <a:pt x="1711" y="1"/>
                </a:moveTo>
                <a:cubicBezTo>
                  <a:pt x="761" y="1"/>
                  <a:pt x="1" y="792"/>
                  <a:pt x="1" y="1743"/>
                </a:cubicBezTo>
                <a:cubicBezTo>
                  <a:pt x="1" y="2693"/>
                  <a:pt x="761" y="3453"/>
                  <a:pt x="1711" y="3453"/>
                </a:cubicBezTo>
                <a:cubicBezTo>
                  <a:pt x="2661" y="3453"/>
                  <a:pt x="3453" y="2693"/>
                  <a:pt x="3453" y="1743"/>
                </a:cubicBezTo>
                <a:cubicBezTo>
                  <a:pt x="3453" y="792"/>
                  <a:pt x="2661" y="1"/>
                  <a:pt x="1711"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4"/>
          <p:cNvSpPr/>
          <p:nvPr/>
        </p:nvSpPr>
        <p:spPr>
          <a:xfrm>
            <a:off x="8368562" y="3887620"/>
            <a:ext cx="102279" cy="103236"/>
          </a:xfrm>
          <a:custGeom>
            <a:avLst/>
            <a:gdLst/>
            <a:ahLst/>
            <a:cxnLst/>
            <a:rect l="l" t="t" r="r" b="b"/>
            <a:pathLst>
              <a:path w="3421" h="3453" extrusionOk="0">
                <a:moveTo>
                  <a:pt x="1710" y="697"/>
                </a:moveTo>
                <a:cubicBezTo>
                  <a:pt x="2280" y="697"/>
                  <a:pt x="2755" y="1172"/>
                  <a:pt x="2755" y="1743"/>
                </a:cubicBezTo>
                <a:cubicBezTo>
                  <a:pt x="2755" y="2313"/>
                  <a:pt x="2280" y="2788"/>
                  <a:pt x="1710" y="2788"/>
                </a:cubicBezTo>
                <a:cubicBezTo>
                  <a:pt x="1140" y="2788"/>
                  <a:pt x="665" y="2313"/>
                  <a:pt x="665" y="1743"/>
                </a:cubicBezTo>
                <a:cubicBezTo>
                  <a:pt x="665" y="1172"/>
                  <a:pt x="1140" y="697"/>
                  <a:pt x="1710" y="697"/>
                </a:cubicBezTo>
                <a:close/>
                <a:moveTo>
                  <a:pt x="1710" y="1"/>
                </a:moveTo>
                <a:cubicBezTo>
                  <a:pt x="760" y="1"/>
                  <a:pt x="0" y="792"/>
                  <a:pt x="0" y="1743"/>
                </a:cubicBezTo>
                <a:cubicBezTo>
                  <a:pt x="0" y="2693"/>
                  <a:pt x="760" y="3453"/>
                  <a:pt x="1710" y="3453"/>
                </a:cubicBezTo>
                <a:cubicBezTo>
                  <a:pt x="2660" y="3453"/>
                  <a:pt x="3420" y="2693"/>
                  <a:pt x="3420" y="1743"/>
                </a:cubicBezTo>
                <a:cubicBezTo>
                  <a:pt x="3420" y="792"/>
                  <a:pt x="2660" y="1"/>
                  <a:pt x="17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4"/>
          <p:cNvSpPr/>
          <p:nvPr/>
        </p:nvSpPr>
        <p:spPr>
          <a:xfrm>
            <a:off x="2885133" y="4164130"/>
            <a:ext cx="103236" cy="103206"/>
          </a:xfrm>
          <a:custGeom>
            <a:avLst/>
            <a:gdLst/>
            <a:ahLst/>
            <a:cxnLst/>
            <a:rect l="l" t="t" r="r" b="b"/>
            <a:pathLst>
              <a:path w="3453" h="3452" extrusionOk="0">
                <a:moveTo>
                  <a:pt x="1742" y="665"/>
                </a:moveTo>
                <a:cubicBezTo>
                  <a:pt x="2312" y="665"/>
                  <a:pt x="2756" y="1140"/>
                  <a:pt x="2756" y="1710"/>
                </a:cubicBezTo>
                <a:cubicBezTo>
                  <a:pt x="2756" y="2280"/>
                  <a:pt x="2312" y="2755"/>
                  <a:pt x="1742" y="2755"/>
                </a:cubicBezTo>
                <a:cubicBezTo>
                  <a:pt x="1141" y="2755"/>
                  <a:pt x="697" y="2280"/>
                  <a:pt x="697" y="1710"/>
                </a:cubicBezTo>
                <a:cubicBezTo>
                  <a:pt x="697" y="1140"/>
                  <a:pt x="1141" y="665"/>
                  <a:pt x="1742" y="665"/>
                </a:cubicBezTo>
                <a:close/>
                <a:moveTo>
                  <a:pt x="1742" y="0"/>
                </a:moveTo>
                <a:cubicBezTo>
                  <a:pt x="792" y="0"/>
                  <a:pt x="1" y="760"/>
                  <a:pt x="1" y="1710"/>
                </a:cubicBezTo>
                <a:cubicBezTo>
                  <a:pt x="1" y="2660"/>
                  <a:pt x="792" y="3452"/>
                  <a:pt x="1742" y="3452"/>
                </a:cubicBezTo>
                <a:cubicBezTo>
                  <a:pt x="2692" y="3452"/>
                  <a:pt x="3453" y="2660"/>
                  <a:pt x="3453" y="1710"/>
                </a:cubicBezTo>
                <a:cubicBezTo>
                  <a:pt x="3453" y="760"/>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4"/>
          <p:cNvSpPr/>
          <p:nvPr/>
        </p:nvSpPr>
        <p:spPr>
          <a:xfrm>
            <a:off x="6752230" y="2961574"/>
            <a:ext cx="103206" cy="103236"/>
          </a:xfrm>
          <a:custGeom>
            <a:avLst/>
            <a:gdLst/>
            <a:ahLst/>
            <a:cxnLst/>
            <a:rect l="l" t="t" r="r" b="b"/>
            <a:pathLst>
              <a:path w="3452" h="3453" extrusionOk="0">
                <a:moveTo>
                  <a:pt x="1742" y="697"/>
                </a:moveTo>
                <a:cubicBezTo>
                  <a:pt x="2312" y="697"/>
                  <a:pt x="2787" y="1172"/>
                  <a:pt x="2787" y="1742"/>
                </a:cubicBezTo>
                <a:cubicBezTo>
                  <a:pt x="2787" y="2312"/>
                  <a:pt x="2312" y="2787"/>
                  <a:pt x="1742" y="2787"/>
                </a:cubicBezTo>
                <a:cubicBezTo>
                  <a:pt x="1172" y="2787"/>
                  <a:pt x="697" y="2312"/>
                  <a:pt x="697" y="1742"/>
                </a:cubicBezTo>
                <a:cubicBezTo>
                  <a:pt x="697" y="1172"/>
                  <a:pt x="1172" y="697"/>
                  <a:pt x="1742" y="697"/>
                </a:cubicBezTo>
                <a:close/>
                <a:moveTo>
                  <a:pt x="1742" y="1"/>
                </a:moveTo>
                <a:cubicBezTo>
                  <a:pt x="792" y="1"/>
                  <a:pt x="0" y="792"/>
                  <a:pt x="0" y="1742"/>
                </a:cubicBezTo>
                <a:cubicBezTo>
                  <a:pt x="0" y="2692"/>
                  <a:pt x="792" y="3452"/>
                  <a:pt x="1742" y="3452"/>
                </a:cubicBezTo>
                <a:cubicBezTo>
                  <a:pt x="2692" y="3452"/>
                  <a:pt x="3452" y="2692"/>
                  <a:pt x="3452" y="1742"/>
                </a:cubicBezTo>
                <a:cubicBezTo>
                  <a:pt x="3452" y="792"/>
                  <a:pt x="2692"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4"/>
          <p:cNvSpPr/>
          <p:nvPr/>
        </p:nvSpPr>
        <p:spPr>
          <a:xfrm>
            <a:off x="1605887" y="4250270"/>
            <a:ext cx="103236" cy="103236"/>
          </a:xfrm>
          <a:custGeom>
            <a:avLst/>
            <a:gdLst/>
            <a:ahLst/>
            <a:cxnLst/>
            <a:rect l="l" t="t" r="r" b="b"/>
            <a:pathLst>
              <a:path w="3453" h="3453" extrusionOk="0">
                <a:moveTo>
                  <a:pt x="1742" y="666"/>
                </a:moveTo>
                <a:cubicBezTo>
                  <a:pt x="2313" y="666"/>
                  <a:pt x="2788" y="1141"/>
                  <a:pt x="2788" y="1711"/>
                </a:cubicBezTo>
                <a:cubicBezTo>
                  <a:pt x="2788" y="2281"/>
                  <a:pt x="2313" y="2756"/>
                  <a:pt x="1742" y="2756"/>
                </a:cubicBezTo>
                <a:cubicBezTo>
                  <a:pt x="1172" y="2756"/>
                  <a:pt x="697" y="2281"/>
                  <a:pt x="697" y="1711"/>
                </a:cubicBezTo>
                <a:cubicBezTo>
                  <a:pt x="697" y="1141"/>
                  <a:pt x="1172" y="666"/>
                  <a:pt x="1742" y="666"/>
                </a:cubicBezTo>
                <a:close/>
                <a:moveTo>
                  <a:pt x="1742" y="1"/>
                </a:moveTo>
                <a:cubicBezTo>
                  <a:pt x="792" y="1"/>
                  <a:pt x="1" y="761"/>
                  <a:pt x="1" y="1711"/>
                </a:cubicBezTo>
                <a:cubicBezTo>
                  <a:pt x="1" y="2661"/>
                  <a:pt x="792" y="3453"/>
                  <a:pt x="1742" y="3453"/>
                </a:cubicBezTo>
                <a:cubicBezTo>
                  <a:pt x="2693" y="3453"/>
                  <a:pt x="3453" y="2661"/>
                  <a:pt x="3453" y="1711"/>
                </a:cubicBezTo>
                <a:cubicBezTo>
                  <a:pt x="3453" y="761"/>
                  <a:pt x="2693"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4"/>
          <p:cNvSpPr/>
          <p:nvPr/>
        </p:nvSpPr>
        <p:spPr>
          <a:xfrm>
            <a:off x="4878316" y="440033"/>
            <a:ext cx="103236" cy="103236"/>
          </a:xfrm>
          <a:custGeom>
            <a:avLst/>
            <a:gdLst/>
            <a:ahLst/>
            <a:cxnLst/>
            <a:rect l="l" t="t" r="r" b="b"/>
            <a:pathLst>
              <a:path w="3453" h="3453" extrusionOk="0">
                <a:moveTo>
                  <a:pt x="1711" y="697"/>
                </a:moveTo>
                <a:cubicBezTo>
                  <a:pt x="2313" y="697"/>
                  <a:pt x="2756" y="1172"/>
                  <a:pt x="2756" y="1742"/>
                </a:cubicBezTo>
                <a:cubicBezTo>
                  <a:pt x="2756" y="2312"/>
                  <a:pt x="2313" y="2787"/>
                  <a:pt x="1711" y="2787"/>
                </a:cubicBezTo>
                <a:cubicBezTo>
                  <a:pt x="1141" y="2787"/>
                  <a:pt x="698" y="2312"/>
                  <a:pt x="698" y="1742"/>
                </a:cubicBezTo>
                <a:cubicBezTo>
                  <a:pt x="698" y="1172"/>
                  <a:pt x="1141" y="697"/>
                  <a:pt x="1711" y="697"/>
                </a:cubicBezTo>
                <a:close/>
                <a:moveTo>
                  <a:pt x="1711" y="0"/>
                </a:moveTo>
                <a:cubicBezTo>
                  <a:pt x="761" y="0"/>
                  <a:pt x="1" y="792"/>
                  <a:pt x="1" y="1742"/>
                </a:cubicBezTo>
                <a:cubicBezTo>
                  <a:pt x="1" y="2692"/>
                  <a:pt x="761" y="3452"/>
                  <a:pt x="1711" y="3452"/>
                </a:cubicBezTo>
                <a:cubicBezTo>
                  <a:pt x="2661" y="3452"/>
                  <a:pt x="3453" y="2692"/>
                  <a:pt x="3453" y="1742"/>
                </a:cubicBezTo>
                <a:cubicBezTo>
                  <a:pt x="3453"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4"/>
          <p:cNvSpPr/>
          <p:nvPr/>
        </p:nvSpPr>
        <p:spPr>
          <a:xfrm>
            <a:off x="7954754" y="660662"/>
            <a:ext cx="102309" cy="103236"/>
          </a:xfrm>
          <a:custGeom>
            <a:avLst/>
            <a:gdLst/>
            <a:ahLst/>
            <a:cxnLst/>
            <a:rect l="l" t="t" r="r" b="b"/>
            <a:pathLst>
              <a:path w="3422" h="3453" extrusionOk="0">
                <a:moveTo>
                  <a:pt x="1711" y="697"/>
                </a:moveTo>
                <a:cubicBezTo>
                  <a:pt x="2281" y="697"/>
                  <a:pt x="2756" y="1172"/>
                  <a:pt x="2756" y="1742"/>
                </a:cubicBezTo>
                <a:cubicBezTo>
                  <a:pt x="2756" y="2312"/>
                  <a:pt x="2281" y="2787"/>
                  <a:pt x="1711" y="2787"/>
                </a:cubicBezTo>
                <a:cubicBezTo>
                  <a:pt x="1141" y="2787"/>
                  <a:pt x="666" y="2312"/>
                  <a:pt x="666" y="1742"/>
                </a:cubicBezTo>
                <a:cubicBezTo>
                  <a:pt x="666" y="1172"/>
                  <a:pt x="1141" y="697"/>
                  <a:pt x="1711" y="697"/>
                </a:cubicBezTo>
                <a:close/>
                <a:moveTo>
                  <a:pt x="1711" y="0"/>
                </a:moveTo>
                <a:cubicBezTo>
                  <a:pt x="761" y="0"/>
                  <a:pt x="1" y="792"/>
                  <a:pt x="1" y="1742"/>
                </a:cubicBezTo>
                <a:cubicBezTo>
                  <a:pt x="1" y="2692"/>
                  <a:pt x="761" y="3452"/>
                  <a:pt x="1711" y="3452"/>
                </a:cubicBezTo>
                <a:cubicBezTo>
                  <a:pt x="2661" y="3452"/>
                  <a:pt x="3421" y="2692"/>
                  <a:pt x="3421" y="1742"/>
                </a:cubicBezTo>
                <a:cubicBezTo>
                  <a:pt x="3421"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4"/>
          <p:cNvSpPr/>
          <p:nvPr/>
        </p:nvSpPr>
        <p:spPr>
          <a:xfrm>
            <a:off x="2305653" y="3025021"/>
            <a:ext cx="102279" cy="103236"/>
          </a:xfrm>
          <a:custGeom>
            <a:avLst/>
            <a:gdLst/>
            <a:ahLst/>
            <a:cxnLst/>
            <a:rect l="l" t="t" r="r" b="b"/>
            <a:pathLst>
              <a:path w="3421" h="3453" extrusionOk="0">
                <a:moveTo>
                  <a:pt x="1710" y="665"/>
                </a:moveTo>
                <a:cubicBezTo>
                  <a:pt x="2280" y="665"/>
                  <a:pt x="2755" y="1140"/>
                  <a:pt x="2755" y="1711"/>
                </a:cubicBezTo>
                <a:cubicBezTo>
                  <a:pt x="2755" y="2281"/>
                  <a:pt x="2280" y="2756"/>
                  <a:pt x="1710" y="2756"/>
                </a:cubicBezTo>
                <a:cubicBezTo>
                  <a:pt x="1140" y="2756"/>
                  <a:pt x="665" y="2281"/>
                  <a:pt x="665" y="1711"/>
                </a:cubicBezTo>
                <a:cubicBezTo>
                  <a:pt x="665" y="1140"/>
                  <a:pt x="1140" y="665"/>
                  <a:pt x="1710" y="665"/>
                </a:cubicBezTo>
                <a:close/>
                <a:moveTo>
                  <a:pt x="1710" y="0"/>
                </a:moveTo>
                <a:cubicBezTo>
                  <a:pt x="760" y="0"/>
                  <a:pt x="0" y="760"/>
                  <a:pt x="0" y="1711"/>
                </a:cubicBezTo>
                <a:cubicBezTo>
                  <a:pt x="0" y="2661"/>
                  <a:pt x="760" y="3452"/>
                  <a:pt x="1710" y="3452"/>
                </a:cubicBezTo>
                <a:cubicBezTo>
                  <a:pt x="2660" y="3452"/>
                  <a:pt x="3420" y="2661"/>
                  <a:pt x="3420" y="1711"/>
                </a:cubicBezTo>
                <a:cubicBezTo>
                  <a:pt x="3420" y="760"/>
                  <a:pt x="2660" y="0"/>
                  <a:pt x="1710"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4"/>
          <p:cNvSpPr/>
          <p:nvPr/>
        </p:nvSpPr>
        <p:spPr>
          <a:xfrm>
            <a:off x="7636571" y="1477599"/>
            <a:ext cx="103236" cy="102309"/>
          </a:xfrm>
          <a:custGeom>
            <a:avLst/>
            <a:gdLst/>
            <a:ahLst/>
            <a:cxnLst/>
            <a:rect l="l" t="t" r="r" b="b"/>
            <a:pathLst>
              <a:path w="3453" h="3422" extrusionOk="0">
                <a:moveTo>
                  <a:pt x="1711" y="666"/>
                </a:moveTo>
                <a:cubicBezTo>
                  <a:pt x="2281" y="666"/>
                  <a:pt x="2756" y="1141"/>
                  <a:pt x="2756" y="1711"/>
                </a:cubicBezTo>
                <a:cubicBezTo>
                  <a:pt x="2756" y="2281"/>
                  <a:pt x="2281" y="2756"/>
                  <a:pt x="1711" y="2756"/>
                </a:cubicBezTo>
                <a:cubicBezTo>
                  <a:pt x="1141" y="2756"/>
                  <a:pt x="666" y="2281"/>
                  <a:pt x="666" y="1711"/>
                </a:cubicBezTo>
                <a:cubicBezTo>
                  <a:pt x="666" y="1141"/>
                  <a:pt x="1141" y="666"/>
                  <a:pt x="1711" y="666"/>
                </a:cubicBezTo>
                <a:close/>
                <a:moveTo>
                  <a:pt x="1711" y="1"/>
                </a:moveTo>
                <a:cubicBezTo>
                  <a:pt x="761" y="1"/>
                  <a:pt x="1" y="761"/>
                  <a:pt x="1" y="1711"/>
                </a:cubicBezTo>
                <a:cubicBezTo>
                  <a:pt x="1" y="2661"/>
                  <a:pt x="761" y="3421"/>
                  <a:pt x="1711" y="3421"/>
                </a:cubicBezTo>
                <a:cubicBezTo>
                  <a:pt x="2661" y="3421"/>
                  <a:pt x="3453" y="2661"/>
                  <a:pt x="3453" y="1711"/>
                </a:cubicBezTo>
                <a:cubicBezTo>
                  <a:pt x="3453" y="761"/>
                  <a:pt x="2661" y="1"/>
                  <a:pt x="1711"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4"/>
          <p:cNvSpPr/>
          <p:nvPr/>
        </p:nvSpPr>
        <p:spPr>
          <a:xfrm>
            <a:off x="8120456" y="2383020"/>
            <a:ext cx="104193" cy="104193"/>
          </a:xfrm>
          <a:custGeom>
            <a:avLst/>
            <a:gdLst/>
            <a:ahLst/>
            <a:cxnLst/>
            <a:rect l="l" t="t" r="r" b="b"/>
            <a:pathLst>
              <a:path w="3485" h="3485" extrusionOk="0">
                <a:moveTo>
                  <a:pt x="1743" y="1"/>
                </a:moveTo>
                <a:cubicBezTo>
                  <a:pt x="1458" y="1"/>
                  <a:pt x="1236" y="223"/>
                  <a:pt x="1236" y="508"/>
                </a:cubicBezTo>
                <a:lnTo>
                  <a:pt x="1236" y="1236"/>
                </a:lnTo>
                <a:lnTo>
                  <a:pt x="508" y="1236"/>
                </a:lnTo>
                <a:cubicBezTo>
                  <a:pt x="223" y="1236"/>
                  <a:pt x="1" y="1458"/>
                  <a:pt x="1" y="1743"/>
                </a:cubicBezTo>
                <a:cubicBezTo>
                  <a:pt x="1" y="2028"/>
                  <a:pt x="223" y="2249"/>
                  <a:pt x="508" y="2249"/>
                </a:cubicBezTo>
                <a:lnTo>
                  <a:pt x="1236" y="2249"/>
                </a:lnTo>
                <a:lnTo>
                  <a:pt x="1236" y="2978"/>
                </a:lnTo>
                <a:cubicBezTo>
                  <a:pt x="1236" y="3263"/>
                  <a:pt x="1458" y="3484"/>
                  <a:pt x="1743" y="3484"/>
                </a:cubicBezTo>
                <a:cubicBezTo>
                  <a:pt x="2028"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8"/>
                </a:lnTo>
                <a:cubicBezTo>
                  <a:pt x="2249" y="223"/>
                  <a:pt x="1996"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4"/>
          <p:cNvSpPr/>
          <p:nvPr/>
        </p:nvSpPr>
        <p:spPr>
          <a:xfrm>
            <a:off x="6436911" y="635098"/>
            <a:ext cx="104163" cy="104163"/>
          </a:xfrm>
          <a:custGeom>
            <a:avLst/>
            <a:gdLst/>
            <a:ahLst/>
            <a:cxnLst/>
            <a:rect l="l" t="t" r="r" b="b"/>
            <a:pathLst>
              <a:path w="3484" h="3484" extrusionOk="0">
                <a:moveTo>
                  <a:pt x="1742" y="0"/>
                </a:moveTo>
                <a:cubicBezTo>
                  <a:pt x="1457" y="0"/>
                  <a:pt x="1235" y="253"/>
                  <a:pt x="1235" y="507"/>
                </a:cubicBezTo>
                <a:lnTo>
                  <a:pt x="1235" y="1235"/>
                </a:lnTo>
                <a:lnTo>
                  <a:pt x="507" y="1235"/>
                </a:lnTo>
                <a:cubicBezTo>
                  <a:pt x="222" y="1235"/>
                  <a:pt x="0" y="1489"/>
                  <a:pt x="0" y="1742"/>
                </a:cubicBezTo>
                <a:cubicBezTo>
                  <a:pt x="0" y="2027"/>
                  <a:pt x="222" y="2280"/>
                  <a:pt x="507" y="2280"/>
                </a:cubicBezTo>
                <a:lnTo>
                  <a:pt x="1235" y="2280"/>
                </a:lnTo>
                <a:lnTo>
                  <a:pt x="1235" y="2977"/>
                </a:lnTo>
                <a:cubicBezTo>
                  <a:pt x="1235" y="3262"/>
                  <a:pt x="1457" y="3484"/>
                  <a:pt x="1742" y="3484"/>
                </a:cubicBezTo>
                <a:cubicBezTo>
                  <a:pt x="2027" y="3484"/>
                  <a:pt x="2249" y="3262"/>
                  <a:pt x="2249" y="2977"/>
                </a:cubicBezTo>
                <a:lnTo>
                  <a:pt x="2249" y="2280"/>
                </a:lnTo>
                <a:lnTo>
                  <a:pt x="2977" y="2280"/>
                </a:lnTo>
                <a:cubicBezTo>
                  <a:pt x="3262" y="2280"/>
                  <a:pt x="3484" y="2027"/>
                  <a:pt x="3484" y="1742"/>
                </a:cubicBezTo>
                <a:cubicBezTo>
                  <a:pt x="3484" y="1489"/>
                  <a:pt x="3262" y="1235"/>
                  <a:pt x="2977" y="1235"/>
                </a:cubicBezTo>
                <a:lnTo>
                  <a:pt x="2249" y="1235"/>
                </a:lnTo>
                <a:lnTo>
                  <a:pt x="2249" y="507"/>
                </a:lnTo>
                <a:cubicBezTo>
                  <a:pt x="2249" y="253"/>
                  <a:pt x="2027"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4"/>
          <p:cNvSpPr/>
          <p:nvPr/>
        </p:nvSpPr>
        <p:spPr>
          <a:xfrm>
            <a:off x="5262929" y="4363884"/>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4"/>
          <p:cNvSpPr/>
          <p:nvPr/>
        </p:nvSpPr>
        <p:spPr>
          <a:xfrm>
            <a:off x="1742258" y="1102845"/>
            <a:ext cx="104163" cy="104193"/>
          </a:xfrm>
          <a:custGeom>
            <a:avLst/>
            <a:gdLst/>
            <a:ahLst/>
            <a:cxnLst/>
            <a:rect l="l" t="t" r="r" b="b"/>
            <a:pathLst>
              <a:path w="3484" h="3485" extrusionOk="0">
                <a:moveTo>
                  <a:pt x="1742" y="1"/>
                </a:moveTo>
                <a:cubicBezTo>
                  <a:pt x="1457" y="1"/>
                  <a:pt x="1235" y="222"/>
                  <a:pt x="1235" y="507"/>
                </a:cubicBezTo>
                <a:lnTo>
                  <a:pt x="1235" y="1236"/>
                </a:lnTo>
                <a:lnTo>
                  <a:pt x="507" y="1236"/>
                </a:lnTo>
                <a:cubicBezTo>
                  <a:pt x="222" y="1236"/>
                  <a:pt x="0" y="1457"/>
                  <a:pt x="0" y="1742"/>
                </a:cubicBezTo>
                <a:cubicBezTo>
                  <a:pt x="0" y="2027"/>
                  <a:pt x="222" y="2249"/>
                  <a:pt x="507" y="2249"/>
                </a:cubicBezTo>
                <a:lnTo>
                  <a:pt x="1235" y="2249"/>
                </a:lnTo>
                <a:lnTo>
                  <a:pt x="1235" y="2977"/>
                </a:lnTo>
                <a:cubicBezTo>
                  <a:pt x="1235" y="3262"/>
                  <a:pt x="1457" y="3484"/>
                  <a:pt x="1742" y="3484"/>
                </a:cubicBezTo>
                <a:cubicBezTo>
                  <a:pt x="2027" y="3484"/>
                  <a:pt x="2249" y="3262"/>
                  <a:pt x="2249" y="2977"/>
                </a:cubicBezTo>
                <a:lnTo>
                  <a:pt x="2249" y="2249"/>
                </a:lnTo>
                <a:lnTo>
                  <a:pt x="2977" y="2249"/>
                </a:lnTo>
                <a:cubicBezTo>
                  <a:pt x="3262" y="2249"/>
                  <a:pt x="3484" y="2027"/>
                  <a:pt x="3484" y="1742"/>
                </a:cubicBezTo>
                <a:cubicBezTo>
                  <a:pt x="3484" y="1457"/>
                  <a:pt x="3262" y="1236"/>
                  <a:pt x="2977"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4"/>
          <p:cNvSpPr/>
          <p:nvPr/>
        </p:nvSpPr>
        <p:spPr>
          <a:xfrm>
            <a:off x="7385679" y="4889431"/>
            <a:ext cx="105120" cy="105120"/>
          </a:xfrm>
          <a:custGeom>
            <a:avLst/>
            <a:gdLst/>
            <a:ahLst/>
            <a:cxnLst/>
            <a:rect l="l" t="t" r="r" b="b"/>
            <a:pathLst>
              <a:path w="3516" h="3516" extrusionOk="0">
                <a:moveTo>
                  <a:pt x="1774" y="0"/>
                </a:moveTo>
                <a:cubicBezTo>
                  <a:pt x="1489" y="0"/>
                  <a:pt x="1236" y="254"/>
                  <a:pt x="1236" y="507"/>
                </a:cubicBezTo>
                <a:lnTo>
                  <a:pt x="1236" y="1236"/>
                </a:lnTo>
                <a:lnTo>
                  <a:pt x="539" y="1236"/>
                </a:lnTo>
                <a:cubicBezTo>
                  <a:pt x="254" y="1236"/>
                  <a:pt x="1" y="1489"/>
                  <a:pt x="1" y="1742"/>
                </a:cubicBezTo>
                <a:cubicBezTo>
                  <a:pt x="1" y="2027"/>
                  <a:pt x="254" y="2281"/>
                  <a:pt x="539" y="2281"/>
                </a:cubicBezTo>
                <a:lnTo>
                  <a:pt x="1236" y="2281"/>
                </a:lnTo>
                <a:lnTo>
                  <a:pt x="1236" y="2977"/>
                </a:lnTo>
                <a:cubicBezTo>
                  <a:pt x="1236" y="3262"/>
                  <a:pt x="1489" y="3516"/>
                  <a:pt x="1774" y="3516"/>
                </a:cubicBezTo>
                <a:cubicBezTo>
                  <a:pt x="2027" y="3516"/>
                  <a:pt x="2281" y="3262"/>
                  <a:pt x="2281" y="2977"/>
                </a:cubicBezTo>
                <a:lnTo>
                  <a:pt x="2281" y="2281"/>
                </a:lnTo>
                <a:lnTo>
                  <a:pt x="3009" y="2281"/>
                </a:lnTo>
                <a:cubicBezTo>
                  <a:pt x="3263" y="2281"/>
                  <a:pt x="3516" y="2027"/>
                  <a:pt x="3516" y="1742"/>
                </a:cubicBezTo>
                <a:cubicBezTo>
                  <a:pt x="3516" y="1489"/>
                  <a:pt x="3294" y="1236"/>
                  <a:pt x="3009" y="1236"/>
                </a:cubicBezTo>
                <a:lnTo>
                  <a:pt x="2281" y="1236"/>
                </a:lnTo>
                <a:lnTo>
                  <a:pt x="2281" y="507"/>
                </a:lnTo>
                <a:cubicBezTo>
                  <a:pt x="2281" y="254"/>
                  <a:pt x="2027" y="0"/>
                  <a:pt x="1774"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4"/>
          <p:cNvSpPr/>
          <p:nvPr/>
        </p:nvSpPr>
        <p:spPr>
          <a:xfrm>
            <a:off x="2410749" y="1140727"/>
            <a:ext cx="389176" cy="336885"/>
          </a:xfrm>
          <a:custGeom>
            <a:avLst/>
            <a:gdLst/>
            <a:ahLst/>
            <a:cxnLst/>
            <a:rect l="l" t="t" r="r" b="b"/>
            <a:pathLst>
              <a:path w="13017" h="11268" extrusionOk="0">
                <a:moveTo>
                  <a:pt x="4274" y="927"/>
                </a:moveTo>
                <a:cubicBezTo>
                  <a:pt x="4392" y="927"/>
                  <a:pt x="4509" y="935"/>
                  <a:pt x="4624" y="950"/>
                </a:cubicBezTo>
                <a:cubicBezTo>
                  <a:pt x="5384" y="1077"/>
                  <a:pt x="6049" y="1520"/>
                  <a:pt x="6461" y="2217"/>
                </a:cubicBezTo>
                <a:lnTo>
                  <a:pt x="6746" y="2692"/>
                </a:lnTo>
                <a:lnTo>
                  <a:pt x="7158" y="2312"/>
                </a:lnTo>
                <a:cubicBezTo>
                  <a:pt x="7704" y="1848"/>
                  <a:pt x="8344" y="1596"/>
                  <a:pt x="8997" y="1596"/>
                </a:cubicBezTo>
                <a:cubicBezTo>
                  <a:pt x="9101" y="1596"/>
                  <a:pt x="9206" y="1602"/>
                  <a:pt x="9311" y="1615"/>
                </a:cubicBezTo>
                <a:cubicBezTo>
                  <a:pt x="9786" y="1679"/>
                  <a:pt x="10230" y="1900"/>
                  <a:pt x="10610" y="2217"/>
                </a:cubicBezTo>
                <a:cubicBezTo>
                  <a:pt x="11813" y="3262"/>
                  <a:pt x="11971" y="5257"/>
                  <a:pt x="10990" y="6619"/>
                </a:cubicBezTo>
                <a:cubicBezTo>
                  <a:pt x="10451" y="7442"/>
                  <a:pt x="8519" y="8804"/>
                  <a:pt x="5891" y="10293"/>
                </a:cubicBezTo>
                <a:cubicBezTo>
                  <a:pt x="5841" y="10330"/>
                  <a:pt x="5781" y="10348"/>
                  <a:pt x="5721" y="10348"/>
                </a:cubicBezTo>
                <a:cubicBezTo>
                  <a:pt x="5629" y="10348"/>
                  <a:pt x="5537" y="10306"/>
                  <a:pt x="5479" y="10229"/>
                </a:cubicBezTo>
                <a:cubicBezTo>
                  <a:pt x="3357" y="8076"/>
                  <a:pt x="1901" y="6207"/>
                  <a:pt x="1584" y="5289"/>
                </a:cubicBezTo>
                <a:cubicBezTo>
                  <a:pt x="1014" y="3674"/>
                  <a:pt x="1742" y="1837"/>
                  <a:pt x="3199" y="1172"/>
                </a:cubicBezTo>
                <a:cubicBezTo>
                  <a:pt x="3535" y="1004"/>
                  <a:pt x="3907" y="927"/>
                  <a:pt x="4274" y="927"/>
                </a:cubicBezTo>
                <a:close/>
                <a:moveTo>
                  <a:pt x="4310" y="1"/>
                </a:moveTo>
                <a:cubicBezTo>
                  <a:pt x="3794" y="1"/>
                  <a:pt x="3288" y="127"/>
                  <a:pt x="2819" y="349"/>
                </a:cubicBezTo>
                <a:cubicBezTo>
                  <a:pt x="950" y="1204"/>
                  <a:pt x="0" y="3547"/>
                  <a:pt x="697" y="5606"/>
                </a:cubicBezTo>
                <a:cubicBezTo>
                  <a:pt x="1204" y="7062"/>
                  <a:pt x="3484" y="9533"/>
                  <a:pt x="4814" y="10894"/>
                </a:cubicBezTo>
                <a:cubicBezTo>
                  <a:pt x="5004" y="11084"/>
                  <a:pt x="5257" y="11211"/>
                  <a:pt x="5542" y="11243"/>
                </a:cubicBezTo>
                <a:cubicBezTo>
                  <a:pt x="5619" y="11260"/>
                  <a:pt x="5695" y="11268"/>
                  <a:pt x="5770" y="11268"/>
                </a:cubicBezTo>
                <a:cubicBezTo>
                  <a:pt x="5976" y="11268"/>
                  <a:pt x="6172" y="11209"/>
                  <a:pt x="6334" y="11116"/>
                </a:cubicBezTo>
                <a:cubicBezTo>
                  <a:pt x="7981" y="10166"/>
                  <a:pt x="10863" y="8424"/>
                  <a:pt x="11750" y="7157"/>
                </a:cubicBezTo>
                <a:cubicBezTo>
                  <a:pt x="13016" y="5416"/>
                  <a:pt x="12763" y="2882"/>
                  <a:pt x="11211" y="1520"/>
                </a:cubicBezTo>
                <a:cubicBezTo>
                  <a:pt x="10705" y="1109"/>
                  <a:pt x="10071" y="824"/>
                  <a:pt x="9438" y="729"/>
                </a:cubicBezTo>
                <a:cubicBezTo>
                  <a:pt x="9278" y="705"/>
                  <a:pt x="9118" y="694"/>
                  <a:pt x="8957" y="694"/>
                </a:cubicBezTo>
                <a:cubicBezTo>
                  <a:pt x="8257" y="694"/>
                  <a:pt x="7560" y="912"/>
                  <a:pt x="6968" y="1299"/>
                </a:cubicBezTo>
                <a:cubicBezTo>
                  <a:pt x="6398" y="634"/>
                  <a:pt x="5606" y="159"/>
                  <a:pt x="4751" y="32"/>
                </a:cubicBezTo>
                <a:cubicBezTo>
                  <a:pt x="4604" y="11"/>
                  <a:pt x="4456" y="1"/>
                  <a:pt x="43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6" name="Google Shape;156;p24"/>
          <p:cNvGrpSpPr/>
          <p:nvPr/>
        </p:nvGrpSpPr>
        <p:grpSpPr>
          <a:xfrm>
            <a:off x="346550" y="2383021"/>
            <a:ext cx="519828" cy="479107"/>
            <a:chOff x="474375" y="2162421"/>
            <a:chExt cx="519828" cy="479107"/>
          </a:xfrm>
        </p:grpSpPr>
        <p:sp>
          <p:nvSpPr>
            <p:cNvPr id="157" name="Google Shape;157;p24"/>
            <p:cNvSpPr/>
            <p:nvPr/>
          </p:nvSpPr>
          <p:spPr>
            <a:xfrm>
              <a:off x="474375" y="2162421"/>
              <a:ext cx="519828" cy="479107"/>
            </a:xfrm>
            <a:custGeom>
              <a:avLst/>
              <a:gdLst/>
              <a:ahLst/>
              <a:cxnLst/>
              <a:rect l="l" t="t" r="r" b="b"/>
              <a:pathLst>
                <a:path w="17387" h="16025" extrusionOk="0">
                  <a:moveTo>
                    <a:pt x="2280" y="0"/>
                  </a:moveTo>
                  <a:cubicBezTo>
                    <a:pt x="1014" y="0"/>
                    <a:pt x="0" y="1013"/>
                    <a:pt x="0" y="2249"/>
                  </a:cubicBezTo>
                  <a:lnTo>
                    <a:pt x="0" y="11496"/>
                  </a:lnTo>
                  <a:cubicBezTo>
                    <a:pt x="0" y="12731"/>
                    <a:pt x="1014" y="13776"/>
                    <a:pt x="2280" y="13776"/>
                  </a:cubicBezTo>
                  <a:lnTo>
                    <a:pt x="6777" y="13776"/>
                  </a:lnTo>
                  <a:cubicBezTo>
                    <a:pt x="7031" y="13776"/>
                    <a:pt x="7221" y="13871"/>
                    <a:pt x="7347" y="14093"/>
                  </a:cubicBezTo>
                  <a:lnTo>
                    <a:pt x="8361" y="15834"/>
                  </a:lnTo>
                  <a:cubicBezTo>
                    <a:pt x="8440" y="15961"/>
                    <a:pt x="8575" y="16024"/>
                    <a:pt x="8709" y="16024"/>
                  </a:cubicBezTo>
                  <a:cubicBezTo>
                    <a:pt x="8844" y="16024"/>
                    <a:pt x="8978" y="15961"/>
                    <a:pt x="9057" y="15834"/>
                  </a:cubicBezTo>
                  <a:lnTo>
                    <a:pt x="10071" y="14093"/>
                  </a:lnTo>
                  <a:cubicBezTo>
                    <a:pt x="10166" y="13903"/>
                    <a:pt x="10388" y="13776"/>
                    <a:pt x="10609" y="13776"/>
                  </a:cubicBezTo>
                  <a:lnTo>
                    <a:pt x="15138" y="13776"/>
                  </a:lnTo>
                  <a:cubicBezTo>
                    <a:pt x="16373" y="13776"/>
                    <a:pt x="17386" y="12731"/>
                    <a:pt x="17386" y="11496"/>
                  </a:cubicBezTo>
                  <a:lnTo>
                    <a:pt x="17386" y="2249"/>
                  </a:lnTo>
                  <a:cubicBezTo>
                    <a:pt x="17386" y="1013"/>
                    <a:pt x="16373" y="0"/>
                    <a:pt x="15138"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4"/>
            <p:cNvSpPr/>
            <p:nvPr/>
          </p:nvSpPr>
          <p:spPr>
            <a:xfrm>
              <a:off x="612600" y="2282647"/>
              <a:ext cx="245279" cy="203602"/>
            </a:xfrm>
            <a:custGeom>
              <a:avLst/>
              <a:gdLst/>
              <a:ahLst/>
              <a:cxnLst/>
              <a:rect l="l" t="t" r="r" b="b"/>
              <a:pathLst>
                <a:path w="8204" h="6810" extrusionOk="0">
                  <a:moveTo>
                    <a:pt x="2503" y="1"/>
                  </a:moveTo>
                  <a:cubicBezTo>
                    <a:pt x="2123" y="1"/>
                    <a:pt x="1743" y="96"/>
                    <a:pt x="1426" y="318"/>
                  </a:cubicBezTo>
                  <a:cubicBezTo>
                    <a:pt x="381" y="983"/>
                    <a:pt x="1" y="2471"/>
                    <a:pt x="603" y="3643"/>
                  </a:cubicBezTo>
                  <a:cubicBezTo>
                    <a:pt x="1078" y="4561"/>
                    <a:pt x="2978" y="6081"/>
                    <a:pt x="3769" y="6683"/>
                  </a:cubicBezTo>
                  <a:cubicBezTo>
                    <a:pt x="3864" y="6778"/>
                    <a:pt x="3991" y="6810"/>
                    <a:pt x="4118" y="6810"/>
                  </a:cubicBezTo>
                  <a:cubicBezTo>
                    <a:pt x="4244" y="6810"/>
                    <a:pt x="4339" y="6778"/>
                    <a:pt x="4434" y="6683"/>
                  </a:cubicBezTo>
                  <a:cubicBezTo>
                    <a:pt x="5258" y="6081"/>
                    <a:pt x="7158" y="4561"/>
                    <a:pt x="7601" y="3643"/>
                  </a:cubicBezTo>
                  <a:cubicBezTo>
                    <a:pt x="8203" y="2471"/>
                    <a:pt x="7855" y="983"/>
                    <a:pt x="6810" y="318"/>
                  </a:cubicBezTo>
                  <a:cubicBezTo>
                    <a:pt x="6493" y="96"/>
                    <a:pt x="6113" y="1"/>
                    <a:pt x="5701" y="1"/>
                  </a:cubicBezTo>
                  <a:cubicBezTo>
                    <a:pt x="5100" y="1"/>
                    <a:pt x="4530" y="254"/>
                    <a:pt x="4118" y="761"/>
                  </a:cubicBezTo>
                  <a:cubicBezTo>
                    <a:pt x="3706" y="254"/>
                    <a:pt x="3136" y="1"/>
                    <a:pt x="25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9" name="Google Shape;159;p24"/>
          <p:cNvSpPr/>
          <p:nvPr/>
        </p:nvSpPr>
        <p:spPr>
          <a:xfrm>
            <a:off x="7739807" y="1098120"/>
            <a:ext cx="661871" cy="28433"/>
          </a:xfrm>
          <a:custGeom>
            <a:avLst/>
            <a:gdLst/>
            <a:ahLst/>
            <a:cxnLst/>
            <a:rect l="l" t="t" r="r" b="b"/>
            <a:pathLst>
              <a:path w="22138" h="951" extrusionOk="0">
                <a:moveTo>
                  <a:pt x="444" y="0"/>
                </a:moveTo>
                <a:cubicBezTo>
                  <a:pt x="191" y="0"/>
                  <a:pt x="1" y="222"/>
                  <a:pt x="1" y="475"/>
                </a:cubicBezTo>
                <a:cubicBezTo>
                  <a:pt x="1" y="729"/>
                  <a:pt x="223" y="950"/>
                  <a:pt x="444" y="950"/>
                </a:cubicBezTo>
                <a:lnTo>
                  <a:pt x="21663" y="950"/>
                </a:lnTo>
                <a:cubicBezTo>
                  <a:pt x="21916" y="950"/>
                  <a:pt x="22138" y="729"/>
                  <a:pt x="22138" y="475"/>
                </a:cubicBezTo>
                <a:cubicBezTo>
                  <a:pt x="22138" y="222"/>
                  <a:pt x="21916" y="0"/>
                  <a:pt x="2166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4"/>
          <p:cNvSpPr/>
          <p:nvPr/>
        </p:nvSpPr>
        <p:spPr>
          <a:xfrm>
            <a:off x="7812748" y="2925378"/>
            <a:ext cx="386335" cy="27476"/>
          </a:xfrm>
          <a:custGeom>
            <a:avLst/>
            <a:gdLst/>
            <a:ahLst/>
            <a:cxnLst/>
            <a:rect l="l" t="t" r="r" b="b"/>
            <a:pathLst>
              <a:path w="12922" h="919" extrusionOk="0">
                <a:moveTo>
                  <a:pt x="476" y="0"/>
                </a:moveTo>
                <a:cubicBezTo>
                  <a:pt x="222" y="0"/>
                  <a:pt x="1" y="190"/>
                  <a:pt x="1" y="444"/>
                </a:cubicBezTo>
                <a:cubicBezTo>
                  <a:pt x="1" y="697"/>
                  <a:pt x="222" y="919"/>
                  <a:pt x="476" y="919"/>
                </a:cubicBezTo>
                <a:lnTo>
                  <a:pt x="12478" y="919"/>
                </a:lnTo>
                <a:cubicBezTo>
                  <a:pt x="12732" y="919"/>
                  <a:pt x="12922" y="697"/>
                  <a:pt x="12922" y="444"/>
                </a:cubicBezTo>
                <a:cubicBezTo>
                  <a:pt x="12922" y="190"/>
                  <a:pt x="12700" y="0"/>
                  <a:pt x="12478"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4"/>
          <p:cNvSpPr/>
          <p:nvPr/>
        </p:nvSpPr>
        <p:spPr>
          <a:xfrm>
            <a:off x="480056" y="1332951"/>
            <a:ext cx="661841" cy="27476"/>
          </a:xfrm>
          <a:custGeom>
            <a:avLst/>
            <a:gdLst/>
            <a:ahLst/>
            <a:cxnLst/>
            <a:rect l="l" t="t" r="r" b="b"/>
            <a:pathLst>
              <a:path w="22137" h="919" extrusionOk="0">
                <a:moveTo>
                  <a:pt x="475" y="0"/>
                </a:moveTo>
                <a:cubicBezTo>
                  <a:pt x="222" y="0"/>
                  <a:pt x="0" y="222"/>
                  <a:pt x="0" y="475"/>
                </a:cubicBezTo>
                <a:cubicBezTo>
                  <a:pt x="0" y="728"/>
                  <a:pt x="222" y="918"/>
                  <a:pt x="475" y="918"/>
                </a:cubicBezTo>
                <a:lnTo>
                  <a:pt x="21693" y="918"/>
                </a:lnTo>
                <a:cubicBezTo>
                  <a:pt x="21947" y="918"/>
                  <a:pt x="22137" y="728"/>
                  <a:pt x="22137" y="475"/>
                </a:cubicBezTo>
                <a:cubicBezTo>
                  <a:pt x="22137" y="190"/>
                  <a:pt x="21947" y="0"/>
                  <a:pt x="2169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4"/>
          <p:cNvSpPr/>
          <p:nvPr/>
        </p:nvSpPr>
        <p:spPr>
          <a:xfrm>
            <a:off x="5879187" y="4598178"/>
            <a:ext cx="341818" cy="285013"/>
          </a:xfrm>
          <a:custGeom>
            <a:avLst/>
            <a:gdLst/>
            <a:ahLst/>
            <a:cxnLst/>
            <a:rect l="l" t="t" r="r" b="b"/>
            <a:pathLst>
              <a:path w="11433" h="9533" extrusionOk="0">
                <a:moveTo>
                  <a:pt x="3484" y="0"/>
                </a:moveTo>
                <a:cubicBezTo>
                  <a:pt x="2946" y="0"/>
                  <a:pt x="2407" y="159"/>
                  <a:pt x="1932" y="475"/>
                </a:cubicBezTo>
                <a:cubicBezTo>
                  <a:pt x="507" y="1425"/>
                  <a:pt x="0" y="3484"/>
                  <a:pt x="824" y="5099"/>
                </a:cubicBezTo>
                <a:cubicBezTo>
                  <a:pt x="1489" y="6366"/>
                  <a:pt x="4149" y="8488"/>
                  <a:pt x="5257" y="9374"/>
                </a:cubicBezTo>
                <a:cubicBezTo>
                  <a:pt x="5384" y="9469"/>
                  <a:pt x="5543" y="9533"/>
                  <a:pt x="5701" y="9533"/>
                </a:cubicBezTo>
                <a:cubicBezTo>
                  <a:pt x="5891" y="9533"/>
                  <a:pt x="6049" y="9469"/>
                  <a:pt x="6176" y="9374"/>
                </a:cubicBezTo>
                <a:cubicBezTo>
                  <a:pt x="7284" y="8488"/>
                  <a:pt x="9945" y="6366"/>
                  <a:pt x="10578" y="5099"/>
                </a:cubicBezTo>
                <a:cubicBezTo>
                  <a:pt x="11433" y="3484"/>
                  <a:pt x="10926" y="1425"/>
                  <a:pt x="9469" y="475"/>
                </a:cubicBezTo>
                <a:cubicBezTo>
                  <a:pt x="9026" y="159"/>
                  <a:pt x="8488" y="0"/>
                  <a:pt x="7949" y="0"/>
                </a:cubicBezTo>
                <a:cubicBezTo>
                  <a:pt x="7094" y="0"/>
                  <a:pt x="6271" y="412"/>
                  <a:pt x="5701" y="1109"/>
                </a:cubicBezTo>
                <a:cubicBezTo>
                  <a:pt x="5131" y="412"/>
                  <a:pt x="4339" y="0"/>
                  <a:pt x="3484"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2">
  <p:cSld name="CUSTOM_15">
    <p:spTree>
      <p:nvGrpSpPr>
        <p:cNvPr id="1" name="Shape 163"/>
        <p:cNvGrpSpPr/>
        <p:nvPr/>
      </p:nvGrpSpPr>
      <p:grpSpPr>
        <a:xfrm>
          <a:off x="0" y="0"/>
          <a:ext cx="0" cy="0"/>
          <a:chOff x="0" y="0"/>
          <a:chExt cx="0" cy="0"/>
        </a:xfrm>
      </p:grpSpPr>
      <p:sp>
        <p:nvSpPr>
          <p:cNvPr id="164" name="Google Shape;164;p25"/>
          <p:cNvSpPr/>
          <p:nvPr/>
        </p:nvSpPr>
        <p:spPr>
          <a:xfrm>
            <a:off x="2205825" y="2470975"/>
            <a:ext cx="106900" cy="125125"/>
          </a:xfrm>
          <a:custGeom>
            <a:avLst/>
            <a:gdLst/>
            <a:ahLst/>
            <a:cxnLst/>
            <a:rect l="l" t="t" r="r" b="b"/>
            <a:pathLst>
              <a:path w="4276" h="5005" extrusionOk="0">
                <a:moveTo>
                  <a:pt x="3864" y="1"/>
                </a:moveTo>
                <a:lnTo>
                  <a:pt x="1" y="3928"/>
                </a:lnTo>
                <a:lnTo>
                  <a:pt x="4276" y="5005"/>
                </a:lnTo>
                <a:lnTo>
                  <a:pt x="4276" y="5005"/>
                </a:lnTo>
                <a:lnTo>
                  <a:pt x="3864" y="1"/>
                </a:ln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5"/>
          <p:cNvSpPr/>
          <p:nvPr/>
        </p:nvSpPr>
        <p:spPr>
          <a:xfrm>
            <a:off x="5209625" y="1500075"/>
            <a:ext cx="159175" cy="137775"/>
          </a:xfrm>
          <a:custGeom>
            <a:avLst/>
            <a:gdLst/>
            <a:ahLst/>
            <a:cxnLst/>
            <a:rect l="l" t="t" r="r" b="b"/>
            <a:pathLst>
              <a:path w="6367" h="5511" extrusionOk="0">
                <a:moveTo>
                  <a:pt x="6366" y="0"/>
                </a:moveTo>
                <a:lnTo>
                  <a:pt x="1" y="697"/>
                </a:lnTo>
                <a:lnTo>
                  <a:pt x="3738" y="5511"/>
                </a:lnTo>
                <a:lnTo>
                  <a:pt x="6366" y="0"/>
                </a:ln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5"/>
          <p:cNvSpPr/>
          <p:nvPr/>
        </p:nvSpPr>
        <p:spPr>
          <a:xfrm>
            <a:off x="1118058" y="1278536"/>
            <a:ext cx="103236" cy="103236"/>
          </a:xfrm>
          <a:custGeom>
            <a:avLst/>
            <a:gdLst/>
            <a:ahLst/>
            <a:cxnLst/>
            <a:rect l="l" t="t" r="r" b="b"/>
            <a:pathLst>
              <a:path w="3453" h="3453" extrusionOk="0">
                <a:moveTo>
                  <a:pt x="1743" y="666"/>
                </a:moveTo>
                <a:cubicBezTo>
                  <a:pt x="2313" y="666"/>
                  <a:pt x="2788" y="1141"/>
                  <a:pt x="2788" y="1711"/>
                </a:cubicBezTo>
                <a:cubicBezTo>
                  <a:pt x="2788" y="2281"/>
                  <a:pt x="2313" y="2756"/>
                  <a:pt x="1743" y="2756"/>
                </a:cubicBezTo>
                <a:cubicBezTo>
                  <a:pt x="1173" y="2756"/>
                  <a:pt x="698" y="2281"/>
                  <a:pt x="698" y="1711"/>
                </a:cubicBezTo>
                <a:cubicBezTo>
                  <a:pt x="698" y="1141"/>
                  <a:pt x="1173" y="666"/>
                  <a:pt x="1743" y="666"/>
                </a:cubicBezTo>
                <a:close/>
                <a:moveTo>
                  <a:pt x="1743" y="1"/>
                </a:moveTo>
                <a:cubicBezTo>
                  <a:pt x="793" y="1"/>
                  <a:pt x="1" y="761"/>
                  <a:pt x="1" y="1711"/>
                </a:cubicBezTo>
                <a:cubicBezTo>
                  <a:pt x="1" y="2661"/>
                  <a:pt x="793" y="3453"/>
                  <a:pt x="1743" y="3453"/>
                </a:cubicBezTo>
                <a:cubicBezTo>
                  <a:pt x="2693" y="3453"/>
                  <a:pt x="3453" y="2661"/>
                  <a:pt x="3453" y="1711"/>
                </a:cubicBezTo>
                <a:cubicBezTo>
                  <a:pt x="3453" y="761"/>
                  <a:pt x="2693"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5"/>
          <p:cNvSpPr/>
          <p:nvPr/>
        </p:nvSpPr>
        <p:spPr>
          <a:xfrm>
            <a:off x="7239859" y="1202260"/>
            <a:ext cx="103236" cy="103236"/>
          </a:xfrm>
          <a:custGeom>
            <a:avLst/>
            <a:gdLst/>
            <a:ahLst/>
            <a:cxnLst/>
            <a:rect l="l" t="t" r="r" b="b"/>
            <a:pathLst>
              <a:path w="3453" h="3453" extrusionOk="0">
                <a:moveTo>
                  <a:pt x="1711" y="697"/>
                </a:moveTo>
                <a:cubicBezTo>
                  <a:pt x="2281" y="697"/>
                  <a:pt x="2756" y="1173"/>
                  <a:pt x="2756" y="1743"/>
                </a:cubicBezTo>
                <a:cubicBezTo>
                  <a:pt x="2756" y="2313"/>
                  <a:pt x="2281" y="2756"/>
                  <a:pt x="1711" y="2756"/>
                </a:cubicBezTo>
                <a:cubicBezTo>
                  <a:pt x="1141" y="2756"/>
                  <a:pt x="666" y="2313"/>
                  <a:pt x="666" y="1743"/>
                </a:cubicBezTo>
                <a:cubicBezTo>
                  <a:pt x="666" y="1173"/>
                  <a:pt x="1141" y="697"/>
                  <a:pt x="1711" y="697"/>
                </a:cubicBezTo>
                <a:close/>
                <a:moveTo>
                  <a:pt x="1711" y="1"/>
                </a:moveTo>
                <a:cubicBezTo>
                  <a:pt x="761" y="1"/>
                  <a:pt x="1" y="792"/>
                  <a:pt x="1" y="1743"/>
                </a:cubicBezTo>
                <a:cubicBezTo>
                  <a:pt x="1" y="2693"/>
                  <a:pt x="761" y="3453"/>
                  <a:pt x="1711" y="3453"/>
                </a:cubicBezTo>
                <a:cubicBezTo>
                  <a:pt x="2661" y="3453"/>
                  <a:pt x="3453" y="2693"/>
                  <a:pt x="3453" y="1743"/>
                </a:cubicBezTo>
                <a:cubicBezTo>
                  <a:pt x="3453" y="792"/>
                  <a:pt x="2661" y="1"/>
                  <a:pt x="1711"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5"/>
          <p:cNvSpPr/>
          <p:nvPr/>
        </p:nvSpPr>
        <p:spPr>
          <a:xfrm>
            <a:off x="2359316" y="763908"/>
            <a:ext cx="103236" cy="103236"/>
          </a:xfrm>
          <a:custGeom>
            <a:avLst/>
            <a:gdLst/>
            <a:ahLst/>
            <a:cxnLst/>
            <a:rect l="l" t="t" r="r" b="b"/>
            <a:pathLst>
              <a:path w="3453" h="3453" extrusionOk="0">
                <a:moveTo>
                  <a:pt x="1711" y="697"/>
                </a:moveTo>
                <a:cubicBezTo>
                  <a:pt x="2313" y="697"/>
                  <a:pt x="2756" y="1172"/>
                  <a:pt x="2756" y="1742"/>
                </a:cubicBezTo>
                <a:cubicBezTo>
                  <a:pt x="2756" y="2312"/>
                  <a:pt x="2313" y="2787"/>
                  <a:pt x="1711" y="2787"/>
                </a:cubicBezTo>
                <a:cubicBezTo>
                  <a:pt x="1141" y="2787"/>
                  <a:pt x="698" y="2312"/>
                  <a:pt x="698" y="1742"/>
                </a:cubicBezTo>
                <a:cubicBezTo>
                  <a:pt x="698" y="1172"/>
                  <a:pt x="1141" y="697"/>
                  <a:pt x="1711" y="697"/>
                </a:cubicBezTo>
                <a:close/>
                <a:moveTo>
                  <a:pt x="1711" y="0"/>
                </a:moveTo>
                <a:cubicBezTo>
                  <a:pt x="761" y="0"/>
                  <a:pt x="1" y="792"/>
                  <a:pt x="1" y="1742"/>
                </a:cubicBezTo>
                <a:cubicBezTo>
                  <a:pt x="1" y="2692"/>
                  <a:pt x="761" y="3452"/>
                  <a:pt x="1711" y="3452"/>
                </a:cubicBezTo>
                <a:cubicBezTo>
                  <a:pt x="2661" y="3452"/>
                  <a:pt x="3453" y="2692"/>
                  <a:pt x="3453" y="1742"/>
                </a:cubicBezTo>
                <a:cubicBezTo>
                  <a:pt x="3453"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5"/>
          <p:cNvSpPr/>
          <p:nvPr/>
        </p:nvSpPr>
        <p:spPr>
          <a:xfrm>
            <a:off x="7954754" y="660662"/>
            <a:ext cx="102309" cy="103236"/>
          </a:xfrm>
          <a:custGeom>
            <a:avLst/>
            <a:gdLst/>
            <a:ahLst/>
            <a:cxnLst/>
            <a:rect l="l" t="t" r="r" b="b"/>
            <a:pathLst>
              <a:path w="3422" h="3453" extrusionOk="0">
                <a:moveTo>
                  <a:pt x="1711" y="697"/>
                </a:moveTo>
                <a:cubicBezTo>
                  <a:pt x="2281" y="697"/>
                  <a:pt x="2756" y="1172"/>
                  <a:pt x="2756" y="1742"/>
                </a:cubicBezTo>
                <a:cubicBezTo>
                  <a:pt x="2756" y="2312"/>
                  <a:pt x="2281" y="2787"/>
                  <a:pt x="1711" y="2787"/>
                </a:cubicBezTo>
                <a:cubicBezTo>
                  <a:pt x="1141" y="2787"/>
                  <a:pt x="666" y="2312"/>
                  <a:pt x="666" y="1742"/>
                </a:cubicBezTo>
                <a:cubicBezTo>
                  <a:pt x="666" y="1172"/>
                  <a:pt x="1141" y="697"/>
                  <a:pt x="1711" y="697"/>
                </a:cubicBezTo>
                <a:close/>
                <a:moveTo>
                  <a:pt x="1711" y="0"/>
                </a:moveTo>
                <a:cubicBezTo>
                  <a:pt x="761" y="0"/>
                  <a:pt x="1" y="792"/>
                  <a:pt x="1" y="1742"/>
                </a:cubicBezTo>
                <a:cubicBezTo>
                  <a:pt x="1" y="2692"/>
                  <a:pt x="761" y="3452"/>
                  <a:pt x="1711" y="3452"/>
                </a:cubicBezTo>
                <a:cubicBezTo>
                  <a:pt x="2661" y="3452"/>
                  <a:pt x="3421" y="2692"/>
                  <a:pt x="3421" y="1742"/>
                </a:cubicBezTo>
                <a:cubicBezTo>
                  <a:pt x="3421"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5"/>
          <p:cNvSpPr/>
          <p:nvPr/>
        </p:nvSpPr>
        <p:spPr>
          <a:xfrm>
            <a:off x="1484180" y="802452"/>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5"/>
          <p:cNvSpPr/>
          <p:nvPr/>
        </p:nvSpPr>
        <p:spPr>
          <a:xfrm>
            <a:off x="6436911" y="635098"/>
            <a:ext cx="104163" cy="104163"/>
          </a:xfrm>
          <a:custGeom>
            <a:avLst/>
            <a:gdLst/>
            <a:ahLst/>
            <a:cxnLst/>
            <a:rect l="l" t="t" r="r" b="b"/>
            <a:pathLst>
              <a:path w="3484" h="3484" extrusionOk="0">
                <a:moveTo>
                  <a:pt x="1742" y="0"/>
                </a:moveTo>
                <a:cubicBezTo>
                  <a:pt x="1457" y="0"/>
                  <a:pt x="1235" y="253"/>
                  <a:pt x="1235" y="507"/>
                </a:cubicBezTo>
                <a:lnTo>
                  <a:pt x="1235" y="1235"/>
                </a:lnTo>
                <a:lnTo>
                  <a:pt x="507" y="1235"/>
                </a:lnTo>
                <a:cubicBezTo>
                  <a:pt x="222" y="1235"/>
                  <a:pt x="0" y="1489"/>
                  <a:pt x="0" y="1742"/>
                </a:cubicBezTo>
                <a:cubicBezTo>
                  <a:pt x="0" y="2027"/>
                  <a:pt x="222" y="2280"/>
                  <a:pt x="507" y="2280"/>
                </a:cubicBezTo>
                <a:lnTo>
                  <a:pt x="1235" y="2280"/>
                </a:lnTo>
                <a:lnTo>
                  <a:pt x="1235" y="2977"/>
                </a:lnTo>
                <a:cubicBezTo>
                  <a:pt x="1235" y="3262"/>
                  <a:pt x="1457" y="3484"/>
                  <a:pt x="1742" y="3484"/>
                </a:cubicBezTo>
                <a:cubicBezTo>
                  <a:pt x="2027" y="3484"/>
                  <a:pt x="2249" y="3262"/>
                  <a:pt x="2249" y="2977"/>
                </a:cubicBezTo>
                <a:lnTo>
                  <a:pt x="2249" y="2280"/>
                </a:lnTo>
                <a:lnTo>
                  <a:pt x="2977" y="2280"/>
                </a:lnTo>
                <a:cubicBezTo>
                  <a:pt x="3262" y="2280"/>
                  <a:pt x="3484" y="2027"/>
                  <a:pt x="3484" y="1742"/>
                </a:cubicBezTo>
                <a:cubicBezTo>
                  <a:pt x="3484" y="1489"/>
                  <a:pt x="3262" y="1235"/>
                  <a:pt x="2977" y="1235"/>
                </a:cubicBezTo>
                <a:lnTo>
                  <a:pt x="2249" y="1235"/>
                </a:lnTo>
                <a:lnTo>
                  <a:pt x="2249" y="507"/>
                </a:lnTo>
                <a:cubicBezTo>
                  <a:pt x="2249" y="253"/>
                  <a:pt x="2027"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5"/>
          <p:cNvSpPr/>
          <p:nvPr/>
        </p:nvSpPr>
        <p:spPr>
          <a:xfrm>
            <a:off x="57074" y="2244352"/>
            <a:ext cx="389176" cy="336885"/>
          </a:xfrm>
          <a:custGeom>
            <a:avLst/>
            <a:gdLst/>
            <a:ahLst/>
            <a:cxnLst/>
            <a:rect l="l" t="t" r="r" b="b"/>
            <a:pathLst>
              <a:path w="13017" h="11268" extrusionOk="0">
                <a:moveTo>
                  <a:pt x="4274" y="927"/>
                </a:moveTo>
                <a:cubicBezTo>
                  <a:pt x="4392" y="927"/>
                  <a:pt x="4509" y="935"/>
                  <a:pt x="4624" y="950"/>
                </a:cubicBezTo>
                <a:cubicBezTo>
                  <a:pt x="5384" y="1077"/>
                  <a:pt x="6049" y="1520"/>
                  <a:pt x="6461" y="2217"/>
                </a:cubicBezTo>
                <a:lnTo>
                  <a:pt x="6746" y="2692"/>
                </a:lnTo>
                <a:lnTo>
                  <a:pt x="7158" y="2312"/>
                </a:lnTo>
                <a:cubicBezTo>
                  <a:pt x="7704" y="1848"/>
                  <a:pt x="8344" y="1596"/>
                  <a:pt x="8997" y="1596"/>
                </a:cubicBezTo>
                <a:cubicBezTo>
                  <a:pt x="9101" y="1596"/>
                  <a:pt x="9206" y="1602"/>
                  <a:pt x="9311" y="1615"/>
                </a:cubicBezTo>
                <a:cubicBezTo>
                  <a:pt x="9786" y="1679"/>
                  <a:pt x="10230" y="1900"/>
                  <a:pt x="10610" y="2217"/>
                </a:cubicBezTo>
                <a:cubicBezTo>
                  <a:pt x="11813" y="3262"/>
                  <a:pt x="11971" y="5257"/>
                  <a:pt x="10990" y="6619"/>
                </a:cubicBezTo>
                <a:cubicBezTo>
                  <a:pt x="10451" y="7442"/>
                  <a:pt x="8519" y="8804"/>
                  <a:pt x="5891" y="10293"/>
                </a:cubicBezTo>
                <a:cubicBezTo>
                  <a:pt x="5841" y="10330"/>
                  <a:pt x="5781" y="10348"/>
                  <a:pt x="5721" y="10348"/>
                </a:cubicBezTo>
                <a:cubicBezTo>
                  <a:pt x="5629" y="10348"/>
                  <a:pt x="5537" y="10306"/>
                  <a:pt x="5479" y="10229"/>
                </a:cubicBezTo>
                <a:cubicBezTo>
                  <a:pt x="3357" y="8076"/>
                  <a:pt x="1901" y="6207"/>
                  <a:pt x="1584" y="5289"/>
                </a:cubicBezTo>
                <a:cubicBezTo>
                  <a:pt x="1014" y="3674"/>
                  <a:pt x="1742" y="1837"/>
                  <a:pt x="3199" y="1172"/>
                </a:cubicBezTo>
                <a:cubicBezTo>
                  <a:pt x="3535" y="1004"/>
                  <a:pt x="3907" y="927"/>
                  <a:pt x="4274" y="927"/>
                </a:cubicBezTo>
                <a:close/>
                <a:moveTo>
                  <a:pt x="4310" y="1"/>
                </a:moveTo>
                <a:cubicBezTo>
                  <a:pt x="3794" y="1"/>
                  <a:pt x="3288" y="127"/>
                  <a:pt x="2819" y="349"/>
                </a:cubicBezTo>
                <a:cubicBezTo>
                  <a:pt x="950" y="1204"/>
                  <a:pt x="0" y="3547"/>
                  <a:pt x="697" y="5606"/>
                </a:cubicBezTo>
                <a:cubicBezTo>
                  <a:pt x="1204" y="7062"/>
                  <a:pt x="3484" y="9533"/>
                  <a:pt x="4814" y="10894"/>
                </a:cubicBezTo>
                <a:cubicBezTo>
                  <a:pt x="5004" y="11084"/>
                  <a:pt x="5257" y="11211"/>
                  <a:pt x="5542" y="11243"/>
                </a:cubicBezTo>
                <a:cubicBezTo>
                  <a:pt x="5619" y="11260"/>
                  <a:pt x="5695" y="11268"/>
                  <a:pt x="5770" y="11268"/>
                </a:cubicBezTo>
                <a:cubicBezTo>
                  <a:pt x="5976" y="11268"/>
                  <a:pt x="6172" y="11209"/>
                  <a:pt x="6334" y="11116"/>
                </a:cubicBezTo>
                <a:cubicBezTo>
                  <a:pt x="7981" y="10166"/>
                  <a:pt x="10863" y="8424"/>
                  <a:pt x="11750" y="7157"/>
                </a:cubicBezTo>
                <a:cubicBezTo>
                  <a:pt x="13016" y="5416"/>
                  <a:pt x="12763" y="2882"/>
                  <a:pt x="11211" y="1520"/>
                </a:cubicBezTo>
                <a:cubicBezTo>
                  <a:pt x="10705" y="1109"/>
                  <a:pt x="10071" y="824"/>
                  <a:pt x="9438" y="729"/>
                </a:cubicBezTo>
                <a:cubicBezTo>
                  <a:pt x="9278" y="705"/>
                  <a:pt x="9118" y="694"/>
                  <a:pt x="8957" y="694"/>
                </a:cubicBezTo>
                <a:cubicBezTo>
                  <a:pt x="8257" y="694"/>
                  <a:pt x="7560" y="912"/>
                  <a:pt x="6968" y="1299"/>
                </a:cubicBezTo>
                <a:cubicBezTo>
                  <a:pt x="6398" y="634"/>
                  <a:pt x="5606" y="159"/>
                  <a:pt x="4751" y="32"/>
                </a:cubicBezTo>
                <a:cubicBezTo>
                  <a:pt x="4604" y="11"/>
                  <a:pt x="4456" y="1"/>
                  <a:pt x="43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5"/>
          <p:cNvSpPr/>
          <p:nvPr/>
        </p:nvSpPr>
        <p:spPr>
          <a:xfrm>
            <a:off x="7741882" y="1117658"/>
            <a:ext cx="661871" cy="28433"/>
          </a:xfrm>
          <a:custGeom>
            <a:avLst/>
            <a:gdLst/>
            <a:ahLst/>
            <a:cxnLst/>
            <a:rect l="l" t="t" r="r" b="b"/>
            <a:pathLst>
              <a:path w="22138" h="951" extrusionOk="0">
                <a:moveTo>
                  <a:pt x="444" y="0"/>
                </a:moveTo>
                <a:cubicBezTo>
                  <a:pt x="191" y="0"/>
                  <a:pt x="1" y="222"/>
                  <a:pt x="1" y="475"/>
                </a:cubicBezTo>
                <a:cubicBezTo>
                  <a:pt x="1" y="729"/>
                  <a:pt x="223" y="950"/>
                  <a:pt x="444" y="950"/>
                </a:cubicBezTo>
                <a:lnTo>
                  <a:pt x="21663" y="950"/>
                </a:lnTo>
                <a:cubicBezTo>
                  <a:pt x="21916" y="950"/>
                  <a:pt x="22138" y="729"/>
                  <a:pt x="22138" y="475"/>
                </a:cubicBezTo>
                <a:cubicBezTo>
                  <a:pt x="22138" y="222"/>
                  <a:pt x="21916" y="0"/>
                  <a:pt x="2166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4" name="Google Shape;174;p25"/>
          <p:cNvGrpSpPr/>
          <p:nvPr/>
        </p:nvGrpSpPr>
        <p:grpSpPr>
          <a:xfrm>
            <a:off x="7954753" y="4277649"/>
            <a:ext cx="724371" cy="661855"/>
            <a:chOff x="3430528" y="4206737"/>
            <a:chExt cx="724371" cy="661855"/>
          </a:xfrm>
        </p:grpSpPr>
        <p:sp>
          <p:nvSpPr>
            <p:cNvPr id="175" name="Google Shape;175;p25"/>
            <p:cNvSpPr/>
            <p:nvPr/>
          </p:nvSpPr>
          <p:spPr>
            <a:xfrm>
              <a:off x="3656836" y="4206737"/>
              <a:ext cx="498062" cy="480991"/>
            </a:xfrm>
            <a:custGeom>
              <a:avLst/>
              <a:gdLst/>
              <a:ahLst/>
              <a:cxnLst/>
              <a:rect l="l" t="t" r="r" b="b"/>
              <a:pathLst>
                <a:path w="16659" h="16088" extrusionOk="0">
                  <a:moveTo>
                    <a:pt x="8393" y="0"/>
                  </a:moveTo>
                  <a:cubicBezTo>
                    <a:pt x="5891" y="0"/>
                    <a:pt x="3579" y="1140"/>
                    <a:pt x="2059" y="3104"/>
                  </a:cubicBezTo>
                  <a:cubicBezTo>
                    <a:pt x="508" y="5099"/>
                    <a:pt x="1" y="7664"/>
                    <a:pt x="634" y="10166"/>
                  </a:cubicBezTo>
                  <a:cubicBezTo>
                    <a:pt x="1268" y="12636"/>
                    <a:pt x="3928" y="15233"/>
                    <a:pt x="6430" y="15835"/>
                  </a:cubicBezTo>
                  <a:cubicBezTo>
                    <a:pt x="7095" y="15993"/>
                    <a:pt x="7728" y="16088"/>
                    <a:pt x="8393" y="16088"/>
                  </a:cubicBezTo>
                  <a:cubicBezTo>
                    <a:pt x="9723" y="16088"/>
                    <a:pt x="11053" y="15740"/>
                    <a:pt x="12193" y="15106"/>
                  </a:cubicBezTo>
                  <a:cubicBezTo>
                    <a:pt x="12268" y="15069"/>
                    <a:pt x="12342" y="15054"/>
                    <a:pt x="12410" y="15054"/>
                  </a:cubicBezTo>
                  <a:cubicBezTo>
                    <a:pt x="12458" y="15054"/>
                    <a:pt x="12502" y="15061"/>
                    <a:pt x="12542" y="15075"/>
                  </a:cubicBezTo>
                  <a:lnTo>
                    <a:pt x="15804" y="15930"/>
                  </a:lnTo>
                  <a:lnTo>
                    <a:pt x="15930" y="15961"/>
                  </a:lnTo>
                  <a:cubicBezTo>
                    <a:pt x="16120" y="15961"/>
                    <a:pt x="16247" y="15898"/>
                    <a:pt x="16342" y="15740"/>
                  </a:cubicBezTo>
                  <a:cubicBezTo>
                    <a:pt x="16437" y="15613"/>
                    <a:pt x="16469" y="15455"/>
                    <a:pt x="16437" y="15296"/>
                  </a:cubicBezTo>
                  <a:lnTo>
                    <a:pt x="15550" y="11971"/>
                  </a:lnTo>
                  <a:cubicBezTo>
                    <a:pt x="15519" y="11844"/>
                    <a:pt x="15519" y="11718"/>
                    <a:pt x="15582" y="11623"/>
                  </a:cubicBezTo>
                  <a:cubicBezTo>
                    <a:pt x="16437" y="9881"/>
                    <a:pt x="16659" y="7949"/>
                    <a:pt x="16184" y="5986"/>
                  </a:cubicBezTo>
                  <a:cubicBezTo>
                    <a:pt x="15487" y="3199"/>
                    <a:pt x="13334" y="1014"/>
                    <a:pt x="10578" y="285"/>
                  </a:cubicBezTo>
                  <a:cubicBezTo>
                    <a:pt x="9882" y="95"/>
                    <a:pt x="9122" y="0"/>
                    <a:pt x="8393"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5"/>
            <p:cNvSpPr/>
            <p:nvPr/>
          </p:nvSpPr>
          <p:spPr>
            <a:xfrm>
              <a:off x="3430528" y="4418814"/>
              <a:ext cx="465893" cy="449778"/>
            </a:xfrm>
            <a:custGeom>
              <a:avLst/>
              <a:gdLst/>
              <a:ahLst/>
              <a:cxnLst/>
              <a:rect l="l" t="t" r="r" b="b"/>
              <a:pathLst>
                <a:path w="15583" h="15044" extrusionOk="0">
                  <a:moveTo>
                    <a:pt x="7855" y="1299"/>
                  </a:moveTo>
                  <a:cubicBezTo>
                    <a:pt x="8425" y="1299"/>
                    <a:pt x="8995" y="1363"/>
                    <a:pt x="9597" y="1521"/>
                  </a:cubicBezTo>
                  <a:cubicBezTo>
                    <a:pt x="11719" y="2091"/>
                    <a:pt x="13365" y="3770"/>
                    <a:pt x="13872" y="5923"/>
                  </a:cubicBezTo>
                  <a:cubicBezTo>
                    <a:pt x="14252" y="7443"/>
                    <a:pt x="14094" y="8932"/>
                    <a:pt x="13429" y="10293"/>
                  </a:cubicBezTo>
                  <a:cubicBezTo>
                    <a:pt x="13239" y="10673"/>
                    <a:pt x="13207" y="11117"/>
                    <a:pt x="13302" y="11528"/>
                  </a:cubicBezTo>
                  <a:lnTo>
                    <a:pt x="13777" y="13302"/>
                  </a:lnTo>
                  <a:lnTo>
                    <a:pt x="13777" y="13302"/>
                  </a:lnTo>
                  <a:lnTo>
                    <a:pt x="12099" y="12859"/>
                  </a:lnTo>
                  <a:cubicBezTo>
                    <a:pt x="11957" y="12815"/>
                    <a:pt x="11809" y="12794"/>
                    <a:pt x="11657" y="12794"/>
                  </a:cubicBezTo>
                  <a:cubicBezTo>
                    <a:pt x="11368" y="12794"/>
                    <a:pt x="11071" y="12871"/>
                    <a:pt x="10800" y="13017"/>
                  </a:cubicBezTo>
                  <a:cubicBezTo>
                    <a:pt x="9897" y="13500"/>
                    <a:pt x="8909" y="13746"/>
                    <a:pt x="7894" y="13746"/>
                  </a:cubicBezTo>
                  <a:cubicBezTo>
                    <a:pt x="7379" y="13746"/>
                    <a:pt x="6857" y="13683"/>
                    <a:pt x="6335" y="13555"/>
                  </a:cubicBezTo>
                  <a:cubicBezTo>
                    <a:pt x="4435" y="13112"/>
                    <a:pt x="2344" y="11053"/>
                    <a:pt x="1869" y="9185"/>
                  </a:cubicBezTo>
                  <a:cubicBezTo>
                    <a:pt x="1363" y="7253"/>
                    <a:pt x="1743" y="5258"/>
                    <a:pt x="2946" y="3706"/>
                  </a:cubicBezTo>
                  <a:cubicBezTo>
                    <a:pt x="4118" y="2154"/>
                    <a:pt x="5923" y="1299"/>
                    <a:pt x="7855" y="1299"/>
                  </a:cubicBezTo>
                  <a:close/>
                  <a:moveTo>
                    <a:pt x="7855" y="1"/>
                  </a:moveTo>
                  <a:cubicBezTo>
                    <a:pt x="5543" y="1"/>
                    <a:pt x="3358" y="1046"/>
                    <a:pt x="1933" y="2915"/>
                  </a:cubicBezTo>
                  <a:cubicBezTo>
                    <a:pt x="476" y="4783"/>
                    <a:pt x="1" y="7190"/>
                    <a:pt x="603" y="9533"/>
                  </a:cubicBezTo>
                  <a:cubicBezTo>
                    <a:pt x="1204" y="11813"/>
                    <a:pt x="3675" y="14252"/>
                    <a:pt x="6018" y="14822"/>
                  </a:cubicBezTo>
                  <a:cubicBezTo>
                    <a:pt x="6620" y="14980"/>
                    <a:pt x="7253" y="15044"/>
                    <a:pt x="7855" y="15044"/>
                  </a:cubicBezTo>
                  <a:cubicBezTo>
                    <a:pt x="9090" y="15044"/>
                    <a:pt x="10325" y="14727"/>
                    <a:pt x="11434" y="14125"/>
                  </a:cubicBezTo>
                  <a:cubicBezTo>
                    <a:pt x="11489" y="14088"/>
                    <a:pt x="11556" y="14073"/>
                    <a:pt x="11620" y="14073"/>
                  </a:cubicBezTo>
                  <a:cubicBezTo>
                    <a:pt x="11666" y="14073"/>
                    <a:pt x="11711" y="14081"/>
                    <a:pt x="11750" y="14094"/>
                  </a:cubicBezTo>
                  <a:lnTo>
                    <a:pt x="14790" y="14917"/>
                  </a:lnTo>
                  <a:lnTo>
                    <a:pt x="14917" y="14917"/>
                  </a:lnTo>
                  <a:cubicBezTo>
                    <a:pt x="15075" y="14917"/>
                    <a:pt x="15202" y="14854"/>
                    <a:pt x="15297" y="14727"/>
                  </a:cubicBezTo>
                  <a:cubicBezTo>
                    <a:pt x="15392" y="14600"/>
                    <a:pt x="15424" y="14474"/>
                    <a:pt x="15392" y="14315"/>
                  </a:cubicBezTo>
                  <a:lnTo>
                    <a:pt x="14569" y="11180"/>
                  </a:lnTo>
                  <a:cubicBezTo>
                    <a:pt x="14537" y="11085"/>
                    <a:pt x="14537" y="10958"/>
                    <a:pt x="14600" y="10863"/>
                  </a:cubicBezTo>
                  <a:cubicBezTo>
                    <a:pt x="15392" y="9248"/>
                    <a:pt x="15582" y="7412"/>
                    <a:pt x="15139" y="5606"/>
                  </a:cubicBezTo>
                  <a:cubicBezTo>
                    <a:pt x="14474" y="3010"/>
                    <a:pt x="12479" y="951"/>
                    <a:pt x="9913" y="254"/>
                  </a:cubicBezTo>
                  <a:cubicBezTo>
                    <a:pt x="9248" y="96"/>
                    <a:pt x="8552" y="1"/>
                    <a:pt x="7855"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5"/>
            <p:cNvSpPr/>
            <p:nvPr/>
          </p:nvSpPr>
          <p:spPr>
            <a:xfrm>
              <a:off x="3534697" y="4611994"/>
              <a:ext cx="63472" cy="63472"/>
            </a:xfrm>
            <a:custGeom>
              <a:avLst/>
              <a:gdLst/>
              <a:ahLst/>
              <a:cxnLst/>
              <a:rect l="l" t="t" r="r" b="b"/>
              <a:pathLst>
                <a:path w="2123" h="2123" extrusionOk="0">
                  <a:moveTo>
                    <a:pt x="1046" y="0"/>
                  </a:moveTo>
                  <a:cubicBezTo>
                    <a:pt x="476" y="0"/>
                    <a:pt x="1" y="475"/>
                    <a:pt x="1" y="1046"/>
                  </a:cubicBezTo>
                  <a:cubicBezTo>
                    <a:pt x="1" y="1647"/>
                    <a:pt x="476" y="2122"/>
                    <a:pt x="1046" y="2122"/>
                  </a:cubicBezTo>
                  <a:cubicBezTo>
                    <a:pt x="1647" y="2122"/>
                    <a:pt x="2122" y="1647"/>
                    <a:pt x="2122" y="1046"/>
                  </a:cubicBezTo>
                  <a:cubicBezTo>
                    <a:pt x="2122" y="475"/>
                    <a:pt x="1647" y="0"/>
                    <a:pt x="104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5"/>
            <p:cNvSpPr/>
            <p:nvPr/>
          </p:nvSpPr>
          <p:spPr>
            <a:xfrm>
              <a:off x="3634112" y="4611994"/>
              <a:ext cx="63472" cy="63472"/>
            </a:xfrm>
            <a:custGeom>
              <a:avLst/>
              <a:gdLst/>
              <a:ahLst/>
              <a:cxnLst/>
              <a:rect l="l" t="t" r="r" b="b"/>
              <a:pathLst>
                <a:path w="2123" h="2123" extrusionOk="0">
                  <a:moveTo>
                    <a:pt x="1078" y="0"/>
                  </a:moveTo>
                  <a:cubicBezTo>
                    <a:pt x="476" y="0"/>
                    <a:pt x="1" y="475"/>
                    <a:pt x="1" y="1046"/>
                  </a:cubicBezTo>
                  <a:cubicBezTo>
                    <a:pt x="1" y="1647"/>
                    <a:pt x="476" y="2122"/>
                    <a:pt x="1078" y="2122"/>
                  </a:cubicBezTo>
                  <a:cubicBezTo>
                    <a:pt x="1648" y="2122"/>
                    <a:pt x="2123" y="1647"/>
                    <a:pt x="2123" y="1046"/>
                  </a:cubicBezTo>
                  <a:cubicBezTo>
                    <a:pt x="2123" y="475"/>
                    <a:pt x="1648" y="0"/>
                    <a:pt x="1078"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5"/>
            <p:cNvSpPr/>
            <p:nvPr/>
          </p:nvSpPr>
          <p:spPr>
            <a:xfrm>
              <a:off x="3734485" y="4611994"/>
              <a:ext cx="62516" cy="63472"/>
            </a:xfrm>
            <a:custGeom>
              <a:avLst/>
              <a:gdLst/>
              <a:ahLst/>
              <a:cxnLst/>
              <a:rect l="l" t="t" r="r" b="b"/>
              <a:pathLst>
                <a:path w="2091" h="2123" extrusionOk="0">
                  <a:moveTo>
                    <a:pt x="1046" y="0"/>
                  </a:moveTo>
                  <a:cubicBezTo>
                    <a:pt x="476" y="0"/>
                    <a:pt x="1" y="475"/>
                    <a:pt x="1" y="1046"/>
                  </a:cubicBezTo>
                  <a:cubicBezTo>
                    <a:pt x="1" y="1647"/>
                    <a:pt x="476" y="2122"/>
                    <a:pt x="1046" y="2122"/>
                  </a:cubicBezTo>
                  <a:cubicBezTo>
                    <a:pt x="1648" y="2122"/>
                    <a:pt x="2091" y="1647"/>
                    <a:pt x="2091" y="1046"/>
                  </a:cubicBezTo>
                  <a:cubicBezTo>
                    <a:pt x="2091" y="475"/>
                    <a:pt x="1648" y="0"/>
                    <a:pt x="104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0" name="Google Shape;180;p25"/>
          <p:cNvSpPr/>
          <p:nvPr/>
        </p:nvSpPr>
        <p:spPr>
          <a:xfrm>
            <a:off x="8477454" y="1738669"/>
            <a:ext cx="392016" cy="328574"/>
          </a:xfrm>
          <a:custGeom>
            <a:avLst/>
            <a:gdLst/>
            <a:ahLst/>
            <a:cxnLst/>
            <a:rect l="l" t="t" r="r" b="b"/>
            <a:pathLst>
              <a:path w="13112" h="10990" extrusionOk="0">
                <a:moveTo>
                  <a:pt x="8931" y="919"/>
                </a:moveTo>
                <a:cubicBezTo>
                  <a:pt x="9406" y="919"/>
                  <a:pt x="9881" y="1046"/>
                  <a:pt x="10293" y="1331"/>
                </a:cubicBezTo>
                <a:cubicBezTo>
                  <a:pt x="11623" y="2186"/>
                  <a:pt x="12098" y="4118"/>
                  <a:pt x="11306" y="5638"/>
                </a:cubicBezTo>
                <a:cubicBezTo>
                  <a:pt x="10863" y="6493"/>
                  <a:pt x="9153" y="8140"/>
                  <a:pt x="6777" y="9977"/>
                </a:cubicBezTo>
                <a:cubicBezTo>
                  <a:pt x="6714" y="10024"/>
                  <a:pt x="6635" y="10048"/>
                  <a:pt x="6556" y="10048"/>
                </a:cubicBezTo>
                <a:cubicBezTo>
                  <a:pt x="6477" y="10048"/>
                  <a:pt x="6397" y="10024"/>
                  <a:pt x="6334" y="9977"/>
                </a:cubicBezTo>
                <a:cubicBezTo>
                  <a:pt x="3927" y="8140"/>
                  <a:pt x="2249" y="6525"/>
                  <a:pt x="1805" y="5638"/>
                </a:cubicBezTo>
                <a:cubicBezTo>
                  <a:pt x="1014" y="4118"/>
                  <a:pt x="1489" y="2186"/>
                  <a:pt x="2819" y="1331"/>
                </a:cubicBezTo>
                <a:cubicBezTo>
                  <a:pt x="3230" y="1046"/>
                  <a:pt x="3705" y="919"/>
                  <a:pt x="4181" y="919"/>
                </a:cubicBezTo>
                <a:cubicBezTo>
                  <a:pt x="4972" y="919"/>
                  <a:pt x="5669" y="1268"/>
                  <a:pt x="6207" y="1901"/>
                </a:cubicBezTo>
                <a:lnTo>
                  <a:pt x="6556" y="2313"/>
                </a:lnTo>
                <a:lnTo>
                  <a:pt x="6904" y="1901"/>
                </a:lnTo>
                <a:cubicBezTo>
                  <a:pt x="7442" y="1268"/>
                  <a:pt x="8139" y="919"/>
                  <a:pt x="8931" y="919"/>
                </a:cubicBezTo>
                <a:close/>
                <a:moveTo>
                  <a:pt x="4181" y="1"/>
                </a:moveTo>
                <a:cubicBezTo>
                  <a:pt x="3515" y="1"/>
                  <a:pt x="2882" y="191"/>
                  <a:pt x="2312" y="539"/>
                </a:cubicBezTo>
                <a:cubicBezTo>
                  <a:pt x="602" y="1679"/>
                  <a:pt x="0" y="4149"/>
                  <a:pt x="982" y="6050"/>
                </a:cubicBezTo>
                <a:cubicBezTo>
                  <a:pt x="1679" y="7443"/>
                  <a:pt x="4276" y="9565"/>
                  <a:pt x="5764" y="10705"/>
                </a:cubicBezTo>
                <a:cubicBezTo>
                  <a:pt x="6017" y="10895"/>
                  <a:pt x="6271" y="10990"/>
                  <a:pt x="6556" y="10990"/>
                </a:cubicBezTo>
                <a:cubicBezTo>
                  <a:pt x="6841" y="10990"/>
                  <a:pt x="7126" y="10895"/>
                  <a:pt x="7347" y="10705"/>
                </a:cubicBezTo>
                <a:cubicBezTo>
                  <a:pt x="8836" y="9565"/>
                  <a:pt x="11433" y="7411"/>
                  <a:pt x="12129" y="6050"/>
                </a:cubicBezTo>
                <a:cubicBezTo>
                  <a:pt x="13111" y="4149"/>
                  <a:pt x="12509" y="1679"/>
                  <a:pt x="10799" y="539"/>
                </a:cubicBezTo>
                <a:cubicBezTo>
                  <a:pt x="10229" y="191"/>
                  <a:pt x="9596" y="1"/>
                  <a:pt x="8931" y="1"/>
                </a:cubicBezTo>
                <a:cubicBezTo>
                  <a:pt x="8044" y="1"/>
                  <a:pt x="7221" y="318"/>
                  <a:pt x="6556" y="919"/>
                </a:cubicBezTo>
                <a:cubicBezTo>
                  <a:pt x="5891" y="318"/>
                  <a:pt x="5067" y="1"/>
                  <a:pt x="4181"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3">
  <p:cSld name="CUSTOM_16">
    <p:spTree>
      <p:nvGrpSpPr>
        <p:cNvPr id="1" name="Shape 181"/>
        <p:cNvGrpSpPr/>
        <p:nvPr/>
      </p:nvGrpSpPr>
      <p:grpSpPr>
        <a:xfrm>
          <a:off x="0" y="0"/>
          <a:ext cx="0" cy="0"/>
          <a:chOff x="0" y="0"/>
          <a:chExt cx="0" cy="0"/>
        </a:xfrm>
      </p:grpSpPr>
      <p:grpSp>
        <p:nvGrpSpPr>
          <p:cNvPr id="182" name="Google Shape;182;p26"/>
          <p:cNvGrpSpPr/>
          <p:nvPr/>
        </p:nvGrpSpPr>
        <p:grpSpPr>
          <a:xfrm>
            <a:off x="4235052" y="4391855"/>
            <a:ext cx="611442" cy="558738"/>
            <a:chOff x="3430528" y="4206737"/>
            <a:chExt cx="724371" cy="661855"/>
          </a:xfrm>
        </p:grpSpPr>
        <p:sp>
          <p:nvSpPr>
            <p:cNvPr id="183" name="Google Shape;183;p26"/>
            <p:cNvSpPr/>
            <p:nvPr/>
          </p:nvSpPr>
          <p:spPr>
            <a:xfrm>
              <a:off x="3656836" y="4206737"/>
              <a:ext cx="498062" cy="480991"/>
            </a:xfrm>
            <a:custGeom>
              <a:avLst/>
              <a:gdLst/>
              <a:ahLst/>
              <a:cxnLst/>
              <a:rect l="l" t="t" r="r" b="b"/>
              <a:pathLst>
                <a:path w="16659" h="16088" extrusionOk="0">
                  <a:moveTo>
                    <a:pt x="8393" y="0"/>
                  </a:moveTo>
                  <a:cubicBezTo>
                    <a:pt x="5891" y="0"/>
                    <a:pt x="3579" y="1140"/>
                    <a:pt x="2059" y="3104"/>
                  </a:cubicBezTo>
                  <a:cubicBezTo>
                    <a:pt x="508" y="5099"/>
                    <a:pt x="1" y="7664"/>
                    <a:pt x="634" y="10166"/>
                  </a:cubicBezTo>
                  <a:cubicBezTo>
                    <a:pt x="1268" y="12636"/>
                    <a:pt x="3928" y="15233"/>
                    <a:pt x="6430" y="15835"/>
                  </a:cubicBezTo>
                  <a:cubicBezTo>
                    <a:pt x="7095" y="15993"/>
                    <a:pt x="7728" y="16088"/>
                    <a:pt x="8393" y="16088"/>
                  </a:cubicBezTo>
                  <a:cubicBezTo>
                    <a:pt x="9723" y="16088"/>
                    <a:pt x="11053" y="15740"/>
                    <a:pt x="12193" y="15106"/>
                  </a:cubicBezTo>
                  <a:cubicBezTo>
                    <a:pt x="12268" y="15069"/>
                    <a:pt x="12342" y="15054"/>
                    <a:pt x="12410" y="15054"/>
                  </a:cubicBezTo>
                  <a:cubicBezTo>
                    <a:pt x="12458" y="15054"/>
                    <a:pt x="12502" y="15061"/>
                    <a:pt x="12542" y="15075"/>
                  </a:cubicBezTo>
                  <a:lnTo>
                    <a:pt x="15804" y="15930"/>
                  </a:lnTo>
                  <a:lnTo>
                    <a:pt x="15930" y="15961"/>
                  </a:lnTo>
                  <a:cubicBezTo>
                    <a:pt x="16120" y="15961"/>
                    <a:pt x="16247" y="15898"/>
                    <a:pt x="16342" y="15740"/>
                  </a:cubicBezTo>
                  <a:cubicBezTo>
                    <a:pt x="16437" y="15613"/>
                    <a:pt x="16469" y="15455"/>
                    <a:pt x="16437" y="15296"/>
                  </a:cubicBezTo>
                  <a:lnTo>
                    <a:pt x="15550" y="11971"/>
                  </a:lnTo>
                  <a:cubicBezTo>
                    <a:pt x="15519" y="11844"/>
                    <a:pt x="15519" y="11718"/>
                    <a:pt x="15582" y="11623"/>
                  </a:cubicBezTo>
                  <a:cubicBezTo>
                    <a:pt x="16437" y="9881"/>
                    <a:pt x="16659" y="7949"/>
                    <a:pt x="16184" y="5986"/>
                  </a:cubicBezTo>
                  <a:cubicBezTo>
                    <a:pt x="15487" y="3199"/>
                    <a:pt x="13334" y="1014"/>
                    <a:pt x="10578" y="285"/>
                  </a:cubicBezTo>
                  <a:cubicBezTo>
                    <a:pt x="9882" y="95"/>
                    <a:pt x="9122" y="0"/>
                    <a:pt x="8393"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6"/>
            <p:cNvSpPr/>
            <p:nvPr/>
          </p:nvSpPr>
          <p:spPr>
            <a:xfrm>
              <a:off x="3430528" y="4418814"/>
              <a:ext cx="465893" cy="449778"/>
            </a:xfrm>
            <a:custGeom>
              <a:avLst/>
              <a:gdLst/>
              <a:ahLst/>
              <a:cxnLst/>
              <a:rect l="l" t="t" r="r" b="b"/>
              <a:pathLst>
                <a:path w="15583" h="15044" extrusionOk="0">
                  <a:moveTo>
                    <a:pt x="7855" y="1299"/>
                  </a:moveTo>
                  <a:cubicBezTo>
                    <a:pt x="8425" y="1299"/>
                    <a:pt x="8995" y="1363"/>
                    <a:pt x="9597" y="1521"/>
                  </a:cubicBezTo>
                  <a:cubicBezTo>
                    <a:pt x="11719" y="2091"/>
                    <a:pt x="13365" y="3770"/>
                    <a:pt x="13872" y="5923"/>
                  </a:cubicBezTo>
                  <a:cubicBezTo>
                    <a:pt x="14252" y="7443"/>
                    <a:pt x="14094" y="8932"/>
                    <a:pt x="13429" y="10293"/>
                  </a:cubicBezTo>
                  <a:cubicBezTo>
                    <a:pt x="13239" y="10673"/>
                    <a:pt x="13207" y="11117"/>
                    <a:pt x="13302" y="11528"/>
                  </a:cubicBezTo>
                  <a:lnTo>
                    <a:pt x="13777" y="13302"/>
                  </a:lnTo>
                  <a:lnTo>
                    <a:pt x="13777" y="13302"/>
                  </a:lnTo>
                  <a:lnTo>
                    <a:pt x="12099" y="12859"/>
                  </a:lnTo>
                  <a:cubicBezTo>
                    <a:pt x="11957" y="12815"/>
                    <a:pt x="11809" y="12794"/>
                    <a:pt x="11657" y="12794"/>
                  </a:cubicBezTo>
                  <a:cubicBezTo>
                    <a:pt x="11368" y="12794"/>
                    <a:pt x="11071" y="12871"/>
                    <a:pt x="10800" y="13017"/>
                  </a:cubicBezTo>
                  <a:cubicBezTo>
                    <a:pt x="9897" y="13500"/>
                    <a:pt x="8909" y="13746"/>
                    <a:pt x="7894" y="13746"/>
                  </a:cubicBezTo>
                  <a:cubicBezTo>
                    <a:pt x="7379" y="13746"/>
                    <a:pt x="6857" y="13683"/>
                    <a:pt x="6335" y="13555"/>
                  </a:cubicBezTo>
                  <a:cubicBezTo>
                    <a:pt x="4435" y="13112"/>
                    <a:pt x="2344" y="11053"/>
                    <a:pt x="1869" y="9185"/>
                  </a:cubicBezTo>
                  <a:cubicBezTo>
                    <a:pt x="1363" y="7253"/>
                    <a:pt x="1743" y="5258"/>
                    <a:pt x="2946" y="3706"/>
                  </a:cubicBezTo>
                  <a:cubicBezTo>
                    <a:pt x="4118" y="2154"/>
                    <a:pt x="5923" y="1299"/>
                    <a:pt x="7855" y="1299"/>
                  </a:cubicBezTo>
                  <a:close/>
                  <a:moveTo>
                    <a:pt x="7855" y="1"/>
                  </a:moveTo>
                  <a:cubicBezTo>
                    <a:pt x="5543" y="1"/>
                    <a:pt x="3358" y="1046"/>
                    <a:pt x="1933" y="2915"/>
                  </a:cubicBezTo>
                  <a:cubicBezTo>
                    <a:pt x="476" y="4783"/>
                    <a:pt x="1" y="7190"/>
                    <a:pt x="603" y="9533"/>
                  </a:cubicBezTo>
                  <a:cubicBezTo>
                    <a:pt x="1204" y="11813"/>
                    <a:pt x="3675" y="14252"/>
                    <a:pt x="6018" y="14822"/>
                  </a:cubicBezTo>
                  <a:cubicBezTo>
                    <a:pt x="6620" y="14980"/>
                    <a:pt x="7253" y="15044"/>
                    <a:pt x="7855" y="15044"/>
                  </a:cubicBezTo>
                  <a:cubicBezTo>
                    <a:pt x="9090" y="15044"/>
                    <a:pt x="10325" y="14727"/>
                    <a:pt x="11434" y="14125"/>
                  </a:cubicBezTo>
                  <a:cubicBezTo>
                    <a:pt x="11489" y="14088"/>
                    <a:pt x="11556" y="14073"/>
                    <a:pt x="11620" y="14073"/>
                  </a:cubicBezTo>
                  <a:cubicBezTo>
                    <a:pt x="11666" y="14073"/>
                    <a:pt x="11711" y="14081"/>
                    <a:pt x="11750" y="14094"/>
                  </a:cubicBezTo>
                  <a:lnTo>
                    <a:pt x="14790" y="14917"/>
                  </a:lnTo>
                  <a:lnTo>
                    <a:pt x="14917" y="14917"/>
                  </a:lnTo>
                  <a:cubicBezTo>
                    <a:pt x="15075" y="14917"/>
                    <a:pt x="15202" y="14854"/>
                    <a:pt x="15297" y="14727"/>
                  </a:cubicBezTo>
                  <a:cubicBezTo>
                    <a:pt x="15392" y="14600"/>
                    <a:pt x="15424" y="14474"/>
                    <a:pt x="15392" y="14315"/>
                  </a:cubicBezTo>
                  <a:lnTo>
                    <a:pt x="14569" y="11180"/>
                  </a:lnTo>
                  <a:cubicBezTo>
                    <a:pt x="14537" y="11085"/>
                    <a:pt x="14537" y="10958"/>
                    <a:pt x="14600" y="10863"/>
                  </a:cubicBezTo>
                  <a:cubicBezTo>
                    <a:pt x="15392" y="9248"/>
                    <a:pt x="15582" y="7412"/>
                    <a:pt x="15139" y="5606"/>
                  </a:cubicBezTo>
                  <a:cubicBezTo>
                    <a:pt x="14474" y="3010"/>
                    <a:pt x="12479" y="951"/>
                    <a:pt x="9913" y="254"/>
                  </a:cubicBezTo>
                  <a:cubicBezTo>
                    <a:pt x="9248" y="96"/>
                    <a:pt x="8552" y="1"/>
                    <a:pt x="7855"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6"/>
            <p:cNvSpPr/>
            <p:nvPr/>
          </p:nvSpPr>
          <p:spPr>
            <a:xfrm>
              <a:off x="3534697" y="4611994"/>
              <a:ext cx="63472" cy="63472"/>
            </a:xfrm>
            <a:custGeom>
              <a:avLst/>
              <a:gdLst/>
              <a:ahLst/>
              <a:cxnLst/>
              <a:rect l="l" t="t" r="r" b="b"/>
              <a:pathLst>
                <a:path w="2123" h="2123" extrusionOk="0">
                  <a:moveTo>
                    <a:pt x="1046" y="0"/>
                  </a:moveTo>
                  <a:cubicBezTo>
                    <a:pt x="476" y="0"/>
                    <a:pt x="1" y="475"/>
                    <a:pt x="1" y="1046"/>
                  </a:cubicBezTo>
                  <a:cubicBezTo>
                    <a:pt x="1" y="1647"/>
                    <a:pt x="476" y="2122"/>
                    <a:pt x="1046" y="2122"/>
                  </a:cubicBezTo>
                  <a:cubicBezTo>
                    <a:pt x="1647" y="2122"/>
                    <a:pt x="2122" y="1647"/>
                    <a:pt x="2122" y="1046"/>
                  </a:cubicBezTo>
                  <a:cubicBezTo>
                    <a:pt x="2122" y="475"/>
                    <a:pt x="1647" y="0"/>
                    <a:pt x="104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6"/>
            <p:cNvSpPr/>
            <p:nvPr/>
          </p:nvSpPr>
          <p:spPr>
            <a:xfrm>
              <a:off x="3634112" y="4611994"/>
              <a:ext cx="63472" cy="63472"/>
            </a:xfrm>
            <a:custGeom>
              <a:avLst/>
              <a:gdLst/>
              <a:ahLst/>
              <a:cxnLst/>
              <a:rect l="l" t="t" r="r" b="b"/>
              <a:pathLst>
                <a:path w="2123" h="2123" extrusionOk="0">
                  <a:moveTo>
                    <a:pt x="1078" y="0"/>
                  </a:moveTo>
                  <a:cubicBezTo>
                    <a:pt x="476" y="0"/>
                    <a:pt x="1" y="475"/>
                    <a:pt x="1" y="1046"/>
                  </a:cubicBezTo>
                  <a:cubicBezTo>
                    <a:pt x="1" y="1647"/>
                    <a:pt x="476" y="2122"/>
                    <a:pt x="1078" y="2122"/>
                  </a:cubicBezTo>
                  <a:cubicBezTo>
                    <a:pt x="1648" y="2122"/>
                    <a:pt x="2123" y="1647"/>
                    <a:pt x="2123" y="1046"/>
                  </a:cubicBezTo>
                  <a:cubicBezTo>
                    <a:pt x="2123" y="475"/>
                    <a:pt x="1648" y="0"/>
                    <a:pt x="1078"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6"/>
            <p:cNvSpPr/>
            <p:nvPr/>
          </p:nvSpPr>
          <p:spPr>
            <a:xfrm>
              <a:off x="3734485" y="4611994"/>
              <a:ext cx="62516" cy="63472"/>
            </a:xfrm>
            <a:custGeom>
              <a:avLst/>
              <a:gdLst/>
              <a:ahLst/>
              <a:cxnLst/>
              <a:rect l="l" t="t" r="r" b="b"/>
              <a:pathLst>
                <a:path w="2091" h="2123" extrusionOk="0">
                  <a:moveTo>
                    <a:pt x="1046" y="0"/>
                  </a:moveTo>
                  <a:cubicBezTo>
                    <a:pt x="476" y="0"/>
                    <a:pt x="1" y="475"/>
                    <a:pt x="1" y="1046"/>
                  </a:cubicBezTo>
                  <a:cubicBezTo>
                    <a:pt x="1" y="1647"/>
                    <a:pt x="476" y="2122"/>
                    <a:pt x="1046" y="2122"/>
                  </a:cubicBezTo>
                  <a:cubicBezTo>
                    <a:pt x="1648" y="2122"/>
                    <a:pt x="2091" y="1647"/>
                    <a:pt x="2091" y="1046"/>
                  </a:cubicBezTo>
                  <a:cubicBezTo>
                    <a:pt x="2091" y="475"/>
                    <a:pt x="1648" y="0"/>
                    <a:pt x="104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8" name="Google Shape;188;p26"/>
          <p:cNvSpPr/>
          <p:nvPr/>
        </p:nvSpPr>
        <p:spPr>
          <a:xfrm>
            <a:off x="2509208" y="761961"/>
            <a:ext cx="103236" cy="103236"/>
          </a:xfrm>
          <a:custGeom>
            <a:avLst/>
            <a:gdLst/>
            <a:ahLst/>
            <a:cxnLst/>
            <a:rect l="l" t="t" r="r" b="b"/>
            <a:pathLst>
              <a:path w="3453" h="3453" extrusionOk="0">
                <a:moveTo>
                  <a:pt x="1743" y="666"/>
                </a:moveTo>
                <a:cubicBezTo>
                  <a:pt x="2313" y="666"/>
                  <a:pt x="2788" y="1141"/>
                  <a:pt x="2788" y="1711"/>
                </a:cubicBezTo>
                <a:cubicBezTo>
                  <a:pt x="2788" y="2281"/>
                  <a:pt x="2313" y="2756"/>
                  <a:pt x="1743" y="2756"/>
                </a:cubicBezTo>
                <a:cubicBezTo>
                  <a:pt x="1173" y="2756"/>
                  <a:pt x="698" y="2281"/>
                  <a:pt x="698" y="1711"/>
                </a:cubicBezTo>
                <a:cubicBezTo>
                  <a:pt x="698" y="1141"/>
                  <a:pt x="1173" y="666"/>
                  <a:pt x="1743" y="666"/>
                </a:cubicBezTo>
                <a:close/>
                <a:moveTo>
                  <a:pt x="1743" y="1"/>
                </a:moveTo>
                <a:cubicBezTo>
                  <a:pt x="793" y="1"/>
                  <a:pt x="1" y="761"/>
                  <a:pt x="1" y="1711"/>
                </a:cubicBezTo>
                <a:cubicBezTo>
                  <a:pt x="1" y="2661"/>
                  <a:pt x="793" y="3453"/>
                  <a:pt x="1743" y="3453"/>
                </a:cubicBezTo>
                <a:cubicBezTo>
                  <a:pt x="2693" y="3453"/>
                  <a:pt x="3453" y="2661"/>
                  <a:pt x="3453" y="1711"/>
                </a:cubicBezTo>
                <a:cubicBezTo>
                  <a:pt x="3453" y="761"/>
                  <a:pt x="2693"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6"/>
          <p:cNvSpPr/>
          <p:nvPr/>
        </p:nvSpPr>
        <p:spPr>
          <a:xfrm>
            <a:off x="1182631" y="757237"/>
            <a:ext cx="103236" cy="103236"/>
          </a:xfrm>
          <a:custGeom>
            <a:avLst/>
            <a:gdLst/>
            <a:ahLst/>
            <a:cxnLst/>
            <a:rect l="l" t="t" r="r" b="b"/>
            <a:pathLst>
              <a:path w="3453" h="3453" extrusionOk="0">
                <a:moveTo>
                  <a:pt x="1742" y="697"/>
                </a:moveTo>
                <a:cubicBezTo>
                  <a:pt x="2312" y="697"/>
                  <a:pt x="2756" y="1172"/>
                  <a:pt x="2756" y="1742"/>
                </a:cubicBezTo>
                <a:cubicBezTo>
                  <a:pt x="2756" y="2312"/>
                  <a:pt x="2312" y="2787"/>
                  <a:pt x="1742" y="2787"/>
                </a:cubicBezTo>
                <a:cubicBezTo>
                  <a:pt x="1141" y="2787"/>
                  <a:pt x="697" y="2312"/>
                  <a:pt x="697" y="1742"/>
                </a:cubicBezTo>
                <a:cubicBezTo>
                  <a:pt x="697" y="1172"/>
                  <a:pt x="1141" y="697"/>
                  <a:pt x="1742" y="697"/>
                </a:cubicBezTo>
                <a:close/>
                <a:moveTo>
                  <a:pt x="1742" y="0"/>
                </a:moveTo>
                <a:cubicBezTo>
                  <a:pt x="792" y="0"/>
                  <a:pt x="1" y="792"/>
                  <a:pt x="1" y="1742"/>
                </a:cubicBezTo>
                <a:cubicBezTo>
                  <a:pt x="1" y="2692"/>
                  <a:pt x="792" y="3452"/>
                  <a:pt x="1742" y="3452"/>
                </a:cubicBezTo>
                <a:cubicBezTo>
                  <a:pt x="2692" y="3452"/>
                  <a:pt x="3453" y="2692"/>
                  <a:pt x="3453" y="1742"/>
                </a:cubicBezTo>
                <a:cubicBezTo>
                  <a:pt x="3453" y="792"/>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6"/>
          <p:cNvSpPr/>
          <p:nvPr/>
        </p:nvSpPr>
        <p:spPr>
          <a:xfrm>
            <a:off x="4489175" y="3983268"/>
            <a:ext cx="103206" cy="103236"/>
          </a:xfrm>
          <a:custGeom>
            <a:avLst/>
            <a:gdLst/>
            <a:ahLst/>
            <a:cxnLst/>
            <a:rect l="l" t="t" r="r" b="b"/>
            <a:pathLst>
              <a:path w="3452" h="3453" extrusionOk="0">
                <a:moveTo>
                  <a:pt x="1742" y="697"/>
                </a:moveTo>
                <a:cubicBezTo>
                  <a:pt x="2312" y="697"/>
                  <a:pt x="2755" y="1172"/>
                  <a:pt x="2755" y="1742"/>
                </a:cubicBezTo>
                <a:cubicBezTo>
                  <a:pt x="2755" y="2312"/>
                  <a:pt x="2312" y="2787"/>
                  <a:pt x="1742" y="2787"/>
                </a:cubicBezTo>
                <a:cubicBezTo>
                  <a:pt x="1140" y="2787"/>
                  <a:pt x="697" y="2312"/>
                  <a:pt x="697" y="1742"/>
                </a:cubicBezTo>
                <a:cubicBezTo>
                  <a:pt x="697" y="1172"/>
                  <a:pt x="1140" y="697"/>
                  <a:pt x="1742" y="697"/>
                </a:cubicBezTo>
                <a:close/>
                <a:moveTo>
                  <a:pt x="1742" y="0"/>
                </a:moveTo>
                <a:cubicBezTo>
                  <a:pt x="792" y="0"/>
                  <a:pt x="0" y="792"/>
                  <a:pt x="0" y="1742"/>
                </a:cubicBezTo>
                <a:cubicBezTo>
                  <a:pt x="0" y="2692"/>
                  <a:pt x="792" y="3452"/>
                  <a:pt x="1742" y="3452"/>
                </a:cubicBezTo>
                <a:cubicBezTo>
                  <a:pt x="2692" y="3452"/>
                  <a:pt x="3452" y="2692"/>
                  <a:pt x="3452" y="1742"/>
                </a:cubicBezTo>
                <a:cubicBezTo>
                  <a:pt x="3452" y="792"/>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6"/>
          <p:cNvSpPr/>
          <p:nvPr/>
        </p:nvSpPr>
        <p:spPr>
          <a:xfrm>
            <a:off x="7239859" y="1202260"/>
            <a:ext cx="103236" cy="103236"/>
          </a:xfrm>
          <a:custGeom>
            <a:avLst/>
            <a:gdLst/>
            <a:ahLst/>
            <a:cxnLst/>
            <a:rect l="l" t="t" r="r" b="b"/>
            <a:pathLst>
              <a:path w="3453" h="3453" extrusionOk="0">
                <a:moveTo>
                  <a:pt x="1711" y="697"/>
                </a:moveTo>
                <a:cubicBezTo>
                  <a:pt x="2281" y="697"/>
                  <a:pt x="2756" y="1173"/>
                  <a:pt x="2756" y="1743"/>
                </a:cubicBezTo>
                <a:cubicBezTo>
                  <a:pt x="2756" y="2313"/>
                  <a:pt x="2281" y="2756"/>
                  <a:pt x="1711" y="2756"/>
                </a:cubicBezTo>
                <a:cubicBezTo>
                  <a:pt x="1141" y="2756"/>
                  <a:pt x="666" y="2313"/>
                  <a:pt x="666" y="1743"/>
                </a:cubicBezTo>
                <a:cubicBezTo>
                  <a:pt x="666" y="1173"/>
                  <a:pt x="1141" y="697"/>
                  <a:pt x="1711" y="697"/>
                </a:cubicBezTo>
                <a:close/>
                <a:moveTo>
                  <a:pt x="1711" y="1"/>
                </a:moveTo>
                <a:cubicBezTo>
                  <a:pt x="761" y="1"/>
                  <a:pt x="1" y="792"/>
                  <a:pt x="1" y="1743"/>
                </a:cubicBezTo>
                <a:cubicBezTo>
                  <a:pt x="1" y="2693"/>
                  <a:pt x="761" y="3453"/>
                  <a:pt x="1711" y="3453"/>
                </a:cubicBezTo>
                <a:cubicBezTo>
                  <a:pt x="2661" y="3453"/>
                  <a:pt x="3453" y="2693"/>
                  <a:pt x="3453" y="1743"/>
                </a:cubicBezTo>
                <a:cubicBezTo>
                  <a:pt x="3453" y="792"/>
                  <a:pt x="2661" y="1"/>
                  <a:pt x="1711"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6"/>
          <p:cNvSpPr/>
          <p:nvPr/>
        </p:nvSpPr>
        <p:spPr>
          <a:xfrm>
            <a:off x="6752230" y="2961574"/>
            <a:ext cx="103206" cy="103236"/>
          </a:xfrm>
          <a:custGeom>
            <a:avLst/>
            <a:gdLst/>
            <a:ahLst/>
            <a:cxnLst/>
            <a:rect l="l" t="t" r="r" b="b"/>
            <a:pathLst>
              <a:path w="3452" h="3453" extrusionOk="0">
                <a:moveTo>
                  <a:pt x="1742" y="697"/>
                </a:moveTo>
                <a:cubicBezTo>
                  <a:pt x="2312" y="697"/>
                  <a:pt x="2787" y="1172"/>
                  <a:pt x="2787" y="1742"/>
                </a:cubicBezTo>
                <a:cubicBezTo>
                  <a:pt x="2787" y="2312"/>
                  <a:pt x="2312" y="2787"/>
                  <a:pt x="1742" y="2787"/>
                </a:cubicBezTo>
                <a:cubicBezTo>
                  <a:pt x="1172" y="2787"/>
                  <a:pt x="697" y="2312"/>
                  <a:pt x="697" y="1742"/>
                </a:cubicBezTo>
                <a:cubicBezTo>
                  <a:pt x="697" y="1172"/>
                  <a:pt x="1172" y="697"/>
                  <a:pt x="1742" y="697"/>
                </a:cubicBezTo>
                <a:close/>
                <a:moveTo>
                  <a:pt x="1742" y="1"/>
                </a:moveTo>
                <a:cubicBezTo>
                  <a:pt x="792" y="1"/>
                  <a:pt x="0" y="792"/>
                  <a:pt x="0" y="1742"/>
                </a:cubicBezTo>
                <a:cubicBezTo>
                  <a:pt x="0" y="2692"/>
                  <a:pt x="792" y="3452"/>
                  <a:pt x="1742" y="3452"/>
                </a:cubicBezTo>
                <a:cubicBezTo>
                  <a:pt x="2692" y="3452"/>
                  <a:pt x="3452" y="2692"/>
                  <a:pt x="3452" y="1742"/>
                </a:cubicBezTo>
                <a:cubicBezTo>
                  <a:pt x="3452" y="792"/>
                  <a:pt x="2692"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6"/>
          <p:cNvSpPr/>
          <p:nvPr/>
        </p:nvSpPr>
        <p:spPr>
          <a:xfrm>
            <a:off x="1605887" y="4250270"/>
            <a:ext cx="103236" cy="103236"/>
          </a:xfrm>
          <a:custGeom>
            <a:avLst/>
            <a:gdLst/>
            <a:ahLst/>
            <a:cxnLst/>
            <a:rect l="l" t="t" r="r" b="b"/>
            <a:pathLst>
              <a:path w="3453" h="3453" extrusionOk="0">
                <a:moveTo>
                  <a:pt x="1742" y="666"/>
                </a:moveTo>
                <a:cubicBezTo>
                  <a:pt x="2313" y="666"/>
                  <a:pt x="2788" y="1141"/>
                  <a:pt x="2788" y="1711"/>
                </a:cubicBezTo>
                <a:cubicBezTo>
                  <a:pt x="2788" y="2281"/>
                  <a:pt x="2313" y="2756"/>
                  <a:pt x="1742" y="2756"/>
                </a:cubicBezTo>
                <a:cubicBezTo>
                  <a:pt x="1172" y="2756"/>
                  <a:pt x="697" y="2281"/>
                  <a:pt x="697" y="1711"/>
                </a:cubicBezTo>
                <a:cubicBezTo>
                  <a:pt x="697" y="1141"/>
                  <a:pt x="1172" y="666"/>
                  <a:pt x="1742" y="666"/>
                </a:cubicBezTo>
                <a:close/>
                <a:moveTo>
                  <a:pt x="1742" y="1"/>
                </a:moveTo>
                <a:cubicBezTo>
                  <a:pt x="792" y="1"/>
                  <a:pt x="1" y="761"/>
                  <a:pt x="1" y="1711"/>
                </a:cubicBezTo>
                <a:cubicBezTo>
                  <a:pt x="1" y="2661"/>
                  <a:pt x="792" y="3453"/>
                  <a:pt x="1742" y="3453"/>
                </a:cubicBezTo>
                <a:cubicBezTo>
                  <a:pt x="2693" y="3453"/>
                  <a:pt x="3453" y="2661"/>
                  <a:pt x="3453" y="1711"/>
                </a:cubicBezTo>
                <a:cubicBezTo>
                  <a:pt x="3453" y="761"/>
                  <a:pt x="2693"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6"/>
          <p:cNvSpPr/>
          <p:nvPr/>
        </p:nvSpPr>
        <p:spPr>
          <a:xfrm>
            <a:off x="6804572" y="3711875"/>
            <a:ext cx="103236" cy="102279"/>
          </a:xfrm>
          <a:custGeom>
            <a:avLst/>
            <a:gdLst/>
            <a:ahLst/>
            <a:cxnLst/>
            <a:rect l="l" t="t" r="r" b="b"/>
            <a:pathLst>
              <a:path w="3453" h="3421" extrusionOk="0">
                <a:moveTo>
                  <a:pt x="1711" y="665"/>
                </a:moveTo>
                <a:cubicBezTo>
                  <a:pt x="2281" y="665"/>
                  <a:pt x="2756" y="1140"/>
                  <a:pt x="2756" y="1711"/>
                </a:cubicBezTo>
                <a:cubicBezTo>
                  <a:pt x="2756" y="2281"/>
                  <a:pt x="2281" y="2756"/>
                  <a:pt x="1711" y="2756"/>
                </a:cubicBezTo>
                <a:cubicBezTo>
                  <a:pt x="1141" y="2756"/>
                  <a:pt x="666" y="2281"/>
                  <a:pt x="666" y="1711"/>
                </a:cubicBezTo>
                <a:cubicBezTo>
                  <a:pt x="666" y="1140"/>
                  <a:pt x="1141" y="665"/>
                  <a:pt x="1711" y="665"/>
                </a:cubicBezTo>
                <a:close/>
                <a:moveTo>
                  <a:pt x="1711" y="0"/>
                </a:moveTo>
                <a:cubicBezTo>
                  <a:pt x="761" y="0"/>
                  <a:pt x="1" y="760"/>
                  <a:pt x="1" y="1711"/>
                </a:cubicBezTo>
                <a:cubicBezTo>
                  <a:pt x="1" y="2661"/>
                  <a:pt x="761" y="3421"/>
                  <a:pt x="1711" y="3421"/>
                </a:cubicBezTo>
                <a:cubicBezTo>
                  <a:pt x="2661" y="3421"/>
                  <a:pt x="3453" y="2661"/>
                  <a:pt x="3453" y="1711"/>
                </a:cubicBezTo>
                <a:cubicBezTo>
                  <a:pt x="3453" y="760"/>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6"/>
          <p:cNvSpPr/>
          <p:nvPr/>
        </p:nvSpPr>
        <p:spPr>
          <a:xfrm>
            <a:off x="4878316" y="440033"/>
            <a:ext cx="103236" cy="103236"/>
          </a:xfrm>
          <a:custGeom>
            <a:avLst/>
            <a:gdLst/>
            <a:ahLst/>
            <a:cxnLst/>
            <a:rect l="l" t="t" r="r" b="b"/>
            <a:pathLst>
              <a:path w="3453" h="3453" extrusionOk="0">
                <a:moveTo>
                  <a:pt x="1711" y="697"/>
                </a:moveTo>
                <a:cubicBezTo>
                  <a:pt x="2313" y="697"/>
                  <a:pt x="2756" y="1172"/>
                  <a:pt x="2756" y="1742"/>
                </a:cubicBezTo>
                <a:cubicBezTo>
                  <a:pt x="2756" y="2312"/>
                  <a:pt x="2313" y="2787"/>
                  <a:pt x="1711" y="2787"/>
                </a:cubicBezTo>
                <a:cubicBezTo>
                  <a:pt x="1141" y="2787"/>
                  <a:pt x="698" y="2312"/>
                  <a:pt x="698" y="1742"/>
                </a:cubicBezTo>
                <a:cubicBezTo>
                  <a:pt x="698" y="1172"/>
                  <a:pt x="1141" y="697"/>
                  <a:pt x="1711" y="697"/>
                </a:cubicBezTo>
                <a:close/>
                <a:moveTo>
                  <a:pt x="1711" y="0"/>
                </a:moveTo>
                <a:cubicBezTo>
                  <a:pt x="761" y="0"/>
                  <a:pt x="1" y="792"/>
                  <a:pt x="1" y="1742"/>
                </a:cubicBezTo>
                <a:cubicBezTo>
                  <a:pt x="1" y="2692"/>
                  <a:pt x="761" y="3452"/>
                  <a:pt x="1711" y="3452"/>
                </a:cubicBezTo>
                <a:cubicBezTo>
                  <a:pt x="2661" y="3452"/>
                  <a:pt x="3453" y="2692"/>
                  <a:pt x="3453" y="1742"/>
                </a:cubicBezTo>
                <a:cubicBezTo>
                  <a:pt x="3453"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6"/>
          <p:cNvSpPr/>
          <p:nvPr/>
        </p:nvSpPr>
        <p:spPr>
          <a:xfrm>
            <a:off x="7954754" y="660662"/>
            <a:ext cx="102309" cy="103236"/>
          </a:xfrm>
          <a:custGeom>
            <a:avLst/>
            <a:gdLst/>
            <a:ahLst/>
            <a:cxnLst/>
            <a:rect l="l" t="t" r="r" b="b"/>
            <a:pathLst>
              <a:path w="3422" h="3453" extrusionOk="0">
                <a:moveTo>
                  <a:pt x="1711" y="697"/>
                </a:moveTo>
                <a:cubicBezTo>
                  <a:pt x="2281" y="697"/>
                  <a:pt x="2756" y="1172"/>
                  <a:pt x="2756" y="1742"/>
                </a:cubicBezTo>
                <a:cubicBezTo>
                  <a:pt x="2756" y="2312"/>
                  <a:pt x="2281" y="2787"/>
                  <a:pt x="1711" y="2787"/>
                </a:cubicBezTo>
                <a:cubicBezTo>
                  <a:pt x="1141" y="2787"/>
                  <a:pt x="666" y="2312"/>
                  <a:pt x="666" y="1742"/>
                </a:cubicBezTo>
                <a:cubicBezTo>
                  <a:pt x="666" y="1172"/>
                  <a:pt x="1141" y="697"/>
                  <a:pt x="1711" y="697"/>
                </a:cubicBezTo>
                <a:close/>
                <a:moveTo>
                  <a:pt x="1711" y="0"/>
                </a:moveTo>
                <a:cubicBezTo>
                  <a:pt x="761" y="0"/>
                  <a:pt x="1" y="792"/>
                  <a:pt x="1" y="1742"/>
                </a:cubicBezTo>
                <a:cubicBezTo>
                  <a:pt x="1" y="2692"/>
                  <a:pt x="761" y="3452"/>
                  <a:pt x="1711" y="3452"/>
                </a:cubicBezTo>
                <a:cubicBezTo>
                  <a:pt x="2661" y="3452"/>
                  <a:pt x="3421" y="2692"/>
                  <a:pt x="3421" y="1742"/>
                </a:cubicBezTo>
                <a:cubicBezTo>
                  <a:pt x="3421"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6"/>
          <p:cNvSpPr/>
          <p:nvPr/>
        </p:nvSpPr>
        <p:spPr>
          <a:xfrm>
            <a:off x="806706" y="3946343"/>
            <a:ext cx="103236" cy="103236"/>
          </a:xfrm>
          <a:custGeom>
            <a:avLst/>
            <a:gdLst/>
            <a:ahLst/>
            <a:cxnLst/>
            <a:rect l="l" t="t" r="r" b="b"/>
            <a:pathLst>
              <a:path w="3453" h="3453" extrusionOk="0">
                <a:moveTo>
                  <a:pt x="1743" y="697"/>
                </a:moveTo>
                <a:cubicBezTo>
                  <a:pt x="2313" y="697"/>
                  <a:pt x="2756" y="1172"/>
                  <a:pt x="2756" y="1742"/>
                </a:cubicBezTo>
                <a:cubicBezTo>
                  <a:pt x="2756" y="2312"/>
                  <a:pt x="2313" y="2787"/>
                  <a:pt x="1743" y="2787"/>
                </a:cubicBezTo>
                <a:cubicBezTo>
                  <a:pt x="1141" y="2787"/>
                  <a:pt x="698" y="2312"/>
                  <a:pt x="698" y="1742"/>
                </a:cubicBezTo>
                <a:cubicBezTo>
                  <a:pt x="698" y="1172"/>
                  <a:pt x="1141" y="697"/>
                  <a:pt x="1743" y="697"/>
                </a:cubicBezTo>
                <a:close/>
                <a:moveTo>
                  <a:pt x="1743" y="0"/>
                </a:moveTo>
                <a:cubicBezTo>
                  <a:pt x="793" y="0"/>
                  <a:pt x="1" y="792"/>
                  <a:pt x="1" y="1742"/>
                </a:cubicBezTo>
                <a:cubicBezTo>
                  <a:pt x="1" y="2692"/>
                  <a:pt x="793" y="3452"/>
                  <a:pt x="1743" y="3452"/>
                </a:cubicBezTo>
                <a:cubicBezTo>
                  <a:pt x="2693" y="3452"/>
                  <a:pt x="3453" y="2692"/>
                  <a:pt x="3453" y="1742"/>
                </a:cubicBezTo>
                <a:cubicBezTo>
                  <a:pt x="3453" y="792"/>
                  <a:pt x="2693"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6"/>
          <p:cNvSpPr/>
          <p:nvPr/>
        </p:nvSpPr>
        <p:spPr>
          <a:xfrm>
            <a:off x="2305653" y="3025021"/>
            <a:ext cx="102279" cy="103236"/>
          </a:xfrm>
          <a:custGeom>
            <a:avLst/>
            <a:gdLst/>
            <a:ahLst/>
            <a:cxnLst/>
            <a:rect l="l" t="t" r="r" b="b"/>
            <a:pathLst>
              <a:path w="3421" h="3453" extrusionOk="0">
                <a:moveTo>
                  <a:pt x="1710" y="665"/>
                </a:moveTo>
                <a:cubicBezTo>
                  <a:pt x="2280" y="665"/>
                  <a:pt x="2755" y="1140"/>
                  <a:pt x="2755" y="1711"/>
                </a:cubicBezTo>
                <a:cubicBezTo>
                  <a:pt x="2755" y="2281"/>
                  <a:pt x="2280" y="2756"/>
                  <a:pt x="1710" y="2756"/>
                </a:cubicBezTo>
                <a:cubicBezTo>
                  <a:pt x="1140" y="2756"/>
                  <a:pt x="665" y="2281"/>
                  <a:pt x="665" y="1711"/>
                </a:cubicBezTo>
                <a:cubicBezTo>
                  <a:pt x="665" y="1140"/>
                  <a:pt x="1140" y="665"/>
                  <a:pt x="1710" y="665"/>
                </a:cubicBezTo>
                <a:close/>
                <a:moveTo>
                  <a:pt x="1710" y="0"/>
                </a:moveTo>
                <a:cubicBezTo>
                  <a:pt x="760" y="0"/>
                  <a:pt x="0" y="760"/>
                  <a:pt x="0" y="1711"/>
                </a:cubicBezTo>
                <a:cubicBezTo>
                  <a:pt x="0" y="2661"/>
                  <a:pt x="760" y="3452"/>
                  <a:pt x="1710" y="3452"/>
                </a:cubicBezTo>
                <a:cubicBezTo>
                  <a:pt x="2660" y="3452"/>
                  <a:pt x="3420" y="2661"/>
                  <a:pt x="3420" y="1711"/>
                </a:cubicBezTo>
                <a:cubicBezTo>
                  <a:pt x="3420" y="760"/>
                  <a:pt x="2660" y="0"/>
                  <a:pt x="1710"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6"/>
          <p:cNvSpPr/>
          <p:nvPr/>
        </p:nvSpPr>
        <p:spPr>
          <a:xfrm>
            <a:off x="6143071" y="1295536"/>
            <a:ext cx="103236" cy="102309"/>
          </a:xfrm>
          <a:custGeom>
            <a:avLst/>
            <a:gdLst/>
            <a:ahLst/>
            <a:cxnLst/>
            <a:rect l="l" t="t" r="r" b="b"/>
            <a:pathLst>
              <a:path w="3453" h="3422" extrusionOk="0">
                <a:moveTo>
                  <a:pt x="1711" y="666"/>
                </a:moveTo>
                <a:cubicBezTo>
                  <a:pt x="2281" y="666"/>
                  <a:pt x="2756" y="1141"/>
                  <a:pt x="2756" y="1711"/>
                </a:cubicBezTo>
                <a:cubicBezTo>
                  <a:pt x="2756" y="2281"/>
                  <a:pt x="2281" y="2756"/>
                  <a:pt x="1711" y="2756"/>
                </a:cubicBezTo>
                <a:cubicBezTo>
                  <a:pt x="1141" y="2756"/>
                  <a:pt x="666" y="2281"/>
                  <a:pt x="666" y="1711"/>
                </a:cubicBezTo>
                <a:cubicBezTo>
                  <a:pt x="666" y="1141"/>
                  <a:pt x="1141" y="666"/>
                  <a:pt x="1711" y="666"/>
                </a:cubicBezTo>
                <a:close/>
                <a:moveTo>
                  <a:pt x="1711" y="1"/>
                </a:moveTo>
                <a:cubicBezTo>
                  <a:pt x="761" y="1"/>
                  <a:pt x="1" y="761"/>
                  <a:pt x="1" y="1711"/>
                </a:cubicBezTo>
                <a:cubicBezTo>
                  <a:pt x="1" y="2661"/>
                  <a:pt x="761" y="3421"/>
                  <a:pt x="1711" y="3421"/>
                </a:cubicBezTo>
                <a:cubicBezTo>
                  <a:pt x="2661" y="3421"/>
                  <a:pt x="3453" y="2661"/>
                  <a:pt x="3453" y="1711"/>
                </a:cubicBezTo>
                <a:cubicBezTo>
                  <a:pt x="3453" y="761"/>
                  <a:pt x="2661" y="1"/>
                  <a:pt x="1711"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6"/>
          <p:cNvSpPr/>
          <p:nvPr/>
        </p:nvSpPr>
        <p:spPr>
          <a:xfrm>
            <a:off x="1995080" y="264927"/>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6"/>
          <p:cNvSpPr/>
          <p:nvPr/>
        </p:nvSpPr>
        <p:spPr>
          <a:xfrm>
            <a:off x="2559394" y="1973820"/>
            <a:ext cx="104193" cy="104193"/>
          </a:xfrm>
          <a:custGeom>
            <a:avLst/>
            <a:gdLst/>
            <a:ahLst/>
            <a:cxnLst/>
            <a:rect l="l" t="t" r="r" b="b"/>
            <a:pathLst>
              <a:path w="3485" h="3485" extrusionOk="0">
                <a:moveTo>
                  <a:pt x="1743" y="1"/>
                </a:moveTo>
                <a:cubicBezTo>
                  <a:pt x="1458" y="1"/>
                  <a:pt x="1236" y="223"/>
                  <a:pt x="1236" y="508"/>
                </a:cubicBezTo>
                <a:lnTo>
                  <a:pt x="1236" y="1236"/>
                </a:lnTo>
                <a:lnTo>
                  <a:pt x="508" y="1236"/>
                </a:lnTo>
                <a:cubicBezTo>
                  <a:pt x="223" y="1236"/>
                  <a:pt x="1" y="1458"/>
                  <a:pt x="1" y="1743"/>
                </a:cubicBezTo>
                <a:cubicBezTo>
                  <a:pt x="1" y="2028"/>
                  <a:pt x="223" y="2249"/>
                  <a:pt x="508" y="2249"/>
                </a:cubicBezTo>
                <a:lnTo>
                  <a:pt x="1236" y="2249"/>
                </a:lnTo>
                <a:lnTo>
                  <a:pt x="1236" y="2978"/>
                </a:lnTo>
                <a:cubicBezTo>
                  <a:pt x="1236" y="3263"/>
                  <a:pt x="1458" y="3484"/>
                  <a:pt x="1743" y="3484"/>
                </a:cubicBezTo>
                <a:cubicBezTo>
                  <a:pt x="2028"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8"/>
                </a:lnTo>
                <a:cubicBezTo>
                  <a:pt x="2249" y="223"/>
                  <a:pt x="1996"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6"/>
          <p:cNvSpPr/>
          <p:nvPr/>
        </p:nvSpPr>
        <p:spPr>
          <a:xfrm>
            <a:off x="4524420" y="2861128"/>
            <a:ext cx="104193" cy="104193"/>
          </a:xfrm>
          <a:custGeom>
            <a:avLst/>
            <a:gdLst/>
            <a:ahLst/>
            <a:cxnLst/>
            <a:rect l="l" t="t" r="r" b="b"/>
            <a:pathLst>
              <a:path w="3485" h="3485" extrusionOk="0">
                <a:moveTo>
                  <a:pt x="1743" y="1"/>
                </a:moveTo>
                <a:cubicBezTo>
                  <a:pt x="1458" y="1"/>
                  <a:pt x="1236" y="223"/>
                  <a:pt x="1236" y="508"/>
                </a:cubicBezTo>
                <a:lnTo>
                  <a:pt x="1236" y="1236"/>
                </a:lnTo>
                <a:lnTo>
                  <a:pt x="507" y="1236"/>
                </a:lnTo>
                <a:cubicBezTo>
                  <a:pt x="222" y="1236"/>
                  <a:pt x="1" y="1458"/>
                  <a:pt x="1" y="1743"/>
                </a:cubicBezTo>
                <a:cubicBezTo>
                  <a:pt x="1" y="2028"/>
                  <a:pt x="222" y="2249"/>
                  <a:pt x="507" y="2249"/>
                </a:cubicBezTo>
                <a:lnTo>
                  <a:pt x="1236" y="2249"/>
                </a:lnTo>
                <a:lnTo>
                  <a:pt x="1236" y="2978"/>
                </a:lnTo>
                <a:cubicBezTo>
                  <a:pt x="1236" y="3263"/>
                  <a:pt x="1458" y="3485"/>
                  <a:pt x="1743" y="3485"/>
                </a:cubicBezTo>
                <a:cubicBezTo>
                  <a:pt x="2028" y="3485"/>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8"/>
                </a:lnTo>
                <a:cubicBezTo>
                  <a:pt x="2249" y="223"/>
                  <a:pt x="2028"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6"/>
          <p:cNvSpPr/>
          <p:nvPr/>
        </p:nvSpPr>
        <p:spPr>
          <a:xfrm>
            <a:off x="6436911" y="635098"/>
            <a:ext cx="104163" cy="104163"/>
          </a:xfrm>
          <a:custGeom>
            <a:avLst/>
            <a:gdLst/>
            <a:ahLst/>
            <a:cxnLst/>
            <a:rect l="l" t="t" r="r" b="b"/>
            <a:pathLst>
              <a:path w="3484" h="3484" extrusionOk="0">
                <a:moveTo>
                  <a:pt x="1742" y="0"/>
                </a:moveTo>
                <a:cubicBezTo>
                  <a:pt x="1457" y="0"/>
                  <a:pt x="1235" y="253"/>
                  <a:pt x="1235" y="507"/>
                </a:cubicBezTo>
                <a:lnTo>
                  <a:pt x="1235" y="1235"/>
                </a:lnTo>
                <a:lnTo>
                  <a:pt x="507" y="1235"/>
                </a:lnTo>
                <a:cubicBezTo>
                  <a:pt x="222" y="1235"/>
                  <a:pt x="0" y="1489"/>
                  <a:pt x="0" y="1742"/>
                </a:cubicBezTo>
                <a:cubicBezTo>
                  <a:pt x="0" y="2027"/>
                  <a:pt x="222" y="2280"/>
                  <a:pt x="507" y="2280"/>
                </a:cubicBezTo>
                <a:lnTo>
                  <a:pt x="1235" y="2280"/>
                </a:lnTo>
                <a:lnTo>
                  <a:pt x="1235" y="2977"/>
                </a:lnTo>
                <a:cubicBezTo>
                  <a:pt x="1235" y="3262"/>
                  <a:pt x="1457" y="3484"/>
                  <a:pt x="1742" y="3484"/>
                </a:cubicBezTo>
                <a:cubicBezTo>
                  <a:pt x="2027" y="3484"/>
                  <a:pt x="2249" y="3262"/>
                  <a:pt x="2249" y="2977"/>
                </a:cubicBezTo>
                <a:lnTo>
                  <a:pt x="2249" y="2280"/>
                </a:lnTo>
                <a:lnTo>
                  <a:pt x="2977" y="2280"/>
                </a:lnTo>
                <a:cubicBezTo>
                  <a:pt x="3262" y="2280"/>
                  <a:pt x="3484" y="2027"/>
                  <a:pt x="3484" y="1742"/>
                </a:cubicBezTo>
                <a:cubicBezTo>
                  <a:pt x="3484" y="1489"/>
                  <a:pt x="3262" y="1235"/>
                  <a:pt x="2977" y="1235"/>
                </a:cubicBezTo>
                <a:lnTo>
                  <a:pt x="2249" y="1235"/>
                </a:lnTo>
                <a:lnTo>
                  <a:pt x="2249" y="507"/>
                </a:lnTo>
                <a:cubicBezTo>
                  <a:pt x="2249" y="253"/>
                  <a:pt x="2027"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6"/>
          <p:cNvSpPr/>
          <p:nvPr/>
        </p:nvSpPr>
        <p:spPr>
          <a:xfrm>
            <a:off x="6528762" y="2146306"/>
            <a:ext cx="105120" cy="105120"/>
          </a:xfrm>
          <a:custGeom>
            <a:avLst/>
            <a:gdLst/>
            <a:ahLst/>
            <a:cxnLst/>
            <a:rect l="l" t="t" r="r" b="b"/>
            <a:pathLst>
              <a:path w="3516" h="3516" extrusionOk="0">
                <a:moveTo>
                  <a:pt x="1742" y="1"/>
                </a:moveTo>
                <a:cubicBezTo>
                  <a:pt x="1489" y="1"/>
                  <a:pt x="1235" y="254"/>
                  <a:pt x="1235" y="539"/>
                </a:cubicBezTo>
                <a:lnTo>
                  <a:pt x="1235" y="1236"/>
                </a:lnTo>
                <a:lnTo>
                  <a:pt x="507" y="1236"/>
                </a:lnTo>
                <a:cubicBezTo>
                  <a:pt x="254" y="1236"/>
                  <a:pt x="0" y="1489"/>
                  <a:pt x="0" y="1774"/>
                </a:cubicBezTo>
                <a:cubicBezTo>
                  <a:pt x="0" y="2027"/>
                  <a:pt x="254" y="2281"/>
                  <a:pt x="507" y="2281"/>
                </a:cubicBezTo>
                <a:lnTo>
                  <a:pt x="1235" y="2281"/>
                </a:lnTo>
                <a:lnTo>
                  <a:pt x="1235" y="3009"/>
                </a:lnTo>
                <a:cubicBezTo>
                  <a:pt x="1235" y="3263"/>
                  <a:pt x="1489" y="3516"/>
                  <a:pt x="1742" y="3516"/>
                </a:cubicBezTo>
                <a:cubicBezTo>
                  <a:pt x="2027" y="3516"/>
                  <a:pt x="2280" y="3263"/>
                  <a:pt x="2280" y="3009"/>
                </a:cubicBezTo>
                <a:lnTo>
                  <a:pt x="2280" y="2281"/>
                </a:lnTo>
                <a:lnTo>
                  <a:pt x="2977" y="2281"/>
                </a:lnTo>
                <a:cubicBezTo>
                  <a:pt x="3262" y="2281"/>
                  <a:pt x="3515" y="2027"/>
                  <a:pt x="3515" y="1774"/>
                </a:cubicBezTo>
                <a:cubicBezTo>
                  <a:pt x="3515" y="1489"/>
                  <a:pt x="3262" y="1236"/>
                  <a:pt x="2977" y="1236"/>
                </a:cubicBezTo>
                <a:lnTo>
                  <a:pt x="2280" y="1236"/>
                </a:lnTo>
                <a:lnTo>
                  <a:pt x="2280" y="539"/>
                </a:lnTo>
                <a:cubicBezTo>
                  <a:pt x="2280" y="254"/>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6"/>
          <p:cNvSpPr/>
          <p:nvPr/>
        </p:nvSpPr>
        <p:spPr>
          <a:xfrm>
            <a:off x="6060029" y="3919822"/>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6"/>
          <p:cNvSpPr/>
          <p:nvPr/>
        </p:nvSpPr>
        <p:spPr>
          <a:xfrm>
            <a:off x="1742258" y="1102845"/>
            <a:ext cx="104163" cy="104193"/>
          </a:xfrm>
          <a:custGeom>
            <a:avLst/>
            <a:gdLst/>
            <a:ahLst/>
            <a:cxnLst/>
            <a:rect l="l" t="t" r="r" b="b"/>
            <a:pathLst>
              <a:path w="3484" h="3485" extrusionOk="0">
                <a:moveTo>
                  <a:pt x="1742" y="1"/>
                </a:moveTo>
                <a:cubicBezTo>
                  <a:pt x="1457" y="1"/>
                  <a:pt x="1235" y="222"/>
                  <a:pt x="1235" y="507"/>
                </a:cubicBezTo>
                <a:lnTo>
                  <a:pt x="1235" y="1236"/>
                </a:lnTo>
                <a:lnTo>
                  <a:pt x="507" y="1236"/>
                </a:lnTo>
                <a:cubicBezTo>
                  <a:pt x="222" y="1236"/>
                  <a:pt x="0" y="1457"/>
                  <a:pt x="0" y="1742"/>
                </a:cubicBezTo>
                <a:cubicBezTo>
                  <a:pt x="0" y="2027"/>
                  <a:pt x="222" y="2249"/>
                  <a:pt x="507" y="2249"/>
                </a:cubicBezTo>
                <a:lnTo>
                  <a:pt x="1235" y="2249"/>
                </a:lnTo>
                <a:lnTo>
                  <a:pt x="1235" y="2977"/>
                </a:lnTo>
                <a:cubicBezTo>
                  <a:pt x="1235" y="3262"/>
                  <a:pt x="1457" y="3484"/>
                  <a:pt x="1742" y="3484"/>
                </a:cubicBezTo>
                <a:cubicBezTo>
                  <a:pt x="2027" y="3484"/>
                  <a:pt x="2249" y="3262"/>
                  <a:pt x="2249" y="2977"/>
                </a:cubicBezTo>
                <a:lnTo>
                  <a:pt x="2249" y="2249"/>
                </a:lnTo>
                <a:lnTo>
                  <a:pt x="2977" y="2249"/>
                </a:lnTo>
                <a:cubicBezTo>
                  <a:pt x="3262" y="2249"/>
                  <a:pt x="3484" y="2027"/>
                  <a:pt x="3484" y="1742"/>
                </a:cubicBezTo>
                <a:cubicBezTo>
                  <a:pt x="3484" y="1457"/>
                  <a:pt x="3262" y="1236"/>
                  <a:pt x="2977"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6"/>
          <p:cNvSpPr/>
          <p:nvPr/>
        </p:nvSpPr>
        <p:spPr>
          <a:xfrm>
            <a:off x="2410749" y="1140727"/>
            <a:ext cx="389176" cy="336885"/>
          </a:xfrm>
          <a:custGeom>
            <a:avLst/>
            <a:gdLst/>
            <a:ahLst/>
            <a:cxnLst/>
            <a:rect l="l" t="t" r="r" b="b"/>
            <a:pathLst>
              <a:path w="13017" h="11268" extrusionOk="0">
                <a:moveTo>
                  <a:pt x="4274" y="927"/>
                </a:moveTo>
                <a:cubicBezTo>
                  <a:pt x="4392" y="927"/>
                  <a:pt x="4509" y="935"/>
                  <a:pt x="4624" y="950"/>
                </a:cubicBezTo>
                <a:cubicBezTo>
                  <a:pt x="5384" y="1077"/>
                  <a:pt x="6049" y="1520"/>
                  <a:pt x="6461" y="2217"/>
                </a:cubicBezTo>
                <a:lnTo>
                  <a:pt x="6746" y="2692"/>
                </a:lnTo>
                <a:lnTo>
                  <a:pt x="7158" y="2312"/>
                </a:lnTo>
                <a:cubicBezTo>
                  <a:pt x="7704" y="1848"/>
                  <a:pt x="8344" y="1596"/>
                  <a:pt x="8997" y="1596"/>
                </a:cubicBezTo>
                <a:cubicBezTo>
                  <a:pt x="9101" y="1596"/>
                  <a:pt x="9206" y="1602"/>
                  <a:pt x="9311" y="1615"/>
                </a:cubicBezTo>
                <a:cubicBezTo>
                  <a:pt x="9786" y="1679"/>
                  <a:pt x="10230" y="1900"/>
                  <a:pt x="10610" y="2217"/>
                </a:cubicBezTo>
                <a:cubicBezTo>
                  <a:pt x="11813" y="3262"/>
                  <a:pt x="11971" y="5257"/>
                  <a:pt x="10990" y="6619"/>
                </a:cubicBezTo>
                <a:cubicBezTo>
                  <a:pt x="10451" y="7442"/>
                  <a:pt x="8519" y="8804"/>
                  <a:pt x="5891" y="10293"/>
                </a:cubicBezTo>
                <a:cubicBezTo>
                  <a:pt x="5841" y="10330"/>
                  <a:pt x="5781" y="10348"/>
                  <a:pt x="5721" y="10348"/>
                </a:cubicBezTo>
                <a:cubicBezTo>
                  <a:pt x="5629" y="10348"/>
                  <a:pt x="5537" y="10306"/>
                  <a:pt x="5479" y="10229"/>
                </a:cubicBezTo>
                <a:cubicBezTo>
                  <a:pt x="3357" y="8076"/>
                  <a:pt x="1901" y="6207"/>
                  <a:pt x="1584" y="5289"/>
                </a:cubicBezTo>
                <a:cubicBezTo>
                  <a:pt x="1014" y="3674"/>
                  <a:pt x="1742" y="1837"/>
                  <a:pt x="3199" y="1172"/>
                </a:cubicBezTo>
                <a:cubicBezTo>
                  <a:pt x="3535" y="1004"/>
                  <a:pt x="3907" y="927"/>
                  <a:pt x="4274" y="927"/>
                </a:cubicBezTo>
                <a:close/>
                <a:moveTo>
                  <a:pt x="4310" y="1"/>
                </a:moveTo>
                <a:cubicBezTo>
                  <a:pt x="3794" y="1"/>
                  <a:pt x="3288" y="127"/>
                  <a:pt x="2819" y="349"/>
                </a:cubicBezTo>
                <a:cubicBezTo>
                  <a:pt x="950" y="1204"/>
                  <a:pt x="0" y="3547"/>
                  <a:pt x="697" y="5606"/>
                </a:cubicBezTo>
                <a:cubicBezTo>
                  <a:pt x="1204" y="7062"/>
                  <a:pt x="3484" y="9533"/>
                  <a:pt x="4814" y="10894"/>
                </a:cubicBezTo>
                <a:cubicBezTo>
                  <a:pt x="5004" y="11084"/>
                  <a:pt x="5257" y="11211"/>
                  <a:pt x="5542" y="11243"/>
                </a:cubicBezTo>
                <a:cubicBezTo>
                  <a:pt x="5619" y="11260"/>
                  <a:pt x="5695" y="11268"/>
                  <a:pt x="5770" y="11268"/>
                </a:cubicBezTo>
                <a:cubicBezTo>
                  <a:pt x="5976" y="11268"/>
                  <a:pt x="6172" y="11209"/>
                  <a:pt x="6334" y="11116"/>
                </a:cubicBezTo>
                <a:cubicBezTo>
                  <a:pt x="7981" y="10166"/>
                  <a:pt x="10863" y="8424"/>
                  <a:pt x="11750" y="7157"/>
                </a:cubicBezTo>
                <a:cubicBezTo>
                  <a:pt x="13016" y="5416"/>
                  <a:pt x="12763" y="2882"/>
                  <a:pt x="11211" y="1520"/>
                </a:cubicBezTo>
                <a:cubicBezTo>
                  <a:pt x="10705" y="1109"/>
                  <a:pt x="10071" y="824"/>
                  <a:pt x="9438" y="729"/>
                </a:cubicBezTo>
                <a:cubicBezTo>
                  <a:pt x="9278" y="705"/>
                  <a:pt x="9118" y="694"/>
                  <a:pt x="8957" y="694"/>
                </a:cubicBezTo>
                <a:cubicBezTo>
                  <a:pt x="8257" y="694"/>
                  <a:pt x="7560" y="912"/>
                  <a:pt x="6968" y="1299"/>
                </a:cubicBezTo>
                <a:cubicBezTo>
                  <a:pt x="6398" y="634"/>
                  <a:pt x="5606" y="159"/>
                  <a:pt x="4751" y="32"/>
                </a:cubicBezTo>
                <a:cubicBezTo>
                  <a:pt x="4604" y="11"/>
                  <a:pt x="4456" y="1"/>
                  <a:pt x="43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8" name="Google Shape;208;p26"/>
          <p:cNvGrpSpPr/>
          <p:nvPr/>
        </p:nvGrpSpPr>
        <p:grpSpPr>
          <a:xfrm>
            <a:off x="57937" y="2162459"/>
            <a:ext cx="519828" cy="479107"/>
            <a:chOff x="474375" y="2162421"/>
            <a:chExt cx="519828" cy="479107"/>
          </a:xfrm>
        </p:grpSpPr>
        <p:sp>
          <p:nvSpPr>
            <p:cNvPr id="209" name="Google Shape;209;p26"/>
            <p:cNvSpPr/>
            <p:nvPr/>
          </p:nvSpPr>
          <p:spPr>
            <a:xfrm>
              <a:off x="474375" y="2162421"/>
              <a:ext cx="519828" cy="479107"/>
            </a:xfrm>
            <a:custGeom>
              <a:avLst/>
              <a:gdLst/>
              <a:ahLst/>
              <a:cxnLst/>
              <a:rect l="l" t="t" r="r" b="b"/>
              <a:pathLst>
                <a:path w="17387" h="16025" extrusionOk="0">
                  <a:moveTo>
                    <a:pt x="2280" y="0"/>
                  </a:moveTo>
                  <a:cubicBezTo>
                    <a:pt x="1014" y="0"/>
                    <a:pt x="0" y="1013"/>
                    <a:pt x="0" y="2249"/>
                  </a:cubicBezTo>
                  <a:lnTo>
                    <a:pt x="0" y="11496"/>
                  </a:lnTo>
                  <a:cubicBezTo>
                    <a:pt x="0" y="12731"/>
                    <a:pt x="1014" y="13776"/>
                    <a:pt x="2280" y="13776"/>
                  </a:cubicBezTo>
                  <a:lnTo>
                    <a:pt x="6777" y="13776"/>
                  </a:lnTo>
                  <a:cubicBezTo>
                    <a:pt x="7031" y="13776"/>
                    <a:pt x="7221" y="13871"/>
                    <a:pt x="7347" y="14093"/>
                  </a:cubicBezTo>
                  <a:lnTo>
                    <a:pt x="8361" y="15834"/>
                  </a:lnTo>
                  <a:cubicBezTo>
                    <a:pt x="8440" y="15961"/>
                    <a:pt x="8575" y="16024"/>
                    <a:pt x="8709" y="16024"/>
                  </a:cubicBezTo>
                  <a:cubicBezTo>
                    <a:pt x="8844" y="16024"/>
                    <a:pt x="8978" y="15961"/>
                    <a:pt x="9057" y="15834"/>
                  </a:cubicBezTo>
                  <a:lnTo>
                    <a:pt x="10071" y="14093"/>
                  </a:lnTo>
                  <a:cubicBezTo>
                    <a:pt x="10166" y="13903"/>
                    <a:pt x="10388" y="13776"/>
                    <a:pt x="10609" y="13776"/>
                  </a:cubicBezTo>
                  <a:lnTo>
                    <a:pt x="15138" y="13776"/>
                  </a:lnTo>
                  <a:cubicBezTo>
                    <a:pt x="16373" y="13776"/>
                    <a:pt x="17386" y="12731"/>
                    <a:pt x="17386" y="11496"/>
                  </a:cubicBezTo>
                  <a:lnTo>
                    <a:pt x="17386" y="2249"/>
                  </a:lnTo>
                  <a:cubicBezTo>
                    <a:pt x="17386" y="1013"/>
                    <a:pt x="16373" y="0"/>
                    <a:pt x="15138"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6"/>
            <p:cNvSpPr/>
            <p:nvPr/>
          </p:nvSpPr>
          <p:spPr>
            <a:xfrm>
              <a:off x="612600" y="2282647"/>
              <a:ext cx="245279" cy="203602"/>
            </a:xfrm>
            <a:custGeom>
              <a:avLst/>
              <a:gdLst/>
              <a:ahLst/>
              <a:cxnLst/>
              <a:rect l="l" t="t" r="r" b="b"/>
              <a:pathLst>
                <a:path w="8204" h="6810" extrusionOk="0">
                  <a:moveTo>
                    <a:pt x="2503" y="1"/>
                  </a:moveTo>
                  <a:cubicBezTo>
                    <a:pt x="2123" y="1"/>
                    <a:pt x="1743" y="96"/>
                    <a:pt x="1426" y="318"/>
                  </a:cubicBezTo>
                  <a:cubicBezTo>
                    <a:pt x="381" y="983"/>
                    <a:pt x="1" y="2471"/>
                    <a:pt x="603" y="3643"/>
                  </a:cubicBezTo>
                  <a:cubicBezTo>
                    <a:pt x="1078" y="4561"/>
                    <a:pt x="2978" y="6081"/>
                    <a:pt x="3769" y="6683"/>
                  </a:cubicBezTo>
                  <a:cubicBezTo>
                    <a:pt x="3864" y="6778"/>
                    <a:pt x="3991" y="6810"/>
                    <a:pt x="4118" y="6810"/>
                  </a:cubicBezTo>
                  <a:cubicBezTo>
                    <a:pt x="4244" y="6810"/>
                    <a:pt x="4339" y="6778"/>
                    <a:pt x="4434" y="6683"/>
                  </a:cubicBezTo>
                  <a:cubicBezTo>
                    <a:pt x="5258" y="6081"/>
                    <a:pt x="7158" y="4561"/>
                    <a:pt x="7601" y="3643"/>
                  </a:cubicBezTo>
                  <a:cubicBezTo>
                    <a:pt x="8203" y="2471"/>
                    <a:pt x="7855" y="983"/>
                    <a:pt x="6810" y="318"/>
                  </a:cubicBezTo>
                  <a:cubicBezTo>
                    <a:pt x="6493" y="96"/>
                    <a:pt x="6113" y="1"/>
                    <a:pt x="5701" y="1"/>
                  </a:cubicBezTo>
                  <a:cubicBezTo>
                    <a:pt x="5100" y="1"/>
                    <a:pt x="4530" y="254"/>
                    <a:pt x="4118" y="761"/>
                  </a:cubicBezTo>
                  <a:cubicBezTo>
                    <a:pt x="3706" y="254"/>
                    <a:pt x="3136" y="1"/>
                    <a:pt x="25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1" name="Google Shape;211;p26"/>
          <p:cNvSpPr/>
          <p:nvPr/>
        </p:nvSpPr>
        <p:spPr>
          <a:xfrm>
            <a:off x="7739807" y="1098120"/>
            <a:ext cx="661871" cy="28433"/>
          </a:xfrm>
          <a:custGeom>
            <a:avLst/>
            <a:gdLst/>
            <a:ahLst/>
            <a:cxnLst/>
            <a:rect l="l" t="t" r="r" b="b"/>
            <a:pathLst>
              <a:path w="22138" h="951" extrusionOk="0">
                <a:moveTo>
                  <a:pt x="444" y="0"/>
                </a:moveTo>
                <a:cubicBezTo>
                  <a:pt x="191" y="0"/>
                  <a:pt x="1" y="222"/>
                  <a:pt x="1" y="475"/>
                </a:cubicBezTo>
                <a:cubicBezTo>
                  <a:pt x="1" y="729"/>
                  <a:pt x="223" y="950"/>
                  <a:pt x="444" y="950"/>
                </a:cubicBezTo>
                <a:lnTo>
                  <a:pt x="21663" y="950"/>
                </a:lnTo>
                <a:cubicBezTo>
                  <a:pt x="21916" y="950"/>
                  <a:pt x="22138" y="729"/>
                  <a:pt x="22138" y="475"/>
                </a:cubicBezTo>
                <a:cubicBezTo>
                  <a:pt x="22138" y="222"/>
                  <a:pt x="21916" y="0"/>
                  <a:pt x="2166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6"/>
          <p:cNvSpPr/>
          <p:nvPr/>
        </p:nvSpPr>
        <p:spPr>
          <a:xfrm>
            <a:off x="8905761" y="2899491"/>
            <a:ext cx="386335" cy="27476"/>
          </a:xfrm>
          <a:custGeom>
            <a:avLst/>
            <a:gdLst/>
            <a:ahLst/>
            <a:cxnLst/>
            <a:rect l="l" t="t" r="r" b="b"/>
            <a:pathLst>
              <a:path w="12922" h="919" extrusionOk="0">
                <a:moveTo>
                  <a:pt x="476" y="0"/>
                </a:moveTo>
                <a:cubicBezTo>
                  <a:pt x="222" y="0"/>
                  <a:pt x="1" y="190"/>
                  <a:pt x="1" y="444"/>
                </a:cubicBezTo>
                <a:cubicBezTo>
                  <a:pt x="1" y="697"/>
                  <a:pt x="222" y="919"/>
                  <a:pt x="476" y="919"/>
                </a:cubicBezTo>
                <a:lnTo>
                  <a:pt x="12478" y="919"/>
                </a:lnTo>
                <a:cubicBezTo>
                  <a:pt x="12732" y="919"/>
                  <a:pt x="12922" y="697"/>
                  <a:pt x="12922" y="444"/>
                </a:cubicBezTo>
                <a:cubicBezTo>
                  <a:pt x="12922" y="190"/>
                  <a:pt x="12700" y="0"/>
                  <a:pt x="12478"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6"/>
          <p:cNvSpPr/>
          <p:nvPr/>
        </p:nvSpPr>
        <p:spPr>
          <a:xfrm>
            <a:off x="531880" y="4560844"/>
            <a:ext cx="392016" cy="328574"/>
          </a:xfrm>
          <a:custGeom>
            <a:avLst/>
            <a:gdLst/>
            <a:ahLst/>
            <a:cxnLst/>
            <a:rect l="l" t="t" r="r" b="b"/>
            <a:pathLst>
              <a:path w="13112" h="10990" extrusionOk="0">
                <a:moveTo>
                  <a:pt x="8900" y="919"/>
                </a:moveTo>
                <a:cubicBezTo>
                  <a:pt x="9406" y="919"/>
                  <a:pt x="9850" y="1046"/>
                  <a:pt x="10293" y="1331"/>
                </a:cubicBezTo>
                <a:cubicBezTo>
                  <a:pt x="11623" y="2186"/>
                  <a:pt x="12067" y="4118"/>
                  <a:pt x="11307" y="5638"/>
                </a:cubicBezTo>
                <a:cubicBezTo>
                  <a:pt x="10863" y="6493"/>
                  <a:pt x="9153" y="8140"/>
                  <a:pt x="6778" y="9977"/>
                </a:cubicBezTo>
                <a:cubicBezTo>
                  <a:pt x="6715" y="10024"/>
                  <a:pt x="6635" y="10048"/>
                  <a:pt x="6556" y="10048"/>
                </a:cubicBezTo>
                <a:cubicBezTo>
                  <a:pt x="6477" y="10048"/>
                  <a:pt x="6398" y="10024"/>
                  <a:pt x="6335" y="9977"/>
                </a:cubicBezTo>
                <a:cubicBezTo>
                  <a:pt x="3928" y="8140"/>
                  <a:pt x="2249" y="6525"/>
                  <a:pt x="1806" y="5638"/>
                </a:cubicBezTo>
                <a:cubicBezTo>
                  <a:pt x="1014" y="4118"/>
                  <a:pt x="1489" y="2186"/>
                  <a:pt x="2819" y="1331"/>
                </a:cubicBezTo>
                <a:cubicBezTo>
                  <a:pt x="3231" y="1046"/>
                  <a:pt x="3706" y="919"/>
                  <a:pt x="4181" y="919"/>
                </a:cubicBezTo>
                <a:cubicBezTo>
                  <a:pt x="4941" y="919"/>
                  <a:pt x="5670" y="1268"/>
                  <a:pt x="6176" y="1901"/>
                </a:cubicBezTo>
                <a:lnTo>
                  <a:pt x="6556" y="2313"/>
                </a:lnTo>
                <a:lnTo>
                  <a:pt x="6905" y="1901"/>
                </a:lnTo>
                <a:cubicBezTo>
                  <a:pt x="7411" y="1268"/>
                  <a:pt x="8140" y="919"/>
                  <a:pt x="8900" y="919"/>
                </a:cubicBezTo>
                <a:close/>
                <a:moveTo>
                  <a:pt x="4181" y="1"/>
                </a:moveTo>
                <a:cubicBezTo>
                  <a:pt x="3516" y="1"/>
                  <a:pt x="2883" y="191"/>
                  <a:pt x="2313" y="539"/>
                </a:cubicBezTo>
                <a:cubicBezTo>
                  <a:pt x="602" y="1679"/>
                  <a:pt x="1" y="4149"/>
                  <a:pt x="982" y="6050"/>
                </a:cubicBezTo>
                <a:cubicBezTo>
                  <a:pt x="1679" y="7443"/>
                  <a:pt x="4276" y="9565"/>
                  <a:pt x="5765" y="10705"/>
                </a:cubicBezTo>
                <a:cubicBezTo>
                  <a:pt x="5986" y="10895"/>
                  <a:pt x="6271" y="10990"/>
                  <a:pt x="6556" y="10990"/>
                </a:cubicBezTo>
                <a:cubicBezTo>
                  <a:pt x="6841" y="10990"/>
                  <a:pt x="7095" y="10895"/>
                  <a:pt x="7316" y="10705"/>
                </a:cubicBezTo>
                <a:cubicBezTo>
                  <a:pt x="8805" y="9565"/>
                  <a:pt x="11402" y="7411"/>
                  <a:pt x="12130" y="6050"/>
                </a:cubicBezTo>
                <a:cubicBezTo>
                  <a:pt x="13112" y="4149"/>
                  <a:pt x="12510" y="1679"/>
                  <a:pt x="10800" y="539"/>
                </a:cubicBezTo>
                <a:cubicBezTo>
                  <a:pt x="10230" y="191"/>
                  <a:pt x="9565" y="1"/>
                  <a:pt x="8931" y="1"/>
                </a:cubicBezTo>
                <a:cubicBezTo>
                  <a:pt x="8045" y="1"/>
                  <a:pt x="7221" y="318"/>
                  <a:pt x="6556" y="919"/>
                </a:cubicBezTo>
                <a:cubicBezTo>
                  <a:pt x="5891" y="318"/>
                  <a:pt x="5068" y="1"/>
                  <a:pt x="4181"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6"/>
          <p:cNvSpPr/>
          <p:nvPr/>
        </p:nvSpPr>
        <p:spPr>
          <a:xfrm>
            <a:off x="262056" y="1474238"/>
            <a:ext cx="661841" cy="27476"/>
          </a:xfrm>
          <a:custGeom>
            <a:avLst/>
            <a:gdLst/>
            <a:ahLst/>
            <a:cxnLst/>
            <a:rect l="l" t="t" r="r" b="b"/>
            <a:pathLst>
              <a:path w="22137" h="919" extrusionOk="0">
                <a:moveTo>
                  <a:pt x="475" y="0"/>
                </a:moveTo>
                <a:cubicBezTo>
                  <a:pt x="222" y="0"/>
                  <a:pt x="0" y="222"/>
                  <a:pt x="0" y="475"/>
                </a:cubicBezTo>
                <a:cubicBezTo>
                  <a:pt x="0" y="728"/>
                  <a:pt x="222" y="918"/>
                  <a:pt x="475" y="918"/>
                </a:cubicBezTo>
                <a:lnTo>
                  <a:pt x="21693" y="918"/>
                </a:lnTo>
                <a:cubicBezTo>
                  <a:pt x="21947" y="918"/>
                  <a:pt x="22137" y="728"/>
                  <a:pt x="22137" y="475"/>
                </a:cubicBezTo>
                <a:cubicBezTo>
                  <a:pt x="22137" y="190"/>
                  <a:pt x="21947" y="0"/>
                  <a:pt x="2169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6"/>
          <p:cNvSpPr/>
          <p:nvPr/>
        </p:nvSpPr>
        <p:spPr>
          <a:xfrm>
            <a:off x="6375275" y="4391841"/>
            <a:ext cx="341818" cy="285013"/>
          </a:xfrm>
          <a:custGeom>
            <a:avLst/>
            <a:gdLst/>
            <a:ahLst/>
            <a:cxnLst/>
            <a:rect l="l" t="t" r="r" b="b"/>
            <a:pathLst>
              <a:path w="11433" h="9533" extrusionOk="0">
                <a:moveTo>
                  <a:pt x="3484" y="0"/>
                </a:moveTo>
                <a:cubicBezTo>
                  <a:pt x="2946" y="0"/>
                  <a:pt x="2407" y="159"/>
                  <a:pt x="1932" y="475"/>
                </a:cubicBezTo>
                <a:cubicBezTo>
                  <a:pt x="507" y="1425"/>
                  <a:pt x="0" y="3484"/>
                  <a:pt x="824" y="5099"/>
                </a:cubicBezTo>
                <a:cubicBezTo>
                  <a:pt x="1489" y="6366"/>
                  <a:pt x="4149" y="8488"/>
                  <a:pt x="5257" y="9374"/>
                </a:cubicBezTo>
                <a:cubicBezTo>
                  <a:pt x="5384" y="9469"/>
                  <a:pt x="5543" y="9533"/>
                  <a:pt x="5701" y="9533"/>
                </a:cubicBezTo>
                <a:cubicBezTo>
                  <a:pt x="5891" y="9533"/>
                  <a:pt x="6049" y="9469"/>
                  <a:pt x="6176" y="9374"/>
                </a:cubicBezTo>
                <a:cubicBezTo>
                  <a:pt x="7284" y="8488"/>
                  <a:pt x="9945" y="6366"/>
                  <a:pt x="10578" y="5099"/>
                </a:cubicBezTo>
                <a:cubicBezTo>
                  <a:pt x="11433" y="3484"/>
                  <a:pt x="10926" y="1425"/>
                  <a:pt x="9469" y="475"/>
                </a:cubicBezTo>
                <a:cubicBezTo>
                  <a:pt x="9026" y="159"/>
                  <a:pt x="8488" y="0"/>
                  <a:pt x="7949" y="0"/>
                </a:cubicBezTo>
                <a:cubicBezTo>
                  <a:pt x="7094" y="0"/>
                  <a:pt x="6271" y="412"/>
                  <a:pt x="5701" y="1109"/>
                </a:cubicBezTo>
                <a:cubicBezTo>
                  <a:pt x="5131" y="412"/>
                  <a:pt x="4339" y="0"/>
                  <a:pt x="3484"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4">
  <p:cSld name="CUSTOM_17">
    <p:spTree>
      <p:nvGrpSpPr>
        <p:cNvPr id="1" name="Shape 216"/>
        <p:cNvGrpSpPr/>
        <p:nvPr/>
      </p:nvGrpSpPr>
      <p:grpSpPr>
        <a:xfrm>
          <a:off x="0" y="0"/>
          <a:ext cx="0" cy="0"/>
          <a:chOff x="0" y="0"/>
          <a:chExt cx="0" cy="0"/>
        </a:xfrm>
      </p:grpSpPr>
      <p:grpSp>
        <p:nvGrpSpPr>
          <p:cNvPr id="217" name="Google Shape;217;p27"/>
          <p:cNvGrpSpPr/>
          <p:nvPr/>
        </p:nvGrpSpPr>
        <p:grpSpPr>
          <a:xfrm>
            <a:off x="2988377" y="4254980"/>
            <a:ext cx="611442" cy="558738"/>
            <a:chOff x="3430528" y="4206737"/>
            <a:chExt cx="724371" cy="661855"/>
          </a:xfrm>
        </p:grpSpPr>
        <p:sp>
          <p:nvSpPr>
            <p:cNvPr id="218" name="Google Shape;218;p27"/>
            <p:cNvSpPr/>
            <p:nvPr/>
          </p:nvSpPr>
          <p:spPr>
            <a:xfrm>
              <a:off x="3656836" y="4206737"/>
              <a:ext cx="498062" cy="480991"/>
            </a:xfrm>
            <a:custGeom>
              <a:avLst/>
              <a:gdLst/>
              <a:ahLst/>
              <a:cxnLst/>
              <a:rect l="l" t="t" r="r" b="b"/>
              <a:pathLst>
                <a:path w="16659" h="16088" extrusionOk="0">
                  <a:moveTo>
                    <a:pt x="8393" y="0"/>
                  </a:moveTo>
                  <a:cubicBezTo>
                    <a:pt x="5891" y="0"/>
                    <a:pt x="3579" y="1140"/>
                    <a:pt x="2059" y="3104"/>
                  </a:cubicBezTo>
                  <a:cubicBezTo>
                    <a:pt x="508" y="5099"/>
                    <a:pt x="1" y="7664"/>
                    <a:pt x="634" y="10166"/>
                  </a:cubicBezTo>
                  <a:cubicBezTo>
                    <a:pt x="1268" y="12636"/>
                    <a:pt x="3928" y="15233"/>
                    <a:pt x="6430" y="15835"/>
                  </a:cubicBezTo>
                  <a:cubicBezTo>
                    <a:pt x="7095" y="15993"/>
                    <a:pt x="7728" y="16088"/>
                    <a:pt x="8393" y="16088"/>
                  </a:cubicBezTo>
                  <a:cubicBezTo>
                    <a:pt x="9723" y="16088"/>
                    <a:pt x="11053" y="15740"/>
                    <a:pt x="12193" y="15106"/>
                  </a:cubicBezTo>
                  <a:cubicBezTo>
                    <a:pt x="12268" y="15069"/>
                    <a:pt x="12342" y="15054"/>
                    <a:pt x="12410" y="15054"/>
                  </a:cubicBezTo>
                  <a:cubicBezTo>
                    <a:pt x="12458" y="15054"/>
                    <a:pt x="12502" y="15061"/>
                    <a:pt x="12542" y="15075"/>
                  </a:cubicBezTo>
                  <a:lnTo>
                    <a:pt x="15804" y="15930"/>
                  </a:lnTo>
                  <a:lnTo>
                    <a:pt x="15930" y="15961"/>
                  </a:lnTo>
                  <a:cubicBezTo>
                    <a:pt x="16120" y="15961"/>
                    <a:pt x="16247" y="15898"/>
                    <a:pt x="16342" y="15740"/>
                  </a:cubicBezTo>
                  <a:cubicBezTo>
                    <a:pt x="16437" y="15613"/>
                    <a:pt x="16469" y="15455"/>
                    <a:pt x="16437" y="15296"/>
                  </a:cubicBezTo>
                  <a:lnTo>
                    <a:pt x="15550" y="11971"/>
                  </a:lnTo>
                  <a:cubicBezTo>
                    <a:pt x="15519" y="11844"/>
                    <a:pt x="15519" y="11718"/>
                    <a:pt x="15582" y="11623"/>
                  </a:cubicBezTo>
                  <a:cubicBezTo>
                    <a:pt x="16437" y="9881"/>
                    <a:pt x="16659" y="7949"/>
                    <a:pt x="16184" y="5986"/>
                  </a:cubicBezTo>
                  <a:cubicBezTo>
                    <a:pt x="15487" y="3199"/>
                    <a:pt x="13334" y="1014"/>
                    <a:pt x="10578" y="285"/>
                  </a:cubicBezTo>
                  <a:cubicBezTo>
                    <a:pt x="9882" y="95"/>
                    <a:pt x="9122" y="0"/>
                    <a:pt x="8393"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7"/>
            <p:cNvSpPr/>
            <p:nvPr/>
          </p:nvSpPr>
          <p:spPr>
            <a:xfrm>
              <a:off x="3430528" y="4418814"/>
              <a:ext cx="465893" cy="449778"/>
            </a:xfrm>
            <a:custGeom>
              <a:avLst/>
              <a:gdLst/>
              <a:ahLst/>
              <a:cxnLst/>
              <a:rect l="l" t="t" r="r" b="b"/>
              <a:pathLst>
                <a:path w="15583" h="15044" extrusionOk="0">
                  <a:moveTo>
                    <a:pt x="7855" y="1299"/>
                  </a:moveTo>
                  <a:cubicBezTo>
                    <a:pt x="8425" y="1299"/>
                    <a:pt x="8995" y="1363"/>
                    <a:pt x="9597" y="1521"/>
                  </a:cubicBezTo>
                  <a:cubicBezTo>
                    <a:pt x="11719" y="2091"/>
                    <a:pt x="13365" y="3770"/>
                    <a:pt x="13872" y="5923"/>
                  </a:cubicBezTo>
                  <a:cubicBezTo>
                    <a:pt x="14252" y="7443"/>
                    <a:pt x="14094" y="8932"/>
                    <a:pt x="13429" y="10293"/>
                  </a:cubicBezTo>
                  <a:cubicBezTo>
                    <a:pt x="13239" y="10673"/>
                    <a:pt x="13207" y="11117"/>
                    <a:pt x="13302" y="11528"/>
                  </a:cubicBezTo>
                  <a:lnTo>
                    <a:pt x="13777" y="13302"/>
                  </a:lnTo>
                  <a:lnTo>
                    <a:pt x="13777" y="13302"/>
                  </a:lnTo>
                  <a:lnTo>
                    <a:pt x="12099" y="12859"/>
                  </a:lnTo>
                  <a:cubicBezTo>
                    <a:pt x="11957" y="12815"/>
                    <a:pt x="11809" y="12794"/>
                    <a:pt x="11657" y="12794"/>
                  </a:cubicBezTo>
                  <a:cubicBezTo>
                    <a:pt x="11368" y="12794"/>
                    <a:pt x="11071" y="12871"/>
                    <a:pt x="10800" y="13017"/>
                  </a:cubicBezTo>
                  <a:cubicBezTo>
                    <a:pt x="9897" y="13500"/>
                    <a:pt x="8909" y="13746"/>
                    <a:pt x="7894" y="13746"/>
                  </a:cubicBezTo>
                  <a:cubicBezTo>
                    <a:pt x="7379" y="13746"/>
                    <a:pt x="6857" y="13683"/>
                    <a:pt x="6335" y="13555"/>
                  </a:cubicBezTo>
                  <a:cubicBezTo>
                    <a:pt x="4435" y="13112"/>
                    <a:pt x="2344" y="11053"/>
                    <a:pt x="1869" y="9185"/>
                  </a:cubicBezTo>
                  <a:cubicBezTo>
                    <a:pt x="1363" y="7253"/>
                    <a:pt x="1743" y="5258"/>
                    <a:pt x="2946" y="3706"/>
                  </a:cubicBezTo>
                  <a:cubicBezTo>
                    <a:pt x="4118" y="2154"/>
                    <a:pt x="5923" y="1299"/>
                    <a:pt x="7855" y="1299"/>
                  </a:cubicBezTo>
                  <a:close/>
                  <a:moveTo>
                    <a:pt x="7855" y="1"/>
                  </a:moveTo>
                  <a:cubicBezTo>
                    <a:pt x="5543" y="1"/>
                    <a:pt x="3358" y="1046"/>
                    <a:pt x="1933" y="2915"/>
                  </a:cubicBezTo>
                  <a:cubicBezTo>
                    <a:pt x="476" y="4783"/>
                    <a:pt x="1" y="7190"/>
                    <a:pt x="603" y="9533"/>
                  </a:cubicBezTo>
                  <a:cubicBezTo>
                    <a:pt x="1204" y="11813"/>
                    <a:pt x="3675" y="14252"/>
                    <a:pt x="6018" y="14822"/>
                  </a:cubicBezTo>
                  <a:cubicBezTo>
                    <a:pt x="6620" y="14980"/>
                    <a:pt x="7253" y="15044"/>
                    <a:pt x="7855" y="15044"/>
                  </a:cubicBezTo>
                  <a:cubicBezTo>
                    <a:pt x="9090" y="15044"/>
                    <a:pt x="10325" y="14727"/>
                    <a:pt x="11434" y="14125"/>
                  </a:cubicBezTo>
                  <a:cubicBezTo>
                    <a:pt x="11489" y="14088"/>
                    <a:pt x="11556" y="14073"/>
                    <a:pt x="11620" y="14073"/>
                  </a:cubicBezTo>
                  <a:cubicBezTo>
                    <a:pt x="11666" y="14073"/>
                    <a:pt x="11711" y="14081"/>
                    <a:pt x="11750" y="14094"/>
                  </a:cubicBezTo>
                  <a:lnTo>
                    <a:pt x="14790" y="14917"/>
                  </a:lnTo>
                  <a:lnTo>
                    <a:pt x="14917" y="14917"/>
                  </a:lnTo>
                  <a:cubicBezTo>
                    <a:pt x="15075" y="14917"/>
                    <a:pt x="15202" y="14854"/>
                    <a:pt x="15297" y="14727"/>
                  </a:cubicBezTo>
                  <a:cubicBezTo>
                    <a:pt x="15392" y="14600"/>
                    <a:pt x="15424" y="14474"/>
                    <a:pt x="15392" y="14315"/>
                  </a:cubicBezTo>
                  <a:lnTo>
                    <a:pt x="14569" y="11180"/>
                  </a:lnTo>
                  <a:cubicBezTo>
                    <a:pt x="14537" y="11085"/>
                    <a:pt x="14537" y="10958"/>
                    <a:pt x="14600" y="10863"/>
                  </a:cubicBezTo>
                  <a:cubicBezTo>
                    <a:pt x="15392" y="9248"/>
                    <a:pt x="15582" y="7412"/>
                    <a:pt x="15139" y="5606"/>
                  </a:cubicBezTo>
                  <a:cubicBezTo>
                    <a:pt x="14474" y="3010"/>
                    <a:pt x="12479" y="951"/>
                    <a:pt x="9913" y="254"/>
                  </a:cubicBezTo>
                  <a:cubicBezTo>
                    <a:pt x="9248" y="96"/>
                    <a:pt x="8552" y="1"/>
                    <a:pt x="7855"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7"/>
            <p:cNvSpPr/>
            <p:nvPr/>
          </p:nvSpPr>
          <p:spPr>
            <a:xfrm>
              <a:off x="3534697" y="4611994"/>
              <a:ext cx="63472" cy="63472"/>
            </a:xfrm>
            <a:custGeom>
              <a:avLst/>
              <a:gdLst/>
              <a:ahLst/>
              <a:cxnLst/>
              <a:rect l="l" t="t" r="r" b="b"/>
              <a:pathLst>
                <a:path w="2123" h="2123" extrusionOk="0">
                  <a:moveTo>
                    <a:pt x="1046" y="0"/>
                  </a:moveTo>
                  <a:cubicBezTo>
                    <a:pt x="476" y="0"/>
                    <a:pt x="1" y="475"/>
                    <a:pt x="1" y="1046"/>
                  </a:cubicBezTo>
                  <a:cubicBezTo>
                    <a:pt x="1" y="1647"/>
                    <a:pt x="476" y="2122"/>
                    <a:pt x="1046" y="2122"/>
                  </a:cubicBezTo>
                  <a:cubicBezTo>
                    <a:pt x="1647" y="2122"/>
                    <a:pt x="2122" y="1647"/>
                    <a:pt x="2122" y="1046"/>
                  </a:cubicBezTo>
                  <a:cubicBezTo>
                    <a:pt x="2122" y="475"/>
                    <a:pt x="1647" y="0"/>
                    <a:pt x="104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7"/>
            <p:cNvSpPr/>
            <p:nvPr/>
          </p:nvSpPr>
          <p:spPr>
            <a:xfrm>
              <a:off x="3634112" y="4611994"/>
              <a:ext cx="63472" cy="63472"/>
            </a:xfrm>
            <a:custGeom>
              <a:avLst/>
              <a:gdLst/>
              <a:ahLst/>
              <a:cxnLst/>
              <a:rect l="l" t="t" r="r" b="b"/>
              <a:pathLst>
                <a:path w="2123" h="2123" extrusionOk="0">
                  <a:moveTo>
                    <a:pt x="1078" y="0"/>
                  </a:moveTo>
                  <a:cubicBezTo>
                    <a:pt x="476" y="0"/>
                    <a:pt x="1" y="475"/>
                    <a:pt x="1" y="1046"/>
                  </a:cubicBezTo>
                  <a:cubicBezTo>
                    <a:pt x="1" y="1647"/>
                    <a:pt x="476" y="2122"/>
                    <a:pt x="1078" y="2122"/>
                  </a:cubicBezTo>
                  <a:cubicBezTo>
                    <a:pt x="1648" y="2122"/>
                    <a:pt x="2123" y="1647"/>
                    <a:pt x="2123" y="1046"/>
                  </a:cubicBezTo>
                  <a:cubicBezTo>
                    <a:pt x="2123" y="475"/>
                    <a:pt x="1648" y="0"/>
                    <a:pt x="1078"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7"/>
            <p:cNvSpPr/>
            <p:nvPr/>
          </p:nvSpPr>
          <p:spPr>
            <a:xfrm>
              <a:off x="3734485" y="4611994"/>
              <a:ext cx="62516" cy="63472"/>
            </a:xfrm>
            <a:custGeom>
              <a:avLst/>
              <a:gdLst/>
              <a:ahLst/>
              <a:cxnLst/>
              <a:rect l="l" t="t" r="r" b="b"/>
              <a:pathLst>
                <a:path w="2091" h="2123" extrusionOk="0">
                  <a:moveTo>
                    <a:pt x="1046" y="0"/>
                  </a:moveTo>
                  <a:cubicBezTo>
                    <a:pt x="476" y="0"/>
                    <a:pt x="1" y="475"/>
                    <a:pt x="1" y="1046"/>
                  </a:cubicBezTo>
                  <a:cubicBezTo>
                    <a:pt x="1" y="1647"/>
                    <a:pt x="476" y="2122"/>
                    <a:pt x="1046" y="2122"/>
                  </a:cubicBezTo>
                  <a:cubicBezTo>
                    <a:pt x="1648" y="2122"/>
                    <a:pt x="2091" y="1647"/>
                    <a:pt x="2091" y="1046"/>
                  </a:cubicBezTo>
                  <a:cubicBezTo>
                    <a:pt x="2091" y="475"/>
                    <a:pt x="1648" y="0"/>
                    <a:pt x="104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 name="Google Shape;223;p27"/>
          <p:cNvSpPr/>
          <p:nvPr/>
        </p:nvSpPr>
        <p:spPr>
          <a:xfrm>
            <a:off x="428633" y="262186"/>
            <a:ext cx="103236" cy="103236"/>
          </a:xfrm>
          <a:custGeom>
            <a:avLst/>
            <a:gdLst/>
            <a:ahLst/>
            <a:cxnLst/>
            <a:rect l="l" t="t" r="r" b="b"/>
            <a:pathLst>
              <a:path w="3453" h="3453" extrusionOk="0">
                <a:moveTo>
                  <a:pt x="1743" y="666"/>
                </a:moveTo>
                <a:cubicBezTo>
                  <a:pt x="2313" y="666"/>
                  <a:pt x="2788" y="1141"/>
                  <a:pt x="2788" y="1711"/>
                </a:cubicBezTo>
                <a:cubicBezTo>
                  <a:pt x="2788" y="2281"/>
                  <a:pt x="2313" y="2756"/>
                  <a:pt x="1743" y="2756"/>
                </a:cubicBezTo>
                <a:cubicBezTo>
                  <a:pt x="1173" y="2756"/>
                  <a:pt x="698" y="2281"/>
                  <a:pt x="698" y="1711"/>
                </a:cubicBezTo>
                <a:cubicBezTo>
                  <a:pt x="698" y="1141"/>
                  <a:pt x="1173" y="666"/>
                  <a:pt x="1743" y="666"/>
                </a:cubicBezTo>
                <a:close/>
                <a:moveTo>
                  <a:pt x="1743" y="1"/>
                </a:moveTo>
                <a:cubicBezTo>
                  <a:pt x="793" y="1"/>
                  <a:pt x="1" y="761"/>
                  <a:pt x="1" y="1711"/>
                </a:cubicBezTo>
                <a:cubicBezTo>
                  <a:pt x="1" y="2661"/>
                  <a:pt x="793" y="3453"/>
                  <a:pt x="1743" y="3453"/>
                </a:cubicBezTo>
                <a:cubicBezTo>
                  <a:pt x="2693" y="3453"/>
                  <a:pt x="3453" y="2661"/>
                  <a:pt x="3453" y="1711"/>
                </a:cubicBezTo>
                <a:cubicBezTo>
                  <a:pt x="3453" y="761"/>
                  <a:pt x="2693"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7"/>
          <p:cNvSpPr/>
          <p:nvPr/>
        </p:nvSpPr>
        <p:spPr>
          <a:xfrm>
            <a:off x="1182631" y="757237"/>
            <a:ext cx="103236" cy="103236"/>
          </a:xfrm>
          <a:custGeom>
            <a:avLst/>
            <a:gdLst/>
            <a:ahLst/>
            <a:cxnLst/>
            <a:rect l="l" t="t" r="r" b="b"/>
            <a:pathLst>
              <a:path w="3453" h="3453" extrusionOk="0">
                <a:moveTo>
                  <a:pt x="1742" y="697"/>
                </a:moveTo>
                <a:cubicBezTo>
                  <a:pt x="2312" y="697"/>
                  <a:pt x="2756" y="1172"/>
                  <a:pt x="2756" y="1742"/>
                </a:cubicBezTo>
                <a:cubicBezTo>
                  <a:pt x="2756" y="2312"/>
                  <a:pt x="2312" y="2787"/>
                  <a:pt x="1742" y="2787"/>
                </a:cubicBezTo>
                <a:cubicBezTo>
                  <a:pt x="1141" y="2787"/>
                  <a:pt x="697" y="2312"/>
                  <a:pt x="697" y="1742"/>
                </a:cubicBezTo>
                <a:cubicBezTo>
                  <a:pt x="697" y="1172"/>
                  <a:pt x="1141" y="697"/>
                  <a:pt x="1742" y="697"/>
                </a:cubicBezTo>
                <a:close/>
                <a:moveTo>
                  <a:pt x="1742" y="0"/>
                </a:moveTo>
                <a:cubicBezTo>
                  <a:pt x="792" y="0"/>
                  <a:pt x="1" y="792"/>
                  <a:pt x="1" y="1742"/>
                </a:cubicBezTo>
                <a:cubicBezTo>
                  <a:pt x="1" y="2692"/>
                  <a:pt x="792" y="3452"/>
                  <a:pt x="1742" y="3452"/>
                </a:cubicBezTo>
                <a:cubicBezTo>
                  <a:pt x="2692" y="3452"/>
                  <a:pt x="3453" y="2692"/>
                  <a:pt x="3453" y="1742"/>
                </a:cubicBezTo>
                <a:cubicBezTo>
                  <a:pt x="3453" y="792"/>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7"/>
          <p:cNvSpPr/>
          <p:nvPr/>
        </p:nvSpPr>
        <p:spPr>
          <a:xfrm>
            <a:off x="4489175" y="3983268"/>
            <a:ext cx="103206" cy="103236"/>
          </a:xfrm>
          <a:custGeom>
            <a:avLst/>
            <a:gdLst/>
            <a:ahLst/>
            <a:cxnLst/>
            <a:rect l="l" t="t" r="r" b="b"/>
            <a:pathLst>
              <a:path w="3452" h="3453" extrusionOk="0">
                <a:moveTo>
                  <a:pt x="1742" y="697"/>
                </a:moveTo>
                <a:cubicBezTo>
                  <a:pt x="2312" y="697"/>
                  <a:pt x="2755" y="1172"/>
                  <a:pt x="2755" y="1742"/>
                </a:cubicBezTo>
                <a:cubicBezTo>
                  <a:pt x="2755" y="2312"/>
                  <a:pt x="2312" y="2787"/>
                  <a:pt x="1742" y="2787"/>
                </a:cubicBezTo>
                <a:cubicBezTo>
                  <a:pt x="1140" y="2787"/>
                  <a:pt x="697" y="2312"/>
                  <a:pt x="697" y="1742"/>
                </a:cubicBezTo>
                <a:cubicBezTo>
                  <a:pt x="697" y="1172"/>
                  <a:pt x="1140" y="697"/>
                  <a:pt x="1742" y="697"/>
                </a:cubicBezTo>
                <a:close/>
                <a:moveTo>
                  <a:pt x="1742" y="0"/>
                </a:moveTo>
                <a:cubicBezTo>
                  <a:pt x="792" y="0"/>
                  <a:pt x="0" y="792"/>
                  <a:pt x="0" y="1742"/>
                </a:cubicBezTo>
                <a:cubicBezTo>
                  <a:pt x="0" y="2692"/>
                  <a:pt x="792" y="3452"/>
                  <a:pt x="1742" y="3452"/>
                </a:cubicBezTo>
                <a:cubicBezTo>
                  <a:pt x="2692" y="3452"/>
                  <a:pt x="3452" y="2692"/>
                  <a:pt x="3452" y="1742"/>
                </a:cubicBezTo>
                <a:cubicBezTo>
                  <a:pt x="3452" y="792"/>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7"/>
          <p:cNvSpPr/>
          <p:nvPr/>
        </p:nvSpPr>
        <p:spPr>
          <a:xfrm>
            <a:off x="8368562" y="3887620"/>
            <a:ext cx="102279" cy="103236"/>
          </a:xfrm>
          <a:custGeom>
            <a:avLst/>
            <a:gdLst/>
            <a:ahLst/>
            <a:cxnLst/>
            <a:rect l="l" t="t" r="r" b="b"/>
            <a:pathLst>
              <a:path w="3421" h="3453" extrusionOk="0">
                <a:moveTo>
                  <a:pt x="1710" y="697"/>
                </a:moveTo>
                <a:cubicBezTo>
                  <a:pt x="2280" y="697"/>
                  <a:pt x="2755" y="1172"/>
                  <a:pt x="2755" y="1743"/>
                </a:cubicBezTo>
                <a:cubicBezTo>
                  <a:pt x="2755" y="2313"/>
                  <a:pt x="2280" y="2788"/>
                  <a:pt x="1710" y="2788"/>
                </a:cubicBezTo>
                <a:cubicBezTo>
                  <a:pt x="1140" y="2788"/>
                  <a:pt x="665" y="2313"/>
                  <a:pt x="665" y="1743"/>
                </a:cubicBezTo>
                <a:cubicBezTo>
                  <a:pt x="665" y="1172"/>
                  <a:pt x="1140" y="697"/>
                  <a:pt x="1710" y="697"/>
                </a:cubicBezTo>
                <a:close/>
                <a:moveTo>
                  <a:pt x="1710" y="1"/>
                </a:moveTo>
                <a:cubicBezTo>
                  <a:pt x="760" y="1"/>
                  <a:pt x="0" y="792"/>
                  <a:pt x="0" y="1743"/>
                </a:cubicBezTo>
                <a:cubicBezTo>
                  <a:pt x="0" y="2693"/>
                  <a:pt x="760" y="3453"/>
                  <a:pt x="1710" y="3453"/>
                </a:cubicBezTo>
                <a:cubicBezTo>
                  <a:pt x="2660" y="3453"/>
                  <a:pt x="3420" y="2693"/>
                  <a:pt x="3420" y="1743"/>
                </a:cubicBezTo>
                <a:cubicBezTo>
                  <a:pt x="3420" y="792"/>
                  <a:pt x="2660" y="1"/>
                  <a:pt x="17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7"/>
          <p:cNvSpPr/>
          <p:nvPr/>
        </p:nvSpPr>
        <p:spPr>
          <a:xfrm>
            <a:off x="2885133" y="4164130"/>
            <a:ext cx="103236" cy="103206"/>
          </a:xfrm>
          <a:custGeom>
            <a:avLst/>
            <a:gdLst/>
            <a:ahLst/>
            <a:cxnLst/>
            <a:rect l="l" t="t" r="r" b="b"/>
            <a:pathLst>
              <a:path w="3453" h="3452" extrusionOk="0">
                <a:moveTo>
                  <a:pt x="1742" y="665"/>
                </a:moveTo>
                <a:cubicBezTo>
                  <a:pt x="2312" y="665"/>
                  <a:pt x="2756" y="1140"/>
                  <a:pt x="2756" y="1710"/>
                </a:cubicBezTo>
                <a:cubicBezTo>
                  <a:pt x="2756" y="2280"/>
                  <a:pt x="2312" y="2755"/>
                  <a:pt x="1742" y="2755"/>
                </a:cubicBezTo>
                <a:cubicBezTo>
                  <a:pt x="1141" y="2755"/>
                  <a:pt x="697" y="2280"/>
                  <a:pt x="697" y="1710"/>
                </a:cubicBezTo>
                <a:cubicBezTo>
                  <a:pt x="697" y="1140"/>
                  <a:pt x="1141" y="665"/>
                  <a:pt x="1742" y="665"/>
                </a:cubicBezTo>
                <a:close/>
                <a:moveTo>
                  <a:pt x="1742" y="0"/>
                </a:moveTo>
                <a:cubicBezTo>
                  <a:pt x="792" y="0"/>
                  <a:pt x="1" y="760"/>
                  <a:pt x="1" y="1710"/>
                </a:cubicBezTo>
                <a:cubicBezTo>
                  <a:pt x="1" y="2660"/>
                  <a:pt x="792" y="3452"/>
                  <a:pt x="1742" y="3452"/>
                </a:cubicBezTo>
                <a:cubicBezTo>
                  <a:pt x="2692" y="3452"/>
                  <a:pt x="3453" y="2660"/>
                  <a:pt x="3453" y="1710"/>
                </a:cubicBezTo>
                <a:cubicBezTo>
                  <a:pt x="3453" y="760"/>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7"/>
          <p:cNvSpPr/>
          <p:nvPr/>
        </p:nvSpPr>
        <p:spPr>
          <a:xfrm>
            <a:off x="1605887" y="4250270"/>
            <a:ext cx="103236" cy="103236"/>
          </a:xfrm>
          <a:custGeom>
            <a:avLst/>
            <a:gdLst/>
            <a:ahLst/>
            <a:cxnLst/>
            <a:rect l="l" t="t" r="r" b="b"/>
            <a:pathLst>
              <a:path w="3453" h="3453" extrusionOk="0">
                <a:moveTo>
                  <a:pt x="1742" y="666"/>
                </a:moveTo>
                <a:cubicBezTo>
                  <a:pt x="2313" y="666"/>
                  <a:pt x="2788" y="1141"/>
                  <a:pt x="2788" y="1711"/>
                </a:cubicBezTo>
                <a:cubicBezTo>
                  <a:pt x="2788" y="2281"/>
                  <a:pt x="2313" y="2756"/>
                  <a:pt x="1742" y="2756"/>
                </a:cubicBezTo>
                <a:cubicBezTo>
                  <a:pt x="1172" y="2756"/>
                  <a:pt x="697" y="2281"/>
                  <a:pt x="697" y="1711"/>
                </a:cubicBezTo>
                <a:cubicBezTo>
                  <a:pt x="697" y="1141"/>
                  <a:pt x="1172" y="666"/>
                  <a:pt x="1742" y="666"/>
                </a:cubicBezTo>
                <a:close/>
                <a:moveTo>
                  <a:pt x="1742" y="1"/>
                </a:moveTo>
                <a:cubicBezTo>
                  <a:pt x="792" y="1"/>
                  <a:pt x="1" y="761"/>
                  <a:pt x="1" y="1711"/>
                </a:cubicBezTo>
                <a:cubicBezTo>
                  <a:pt x="1" y="2661"/>
                  <a:pt x="792" y="3453"/>
                  <a:pt x="1742" y="3453"/>
                </a:cubicBezTo>
                <a:cubicBezTo>
                  <a:pt x="2693" y="3453"/>
                  <a:pt x="3453" y="2661"/>
                  <a:pt x="3453" y="1711"/>
                </a:cubicBezTo>
                <a:cubicBezTo>
                  <a:pt x="3453" y="761"/>
                  <a:pt x="2693"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7"/>
          <p:cNvSpPr/>
          <p:nvPr/>
        </p:nvSpPr>
        <p:spPr>
          <a:xfrm>
            <a:off x="8689091" y="127658"/>
            <a:ext cx="103236" cy="103236"/>
          </a:xfrm>
          <a:custGeom>
            <a:avLst/>
            <a:gdLst/>
            <a:ahLst/>
            <a:cxnLst/>
            <a:rect l="l" t="t" r="r" b="b"/>
            <a:pathLst>
              <a:path w="3453" h="3453" extrusionOk="0">
                <a:moveTo>
                  <a:pt x="1711" y="697"/>
                </a:moveTo>
                <a:cubicBezTo>
                  <a:pt x="2313" y="697"/>
                  <a:pt x="2756" y="1172"/>
                  <a:pt x="2756" y="1742"/>
                </a:cubicBezTo>
                <a:cubicBezTo>
                  <a:pt x="2756" y="2312"/>
                  <a:pt x="2313" y="2787"/>
                  <a:pt x="1711" y="2787"/>
                </a:cubicBezTo>
                <a:cubicBezTo>
                  <a:pt x="1141" y="2787"/>
                  <a:pt x="698" y="2312"/>
                  <a:pt x="698" y="1742"/>
                </a:cubicBezTo>
                <a:cubicBezTo>
                  <a:pt x="698" y="1172"/>
                  <a:pt x="1141" y="697"/>
                  <a:pt x="1711" y="697"/>
                </a:cubicBezTo>
                <a:close/>
                <a:moveTo>
                  <a:pt x="1711" y="0"/>
                </a:moveTo>
                <a:cubicBezTo>
                  <a:pt x="761" y="0"/>
                  <a:pt x="1" y="792"/>
                  <a:pt x="1" y="1742"/>
                </a:cubicBezTo>
                <a:cubicBezTo>
                  <a:pt x="1" y="2692"/>
                  <a:pt x="761" y="3452"/>
                  <a:pt x="1711" y="3452"/>
                </a:cubicBezTo>
                <a:cubicBezTo>
                  <a:pt x="2661" y="3452"/>
                  <a:pt x="3453" y="2692"/>
                  <a:pt x="3453" y="1742"/>
                </a:cubicBezTo>
                <a:cubicBezTo>
                  <a:pt x="3453"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7"/>
          <p:cNvSpPr/>
          <p:nvPr/>
        </p:nvSpPr>
        <p:spPr>
          <a:xfrm>
            <a:off x="7954754" y="660662"/>
            <a:ext cx="102309" cy="103236"/>
          </a:xfrm>
          <a:custGeom>
            <a:avLst/>
            <a:gdLst/>
            <a:ahLst/>
            <a:cxnLst/>
            <a:rect l="l" t="t" r="r" b="b"/>
            <a:pathLst>
              <a:path w="3422" h="3453" extrusionOk="0">
                <a:moveTo>
                  <a:pt x="1711" y="697"/>
                </a:moveTo>
                <a:cubicBezTo>
                  <a:pt x="2281" y="697"/>
                  <a:pt x="2756" y="1172"/>
                  <a:pt x="2756" y="1742"/>
                </a:cubicBezTo>
                <a:cubicBezTo>
                  <a:pt x="2756" y="2312"/>
                  <a:pt x="2281" y="2787"/>
                  <a:pt x="1711" y="2787"/>
                </a:cubicBezTo>
                <a:cubicBezTo>
                  <a:pt x="1141" y="2787"/>
                  <a:pt x="666" y="2312"/>
                  <a:pt x="666" y="1742"/>
                </a:cubicBezTo>
                <a:cubicBezTo>
                  <a:pt x="666" y="1172"/>
                  <a:pt x="1141" y="697"/>
                  <a:pt x="1711" y="697"/>
                </a:cubicBezTo>
                <a:close/>
                <a:moveTo>
                  <a:pt x="1711" y="0"/>
                </a:moveTo>
                <a:cubicBezTo>
                  <a:pt x="761" y="0"/>
                  <a:pt x="1" y="792"/>
                  <a:pt x="1" y="1742"/>
                </a:cubicBezTo>
                <a:cubicBezTo>
                  <a:pt x="1" y="2692"/>
                  <a:pt x="761" y="3452"/>
                  <a:pt x="1711" y="3452"/>
                </a:cubicBezTo>
                <a:cubicBezTo>
                  <a:pt x="2661" y="3452"/>
                  <a:pt x="3421" y="2692"/>
                  <a:pt x="3421" y="1742"/>
                </a:cubicBezTo>
                <a:cubicBezTo>
                  <a:pt x="3421"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7"/>
          <p:cNvSpPr/>
          <p:nvPr/>
        </p:nvSpPr>
        <p:spPr>
          <a:xfrm>
            <a:off x="806706" y="3946343"/>
            <a:ext cx="103236" cy="103236"/>
          </a:xfrm>
          <a:custGeom>
            <a:avLst/>
            <a:gdLst/>
            <a:ahLst/>
            <a:cxnLst/>
            <a:rect l="l" t="t" r="r" b="b"/>
            <a:pathLst>
              <a:path w="3453" h="3453" extrusionOk="0">
                <a:moveTo>
                  <a:pt x="1743" y="697"/>
                </a:moveTo>
                <a:cubicBezTo>
                  <a:pt x="2313" y="697"/>
                  <a:pt x="2756" y="1172"/>
                  <a:pt x="2756" y="1742"/>
                </a:cubicBezTo>
                <a:cubicBezTo>
                  <a:pt x="2756" y="2312"/>
                  <a:pt x="2313" y="2787"/>
                  <a:pt x="1743" y="2787"/>
                </a:cubicBezTo>
                <a:cubicBezTo>
                  <a:pt x="1141" y="2787"/>
                  <a:pt x="698" y="2312"/>
                  <a:pt x="698" y="1742"/>
                </a:cubicBezTo>
                <a:cubicBezTo>
                  <a:pt x="698" y="1172"/>
                  <a:pt x="1141" y="697"/>
                  <a:pt x="1743" y="697"/>
                </a:cubicBezTo>
                <a:close/>
                <a:moveTo>
                  <a:pt x="1743" y="0"/>
                </a:moveTo>
                <a:cubicBezTo>
                  <a:pt x="793" y="0"/>
                  <a:pt x="1" y="792"/>
                  <a:pt x="1" y="1742"/>
                </a:cubicBezTo>
                <a:cubicBezTo>
                  <a:pt x="1" y="2692"/>
                  <a:pt x="793" y="3452"/>
                  <a:pt x="1743" y="3452"/>
                </a:cubicBezTo>
                <a:cubicBezTo>
                  <a:pt x="2693" y="3452"/>
                  <a:pt x="3453" y="2692"/>
                  <a:pt x="3453" y="1742"/>
                </a:cubicBezTo>
                <a:cubicBezTo>
                  <a:pt x="3453" y="792"/>
                  <a:pt x="2693"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7"/>
          <p:cNvSpPr/>
          <p:nvPr/>
        </p:nvSpPr>
        <p:spPr>
          <a:xfrm>
            <a:off x="6436911" y="635098"/>
            <a:ext cx="104163" cy="104163"/>
          </a:xfrm>
          <a:custGeom>
            <a:avLst/>
            <a:gdLst/>
            <a:ahLst/>
            <a:cxnLst/>
            <a:rect l="l" t="t" r="r" b="b"/>
            <a:pathLst>
              <a:path w="3484" h="3484" extrusionOk="0">
                <a:moveTo>
                  <a:pt x="1742" y="0"/>
                </a:moveTo>
                <a:cubicBezTo>
                  <a:pt x="1457" y="0"/>
                  <a:pt x="1235" y="253"/>
                  <a:pt x="1235" y="507"/>
                </a:cubicBezTo>
                <a:lnTo>
                  <a:pt x="1235" y="1235"/>
                </a:lnTo>
                <a:lnTo>
                  <a:pt x="507" y="1235"/>
                </a:lnTo>
                <a:cubicBezTo>
                  <a:pt x="222" y="1235"/>
                  <a:pt x="0" y="1489"/>
                  <a:pt x="0" y="1742"/>
                </a:cubicBezTo>
                <a:cubicBezTo>
                  <a:pt x="0" y="2027"/>
                  <a:pt x="222" y="2280"/>
                  <a:pt x="507" y="2280"/>
                </a:cubicBezTo>
                <a:lnTo>
                  <a:pt x="1235" y="2280"/>
                </a:lnTo>
                <a:lnTo>
                  <a:pt x="1235" y="2977"/>
                </a:lnTo>
                <a:cubicBezTo>
                  <a:pt x="1235" y="3262"/>
                  <a:pt x="1457" y="3484"/>
                  <a:pt x="1742" y="3484"/>
                </a:cubicBezTo>
                <a:cubicBezTo>
                  <a:pt x="2027" y="3484"/>
                  <a:pt x="2249" y="3262"/>
                  <a:pt x="2249" y="2977"/>
                </a:cubicBezTo>
                <a:lnTo>
                  <a:pt x="2249" y="2280"/>
                </a:lnTo>
                <a:lnTo>
                  <a:pt x="2977" y="2280"/>
                </a:lnTo>
                <a:cubicBezTo>
                  <a:pt x="3262" y="2280"/>
                  <a:pt x="3484" y="2027"/>
                  <a:pt x="3484" y="1742"/>
                </a:cubicBezTo>
                <a:cubicBezTo>
                  <a:pt x="3484" y="1489"/>
                  <a:pt x="3262" y="1235"/>
                  <a:pt x="2977" y="1235"/>
                </a:cubicBezTo>
                <a:lnTo>
                  <a:pt x="2249" y="1235"/>
                </a:lnTo>
                <a:lnTo>
                  <a:pt x="2249" y="507"/>
                </a:lnTo>
                <a:cubicBezTo>
                  <a:pt x="2249" y="253"/>
                  <a:pt x="2027"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7"/>
          <p:cNvSpPr/>
          <p:nvPr/>
        </p:nvSpPr>
        <p:spPr>
          <a:xfrm>
            <a:off x="1742258" y="1102845"/>
            <a:ext cx="104163" cy="104193"/>
          </a:xfrm>
          <a:custGeom>
            <a:avLst/>
            <a:gdLst/>
            <a:ahLst/>
            <a:cxnLst/>
            <a:rect l="l" t="t" r="r" b="b"/>
            <a:pathLst>
              <a:path w="3484" h="3485" extrusionOk="0">
                <a:moveTo>
                  <a:pt x="1742" y="1"/>
                </a:moveTo>
                <a:cubicBezTo>
                  <a:pt x="1457" y="1"/>
                  <a:pt x="1235" y="222"/>
                  <a:pt x="1235" y="507"/>
                </a:cubicBezTo>
                <a:lnTo>
                  <a:pt x="1235" y="1236"/>
                </a:lnTo>
                <a:lnTo>
                  <a:pt x="507" y="1236"/>
                </a:lnTo>
                <a:cubicBezTo>
                  <a:pt x="222" y="1236"/>
                  <a:pt x="0" y="1457"/>
                  <a:pt x="0" y="1742"/>
                </a:cubicBezTo>
                <a:cubicBezTo>
                  <a:pt x="0" y="2027"/>
                  <a:pt x="222" y="2249"/>
                  <a:pt x="507" y="2249"/>
                </a:cubicBezTo>
                <a:lnTo>
                  <a:pt x="1235" y="2249"/>
                </a:lnTo>
                <a:lnTo>
                  <a:pt x="1235" y="2977"/>
                </a:lnTo>
                <a:cubicBezTo>
                  <a:pt x="1235" y="3262"/>
                  <a:pt x="1457" y="3484"/>
                  <a:pt x="1742" y="3484"/>
                </a:cubicBezTo>
                <a:cubicBezTo>
                  <a:pt x="2027" y="3484"/>
                  <a:pt x="2249" y="3262"/>
                  <a:pt x="2249" y="2977"/>
                </a:cubicBezTo>
                <a:lnTo>
                  <a:pt x="2249" y="2249"/>
                </a:lnTo>
                <a:lnTo>
                  <a:pt x="2977" y="2249"/>
                </a:lnTo>
                <a:cubicBezTo>
                  <a:pt x="3262" y="2249"/>
                  <a:pt x="3484" y="2027"/>
                  <a:pt x="3484" y="1742"/>
                </a:cubicBezTo>
                <a:cubicBezTo>
                  <a:pt x="3484" y="1457"/>
                  <a:pt x="3262" y="1236"/>
                  <a:pt x="2977"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7"/>
          <p:cNvSpPr/>
          <p:nvPr/>
        </p:nvSpPr>
        <p:spPr>
          <a:xfrm>
            <a:off x="7385679" y="4889431"/>
            <a:ext cx="105120" cy="105120"/>
          </a:xfrm>
          <a:custGeom>
            <a:avLst/>
            <a:gdLst/>
            <a:ahLst/>
            <a:cxnLst/>
            <a:rect l="l" t="t" r="r" b="b"/>
            <a:pathLst>
              <a:path w="3516" h="3516" extrusionOk="0">
                <a:moveTo>
                  <a:pt x="1774" y="0"/>
                </a:moveTo>
                <a:cubicBezTo>
                  <a:pt x="1489" y="0"/>
                  <a:pt x="1236" y="254"/>
                  <a:pt x="1236" y="507"/>
                </a:cubicBezTo>
                <a:lnTo>
                  <a:pt x="1236" y="1236"/>
                </a:lnTo>
                <a:lnTo>
                  <a:pt x="539" y="1236"/>
                </a:lnTo>
                <a:cubicBezTo>
                  <a:pt x="254" y="1236"/>
                  <a:pt x="1" y="1489"/>
                  <a:pt x="1" y="1742"/>
                </a:cubicBezTo>
                <a:cubicBezTo>
                  <a:pt x="1" y="2027"/>
                  <a:pt x="254" y="2281"/>
                  <a:pt x="539" y="2281"/>
                </a:cubicBezTo>
                <a:lnTo>
                  <a:pt x="1236" y="2281"/>
                </a:lnTo>
                <a:lnTo>
                  <a:pt x="1236" y="2977"/>
                </a:lnTo>
                <a:cubicBezTo>
                  <a:pt x="1236" y="3262"/>
                  <a:pt x="1489" y="3516"/>
                  <a:pt x="1774" y="3516"/>
                </a:cubicBezTo>
                <a:cubicBezTo>
                  <a:pt x="2027" y="3516"/>
                  <a:pt x="2281" y="3262"/>
                  <a:pt x="2281" y="2977"/>
                </a:cubicBezTo>
                <a:lnTo>
                  <a:pt x="2281" y="2281"/>
                </a:lnTo>
                <a:lnTo>
                  <a:pt x="3009" y="2281"/>
                </a:lnTo>
                <a:cubicBezTo>
                  <a:pt x="3263" y="2281"/>
                  <a:pt x="3516" y="2027"/>
                  <a:pt x="3516" y="1742"/>
                </a:cubicBezTo>
                <a:cubicBezTo>
                  <a:pt x="3516" y="1489"/>
                  <a:pt x="3294" y="1236"/>
                  <a:pt x="3009" y="1236"/>
                </a:cubicBezTo>
                <a:lnTo>
                  <a:pt x="2281" y="1236"/>
                </a:lnTo>
                <a:lnTo>
                  <a:pt x="2281" y="507"/>
                </a:lnTo>
                <a:cubicBezTo>
                  <a:pt x="2281" y="254"/>
                  <a:pt x="2027" y="0"/>
                  <a:pt x="1774"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7"/>
          <p:cNvSpPr/>
          <p:nvPr/>
        </p:nvSpPr>
        <p:spPr>
          <a:xfrm>
            <a:off x="8592642" y="1477601"/>
            <a:ext cx="392016" cy="329530"/>
          </a:xfrm>
          <a:custGeom>
            <a:avLst/>
            <a:gdLst/>
            <a:ahLst/>
            <a:cxnLst/>
            <a:rect l="l" t="t" r="r" b="b"/>
            <a:pathLst>
              <a:path w="13112" h="11022" extrusionOk="0">
                <a:moveTo>
                  <a:pt x="8900" y="950"/>
                </a:moveTo>
                <a:cubicBezTo>
                  <a:pt x="9406" y="950"/>
                  <a:pt x="9881" y="1077"/>
                  <a:pt x="10293" y="1362"/>
                </a:cubicBezTo>
                <a:cubicBezTo>
                  <a:pt x="11623" y="2217"/>
                  <a:pt x="12098" y="4149"/>
                  <a:pt x="11307" y="5669"/>
                </a:cubicBezTo>
                <a:cubicBezTo>
                  <a:pt x="10863" y="6524"/>
                  <a:pt x="9153" y="8171"/>
                  <a:pt x="6778" y="10008"/>
                </a:cubicBezTo>
                <a:cubicBezTo>
                  <a:pt x="6715" y="10055"/>
                  <a:pt x="6635" y="10079"/>
                  <a:pt x="6556" y="10079"/>
                </a:cubicBezTo>
                <a:cubicBezTo>
                  <a:pt x="6477" y="10079"/>
                  <a:pt x="6398" y="10055"/>
                  <a:pt x="6335" y="10008"/>
                </a:cubicBezTo>
                <a:cubicBezTo>
                  <a:pt x="3928" y="8171"/>
                  <a:pt x="2249" y="6524"/>
                  <a:pt x="1806" y="5669"/>
                </a:cubicBezTo>
                <a:cubicBezTo>
                  <a:pt x="1014" y="4149"/>
                  <a:pt x="1489" y="2217"/>
                  <a:pt x="2819" y="1362"/>
                </a:cubicBezTo>
                <a:cubicBezTo>
                  <a:pt x="3231" y="1077"/>
                  <a:pt x="3706" y="950"/>
                  <a:pt x="4181" y="950"/>
                </a:cubicBezTo>
                <a:cubicBezTo>
                  <a:pt x="4941" y="950"/>
                  <a:pt x="5669" y="1299"/>
                  <a:pt x="6176" y="1932"/>
                </a:cubicBezTo>
                <a:lnTo>
                  <a:pt x="6556" y="2344"/>
                </a:lnTo>
                <a:lnTo>
                  <a:pt x="6905" y="1932"/>
                </a:lnTo>
                <a:cubicBezTo>
                  <a:pt x="7411" y="1299"/>
                  <a:pt x="8140" y="950"/>
                  <a:pt x="8900" y="950"/>
                </a:cubicBezTo>
                <a:close/>
                <a:moveTo>
                  <a:pt x="4181" y="0"/>
                </a:moveTo>
                <a:cubicBezTo>
                  <a:pt x="3516" y="0"/>
                  <a:pt x="2883" y="190"/>
                  <a:pt x="2313" y="570"/>
                </a:cubicBezTo>
                <a:cubicBezTo>
                  <a:pt x="602" y="1679"/>
                  <a:pt x="1" y="4149"/>
                  <a:pt x="982" y="6081"/>
                </a:cubicBezTo>
                <a:cubicBezTo>
                  <a:pt x="1679" y="7442"/>
                  <a:pt x="4276" y="9596"/>
                  <a:pt x="5765" y="10736"/>
                </a:cubicBezTo>
                <a:cubicBezTo>
                  <a:pt x="6018" y="10926"/>
                  <a:pt x="6271" y="11021"/>
                  <a:pt x="6556" y="11021"/>
                </a:cubicBezTo>
                <a:cubicBezTo>
                  <a:pt x="6841" y="11021"/>
                  <a:pt x="7126" y="10926"/>
                  <a:pt x="7348" y="10736"/>
                </a:cubicBezTo>
                <a:cubicBezTo>
                  <a:pt x="8836" y="9596"/>
                  <a:pt x="11433" y="7442"/>
                  <a:pt x="12130" y="6081"/>
                </a:cubicBezTo>
                <a:cubicBezTo>
                  <a:pt x="13112" y="4149"/>
                  <a:pt x="12510" y="1679"/>
                  <a:pt x="10800" y="570"/>
                </a:cubicBezTo>
                <a:cubicBezTo>
                  <a:pt x="10230" y="190"/>
                  <a:pt x="9596" y="0"/>
                  <a:pt x="8931" y="0"/>
                </a:cubicBezTo>
                <a:cubicBezTo>
                  <a:pt x="8045" y="0"/>
                  <a:pt x="7221" y="349"/>
                  <a:pt x="6556" y="950"/>
                </a:cubicBezTo>
                <a:cubicBezTo>
                  <a:pt x="5891" y="349"/>
                  <a:pt x="5068" y="0"/>
                  <a:pt x="4181"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7"/>
          <p:cNvSpPr/>
          <p:nvPr/>
        </p:nvSpPr>
        <p:spPr>
          <a:xfrm>
            <a:off x="463917" y="4707651"/>
            <a:ext cx="342775" cy="286896"/>
          </a:xfrm>
          <a:custGeom>
            <a:avLst/>
            <a:gdLst/>
            <a:ahLst/>
            <a:cxnLst/>
            <a:rect l="l" t="t" r="r" b="b"/>
            <a:pathLst>
              <a:path w="11465" h="9596" extrusionOk="0">
                <a:moveTo>
                  <a:pt x="7791" y="824"/>
                </a:moveTo>
                <a:cubicBezTo>
                  <a:pt x="8203" y="824"/>
                  <a:pt x="8646" y="950"/>
                  <a:pt x="8995" y="1172"/>
                </a:cubicBezTo>
                <a:cubicBezTo>
                  <a:pt x="10166" y="1932"/>
                  <a:pt x="10578" y="3611"/>
                  <a:pt x="9881" y="4941"/>
                </a:cubicBezTo>
                <a:cubicBezTo>
                  <a:pt x="9501" y="5701"/>
                  <a:pt x="8013" y="7126"/>
                  <a:pt x="5923" y="8741"/>
                </a:cubicBezTo>
                <a:cubicBezTo>
                  <a:pt x="5875" y="8773"/>
                  <a:pt x="5812" y="8788"/>
                  <a:pt x="5745" y="8788"/>
                </a:cubicBezTo>
                <a:cubicBezTo>
                  <a:pt x="5677" y="8788"/>
                  <a:pt x="5606" y="8773"/>
                  <a:pt x="5543" y="8741"/>
                </a:cubicBezTo>
                <a:cubicBezTo>
                  <a:pt x="3453" y="7126"/>
                  <a:pt x="1996" y="5701"/>
                  <a:pt x="1584" y="4941"/>
                </a:cubicBezTo>
                <a:cubicBezTo>
                  <a:pt x="919" y="3611"/>
                  <a:pt x="1299" y="1932"/>
                  <a:pt x="2471" y="1172"/>
                </a:cubicBezTo>
                <a:cubicBezTo>
                  <a:pt x="2851" y="950"/>
                  <a:pt x="3263" y="824"/>
                  <a:pt x="3674" y="824"/>
                </a:cubicBezTo>
                <a:cubicBezTo>
                  <a:pt x="4339" y="824"/>
                  <a:pt x="4973" y="1109"/>
                  <a:pt x="5416" y="1679"/>
                </a:cubicBezTo>
                <a:lnTo>
                  <a:pt x="5733" y="2027"/>
                </a:lnTo>
                <a:lnTo>
                  <a:pt x="6049" y="1679"/>
                </a:lnTo>
                <a:cubicBezTo>
                  <a:pt x="6493" y="1109"/>
                  <a:pt x="7126" y="824"/>
                  <a:pt x="7791" y="824"/>
                </a:cubicBezTo>
                <a:close/>
                <a:moveTo>
                  <a:pt x="3674" y="0"/>
                </a:moveTo>
                <a:cubicBezTo>
                  <a:pt x="3104" y="0"/>
                  <a:pt x="2534" y="190"/>
                  <a:pt x="2059" y="507"/>
                </a:cubicBezTo>
                <a:cubicBezTo>
                  <a:pt x="539" y="1489"/>
                  <a:pt x="1" y="3642"/>
                  <a:pt x="887" y="5289"/>
                </a:cubicBezTo>
                <a:cubicBezTo>
                  <a:pt x="1489" y="6492"/>
                  <a:pt x="3769" y="8361"/>
                  <a:pt x="5068" y="9374"/>
                </a:cubicBezTo>
                <a:cubicBezTo>
                  <a:pt x="5258" y="9501"/>
                  <a:pt x="5479" y="9596"/>
                  <a:pt x="5733" y="9596"/>
                </a:cubicBezTo>
                <a:cubicBezTo>
                  <a:pt x="5986" y="9596"/>
                  <a:pt x="6239" y="9501"/>
                  <a:pt x="6429" y="9374"/>
                </a:cubicBezTo>
                <a:cubicBezTo>
                  <a:pt x="7728" y="8361"/>
                  <a:pt x="9976" y="6492"/>
                  <a:pt x="10610" y="5289"/>
                </a:cubicBezTo>
                <a:cubicBezTo>
                  <a:pt x="11465" y="3611"/>
                  <a:pt x="10958" y="1457"/>
                  <a:pt x="9438" y="507"/>
                </a:cubicBezTo>
                <a:cubicBezTo>
                  <a:pt x="8931" y="190"/>
                  <a:pt x="8393" y="0"/>
                  <a:pt x="7823" y="0"/>
                </a:cubicBezTo>
                <a:cubicBezTo>
                  <a:pt x="7063" y="0"/>
                  <a:pt x="6303" y="285"/>
                  <a:pt x="5733" y="824"/>
                </a:cubicBezTo>
                <a:cubicBezTo>
                  <a:pt x="5163" y="285"/>
                  <a:pt x="4434" y="0"/>
                  <a:pt x="3674"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7"/>
          <p:cNvSpPr/>
          <p:nvPr/>
        </p:nvSpPr>
        <p:spPr>
          <a:xfrm>
            <a:off x="2559399" y="981577"/>
            <a:ext cx="389176" cy="336885"/>
          </a:xfrm>
          <a:custGeom>
            <a:avLst/>
            <a:gdLst/>
            <a:ahLst/>
            <a:cxnLst/>
            <a:rect l="l" t="t" r="r" b="b"/>
            <a:pathLst>
              <a:path w="13017" h="11268" extrusionOk="0">
                <a:moveTo>
                  <a:pt x="4274" y="927"/>
                </a:moveTo>
                <a:cubicBezTo>
                  <a:pt x="4392" y="927"/>
                  <a:pt x="4509" y="935"/>
                  <a:pt x="4624" y="950"/>
                </a:cubicBezTo>
                <a:cubicBezTo>
                  <a:pt x="5384" y="1077"/>
                  <a:pt x="6049" y="1520"/>
                  <a:pt x="6461" y="2217"/>
                </a:cubicBezTo>
                <a:lnTo>
                  <a:pt x="6746" y="2692"/>
                </a:lnTo>
                <a:lnTo>
                  <a:pt x="7158" y="2312"/>
                </a:lnTo>
                <a:cubicBezTo>
                  <a:pt x="7704" y="1848"/>
                  <a:pt x="8344" y="1596"/>
                  <a:pt x="8997" y="1596"/>
                </a:cubicBezTo>
                <a:cubicBezTo>
                  <a:pt x="9101" y="1596"/>
                  <a:pt x="9206" y="1602"/>
                  <a:pt x="9311" y="1615"/>
                </a:cubicBezTo>
                <a:cubicBezTo>
                  <a:pt x="9786" y="1679"/>
                  <a:pt x="10230" y="1900"/>
                  <a:pt x="10610" y="2217"/>
                </a:cubicBezTo>
                <a:cubicBezTo>
                  <a:pt x="11813" y="3262"/>
                  <a:pt x="11971" y="5257"/>
                  <a:pt x="10990" y="6619"/>
                </a:cubicBezTo>
                <a:cubicBezTo>
                  <a:pt x="10451" y="7442"/>
                  <a:pt x="8519" y="8804"/>
                  <a:pt x="5891" y="10293"/>
                </a:cubicBezTo>
                <a:cubicBezTo>
                  <a:pt x="5841" y="10330"/>
                  <a:pt x="5781" y="10348"/>
                  <a:pt x="5721" y="10348"/>
                </a:cubicBezTo>
                <a:cubicBezTo>
                  <a:pt x="5629" y="10348"/>
                  <a:pt x="5537" y="10306"/>
                  <a:pt x="5479" y="10229"/>
                </a:cubicBezTo>
                <a:cubicBezTo>
                  <a:pt x="3357" y="8076"/>
                  <a:pt x="1901" y="6207"/>
                  <a:pt x="1584" y="5289"/>
                </a:cubicBezTo>
                <a:cubicBezTo>
                  <a:pt x="1014" y="3674"/>
                  <a:pt x="1742" y="1837"/>
                  <a:pt x="3199" y="1172"/>
                </a:cubicBezTo>
                <a:cubicBezTo>
                  <a:pt x="3535" y="1004"/>
                  <a:pt x="3907" y="927"/>
                  <a:pt x="4274" y="927"/>
                </a:cubicBezTo>
                <a:close/>
                <a:moveTo>
                  <a:pt x="4310" y="1"/>
                </a:moveTo>
                <a:cubicBezTo>
                  <a:pt x="3794" y="1"/>
                  <a:pt x="3288" y="127"/>
                  <a:pt x="2819" y="349"/>
                </a:cubicBezTo>
                <a:cubicBezTo>
                  <a:pt x="950" y="1204"/>
                  <a:pt x="0" y="3547"/>
                  <a:pt x="697" y="5606"/>
                </a:cubicBezTo>
                <a:cubicBezTo>
                  <a:pt x="1204" y="7062"/>
                  <a:pt x="3484" y="9533"/>
                  <a:pt x="4814" y="10894"/>
                </a:cubicBezTo>
                <a:cubicBezTo>
                  <a:pt x="5004" y="11084"/>
                  <a:pt x="5257" y="11211"/>
                  <a:pt x="5542" y="11243"/>
                </a:cubicBezTo>
                <a:cubicBezTo>
                  <a:pt x="5619" y="11260"/>
                  <a:pt x="5695" y="11268"/>
                  <a:pt x="5770" y="11268"/>
                </a:cubicBezTo>
                <a:cubicBezTo>
                  <a:pt x="5976" y="11268"/>
                  <a:pt x="6172" y="11209"/>
                  <a:pt x="6334" y="11116"/>
                </a:cubicBezTo>
                <a:cubicBezTo>
                  <a:pt x="7981" y="10166"/>
                  <a:pt x="10863" y="8424"/>
                  <a:pt x="11750" y="7157"/>
                </a:cubicBezTo>
                <a:cubicBezTo>
                  <a:pt x="13016" y="5416"/>
                  <a:pt x="12763" y="2882"/>
                  <a:pt x="11211" y="1520"/>
                </a:cubicBezTo>
                <a:cubicBezTo>
                  <a:pt x="10705" y="1109"/>
                  <a:pt x="10071" y="824"/>
                  <a:pt x="9438" y="729"/>
                </a:cubicBezTo>
                <a:cubicBezTo>
                  <a:pt x="9278" y="705"/>
                  <a:pt x="9118" y="694"/>
                  <a:pt x="8957" y="694"/>
                </a:cubicBezTo>
                <a:cubicBezTo>
                  <a:pt x="8257" y="694"/>
                  <a:pt x="7560" y="912"/>
                  <a:pt x="6968" y="1299"/>
                </a:cubicBezTo>
                <a:cubicBezTo>
                  <a:pt x="6398" y="634"/>
                  <a:pt x="5606" y="159"/>
                  <a:pt x="4751" y="32"/>
                </a:cubicBezTo>
                <a:cubicBezTo>
                  <a:pt x="4604" y="11"/>
                  <a:pt x="4456" y="1"/>
                  <a:pt x="43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8" name="Google Shape;238;p27"/>
          <p:cNvGrpSpPr/>
          <p:nvPr/>
        </p:nvGrpSpPr>
        <p:grpSpPr>
          <a:xfrm>
            <a:off x="57937" y="2162459"/>
            <a:ext cx="519828" cy="479107"/>
            <a:chOff x="474375" y="2162421"/>
            <a:chExt cx="519828" cy="479107"/>
          </a:xfrm>
        </p:grpSpPr>
        <p:sp>
          <p:nvSpPr>
            <p:cNvPr id="239" name="Google Shape;239;p27"/>
            <p:cNvSpPr/>
            <p:nvPr/>
          </p:nvSpPr>
          <p:spPr>
            <a:xfrm>
              <a:off x="474375" y="2162421"/>
              <a:ext cx="519828" cy="479107"/>
            </a:xfrm>
            <a:custGeom>
              <a:avLst/>
              <a:gdLst/>
              <a:ahLst/>
              <a:cxnLst/>
              <a:rect l="l" t="t" r="r" b="b"/>
              <a:pathLst>
                <a:path w="17387" h="16025" extrusionOk="0">
                  <a:moveTo>
                    <a:pt x="2280" y="0"/>
                  </a:moveTo>
                  <a:cubicBezTo>
                    <a:pt x="1014" y="0"/>
                    <a:pt x="0" y="1013"/>
                    <a:pt x="0" y="2249"/>
                  </a:cubicBezTo>
                  <a:lnTo>
                    <a:pt x="0" y="11496"/>
                  </a:lnTo>
                  <a:cubicBezTo>
                    <a:pt x="0" y="12731"/>
                    <a:pt x="1014" y="13776"/>
                    <a:pt x="2280" y="13776"/>
                  </a:cubicBezTo>
                  <a:lnTo>
                    <a:pt x="6777" y="13776"/>
                  </a:lnTo>
                  <a:cubicBezTo>
                    <a:pt x="7031" y="13776"/>
                    <a:pt x="7221" y="13871"/>
                    <a:pt x="7347" y="14093"/>
                  </a:cubicBezTo>
                  <a:lnTo>
                    <a:pt x="8361" y="15834"/>
                  </a:lnTo>
                  <a:cubicBezTo>
                    <a:pt x="8440" y="15961"/>
                    <a:pt x="8575" y="16024"/>
                    <a:pt x="8709" y="16024"/>
                  </a:cubicBezTo>
                  <a:cubicBezTo>
                    <a:pt x="8844" y="16024"/>
                    <a:pt x="8978" y="15961"/>
                    <a:pt x="9057" y="15834"/>
                  </a:cubicBezTo>
                  <a:lnTo>
                    <a:pt x="10071" y="14093"/>
                  </a:lnTo>
                  <a:cubicBezTo>
                    <a:pt x="10166" y="13903"/>
                    <a:pt x="10388" y="13776"/>
                    <a:pt x="10609" y="13776"/>
                  </a:cubicBezTo>
                  <a:lnTo>
                    <a:pt x="15138" y="13776"/>
                  </a:lnTo>
                  <a:cubicBezTo>
                    <a:pt x="16373" y="13776"/>
                    <a:pt x="17386" y="12731"/>
                    <a:pt x="17386" y="11496"/>
                  </a:cubicBezTo>
                  <a:lnTo>
                    <a:pt x="17386" y="2249"/>
                  </a:lnTo>
                  <a:cubicBezTo>
                    <a:pt x="17386" y="1013"/>
                    <a:pt x="16373" y="0"/>
                    <a:pt x="15138"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7"/>
            <p:cNvSpPr/>
            <p:nvPr/>
          </p:nvSpPr>
          <p:spPr>
            <a:xfrm>
              <a:off x="612600" y="2282647"/>
              <a:ext cx="245279" cy="203602"/>
            </a:xfrm>
            <a:custGeom>
              <a:avLst/>
              <a:gdLst/>
              <a:ahLst/>
              <a:cxnLst/>
              <a:rect l="l" t="t" r="r" b="b"/>
              <a:pathLst>
                <a:path w="8204" h="6810" extrusionOk="0">
                  <a:moveTo>
                    <a:pt x="2503" y="1"/>
                  </a:moveTo>
                  <a:cubicBezTo>
                    <a:pt x="2123" y="1"/>
                    <a:pt x="1743" y="96"/>
                    <a:pt x="1426" y="318"/>
                  </a:cubicBezTo>
                  <a:cubicBezTo>
                    <a:pt x="381" y="983"/>
                    <a:pt x="1" y="2471"/>
                    <a:pt x="603" y="3643"/>
                  </a:cubicBezTo>
                  <a:cubicBezTo>
                    <a:pt x="1078" y="4561"/>
                    <a:pt x="2978" y="6081"/>
                    <a:pt x="3769" y="6683"/>
                  </a:cubicBezTo>
                  <a:cubicBezTo>
                    <a:pt x="3864" y="6778"/>
                    <a:pt x="3991" y="6810"/>
                    <a:pt x="4118" y="6810"/>
                  </a:cubicBezTo>
                  <a:cubicBezTo>
                    <a:pt x="4244" y="6810"/>
                    <a:pt x="4339" y="6778"/>
                    <a:pt x="4434" y="6683"/>
                  </a:cubicBezTo>
                  <a:cubicBezTo>
                    <a:pt x="5258" y="6081"/>
                    <a:pt x="7158" y="4561"/>
                    <a:pt x="7601" y="3643"/>
                  </a:cubicBezTo>
                  <a:cubicBezTo>
                    <a:pt x="8203" y="2471"/>
                    <a:pt x="7855" y="983"/>
                    <a:pt x="6810" y="318"/>
                  </a:cubicBezTo>
                  <a:cubicBezTo>
                    <a:pt x="6493" y="96"/>
                    <a:pt x="6113" y="1"/>
                    <a:pt x="5701" y="1"/>
                  </a:cubicBezTo>
                  <a:cubicBezTo>
                    <a:pt x="5100" y="1"/>
                    <a:pt x="4530" y="254"/>
                    <a:pt x="4118" y="761"/>
                  </a:cubicBezTo>
                  <a:cubicBezTo>
                    <a:pt x="3706" y="254"/>
                    <a:pt x="3136" y="1"/>
                    <a:pt x="25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 name="Google Shape;241;p27"/>
          <p:cNvSpPr/>
          <p:nvPr/>
        </p:nvSpPr>
        <p:spPr>
          <a:xfrm>
            <a:off x="7739807" y="1098120"/>
            <a:ext cx="661871" cy="28433"/>
          </a:xfrm>
          <a:custGeom>
            <a:avLst/>
            <a:gdLst/>
            <a:ahLst/>
            <a:cxnLst/>
            <a:rect l="l" t="t" r="r" b="b"/>
            <a:pathLst>
              <a:path w="22138" h="951" extrusionOk="0">
                <a:moveTo>
                  <a:pt x="444" y="0"/>
                </a:moveTo>
                <a:cubicBezTo>
                  <a:pt x="191" y="0"/>
                  <a:pt x="1" y="222"/>
                  <a:pt x="1" y="475"/>
                </a:cubicBezTo>
                <a:cubicBezTo>
                  <a:pt x="1" y="729"/>
                  <a:pt x="223" y="950"/>
                  <a:pt x="444" y="950"/>
                </a:cubicBezTo>
                <a:lnTo>
                  <a:pt x="21663" y="950"/>
                </a:lnTo>
                <a:cubicBezTo>
                  <a:pt x="21916" y="950"/>
                  <a:pt x="22138" y="729"/>
                  <a:pt x="22138" y="475"/>
                </a:cubicBezTo>
                <a:cubicBezTo>
                  <a:pt x="22138" y="222"/>
                  <a:pt x="21916" y="0"/>
                  <a:pt x="2166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7"/>
          <p:cNvSpPr/>
          <p:nvPr/>
        </p:nvSpPr>
        <p:spPr>
          <a:xfrm>
            <a:off x="8905761" y="2899491"/>
            <a:ext cx="386335" cy="27476"/>
          </a:xfrm>
          <a:custGeom>
            <a:avLst/>
            <a:gdLst/>
            <a:ahLst/>
            <a:cxnLst/>
            <a:rect l="l" t="t" r="r" b="b"/>
            <a:pathLst>
              <a:path w="12922" h="919" extrusionOk="0">
                <a:moveTo>
                  <a:pt x="476" y="0"/>
                </a:moveTo>
                <a:cubicBezTo>
                  <a:pt x="222" y="0"/>
                  <a:pt x="1" y="190"/>
                  <a:pt x="1" y="444"/>
                </a:cubicBezTo>
                <a:cubicBezTo>
                  <a:pt x="1" y="697"/>
                  <a:pt x="222" y="919"/>
                  <a:pt x="476" y="919"/>
                </a:cubicBezTo>
                <a:lnTo>
                  <a:pt x="12478" y="919"/>
                </a:lnTo>
                <a:cubicBezTo>
                  <a:pt x="12732" y="919"/>
                  <a:pt x="12922" y="697"/>
                  <a:pt x="12922" y="444"/>
                </a:cubicBezTo>
                <a:cubicBezTo>
                  <a:pt x="12922" y="190"/>
                  <a:pt x="12700" y="0"/>
                  <a:pt x="12478"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7"/>
          <p:cNvSpPr/>
          <p:nvPr/>
        </p:nvSpPr>
        <p:spPr>
          <a:xfrm>
            <a:off x="6164225" y="4768541"/>
            <a:ext cx="341818" cy="285013"/>
          </a:xfrm>
          <a:custGeom>
            <a:avLst/>
            <a:gdLst/>
            <a:ahLst/>
            <a:cxnLst/>
            <a:rect l="l" t="t" r="r" b="b"/>
            <a:pathLst>
              <a:path w="11433" h="9533" extrusionOk="0">
                <a:moveTo>
                  <a:pt x="3484" y="0"/>
                </a:moveTo>
                <a:cubicBezTo>
                  <a:pt x="2946" y="0"/>
                  <a:pt x="2407" y="159"/>
                  <a:pt x="1932" y="475"/>
                </a:cubicBezTo>
                <a:cubicBezTo>
                  <a:pt x="507" y="1425"/>
                  <a:pt x="0" y="3484"/>
                  <a:pt x="824" y="5099"/>
                </a:cubicBezTo>
                <a:cubicBezTo>
                  <a:pt x="1489" y="6366"/>
                  <a:pt x="4149" y="8488"/>
                  <a:pt x="5257" y="9374"/>
                </a:cubicBezTo>
                <a:cubicBezTo>
                  <a:pt x="5384" y="9469"/>
                  <a:pt x="5543" y="9533"/>
                  <a:pt x="5701" y="9533"/>
                </a:cubicBezTo>
                <a:cubicBezTo>
                  <a:pt x="5891" y="9533"/>
                  <a:pt x="6049" y="9469"/>
                  <a:pt x="6176" y="9374"/>
                </a:cubicBezTo>
                <a:cubicBezTo>
                  <a:pt x="7284" y="8488"/>
                  <a:pt x="9945" y="6366"/>
                  <a:pt x="10578" y="5099"/>
                </a:cubicBezTo>
                <a:cubicBezTo>
                  <a:pt x="11433" y="3484"/>
                  <a:pt x="10926" y="1425"/>
                  <a:pt x="9469" y="475"/>
                </a:cubicBezTo>
                <a:cubicBezTo>
                  <a:pt x="9026" y="159"/>
                  <a:pt x="8488" y="0"/>
                  <a:pt x="7949" y="0"/>
                </a:cubicBezTo>
                <a:cubicBezTo>
                  <a:pt x="7094" y="0"/>
                  <a:pt x="6271" y="412"/>
                  <a:pt x="5701" y="1109"/>
                </a:cubicBezTo>
                <a:cubicBezTo>
                  <a:pt x="5131" y="412"/>
                  <a:pt x="4339" y="0"/>
                  <a:pt x="3484"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7"/>
          <p:cNvSpPr/>
          <p:nvPr/>
        </p:nvSpPr>
        <p:spPr>
          <a:xfrm>
            <a:off x="1501708" y="200470"/>
            <a:ext cx="104163" cy="104193"/>
          </a:xfrm>
          <a:custGeom>
            <a:avLst/>
            <a:gdLst/>
            <a:ahLst/>
            <a:cxnLst/>
            <a:rect l="l" t="t" r="r" b="b"/>
            <a:pathLst>
              <a:path w="3484" h="3485" extrusionOk="0">
                <a:moveTo>
                  <a:pt x="1742" y="1"/>
                </a:moveTo>
                <a:cubicBezTo>
                  <a:pt x="1457" y="1"/>
                  <a:pt x="1235" y="222"/>
                  <a:pt x="1235" y="507"/>
                </a:cubicBezTo>
                <a:lnTo>
                  <a:pt x="1235" y="1236"/>
                </a:lnTo>
                <a:lnTo>
                  <a:pt x="507" y="1236"/>
                </a:lnTo>
                <a:cubicBezTo>
                  <a:pt x="222" y="1236"/>
                  <a:pt x="0" y="1457"/>
                  <a:pt x="0" y="1742"/>
                </a:cubicBezTo>
                <a:cubicBezTo>
                  <a:pt x="0" y="2027"/>
                  <a:pt x="222" y="2249"/>
                  <a:pt x="507" y="2249"/>
                </a:cubicBezTo>
                <a:lnTo>
                  <a:pt x="1235" y="2249"/>
                </a:lnTo>
                <a:lnTo>
                  <a:pt x="1235" y="2977"/>
                </a:lnTo>
                <a:cubicBezTo>
                  <a:pt x="1235" y="3262"/>
                  <a:pt x="1457" y="3484"/>
                  <a:pt x="1742" y="3484"/>
                </a:cubicBezTo>
                <a:cubicBezTo>
                  <a:pt x="2027" y="3484"/>
                  <a:pt x="2249" y="3262"/>
                  <a:pt x="2249" y="2977"/>
                </a:cubicBezTo>
                <a:lnTo>
                  <a:pt x="2249" y="2249"/>
                </a:lnTo>
                <a:lnTo>
                  <a:pt x="2977" y="2249"/>
                </a:lnTo>
                <a:cubicBezTo>
                  <a:pt x="3262" y="2249"/>
                  <a:pt x="3484" y="2027"/>
                  <a:pt x="3484" y="1742"/>
                </a:cubicBezTo>
                <a:cubicBezTo>
                  <a:pt x="3484" y="1457"/>
                  <a:pt x="3262" y="1236"/>
                  <a:pt x="2977"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5">
  <p:cSld name="CUSTOM_18">
    <p:spTree>
      <p:nvGrpSpPr>
        <p:cNvPr id="1" name="Shape 245"/>
        <p:cNvGrpSpPr/>
        <p:nvPr/>
      </p:nvGrpSpPr>
      <p:grpSpPr>
        <a:xfrm>
          <a:off x="0" y="0"/>
          <a:ext cx="0" cy="0"/>
          <a:chOff x="0" y="0"/>
          <a:chExt cx="0" cy="0"/>
        </a:xfrm>
      </p:grpSpPr>
      <p:grpSp>
        <p:nvGrpSpPr>
          <p:cNvPr id="246" name="Google Shape;246;p28"/>
          <p:cNvGrpSpPr/>
          <p:nvPr/>
        </p:nvGrpSpPr>
        <p:grpSpPr>
          <a:xfrm>
            <a:off x="7354809" y="4324034"/>
            <a:ext cx="416622" cy="415695"/>
            <a:chOff x="8081647" y="2947372"/>
            <a:chExt cx="416622" cy="415695"/>
          </a:xfrm>
        </p:grpSpPr>
        <p:sp>
          <p:nvSpPr>
            <p:cNvPr id="247" name="Google Shape;247;p28"/>
            <p:cNvSpPr/>
            <p:nvPr/>
          </p:nvSpPr>
          <p:spPr>
            <a:xfrm>
              <a:off x="8081647" y="2947372"/>
              <a:ext cx="416622" cy="415695"/>
            </a:xfrm>
            <a:custGeom>
              <a:avLst/>
              <a:gdLst/>
              <a:ahLst/>
              <a:cxnLst/>
              <a:rect l="l" t="t" r="r" b="b"/>
              <a:pathLst>
                <a:path w="13935" h="13904" extrusionOk="0">
                  <a:moveTo>
                    <a:pt x="6968" y="1"/>
                  </a:moveTo>
                  <a:cubicBezTo>
                    <a:pt x="3104" y="1"/>
                    <a:pt x="0" y="3104"/>
                    <a:pt x="0" y="6968"/>
                  </a:cubicBezTo>
                  <a:cubicBezTo>
                    <a:pt x="0" y="10800"/>
                    <a:pt x="3104" y="13903"/>
                    <a:pt x="6968" y="13903"/>
                  </a:cubicBezTo>
                  <a:cubicBezTo>
                    <a:pt x="10800" y="13903"/>
                    <a:pt x="13935" y="10800"/>
                    <a:pt x="13935" y="6968"/>
                  </a:cubicBezTo>
                  <a:cubicBezTo>
                    <a:pt x="13935" y="3104"/>
                    <a:pt x="10800" y="1"/>
                    <a:pt x="6968" y="1"/>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8"/>
            <p:cNvSpPr/>
            <p:nvPr/>
          </p:nvSpPr>
          <p:spPr>
            <a:xfrm>
              <a:off x="8342998" y="3178166"/>
              <a:ext cx="71963" cy="63502"/>
            </a:xfrm>
            <a:custGeom>
              <a:avLst/>
              <a:gdLst/>
              <a:ahLst/>
              <a:cxnLst/>
              <a:rect l="l" t="t" r="r" b="b"/>
              <a:pathLst>
                <a:path w="2407" h="2124" extrusionOk="0">
                  <a:moveTo>
                    <a:pt x="1259" y="0"/>
                  </a:moveTo>
                  <a:cubicBezTo>
                    <a:pt x="992" y="0"/>
                    <a:pt x="720" y="96"/>
                    <a:pt x="507" y="294"/>
                  </a:cubicBezTo>
                  <a:cubicBezTo>
                    <a:pt x="63" y="674"/>
                    <a:pt x="0" y="1371"/>
                    <a:pt x="380" y="1782"/>
                  </a:cubicBezTo>
                  <a:cubicBezTo>
                    <a:pt x="577" y="2012"/>
                    <a:pt x="852" y="2123"/>
                    <a:pt x="1132" y="2123"/>
                  </a:cubicBezTo>
                  <a:cubicBezTo>
                    <a:pt x="1391" y="2123"/>
                    <a:pt x="1655" y="2028"/>
                    <a:pt x="1869" y="1846"/>
                  </a:cubicBezTo>
                  <a:cubicBezTo>
                    <a:pt x="2344" y="1434"/>
                    <a:pt x="2407" y="769"/>
                    <a:pt x="2027" y="325"/>
                  </a:cubicBezTo>
                  <a:cubicBezTo>
                    <a:pt x="1830" y="112"/>
                    <a:pt x="1547" y="0"/>
                    <a:pt x="1259" y="0"/>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8"/>
            <p:cNvSpPr/>
            <p:nvPr/>
          </p:nvSpPr>
          <p:spPr>
            <a:xfrm>
              <a:off x="8210424" y="3028549"/>
              <a:ext cx="71993" cy="63502"/>
            </a:xfrm>
            <a:custGeom>
              <a:avLst/>
              <a:gdLst/>
              <a:ahLst/>
              <a:cxnLst/>
              <a:rect l="l" t="t" r="r" b="b"/>
              <a:pathLst>
                <a:path w="2408" h="2124" extrusionOk="0">
                  <a:moveTo>
                    <a:pt x="1259" y="1"/>
                  </a:moveTo>
                  <a:cubicBezTo>
                    <a:pt x="992" y="1"/>
                    <a:pt x="720" y="96"/>
                    <a:pt x="507" y="294"/>
                  </a:cubicBezTo>
                  <a:cubicBezTo>
                    <a:pt x="64" y="674"/>
                    <a:pt x="0" y="1371"/>
                    <a:pt x="380" y="1783"/>
                  </a:cubicBezTo>
                  <a:cubicBezTo>
                    <a:pt x="578" y="2013"/>
                    <a:pt x="852" y="2123"/>
                    <a:pt x="1137" y="2123"/>
                  </a:cubicBezTo>
                  <a:cubicBezTo>
                    <a:pt x="1400" y="2123"/>
                    <a:pt x="1672" y="2029"/>
                    <a:pt x="1901" y="1846"/>
                  </a:cubicBezTo>
                  <a:cubicBezTo>
                    <a:pt x="2344" y="1434"/>
                    <a:pt x="2407" y="769"/>
                    <a:pt x="2027" y="326"/>
                  </a:cubicBezTo>
                  <a:cubicBezTo>
                    <a:pt x="1830" y="112"/>
                    <a:pt x="1547" y="1"/>
                    <a:pt x="1259"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8"/>
            <p:cNvSpPr/>
            <p:nvPr/>
          </p:nvSpPr>
          <p:spPr>
            <a:xfrm>
              <a:off x="8180136" y="3112985"/>
              <a:ext cx="145840" cy="148740"/>
            </a:xfrm>
            <a:custGeom>
              <a:avLst/>
              <a:gdLst/>
              <a:ahLst/>
              <a:cxnLst/>
              <a:rect l="l" t="t" r="r" b="b"/>
              <a:pathLst>
                <a:path w="4878" h="4975" extrusionOk="0">
                  <a:moveTo>
                    <a:pt x="1137" y="1"/>
                  </a:moveTo>
                  <a:cubicBezTo>
                    <a:pt x="1117" y="1"/>
                    <a:pt x="1097" y="2"/>
                    <a:pt x="1077" y="4"/>
                  </a:cubicBezTo>
                  <a:cubicBezTo>
                    <a:pt x="855" y="4"/>
                    <a:pt x="697" y="130"/>
                    <a:pt x="665" y="194"/>
                  </a:cubicBezTo>
                  <a:cubicBezTo>
                    <a:pt x="158" y="637"/>
                    <a:pt x="0" y="1334"/>
                    <a:pt x="127" y="2094"/>
                  </a:cubicBezTo>
                  <a:cubicBezTo>
                    <a:pt x="1045" y="2157"/>
                    <a:pt x="1932" y="2664"/>
                    <a:pt x="2439" y="3456"/>
                  </a:cubicBezTo>
                  <a:cubicBezTo>
                    <a:pt x="2724" y="3899"/>
                    <a:pt x="2882" y="4437"/>
                    <a:pt x="2977" y="4944"/>
                  </a:cubicBezTo>
                  <a:cubicBezTo>
                    <a:pt x="3099" y="4964"/>
                    <a:pt x="3221" y="4974"/>
                    <a:pt x="3342" y="4974"/>
                  </a:cubicBezTo>
                  <a:cubicBezTo>
                    <a:pt x="3784" y="4974"/>
                    <a:pt x="4205" y="4838"/>
                    <a:pt x="4529" y="4564"/>
                  </a:cubicBezTo>
                  <a:cubicBezTo>
                    <a:pt x="4592" y="4501"/>
                    <a:pt x="4719" y="4374"/>
                    <a:pt x="4782" y="4152"/>
                  </a:cubicBezTo>
                  <a:cubicBezTo>
                    <a:pt x="4877" y="3551"/>
                    <a:pt x="4054" y="3202"/>
                    <a:pt x="3072" y="2094"/>
                  </a:cubicBezTo>
                  <a:cubicBezTo>
                    <a:pt x="2028" y="958"/>
                    <a:pt x="1758" y="1"/>
                    <a:pt x="1137"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8"/>
            <p:cNvSpPr/>
            <p:nvPr/>
          </p:nvSpPr>
          <p:spPr>
            <a:xfrm>
              <a:off x="8183903" y="3175564"/>
              <a:ext cx="84311" cy="85238"/>
            </a:xfrm>
            <a:custGeom>
              <a:avLst/>
              <a:gdLst/>
              <a:ahLst/>
              <a:cxnLst/>
              <a:rect l="l" t="t" r="r" b="b"/>
              <a:pathLst>
                <a:path w="2820" h="2851" extrusionOk="0">
                  <a:moveTo>
                    <a:pt x="1" y="1"/>
                  </a:moveTo>
                  <a:lnTo>
                    <a:pt x="1" y="1"/>
                  </a:lnTo>
                  <a:cubicBezTo>
                    <a:pt x="96" y="571"/>
                    <a:pt x="381" y="1172"/>
                    <a:pt x="856" y="1711"/>
                  </a:cubicBezTo>
                  <a:cubicBezTo>
                    <a:pt x="1426" y="2344"/>
                    <a:pt x="2154" y="2756"/>
                    <a:pt x="2819" y="2851"/>
                  </a:cubicBezTo>
                  <a:cubicBezTo>
                    <a:pt x="2724" y="2344"/>
                    <a:pt x="2598" y="1838"/>
                    <a:pt x="2313" y="1363"/>
                  </a:cubicBezTo>
                  <a:cubicBezTo>
                    <a:pt x="1806" y="571"/>
                    <a:pt x="919" y="64"/>
                    <a:pt x="1" y="1"/>
                  </a:cubicBezTo>
                  <a:close/>
                </a:path>
              </a:pathLst>
            </a:custGeom>
            <a:solidFill>
              <a:srgbClr val="FFAC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 name="Google Shape;252;p28"/>
          <p:cNvGrpSpPr/>
          <p:nvPr/>
        </p:nvGrpSpPr>
        <p:grpSpPr>
          <a:xfrm>
            <a:off x="509255" y="499689"/>
            <a:ext cx="617381" cy="564099"/>
            <a:chOff x="3978427" y="-570278"/>
            <a:chExt cx="724371" cy="661855"/>
          </a:xfrm>
        </p:grpSpPr>
        <p:sp>
          <p:nvSpPr>
            <p:cNvPr id="253" name="Google Shape;253;p28"/>
            <p:cNvSpPr/>
            <p:nvPr/>
          </p:nvSpPr>
          <p:spPr>
            <a:xfrm>
              <a:off x="4204736" y="-570278"/>
              <a:ext cx="498062" cy="480991"/>
            </a:xfrm>
            <a:custGeom>
              <a:avLst/>
              <a:gdLst/>
              <a:ahLst/>
              <a:cxnLst/>
              <a:rect l="l" t="t" r="r" b="b"/>
              <a:pathLst>
                <a:path w="16659" h="16088" extrusionOk="0">
                  <a:moveTo>
                    <a:pt x="8393" y="0"/>
                  </a:moveTo>
                  <a:cubicBezTo>
                    <a:pt x="5891" y="0"/>
                    <a:pt x="3579" y="1140"/>
                    <a:pt x="2059" y="3104"/>
                  </a:cubicBezTo>
                  <a:cubicBezTo>
                    <a:pt x="508" y="5099"/>
                    <a:pt x="1" y="7664"/>
                    <a:pt x="634" y="10166"/>
                  </a:cubicBezTo>
                  <a:cubicBezTo>
                    <a:pt x="1268" y="12636"/>
                    <a:pt x="3928" y="15233"/>
                    <a:pt x="6430" y="15835"/>
                  </a:cubicBezTo>
                  <a:cubicBezTo>
                    <a:pt x="7095" y="15993"/>
                    <a:pt x="7728" y="16088"/>
                    <a:pt x="8393" y="16088"/>
                  </a:cubicBezTo>
                  <a:cubicBezTo>
                    <a:pt x="9723" y="16088"/>
                    <a:pt x="11053" y="15740"/>
                    <a:pt x="12193" y="15106"/>
                  </a:cubicBezTo>
                  <a:cubicBezTo>
                    <a:pt x="12268" y="15069"/>
                    <a:pt x="12342" y="15054"/>
                    <a:pt x="12410" y="15054"/>
                  </a:cubicBezTo>
                  <a:cubicBezTo>
                    <a:pt x="12458" y="15054"/>
                    <a:pt x="12502" y="15061"/>
                    <a:pt x="12542" y="15075"/>
                  </a:cubicBezTo>
                  <a:lnTo>
                    <a:pt x="15804" y="15930"/>
                  </a:lnTo>
                  <a:lnTo>
                    <a:pt x="15930" y="15961"/>
                  </a:lnTo>
                  <a:cubicBezTo>
                    <a:pt x="16120" y="15961"/>
                    <a:pt x="16247" y="15898"/>
                    <a:pt x="16342" y="15740"/>
                  </a:cubicBezTo>
                  <a:cubicBezTo>
                    <a:pt x="16437" y="15613"/>
                    <a:pt x="16469" y="15455"/>
                    <a:pt x="16437" y="15296"/>
                  </a:cubicBezTo>
                  <a:lnTo>
                    <a:pt x="15550" y="11971"/>
                  </a:lnTo>
                  <a:cubicBezTo>
                    <a:pt x="15519" y="11844"/>
                    <a:pt x="15519" y="11718"/>
                    <a:pt x="15582" y="11623"/>
                  </a:cubicBezTo>
                  <a:cubicBezTo>
                    <a:pt x="16437" y="9881"/>
                    <a:pt x="16659" y="7949"/>
                    <a:pt x="16184" y="5986"/>
                  </a:cubicBezTo>
                  <a:cubicBezTo>
                    <a:pt x="15487" y="3199"/>
                    <a:pt x="13334" y="1014"/>
                    <a:pt x="10578" y="285"/>
                  </a:cubicBezTo>
                  <a:cubicBezTo>
                    <a:pt x="9882" y="95"/>
                    <a:pt x="9122" y="0"/>
                    <a:pt x="8393"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8"/>
            <p:cNvSpPr/>
            <p:nvPr/>
          </p:nvSpPr>
          <p:spPr>
            <a:xfrm>
              <a:off x="3978427" y="-358201"/>
              <a:ext cx="465893" cy="449778"/>
            </a:xfrm>
            <a:custGeom>
              <a:avLst/>
              <a:gdLst/>
              <a:ahLst/>
              <a:cxnLst/>
              <a:rect l="l" t="t" r="r" b="b"/>
              <a:pathLst>
                <a:path w="15583" h="15044" extrusionOk="0">
                  <a:moveTo>
                    <a:pt x="7855" y="1299"/>
                  </a:moveTo>
                  <a:cubicBezTo>
                    <a:pt x="8425" y="1299"/>
                    <a:pt x="8995" y="1363"/>
                    <a:pt x="9597" y="1521"/>
                  </a:cubicBezTo>
                  <a:cubicBezTo>
                    <a:pt x="11719" y="2091"/>
                    <a:pt x="13365" y="3770"/>
                    <a:pt x="13872" y="5923"/>
                  </a:cubicBezTo>
                  <a:cubicBezTo>
                    <a:pt x="14252" y="7443"/>
                    <a:pt x="14094" y="8932"/>
                    <a:pt x="13429" y="10293"/>
                  </a:cubicBezTo>
                  <a:cubicBezTo>
                    <a:pt x="13239" y="10673"/>
                    <a:pt x="13207" y="11117"/>
                    <a:pt x="13302" y="11528"/>
                  </a:cubicBezTo>
                  <a:lnTo>
                    <a:pt x="13777" y="13302"/>
                  </a:lnTo>
                  <a:lnTo>
                    <a:pt x="13777" y="13302"/>
                  </a:lnTo>
                  <a:lnTo>
                    <a:pt x="12099" y="12859"/>
                  </a:lnTo>
                  <a:cubicBezTo>
                    <a:pt x="11957" y="12815"/>
                    <a:pt x="11809" y="12794"/>
                    <a:pt x="11657" y="12794"/>
                  </a:cubicBezTo>
                  <a:cubicBezTo>
                    <a:pt x="11368" y="12794"/>
                    <a:pt x="11071" y="12871"/>
                    <a:pt x="10800" y="13017"/>
                  </a:cubicBezTo>
                  <a:cubicBezTo>
                    <a:pt x="9897" y="13500"/>
                    <a:pt x="8909" y="13746"/>
                    <a:pt x="7894" y="13746"/>
                  </a:cubicBezTo>
                  <a:cubicBezTo>
                    <a:pt x="7379" y="13746"/>
                    <a:pt x="6857" y="13683"/>
                    <a:pt x="6335" y="13555"/>
                  </a:cubicBezTo>
                  <a:cubicBezTo>
                    <a:pt x="4435" y="13112"/>
                    <a:pt x="2344" y="11053"/>
                    <a:pt x="1869" y="9185"/>
                  </a:cubicBezTo>
                  <a:cubicBezTo>
                    <a:pt x="1363" y="7253"/>
                    <a:pt x="1743" y="5258"/>
                    <a:pt x="2946" y="3706"/>
                  </a:cubicBezTo>
                  <a:cubicBezTo>
                    <a:pt x="4118" y="2154"/>
                    <a:pt x="5923" y="1299"/>
                    <a:pt x="7855" y="1299"/>
                  </a:cubicBezTo>
                  <a:close/>
                  <a:moveTo>
                    <a:pt x="7855" y="1"/>
                  </a:moveTo>
                  <a:cubicBezTo>
                    <a:pt x="5543" y="1"/>
                    <a:pt x="3358" y="1046"/>
                    <a:pt x="1933" y="2915"/>
                  </a:cubicBezTo>
                  <a:cubicBezTo>
                    <a:pt x="476" y="4783"/>
                    <a:pt x="1" y="7190"/>
                    <a:pt x="603" y="9533"/>
                  </a:cubicBezTo>
                  <a:cubicBezTo>
                    <a:pt x="1204" y="11813"/>
                    <a:pt x="3675" y="14252"/>
                    <a:pt x="6018" y="14822"/>
                  </a:cubicBezTo>
                  <a:cubicBezTo>
                    <a:pt x="6620" y="14980"/>
                    <a:pt x="7253" y="15044"/>
                    <a:pt x="7855" y="15044"/>
                  </a:cubicBezTo>
                  <a:cubicBezTo>
                    <a:pt x="9090" y="15044"/>
                    <a:pt x="10325" y="14727"/>
                    <a:pt x="11434" y="14125"/>
                  </a:cubicBezTo>
                  <a:cubicBezTo>
                    <a:pt x="11489" y="14088"/>
                    <a:pt x="11556" y="14073"/>
                    <a:pt x="11620" y="14073"/>
                  </a:cubicBezTo>
                  <a:cubicBezTo>
                    <a:pt x="11666" y="14073"/>
                    <a:pt x="11711" y="14081"/>
                    <a:pt x="11750" y="14094"/>
                  </a:cubicBezTo>
                  <a:lnTo>
                    <a:pt x="14790" y="14917"/>
                  </a:lnTo>
                  <a:lnTo>
                    <a:pt x="14917" y="14917"/>
                  </a:lnTo>
                  <a:cubicBezTo>
                    <a:pt x="15075" y="14917"/>
                    <a:pt x="15202" y="14854"/>
                    <a:pt x="15297" y="14727"/>
                  </a:cubicBezTo>
                  <a:cubicBezTo>
                    <a:pt x="15392" y="14600"/>
                    <a:pt x="15424" y="14474"/>
                    <a:pt x="15392" y="14315"/>
                  </a:cubicBezTo>
                  <a:lnTo>
                    <a:pt x="14569" y="11180"/>
                  </a:lnTo>
                  <a:cubicBezTo>
                    <a:pt x="14537" y="11085"/>
                    <a:pt x="14537" y="10958"/>
                    <a:pt x="14600" y="10863"/>
                  </a:cubicBezTo>
                  <a:cubicBezTo>
                    <a:pt x="15392" y="9248"/>
                    <a:pt x="15582" y="7412"/>
                    <a:pt x="15139" y="5606"/>
                  </a:cubicBezTo>
                  <a:cubicBezTo>
                    <a:pt x="14474" y="3010"/>
                    <a:pt x="12479" y="951"/>
                    <a:pt x="9913" y="254"/>
                  </a:cubicBezTo>
                  <a:cubicBezTo>
                    <a:pt x="9248" y="96"/>
                    <a:pt x="8552" y="1"/>
                    <a:pt x="7855"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8"/>
            <p:cNvSpPr/>
            <p:nvPr/>
          </p:nvSpPr>
          <p:spPr>
            <a:xfrm>
              <a:off x="4082597" y="-165021"/>
              <a:ext cx="63472" cy="63472"/>
            </a:xfrm>
            <a:custGeom>
              <a:avLst/>
              <a:gdLst/>
              <a:ahLst/>
              <a:cxnLst/>
              <a:rect l="l" t="t" r="r" b="b"/>
              <a:pathLst>
                <a:path w="2123" h="2123" extrusionOk="0">
                  <a:moveTo>
                    <a:pt x="1046" y="0"/>
                  </a:moveTo>
                  <a:cubicBezTo>
                    <a:pt x="476" y="0"/>
                    <a:pt x="1" y="475"/>
                    <a:pt x="1" y="1046"/>
                  </a:cubicBezTo>
                  <a:cubicBezTo>
                    <a:pt x="1" y="1647"/>
                    <a:pt x="476" y="2122"/>
                    <a:pt x="1046" y="2122"/>
                  </a:cubicBezTo>
                  <a:cubicBezTo>
                    <a:pt x="1647" y="2122"/>
                    <a:pt x="2122" y="1647"/>
                    <a:pt x="2122" y="1046"/>
                  </a:cubicBezTo>
                  <a:cubicBezTo>
                    <a:pt x="2122" y="475"/>
                    <a:pt x="1647" y="0"/>
                    <a:pt x="104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8"/>
            <p:cNvSpPr/>
            <p:nvPr/>
          </p:nvSpPr>
          <p:spPr>
            <a:xfrm>
              <a:off x="4182012" y="-165021"/>
              <a:ext cx="63472" cy="63472"/>
            </a:xfrm>
            <a:custGeom>
              <a:avLst/>
              <a:gdLst/>
              <a:ahLst/>
              <a:cxnLst/>
              <a:rect l="l" t="t" r="r" b="b"/>
              <a:pathLst>
                <a:path w="2123" h="2123" extrusionOk="0">
                  <a:moveTo>
                    <a:pt x="1078" y="0"/>
                  </a:moveTo>
                  <a:cubicBezTo>
                    <a:pt x="476" y="0"/>
                    <a:pt x="1" y="475"/>
                    <a:pt x="1" y="1046"/>
                  </a:cubicBezTo>
                  <a:cubicBezTo>
                    <a:pt x="1" y="1647"/>
                    <a:pt x="476" y="2122"/>
                    <a:pt x="1078" y="2122"/>
                  </a:cubicBezTo>
                  <a:cubicBezTo>
                    <a:pt x="1648" y="2122"/>
                    <a:pt x="2123" y="1647"/>
                    <a:pt x="2123" y="1046"/>
                  </a:cubicBezTo>
                  <a:cubicBezTo>
                    <a:pt x="2123" y="475"/>
                    <a:pt x="1648" y="0"/>
                    <a:pt x="1078"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8"/>
            <p:cNvSpPr/>
            <p:nvPr/>
          </p:nvSpPr>
          <p:spPr>
            <a:xfrm>
              <a:off x="4282385" y="-165021"/>
              <a:ext cx="62516" cy="63472"/>
            </a:xfrm>
            <a:custGeom>
              <a:avLst/>
              <a:gdLst/>
              <a:ahLst/>
              <a:cxnLst/>
              <a:rect l="l" t="t" r="r" b="b"/>
              <a:pathLst>
                <a:path w="2091" h="2123" extrusionOk="0">
                  <a:moveTo>
                    <a:pt x="1046" y="0"/>
                  </a:moveTo>
                  <a:cubicBezTo>
                    <a:pt x="476" y="0"/>
                    <a:pt x="1" y="475"/>
                    <a:pt x="1" y="1046"/>
                  </a:cubicBezTo>
                  <a:cubicBezTo>
                    <a:pt x="1" y="1647"/>
                    <a:pt x="476" y="2122"/>
                    <a:pt x="1046" y="2122"/>
                  </a:cubicBezTo>
                  <a:cubicBezTo>
                    <a:pt x="1648" y="2122"/>
                    <a:pt x="2091" y="1647"/>
                    <a:pt x="2091" y="1046"/>
                  </a:cubicBezTo>
                  <a:cubicBezTo>
                    <a:pt x="2091" y="475"/>
                    <a:pt x="1648" y="0"/>
                    <a:pt x="104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8" name="Google Shape;258;p28"/>
          <p:cNvGrpSpPr/>
          <p:nvPr/>
        </p:nvGrpSpPr>
        <p:grpSpPr>
          <a:xfrm>
            <a:off x="8275311" y="492876"/>
            <a:ext cx="617353" cy="1117359"/>
            <a:chOff x="6702986" y="3501"/>
            <a:chExt cx="617353" cy="1117359"/>
          </a:xfrm>
        </p:grpSpPr>
        <p:sp>
          <p:nvSpPr>
            <p:cNvPr id="259" name="Google Shape;259;p28"/>
            <p:cNvSpPr/>
            <p:nvPr/>
          </p:nvSpPr>
          <p:spPr>
            <a:xfrm>
              <a:off x="6749390" y="3501"/>
              <a:ext cx="524552" cy="483861"/>
            </a:xfrm>
            <a:custGeom>
              <a:avLst/>
              <a:gdLst/>
              <a:ahLst/>
              <a:cxnLst/>
              <a:rect l="l" t="t" r="r" b="b"/>
              <a:pathLst>
                <a:path w="17545" h="16184" extrusionOk="0">
                  <a:moveTo>
                    <a:pt x="2280" y="1"/>
                  </a:moveTo>
                  <a:cubicBezTo>
                    <a:pt x="1013" y="1"/>
                    <a:pt x="0" y="1046"/>
                    <a:pt x="0" y="2313"/>
                  </a:cubicBezTo>
                  <a:lnTo>
                    <a:pt x="0" y="11623"/>
                  </a:lnTo>
                  <a:cubicBezTo>
                    <a:pt x="0" y="12890"/>
                    <a:pt x="1013" y="13904"/>
                    <a:pt x="2280" y="13904"/>
                  </a:cubicBezTo>
                  <a:lnTo>
                    <a:pt x="6841" y="13904"/>
                  </a:lnTo>
                  <a:cubicBezTo>
                    <a:pt x="7062" y="13904"/>
                    <a:pt x="7284" y="14030"/>
                    <a:pt x="7411" y="14252"/>
                  </a:cubicBezTo>
                  <a:lnTo>
                    <a:pt x="8424" y="15994"/>
                  </a:lnTo>
                  <a:cubicBezTo>
                    <a:pt x="8503" y="16120"/>
                    <a:pt x="8638" y="16184"/>
                    <a:pt x="8772" y="16184"/>
                  </a:cubicBezTo>
                  <a:cubicBezTo>
                    <a:pt x="8907" y="16184"/>
                    <a:pt x="9042" y="16120"/>
                    <a:pt x="9121" y="15994"/>
                  </a:cubicBezTo>
                  <a:lnTo>
                    <a:pt x="10134" y="14252"/>
                  </a:lnTo>
                  <a:cubicBezTo>
                    <a:pt x="10261" y="14030"/>
                    <a:pt x="10483" y="13904"/>
                    <a:pt x="10704" y="13904"/>
                  </a:cubicBezTo>
                  <a:lnTo>
                    <a:pt x="15265" y="13904"/>
                  </a:lnTo>
                  <a:cubicBezTo>
                    <a:pt x="16531" y="13904"/>
                    <a:pt x="17545" y="12890"/>
                    <a:pt x="17545" y="11623"/>
                  </a:cubicBezTo>
                  <a:lnTo>
                    <a:pt x="17545" y="2281"/>
                  </a:lnTo>
                  <a:cubicBezTo>
                    <a:pt x="17545" y="1014"/>
                    <a:pt x="16531" y="1"/>
                    <a:pt x="15265" y="1"/>
                  </a:cubicBezTo>
                  <a:close/>
                </a:path>
              </a:pathLst>
            </a:custGeom>
            <a:solidFill>
              <a:srgbClr val="0037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8"/>
            <p:cNvSpPr/>
            <p:nvPr/>
          </p:nvSpPr>
          <p:spPr>
            <a:xfrm>
              <a:off x="6889528" y="124714"/>
              <a:ext cx="247133" cy="205486"/>
            </a:xfrm>
            <a:custGeom>
              <a:avLst/>
              <a:gdLst/>
              <a:ahLst/>
              <a:cxnLst/>
              <a:rect l="l" t="t" r="r" b="b"/>
              <a:pathLst>
                <a:path w="8266" h="6873" extrusionOk="0">
                  <a:moveTo>
                    <a:pt x="2502" y="1"/>
                  </a:moveTo>
                  <a:cubicBezTo>
                    <a:pt x="2122" y="1"/>
                    <a:pt x="1742" y="127"/>
                    <a:pt x="1394" y="349"/>
                  </a:cubicBezTo>
                  <a:cubicBezTo>
                    <a:pt x="348" y="1014"/>
                    <a:pt x="0" y="2502"/>
                    <a:pt x="602" y="3674"/>
                  </a:cubicBezTo>
                  <a:cubicBezTo>
                    <a:pt x="1077" y="4593"/>
                    <a:pt x="2977" y="6144"/>
                    <a:pt x="3769" y="6778"/>
                  </a:cubicBezTo>
                  <a:cubicBezTo>
                    <a:pt x="3895" y="6841"/>
                    <a:pt x="3990" y="6873"/>
                    <a:pt x="4117" y="6873"/>
                  </a:cubicBezTo>
                  <a:cubicBezTo>
                    <a:pt x="4244" y="6873"/>
                    <a:pt x="4370" y="6841"/>
                    <a:pt x="4465" y="6778"/>
                  </a:cubicBezTo>
                  <a:cubicBezTo>
                    <a:pt x="5257" y="6144"/>
                    <a:pt x="7189" y="4593"/>
                    <a:pt x="7664" y="3674"/>
                  </a:cubicBezTo>
                  <a:cubicBezTo>
                    <a:pt x="8266" y="2502"/>
                    <a:pt x="7917" y="1014"/>
                    <a:pt x="6841" y="349"/>
                  </a:cubicBezTo>
                  <a:cubicBezTo>
                    <a:pt x="6524" y="127"/>
                    <a:pt x="6144" y="1"/>
                    <a:pt x="5732" y="1"/>
                  </a:cubicBezTo>
                  <a:cubicBezTo>
                    <a:pt x="5130" y="1"/>
                    <a:pt x="4529" y="286"/>
                    <a:pt x="4117" y="792"/>
                  </a:cubicBezTo>
                  <a:cubicBezTo>
                    <a:pt x="3705" y="286"/>
                    <a:pt x="3135" y="1"/>
                    <a:pt x="25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8"/>
            <p:cNvSpPr/>
            <p:nvPr/>
          </p:nvSpPr>
          <p:spPr>
            <a:xfrm>
              <a:off x="6702986" y="559571"/>
              <a:ext cx="617353" cy="561027"/>
            </a:xfrm>
            <a:custGeom>
              <a:avLst/>
              <a:gdLst/>
              <a:ahLst/>
              <a:cxnLst/>
              <a:rect l="l" t="t" r="r" b="b"/>
              <a:pathLst>
                <a:path w="20649" h="18765" extrusionOk="0">
                  <a:moveTo>
                    <a:pt x="10318" y="0"/>
                  </a:moveTo>
                  <a:cubicBezTo>
                    <a:pt x="6062" y="0"/>
                    <a:pt x="2210" y="2923"/>
                    <a:pt x="1204" y="7245"/>
                  </a:cubicBezTo>
                  <a:cubicBezTo>
                    <a:pt x="0" y="12312"/>
                    <a:pt x="3136" y="17347"/>
                    <a:pt x="8203" y="18519"/>
                  </a:cubicBezTo>
                  <a:cubicBezTo>
                    <a:pt x="8916" y="18685"/>
                    <a:pt x="9629" y="18764"/>
                    <a:pt x="10331" y="18764"/>
                  </a:cubicBezTo>
                  <a:cubicBezTo>
                    <a:pt x="14587" y="18764"/>
                    <a:pt x="18444" y="15842"/>
                    <a:pt x="19477" y="11520"/>
                  </a:cubicBezTo>
                  <a:cubicBezTo>
                    <a:pt x="20649" y="6485"/>
                    <a:pt x="17513" y="1418"/>
                    <a:pt x="12446" y="246"/>
                  </a:cubicBezTo>
                  <a:cubicBezTo>
                    <a:pt x="11733" y="80"/>
                    <a:pt x="11020" y="0"/>
                    <a:pt x="10318"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8"/>
            <p:cNvSpPr/>
            <p:nvPr/>
          </p:nvSpPr>
          <p:spPr>
            <a:xfrm>
              <a:off x="6878167" y="643439"/>
              <a:ext cx="267015" cy="237835"/>
            </a:xfrm>
            <a:custGeom>
              <a:avLst/>
              <a:gdLst/>
              <a:ahLst/>
              <a:cxnLst/>
              <a:rect l="l" t="t" r="r" b="b"/>
              <a:pathLst>
                <a:path w="8931" h="7955" extrusionOk="0">
                  <a:moveTo>
                    <a:pt x="4470" y="0"/>
                  </a:moveTo>
                  <a:cubicBezTo>
                    <a:pt x="3302" y="0"/>
                    <a:pt x="2144" y="512"/>
                    <a:pt x="1362" y="1495"/>
                  </a:cubicBezTo>
                  <a:cubicBezTo>
                    <a:pt x="0" y="3205"/>
                    <a:pt x="285" y="5707"/>
                    <a:pt x="1995" y="7068"/>
                  </a:cubicBezTo>
                  <a:cubicBezTo>
                    <a:pt x="2729" y="7666"/>
                    <a:pt x="3608" y="7955"/>
                    <a:pt x="4481" y="7955"/>
                  </a:cubicBezTo>
                  <a:cubicBezTo>
                    <a:pt x="5642" y="7955"/>
                    <a:pt x="6791" y="7443"/>
                    <a:pt x="7569" y="6467"/>
                  </a:cubicBezTo>
                  <a:cubicBezTo>
                    <a:pt x="8931" y="4725"/>
                    <a:pt x="8646" y="2255"/>
                    <a:pt x="6936" y="861"/>
                  </a:cubicBezTo>
                  <a:cubicBezTo>
                    <a:pt x="6208" y="282"/>
                    <a:pt x="5336" y="0"/>
                    <a:pt x="4470" y="0"/>
                  </a:cubicBezTo>
                  <a:close/>
                </a:path>
              </a:pathLst>
            </a:custGeom>
            <a:solidFill>
              <a:srgbClr val="0037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8"/>
            <p:cNvSpPr/>
            <p:nvPr/>
          </p:nvSpPr>
          <p:spPr>
            <a:xfrm>
              <a:off x="6869645" y="914418"/>
              <a:ext cx="285013" cy="206442"/>
            </a:xfrm>
            <a:custGeom>
              <a:avLst/>
              <a:gdLst/>
              <a:ahLst/>
              <a:cxnLst/>
              <a:rect l="l" t="t" r="r" b="b"/>
              <a:pathLst>
                <a:path w="9533" h="6905" extrusionOk="0">
                  <a:moveTo>
                    <a:pt x="4149" y="0"/>
                  </a:moveTo>
                  <a:cubicBezTo>
                    <a:pt x="1837" y="0"/>
                    <a:pt x="0" y="1869"/>
                    <a:pt x="0" y="4181"/>
                  </a:cubicBezTo>
                  <a:lnTo>
                    <a:pt x="0" y="5606"/>
                  </a:lnTo>
                  <a:cubicBezTo>
                    <a:pt x="1393" y="6429"/>
                    <a:pt x="3009" y="6904"/>
                    <a:pt x="4750" y="6904"/>
                  </a:cubicBezTo>
                  <a:cubicBezTo>
                    <a:pt x="6492" y="6904"/>
                    <a:pt x="8139" y="6429"/>
                    <a:pt x="9532" y="5606"/>
                  </a:cubicBezTo>
                  <a:lnTo>
                    <a:pt x="9532" y="4181"/>
                  </a:lnTo>
                  <a:cubicBezTo>
                    <a:pt x="9532" y="1869"/>
                    <a:pt x="7664" y="0"/>
                    <a:pt x="5384"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8"/>
            <p:cNvSpPr/>
            <p:nvPr/>
          </p:nvSpPr>
          <p:spPr>
            <a:xfrm>
              <a:off x="6914136" y="697587"/>
              <a:ext cx="196008" cy="216847"/>
            </a:xfrm>
            <a:custGeom>
              <a:avLst/>
              <a:gdLst/>
              <a:ahLst/>
              <a:cxnLst/>
              <a:rect l="l" t="t" r="r" b="b"/>
              <a:pathLst>
                <a:path w="6556" h="7253" extrusionOk="0">
                  <a:moveTo>
                    <a:pt x="5574" y="0"/>
                  </a:moveTo>
                  <a:cubicBezTo>
                    <a:pt x="4677" y="391"/>
                    <a:pt x="3868" y="521"/>
                    <a:pt x="3187" y="521"/>
                  </a:cubicBezTo>
                  <a:cubicBezTo>
                    <a:pt x="1827" y="521"/>
                    <a:pt x="982" y="0"/>
                    <a:pt x="982" y="0"/>
                  </a:cubicBezTo>
                  <a:lnTo>
                    <a:pt x="982" y="0"/>
                  </a:lnTo>
                  <a:cubicBezTo>
                    <a:pt x="1267" y="792"/>
                    <a:pt x="1331" y="2122"/>
                    <a:pt x="95" y="3959"/>
                  </a:cubicBezTo>
                  <a:lnTo>
                    <a:pt x="0" y="3959"/>
                  </a:lnTo>
                  <a:cubicBezTo>
                    <a:pt x="0" y="5764"/>
                    <a:pt x="1457" y="7252"/>
                    <a:pt x="3262" y="7252"/>
                  </a:cubicBezTo>
                  <a:cubicBezTo>
                    <a:pt x="5099" y="7252"/>
                    <a:pt x="6556" y="5764"/>
                    <a:pt x="6556" y="3959"/>
                  </a:cubicBezTo>
                  <a:lnTo>
                    <a:pt x="6461" y="3959"/>
                  </a:lnTo>
                  <a:cubicBezTo>
                    <a:pt x="5194" y="2122"/>
                    <a:pt x="5289" y="792"/>
                    <a:pt x="5574" y="0"/>
                  </a:cubicBez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8"/>
            <p:cNvSpPr/>
            <p:nvPr/>
          </p:nvSpPr>
          <p:spPr>
            <a:xfrm>
              <a:off x="6973785" y="861377"/>
              <a:ext cx="76717" cy="122191"/>
            </a:xfrm>
            <a:custGeom>
              <a:avLst/>
              <a:gdLst/>
              <a:ahLst/>
              <a:cxnLst/>
              <a:rect l="l" t="t" r="r" b="b"/>
              <a:pathLst>
                <a:path w="2566" h="4087" extrusionOk="0">
                  <a:moveTo>
                    <a:pt x="1" y="1"/>
                  </a:moveTo>
                  <a:lnTo>
                    <a:pt x="1" y="2820"/>
                  </a:lnTo>
                  <a:cubicBezTo>
                    <a:pt x="1" y="3516"/>
                    <a:pt x="571" y="4086"/>
                    <a:pt x="1267" y="4086"/>
                  </a:cubicBezTo>
                  <a:cubicBezTo>
                    <a:pt x="1996" y="4086"/>
                    <a:pt x="2566" y="3516"/>
                    <a:pt x="2566" y="2820"/>
                  </a:cubicBezTo>
                  <a:lnTo>
                    <a:pt x="2566" y="1"/>
                  </a:ln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8"/>
            <p:cNvSpPr/>
            <p:nvPr/>
          </p:nvSpPr>
          <p:spPr>
            <a:xfrm>
              <a:off x="6979466" y="847174"/>
              <a:ext cx="64429" cy="29389"/>
            </a:xfrm>
            <a:custGeom>
              <a:avLst/>
              <a:gdLst/>
              <a:ahLst/>
              <a:cxnLst/>
              <a:rect l="l" t="t" r="r" b="b"/>
              <a:pathLst>
                <a:path w="2155" h="983" extrusionOk="0">
                  <a:moveTo>
                    <a:pt x="1" y="1"/>
                  </a:moveTo>
                  <a:cubicBezTo>
                    <a:pt x="64" y="571"/>
                    <a:pt x="507" y="983"/>
                    <a:pt x="1077" y="983"/>
                  </a:cubicBezTo>
                  <a:cubicBezTo>
                    <a:pt x="1647" y="983"/>
                    <a:pt x="2122" y="571"/>
                    <a:pt x="21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8"/>
            <p:cNvSpPr/>
            <p:nvPr/>
          </p:nvSpPr>
          <p:spPr>
            <a:xfrm>
              <a:off x="6883847" y="780917"/>
              <a:ext cx="57762" cy="56835"/>
            </a:xfrm>
            <a:custGeom>
              <a:avLst/>
              <a:gdLst/>
              <a:ahLst/>
              <a:cxnLst/>
              <a:rect l="l" t="t" r="r" b="b"/>
              <a:pathLst>
                <a:path w="1932" h="1901" extrusionOk="0">
                  <a:moveTo>
                    <a:pt x="982" y="0"/>
                  </a:moveTo>
                  <a:cubicBezTo>
                    <a:pt x="443" y="0"/>
                    <a:pt x="0" y="412"/>
                    <a:pt x="0" y="950"/>
                  </a:cubicBezTo>
                  <a:cubicBezTo>
                    <a:pt x="0" y="1489"/>
                    <a:pt x="443" y="1900"/>
                    <a:pt x="982" y="1900"/>
                  </a:cubicBezTo>
                  <a:cubicBezTo>
                    <a:pt x="1489" y="1900"/>
                    <a:pt x="1932" y="1489"/>
                    <a:pt x="1932" y="950"/>
                  </a:cubicBezTo>
                  <a:cubicBezTo>
                    <a:pt x="1932" y="412"/>
                    <a:pt x="1489" y="0"/>
                    <a:pt x="982" y="0"/>
                  </a:cubicBez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8"/>
            <p:cNvSpPr/>
            <p:nvPr/>
          </p:nvSpPr>
          <p:spPr>
            <a:xfrm>
              <a:off x="7082678" y="780917"/>
              <a:ext cx="56835" cy="56835"/>
            </a:xfrm>
            <a:custGeom>
              <a:avLst/>
              <a:gdLst/>
              <a:ahLst/>
              <a:cxnLst/>
              <a:rect l="l" t="t" r="r" b="b"/>
              <a:pathLst>
                <a:path w="1901" h="1901" extrusionOk="0">
                  <a:moveTo>
                    <a:pt x="951" y="0"/>
                  </a:moveTo>
                  <a:cubicBezTo>
                    <a:pt x="412" y="0"/>
                    <a:pt x="1" y="412"/>
                    <a:pt x="1" y="950"/>
                  </a:cubicBezTo>
                  <a:cubicBezTo>
                    <a:pt x="1" y="1489"/>
                    <a:pt x="412" y="1900"/>
                    <a:pt x="951" y="1900"/>
                  </a:cubicBezTo>
                  <a:cubicBezTo>
                    <a:pt x="1489" y="1900"/>
                    <a:pt x="1901" y="1489"/>
                    <a:pt x="1901" y="950"/>
                  </a:cubicBezTo>
                  <a:cubicBezTo>
                    <a:pt x="1901" y="412"/>
                    <a:pt x="1489" y="0"/>
                    <a:pt x="951" y="0"/>
                  </a:cubicBez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9" name="Google Shape;269;p28"/>
          <p:cNvGrpSpPr/>
          <p:nvPr/>
        </p:nvGrpSpPr>
        <p:grpSpPr>
          <a:xfrm>
            <a:off x="4914011" y="4548323"/>
            <a:ext cx="322893" cy="282173"/>
            <a:chOff x="1472386" y="3045861"/>
            <a:chExt cx="322893" cy="282173"/>
          </a:xfrm>
        </p:grpSpPr>
        <p:sp>
          <p:nvSpPr>
            <p:cNvPr id="270" name="Google Shape;270;p28"/>
            <p:cNvSpPr/>
            <p:nvPr/>
          </p:nvSpPr>
          <p:spPr>
            <a:xfrm>
              <a:off x="1472386" y="3045861"/>
              <a:ext cx="322893" cy="282173"/>
            </a:xfrm>
            <a:custGeom>
              <a:avLst/>
              <a:gdLst/>
              <a:ahLst/>
              <a:cxnLst/>
              <a:rect l="l" t="t" r="r" b="b"/>
              <a:pathLst>
                <a:path w="10800" h="9438" extrusionOk="0">
                  <a:moveTo>
                    <a:pt x="4592" y="0"/>
                  </a:moveTo>
                  <a:cubicBezTo>
                    <a:pt x="4244" y="0"/>
                    <a:pt x="3927" y="127"/>
                    <a:pt x="3674" y="380"/>
                  </a:cubicBezTo>
                  <a:lnTo>
                    <a:pt x="3199" y="855"/>
                  </a:lnTo>
                  <a:cubicBezTo>
                    <a:pt x="2882" y="1172"/>
                    <a:pt x="2439" y="1362"/>
                    <a:pt x="1995" y="1362"/>
                  </a:cubicBezTo>
                  <a:lnTo>
                    <a:pt x="1805" y="1362"/>
                  </a:lnTo>
                  <a:cubicBezTo>
                    <a:pt x="792" y="1362"/>
                    <a:pt x="0" y="2154"/>
                    <a:pt x="0" y="3135"/>
                  </a:cubicBezTo>
                  <a:lnTo>
                    <a:pt x="0" y="7632"/>
                  </a:lnTo>
                  <a:cubicBezTo>
                    <a:pt x="0" y="8646"/>
                    <a:pt x="792" y="9437"/>
                    <a:pt x="1805" y="9437"/>
                  </a:cubicBezTo>
                  <a:lnTo>
                    <a:pt x="8994" y="9437"/>
                  </a:lnTo>
                  <a:cubicBezTo>
                    <a:pt x="10008" y="9437"/>
                    <a:pt x="10799" y="8646"/>
                    <a:pt x="10799" y="7632"/>
                  </a:cubicBezTo>
                  <a:lnTo>
                    <a:pt x="10799" y="3135"/>
                  </a:lnTo>
                  <a:cubicBezTo>
                    <a:pt x="10799" y="2154"/>
                    <a:pt x="10008" y="1362"/>
                    <a:pt x="8994" y="1362"/>
                  </a:cubicBezTo>
                  <a:lnTo>
                    <a:pt x="8804" y="1362"/>
                  </a:lnTo>
                  <a:cubicBezTo>
                    <a:pt x="8361" y="1362"/>
                    <a:pt x="7918" y="1172"/>
                    <a:pt x="7601" y="855"/>
                  </a:cubicBezTo>
                  <a:lnTo>
                    <a:pt x="7126" y="380"/>
                  </a:lnTo>
                  <a:cubicBezTo>
                    <a:pt x="6873" y="127"/>
                    <a:pt x="6556" y="0"/>
                    <a:pt x="6239"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8"/>
            <p:cNvSpPr/>
            <p:nvPr/>
          </p:nvSpPr>
          <p:spPr>
            <a:xfrm>
              <a:off x="1552876" y="3119712"/>
              <a:ext cx="161925" cy="160968"/>
            </a:xfrm>
            <a:custGeom>
              <a:avLst/>
              <a:gdLst/>
              <a:ahLst/>
              <a:cxnLst/>
              <a:rect l="l" t="t" r="r" b="b"/>
              <a:pathLst>
                <a:path w="5416" h="5384" extrusionOk="0">
                  <a:moveTo>
                    <a:pt x="2724" y="729"/>
                  </a:moveTo>
                  <a:cubicBezTo>
                    <a:pt x="3801" y="729"/>
                    <a:pt x="4656" y="1615"/>
                    <a:pt x="4656" y="2692"/>
                  </a:cubicBezTo>
                  <a:cubicBezTo>
                    <a:pt x="4656" y="3801"/>
                    <a:pt x="3801" y="4656"/>
                    <a:pt x="2724" y="4656"/>
                  </a:cubicBezTo>
                  <a:cubicBezTo>
                    <a:pt x="1615" y="4656"/>
                    <a:pt x="760" y="3769"/>
                    <a:pt x="760" y="2692"/>
                  </a:cubicBezTo>
                  <a:cubicBezTo>
                    <a:pt x="760" y="1615"/>
                    <a:pt x="1615" y="729"/>
                    <a:pt x="2724" y="729"/>
                  </a:cubicBezTo>
                  <a:close/>
                  <a:moveTo>
                    <a:pt x="2724" y="0"/>
                  </a:moveTo>
                  <a:cubicBezTo>
                    <a:pt x="1204" y="0"/>
                    <a:pt x="0" y="1204"/>
                    <a:pt x="0" y="2692"/>
                  </a:cubicBezTo>
                  <a:cubicBezTo>
                    <a:pt x="0" y="4181"/>
                    <a:pt x="1204" y="5384"/>
                    <a:pt x="2724" y="5384"/>
                  </a:cubicBezTo>
                  <a:cubicBezTo>
                    <a:pt x="4212" y="5384"/>
                    <a:pt x="5416" y="4181"/>
                    <a:pt x="5416" y="2692"/>
                  </a:cubicBezTo>
                  <a:cubicBezTo>
                    <a:pt x="5416" y="1204"/>
                    <a:pt x="4212" y="0"/>
                    <a:pt x="27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2" name="Google Shape;272;p28"/>
          <p:cNvSpPr/>
          <p:nvPr/>
        </p:nvSpPr>
        <p:spPr>
          <a:xfrm>
            <a:off x="4489175" y="3983268"/>
            <a:ext cx="103206" cy="103236"/>
          </a:xfrm>
          <a:custGeom>
            <a:avLst/>
            <a:gdLst/>
            <a:ahLst/>
            <a:cxnLst/>
            <a:rect l="l" t="t" r="r" b="b"/>
            <a:pathLst>
              <a:path w="3452" h="3453" extrusionOk="0">
                <a:moveTo>
                  <a:pt x="1742" y="697"/>
                </a:moveTo>
                <a:cubicBezTo>
                  <a:pt x="2312" y="697"/>
                  <a:pt x="2755" y="1172"/>
                  <a:pt x="2755" y="1742"/>
                </a:cubicBezTo>
                <a:cubicBezTo>
                  <a:pt x="2755" y="2312"/>
                  <a:pt x="2312" y="2787"/>
                  <a:pt x="1742" y="2787"/>
                </a:cubicBezTo>
                <a:cubicBezTo>
                  <a:pt x="1140" y="2787"/>
                  <a:pt x="697" y="2312"/>
                  <a:pt x="697" y="1742"/>
                </a:cubicBezTo>
                <a:cubicBezTo>
                  <a:pt x="697" y="1172"/>
                  <a:pt x="1140" y="697"/>
                  <a:pt x="1742" y="697"/>
                </a:cubicBezTo>
                <a:close/>
                <a:moveTo>
                  <a:pt x="1742" y="0"/>
                </a:moveTo>
                <a:cubicBezTo>
                  <a:pt x="792" y="0"/>
                  <a:pt x="0" y="792"/>
                  <a:pt x="0" y="1742"/>
                </a:cubicBezTo>
                <a:cubicBezTo>
                  <a:pt x="0" y="2692"/>
                  <a:pt x="792" y="3452"/>
                  <a:pt x="1742" y="3452"/>
                </a:cubicBezTo>
                <a:cubicBezTo>
                  <a:pt x="2692" y="3452"/>
                  <a:pt x="3452" y="2692"/>
                  <a:pt x="3452" y="1742"/>
                </a:cubicBezTo>
                <a:cubicBezTo>
                  <a:pt x="3452" y="792"/>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8"/>
          <p:cNvSpPr/>
          <p:nvPr/>
        </p:nvSpPr>
        <p:spPr>
          <a:xfrm>
            <a:off x="8368562" y="3887620"/>
            <a:ext cx="102279" cy="103236"/>
          </a:xfrm>
          <a:custGeom>
            <a:avLst/>
            <a:gdLst/>
            <a:ahLst/>
            <a:cxnLst/>
            <a:rect l="l" t="t" r="r" b="b"/>
            <a:pathLst>
              <a:path w="3421" h="3453" extrusionOk="0">
                <a:moveTo>
                  <a:pt x="1710" y="697"/>
                </a:moveTo>
                <a:cubicBezTo>
                  <a:pt x="2280" y="697"/>
                  <a:pt x="2755" y="1172"/>
                  <a:pt x="2755" y="1743"/>
                </a:cubicBezTo>
                <a:cubicBezTo>
                  <a:pt x="2755" y="2313"/>
                  <a:pt x="2280" y="2788"/>
                  <a:pt x="1710" y="2788"/>
                </a:cubicBezTo>
                <a:cubicBezTo>
                  <a:pt x="1140" y="2788"/>
                  <a:pt x="665" y="2313"/>
                  <a:pt x="665" y="1743"/>
                </a:cubicBezTo>
                <a:cubicBezTo>
                  <a:pt x="665" y="1172"/>
                  <a:pt x="1140" y="697"/>
                  <a:pt x="1710" y="697"/>
                </a:cubicBezTo>
                <a:close/>
                <a:moveTo>
                  <a:pt x="1710" y="1"/>
                </a:moveTo>
                <a:cubicBezTo>
                  <a:pt x="760" y="1"/>
                  <a:pt x="0" y="792"/>
                  <a:pt x="0" y="1743"/>
                </a:cubicBezTo>
                <a:cubicBezTo>
                  <a:pt x="0" y="2693"/>
                  <a:pt x="760" y="3453"/>
                  <a:pt x="1710" y="3453"/>
                </a:cubicBezTo>
                <a:cubicBezTo>
                  <a:pt x="2660" y="3453"/>
                  <a:pt x="3420" y="2693"/>
                  <a:pt x="3420" y="1743"/>
                </a:cubicBezTo>
                <a:cubicBezTo>
                  <a:pt x="3420" y="792"/>
                  <a:pt x="2660" y="1"/>
                  <a:pt x="17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8"/>
          <p:cNvSpPr/>
          <p:nvPr/>
        </p:nvSpPr>
        <p:spPr>
          <a:xfrm>
            <a:off x="3847658" y="4389730"/>
            <a:ext cx="103236" cy="103206"/>
          </a:xfrm>
          <a:custGeom>
            <a:avLst/>
            <a:gdLst/>
            <a:ahLst/>
            <a:cxnLst/>
            <a:rect l="l" t="t" r="r" b="b"/>
            <a:pathLst>
              <a:path w="3453" h="3452" extrusionOk="0">
                <a:moveTo>
                  <a:pt x="1742" y="665"/>
                </a:moveTo>
                <a:cubicBezTo>
                  <a:pt x="2312" y="665"/>
                  <a:pt x="2756" y="1140"/>
                  <a:pt x="2756" y="1710"/>
                </a:cubicBezTo>
                <a:cubicBezTo>
                  <a:pt x="2756" y="2280"/>
                  <a:pt x="2312" y="2755"/>
                  <a:pt x="1742" y="2755"/>
                </a:cubicBezTo>
                <a:cubicBezTo>
                  <a:pt x="1141" y="2755"/>
                  <a:pt x="697" y="2280"/>
                  <a:pt x="697" y="1710"/>
                </a:cubicBezTo>
                <a:cubicBezTo>
                  <a:pt x="697" y="1140"/>
                  <a:pt x="1141" y="665"/>
                  <a:pt x="1742" y="665"/>
                </a:cubicBezTo>
                <a:close/>
                <a:moveTo>
                  <a:pt x="1742" y="0"/>
                </a:moveTo>
                <a:cubicBezTo>
                  <a:pt x="792" y="0"/>
                  <a:pt x="1" y="760"/>
                  <a:pt x="1" y="1710"/>
                </a:cubicBezTo>
                <a:cubicBezTo>
                  <a:pt x="1" y="2660"/>
                  <a:pt x="792" y="3452"/>
                  <a:pt x="1742" y="3452"/>
                </a:cubicBezTo>
                <a:cubicBezTo>
                  <a:pt x="2692" y="3452"/>
                  <a:pt x="3453" y="2660"/>
                  <a:pt x="3453" y="1710"/>
                </a:cubicBezTo>
                <a:cubicBezTo>
                  <a:pt x="3453" y="760"/>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8"/>
          <p:cNvSpPr/>
          <p:nvPr/>
        </p:nvSpPr>
        <p:spPr>
          <a:xfrm>
            <a:off x="8624730" y="2921799"/>
            <a:ext cx="103206" cy="103236"/>
          </a:xfrm>
          <a:custGeom>
            <a:avLst/>
            <a:gdLst/>
            <a:ahLst/>
            <a:cxnLst/>
            <a:rect l="l" t="t" r="r" b="b"/>
            <a:pathLst>
              <a:path w="3452" h="3453" extrusionOk="0">
                <a:moveTo>
                  <a:pt x="1742" y="697"/>
                </a:moveTo>
                <a:cubicBezTo>
                  <a:pt x="2312" y="697"/>
                  <a:pt x="2787" y="1172"/>
                  <a:pt x="2787" y="1742"/>
                </a:cubicBezTo>
                <a:cubicBezTo>
                  <a:pt x="2787" y="2312"/>
                  <a:pt x="2312" y="2787"/>
                  <a:pt x="1742" y="2787"/>
                </a:cubicBezTo>
                <a:cubicBezTo>
                  <a:pt x="1172" y="2787"/>
                  <a:pt x="697" y="2312"/>
                  <a:pt x="697" y="1742"/>
                </a:cubicBezTo>
                <a:cubicBezTo>
                  <a:pt x="697" y="1172"/>
                  <a:pt x="1172" y="697"/>
                  <a:pt x="1742" y="697"/>
                </a:cubicBezTo>
                <a:close/>
                <a:moveTo>
                  <a:pt x="1742" y="1"/>
                </a:moveTo>
                <a:cubicBezTo>
                  <a:pt x="792" y="1"/>
                  <a:pt x="0" y="792"/>
                  <a:pt x="0" y="1742"/>
                </a:cubicBezTo>
                <a:cubicBezTo>
                  <a:pt x="0" y="2692"/>
                  <a:pt x="792" y="3452"/>
                  <a:pt x="1742" y="3452"/>
                </a:cubicBezTo>
                <a:cubicBezTo>
                  <a:pt x="2692" y="3452"/>
                  <a:pt x="3452" y="2692"/>
                  <a:pt x="3452" y="1742"/>
                </a:cubicBezTo>
                <a:cubicBezTo>
                  <a:pt x="3452" y="792"/>
                  <a:pt x="2692"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8"/>
          <p:cNvSpPr/>
          <p:nvPr/>
        </p:nvSpPr>
        <p:spPr>
          <a:xfrm>
            <a:off x="1401987" y="4673795"/>
            <a:ext cx="103236" cy="103236"/>
          </a:xfrm>
          <a:custGeom>
            <a:avLst/>
            <a:gdLst/>
            <a:ahLst/>
            <a:cxnLst/>
            <a:rect l="l" t="t" r="r" b="b"/>
            <a:pathLst>
              <a:path w="3453" h="3453" extrusionOk="0">
                <a:moveTo>
                  <a:pt x="1742" y="666"/>
                </a:moveTo>
                <a:cubicBezTo>
                  <a:pt x="2313" y="666"/>
                  <a:pt x="2788" y="1141"/>
                  <a:pt x="2788" y="1711"/>
                </a:cubicBezTo>
                <a:cubicBezTo>
                  <a:pt x="2788" y="2281"/>
                  <a:pt x="2313" y="2756"/>
                  <a:pt x="1742" y="2756"/>
                </a:cubicBezTo>
                <a:cubicBezTo>
                  <a:pt x="1172" y="2756"/>
                  <a:pt x="697" y="2281"/>
                  <a:pt x="697" y="1711"/>
                </a:cubicBezTo>
                <a:cubicBezTo>
                  <a:pt x="697" y="1141"/>
                  <a:pt x="1172" y="666"/>
                  <a:pt x="1742" y="666"/>
                </a:cubicBezTo>
                <a:close/>
                <a:moveTo>
                  <a:pt x="1742" y="1"/>
                </a:moveTo>
                <a:cubicBezTo>
                  <a:pt x="792" y="1"/>
                  <a:pt x="1" y="761"/>
                  <a:pt x="1" y="1711"/>
                </a:cubicBezTo>
                <a:cubicBezTo>
                  <a:pt x="1" y="2661"/>
                  <a:pt x="792" y="3453"/>
                  <a:pt x="1742" y="3453"/>
                </a:cubicBezTo>
                <a:cubicBezTo>
                  <a:pt x="2693" y="3453"/>
                  <a:pt x="3453" y="2661"/>
                  <a:pt x="3453" y="1711"/>
                </a:cubicBezTo>
                <a:cubicBezTo>
                  <a:pt x="3453" y="761"/>
                  <a:pt x="2693"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8"/>
          <p:cNvSpPr/>
          <p:nvPr/>
        </p:nvSpPr>
        <p:spPr>
          <a:xfrm>
            <a:off x="6529697" y="4164587"/>
            <a:ext cx="103236" cy="102279"/>
          </a:xfrm>
          <a:custGeom>
            <a:avLst/>
            <a:gdLst/>
            <a:ahLst/>
            <a:cxnLst/>
            <a:rect l="l" t="t" r="r" b="b"/>
            <a:pathLst>
              <a:path w="3453" h="3421" extrusionOk="0">
                <a:moveTo>
                  <a:pt x="1711" y="665"/>
                </a:moveTo>
                <a:cubicBezTo>
                  <a:pt x="2281" y="665"/>
                  <a:pt x="2756" y="1140"/>
                  <a:pt x="2756" y="1711"/>
                </a:cubicBezTo>
                <a:cubicBezTo>
                  <a:pt x="2756" y="2281"/>
                  <a:pt x="2281" y="2756"/>
                  <a:pt x="1711" y="2756"/>
                </a:cubicBezTo>
                <a:cubicBezTo>
                  <a:pt x="1141" y="2756"/>
                  <a:pt x="666" y="2281"/>
                  <a:pt x="666" y="1711"/>
                </a:cubicBezTo>
                <a:cubicBezTo>
                  <a:pt x="666" y="1140"/>
                  <a:pt x="1141" y="665"/>
                  <a:pt x="1711" y="665"/>
                </a:cubicBezTo>
                <a:close/>
                <a:moveTo>
                  <a:pt x="1711" y="0"/>
                </a:moveTo>
                <a:cubicBezTo>
                  <a:pt x="761" y="0"/>
                  <a:pt x="1" y="760"/>
                  <a:pt x="1" y="1711"/>
                </a:cubicBezTo>
                <a:cubicBezTo>
                  <a:pt x="1" y="2661"/>
                  <a:pt x="761" y="3421"/>
                  <a:pt x="1711" y="3421"/>
                </a:cubicBezTo>
                <a:cubicBezTo>
                  <a:pt x="2661" y="3421"/>
                  <a:pt x="3453" y="2661"/>
                  <a:pt x="3453" y="1711"/>
                </a:cubicBezTo>
                <a:cubicBezTo>
                  <a:pt x="3453" y="760"/>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8"/>
          <p:cNvSpPr/>
          <p:nvPr/>
        </p:nvSpPr>
        <p:spPr>
          <a:xfrm>
            <a:off x="4878316" y="440033"/>
            <a:ext cx="103236" cy="103236"/>
          </a:xfrm>
          <a:custGeom>
            <a:avLst/>
            <a:gdLst/>
            <a:ahLst/>
            <a:cxnLst/>
            <a:rect l="l" t="t" r="r" b="b"/>
            <a:pathLst>
              <a:path w="3453" h="3453" extrusionOk="0">
                <a:moveTo>
                  <a:pt x="1711" y="697"/>
                </a:moveTo>
                <a:cubicBezTo>
                  <a:pt x="2313" y="697"/>
                  <a:pt x="2756" y="1172"/>
                  <a:pt x="2756" y="1742"/>
                </a:cubicBezTo>
                <a:cubicBezTo>
                  <a:pt x="2756" y="2312"/>
                  <a:pt x="2313" y="2787"/>
                  <a:pt x="1711" y="2787"/>
                </a:cubicBezTo>
                <a:cubicBezTo>
                  <a:pt x="1141" y="2787"/>
                  <a:pt x="698" y="2312"/>
                  <a:pt x="698" y="1742"/>
                </a:cubicBezTo>
                <a:cubicBezTo>
                  <a:pt x="698" y="1172"/>
                  <a:pt x="1141" y="697"/>
                  <a:pt x="1711" y="697"/>
                </a:cubicBezTo>
                <a:close/>
                <a:moveTo>
                  <a:pt x="1711" y="0"/>
                </a:moveTo>
                <a:cubicBezTo>
                  <a:pt x="761" y="0"/>
                  <a:pt x="1" y="792"/>
                  <a:pt x="1" y="1742"/>
                </a:cubicBezTo>
                <a:cubicBezTo>
                  <a:pt x="1" y="2692"/>
                  <a:pt x="761" y="3452"/>
                  <a:pt x="1711" y="3452"/>
                </a:cubicBezTo>
                <a:cubicBezTo>
                  <a:pt x="2661" y="3452"/>
                  <a:pt x="3453" y="2692"/>
                  <a:pt x="3453" y="1742"/>
                </a:cubicBezTo>
                <a:cubicBezTo>
                  <a:pt x="3453"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8"/>
          <p:cNvSpPr/>
          <p:nvPr/>
        </p:nvSpPr>
        <p:spPr>
          <a:xfrm>
            <a:off x="7954754" y="660662"/>
            <a:ext cx="102309" cy="103236"/>
          </a:xfrm>
          <a:custGeom>
            <a:avLst/>
            <a:gdLst/>
            <a:ahLst/>
            <a:cxnLst/>
            <a:rect l="l" t="t" r="r" b="b"/>
            <a:pathLst>
              <a:path w="3422" h="3453" extrusionOk="0">
                <a:moveTo>
                  <a:pt x="1711" y="697"/>
                </a:moveTo>
                <a:cubicBezTo>
                  <a:pt x="2281" y="697"/>
                  <a:pt x="2756" y="1172"/>
                  <a:pt x="2756" y="1742"/>
                </a:cubicBezTo>
                <a:cubicBezTo>
                  <a:pt x="2756" y="2312"/>
                  <a:pt x="2281" y="2787"/>
                  <a:pt x="1711" y="2787"/>
                </a:cubicBezTo>
                <a:cubicBezTo>
                  <a:pt x="1141" y="2787"/>
                  <a:pt x="666" y="2312"/>
                  <a:pt x="666" y="1742"/>
                </a:cubicBezTo>
                <a:cubicBezTo>
                  <a:pt x="666" y="1172"/>
                  <a:pt x="1141" y="697"/>
                  <a:pt x="1711" y="697"/>
                </a:cubicBezTo>
                <a:close/>
                <a:moveTo>
                  <a:pt x="1711" y="0"/>
                </a:moveTo>
                <a:cubicBezTo>
                  <a:pt x="761" y="0"/>
                  <a:pt x="1" y="792"/>
                  <a:pt x="1" y="1742"/>
                </a:cubicBezTo>
                <a:cubicBezTo>
                  <a:pt x="1" y="2692"/>
                  <a:pt x="761" y="3452"/>
                  <a:pt x="1711" y="3452"/>
                </a:cubicBezTo>
                <a:cubicBezTo>
                  <a:pt x="2661" y="3452"/>
                  <a:pt x="3421" y="2692"/>
                  <a:pt x="3421" y="1742"/>
                </a:cubicBezTo>
                <a:cubicBezTo>
                  <a:pt x="3421"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8"/>
          <p:cNvSpPr/>
          <p:nvPr/>
        </p:nvSpPr>
        <p:spPr>
          <a:xfrm>
            <a:off x="160256" y="3990843"/>
            <a:ext cx="103236" cy="103236"/>
          </a:xfrm>
          <a:custGeom>
            <a:avLst/>
            <a:gdLst/>
            <a:ahLst/>
            <a:cxnLst/>
            <a:rect l="l" t="t" r="r" b="b"/>
            <a:pathLst>
              <a:path w="3453" h="3453" extrusionOk="0">
                <a:moveTo>
                  <a:pt x="1743" y="697"/>
                </a:moveTo>
                <a:cubicBezTo>
                  <a:pt x="2313" y="697"/>
                  <a:pt x="2756" y="1172"/>
                  <a:pt x="2756" y="1742"/>
                </a:cubicBezTo>
                <a:cubicBezTo>
                  <a:pt x="2756" y="2312"/>
                  <a:pt x="2313" y="2787"/>
                  <a:pt x="1743" y="2787"/>
                </a:cubicBezTo>
                <a:cubicBezTo>
                  <a:pt x="1141" y="2787"/>
                  <a:pt x="698" y="2312"/>
                  <a:pt x="698" y="1742"/>
                </a:cubicBezTo>
                <a:cubicBezTo>
                  <a:pt x="698" y="1172"/>
                  <a:pt x="1141" y="697"/>
                  <a:pt x="1743" y="697"/>
                </a:cubicBezTo>
                <a:close/>
                <a:moveTo>
                  <a:pt x="1743" y="0"/>
                </a:moveTo>
                <a:cubicBezTo>
                  <a:pt x="793" y="0"/>
                  <a:pt x="1" y="792"/>
                  <a:pt x="1" y="1742"/>
                </a:cubicBezTo>
                <a:cubicBezTo>
                  <a:pt x="1" y="2692"/>
                  <a:pt x="793" y="3452"/>
                  <a:pt x="1743" y="3452"/>
                </a:cubicBezTo>
                <a:cubicBezTo>
                  <a:pt x="2693" y="3452"/>
                  <a:pt x="3453" y="2692"/>
                  <a:pt x="3453" y="1742"/>
                </a:cubicBezTo>
                <a:cubicBezTo>
                  <a:pt x="3453" y="792"/>
                  <a:pt x="2693"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8"/>
          <p:cNvSpPr/>
          <p:nvPr/>
        </p:nvSpPr>
        <p:spPr>
          <a:xfrm>
            <a:off x="2305653" y="3025021"/>
            <a:ext cx="102279" cy="103236"/>
          </a:xfrm>
          <a:custGeom>
            <a:avLst/>
            <a:gdLst/>
            <a:ahLst/>
            <a:cxnLst/>
            <a:rect l="l" t="t" r="r" b="b"/>
            <a:pathLst>
              <a:path w="3421" h="3453" extrusionOk="0">
                <a:moveTo>
                  <a:pt x="1710" y="665"/>
                </a:moveTo>
                <a:cubicBezTo>
                  <a:pt x="2280" y="665"/>
                  <a:pt x="2755" y="1140"/>
                  <a:pt x="2755" y="1711"/>
                </a:cubicBezTo>
                <a:cubicBezTo>
                  <a:pt x="2755" y="2281"/>
                  <a:pt x="2280" y="2756"/>
                  <a:pt x="1710" y="2756"/>
                </a:cubicBezTo>
                <a:cubicBezTo>
                  <a:pt x="1140" y="2756"/>
                  <a:pt x="665" y="2281"/>
                  <a:pt x="665" y="1711"/>
                </a:cubicBezTo>
                <a:cubicBezTo>
                  <a:pt x="665" y="1140"/>
                  <a:pt x="1140" y="665"/>
                  <a:pt x="1710" y="665"/>
                </a:cubicBezTo>
                <a:close/>
                <a:moveTo>
                  <a:pt x="1710" y="0"/>
                </a:moveTo>
                <a:cubicBezTo>
                  <a:pt x="760" y="0"/>
                  <a:pt x="0" y="760"/>
                  <a:pt x="0" y="1711"/>
                </a:cubicBezTo>
                <a:cubicBezTo>
                  <a:pt x="0" y="2661"/>
                  <a:pt x="760" y="3452"/>
                  <a:pt x="1710" y="3452"/>
                </a:cubicBezTo>
                <a:cubicBezTo>
                  <a:pt x="2660" y="3452"/>
                  <a:pt x="3420" y="2661"/>
                  <a:pt x="3420" y="1711"/>
                </a:cubicBezTo>
                <a:cubicBezTo>
                  <a:pt x="3420" y="760"/>
                  <a:pt x="2660" y="0"/>
                  <a:pt x="1710"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8"/>
          <p:cNvSpPr/>
          <p:nvPr/>
        </p:nvSpPr>
        <p:spPr>
          <a:xfrm>
            <a:off x="1591685" y="2477711"/>
            <a:ext cx="104193" cy="104193"/>
          </a:xfrm>
          <a:custGeom>
            <a:avLst/>
            <a:gdLst/>
            <a:ahLst/>
            <a:cxnLst/>
            <a:rect l="l" t="t" r="r" b="b"/>
            <a:pathLst>
              <a:path w="3485" h="3485" extrusionOk="0">
                <a:moveTo>
                  <a:pt x="1742" y="1"/>
                </a:moveTo>
                <a:cubicBezTo>
                  <a:pt x="1457" y="1"/>
                  <a:pt x="1236" y="222"/>
                  <a:pt x="1236" y="507"/>
                </a:cubicBezTo>
                <a:lnTo>
                  <a:pt x="1236" y="1236"/>
                </a:lnTo>
                <a:lnTo>
                  <a:pt x="507" y="1236"/>
                </a:lnTo>
                <a:cubicBezTo>
                  <a:pt x="222" y="1236"/>
                  <a:pt x="1" y="1458"/>
                  <a:pt x="1" y="1743"/>
                </a:cubicBezTo>
                <a:cubicBezTo>
                  <a:pt x="1" y="2028"/>
                  <a:pt x="222" y="2249"/>
                  <a:pt x="507" y="2249"/>
                </a:cubicBezTo>
                <a:lnTo>
                  <a:pt x="1236" y="2249"/>
                </a:lnTo>
                <a:lnTo>
                  <a:pt x="1236" y="2978"/>
                </a:lnTo>
                <a:cubicBezTo>
                  <a:pt x="1236" y="3263"/>
                  <a:pt x="1457" y="3484"/>
                  <a:pt x="1742" y="3484"/>
                </a:cubicBezTo>
                <a:cubicBezTo>
                  <a:pt x="2027"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8"/>
          <p:cNvSpPr/>
          <p:nvPr/>
        </p:nvSpPr>
        <p:spPr>
          <a:xfrm>
            <a:off x="6436911" y="635098"/>
            <a:ext cx="104163" cy="104163"/>
          </a:xfrm>
          <a:custGeom>
            <a:avLst/>
            <a:gdLst/>
            <a:ahLst/>
            <a:cxnLst/>
            <a:rect l="l" t="t" r="r" b="b"/>
            <a:pathLst>
              <a:path w="3484" h="3484" extrusionOk="0">
                <a:moveTo>
                  <a:pt x="1742" y="0"/>
                </a:moveTo>
                <a:cubicBezTo>
                  <a:pt x="1457" y="0"/>
                  <a:pt x="1235" y="253"/>
                  <a:pt x="1235" y="507"/>
                </a:cubicBezTo>
                <a:lnTo>
                  <a:pt x="1235" y="1235"/>
                </a:lnTo>
                <a:lnTo>
                  <a:pt x="507" y="1235"/>
                </a:lnTo>
                <a:cubicBezTo>
                  <a:pt x="222" y="1235"/>
                  <a:pt x="0" y="1489"/>
                  <a:pt x="0" y="1742"/>
                </a:cubicBezTo>
                <a:cubicBezTo>
                  <a:pt x="0" y="2027"/>
                  <a:pt x="222" y="2280"/>
                  <a:pt x="507" y="2280"/>
                </a:cubicBezTo>
                <a:lnTo>
                  <a:pt x="1235" y="2280"/>
                </a:lnTo>
                <a:lnTo>
                  <a:pt x="1235" y="2977"/>
                </a:lnTo>
                <a:cubicBezTo>
                  <a:pt x="1235" y="3262"/>
                  <a:pt x="1457" y="3484"/>
                  <a:pt x="1742" y="3484"/>
                </a:cubicBezTo>
                <a:cubicBezTo>
                  <a:pt x="2027" y="3484"/>
                  <a:pt x="2249" y="3262"/>
                  <a:pt x="2249" y="2977"/>
                </a:cubicBezTo>
                <a:lnTo>
                  <a:pt x="2249" y="2280"/>
                </a:lnTo>
                <a:lnTo>
                  <a:pt x="2977" y="2280"/>
                </a:lnTo>
                <a:cubicBezTo>
                  <a:pt x="3262" y="2280"/>
                  <a:pt x="3484" y="2027"/>
                  <a:pt x="3484" y="1742"/>
                </a:cubicBezTo>
                <a:cubicBezTo>
                  <a:pt x="3484" y="1489"/>
                  <a:pt x="3262" y="1235"/>
                  <a:pt x="2977" y="1235"/>
                </a:cubicBezTo>
                <a:lnTo>
                  <a:pt x="2249" y="1235"/>
                </a:lnTo>
                <a:lnTo>
                  <a:pt x="2249" y="507"/>
                </a:lnTo>
                <a:cubicBezTo>
                  <a:pt x="2249" y="253"/>
                  <a:pt x="2027"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8"/>
          <p:cNvSpPr/>
          <p:nvPr/>
        </p:nvSpPr>
        <p:spPr>
          <a:xfrm>
            <a:off x="5492704" y="2823872"/>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8"/>
          <p:cNvSpPr/>
          <p:nvPr/>
        </p:nvSpPr>
        <p:spPr>
          <a:xfrm>
            <a:off x="1742258" y="1102845"/>
            <a:ext cx="104163" cy="104193"/>
          </a:xfrm>
          <a:custGeom>
            <a:avLst/>
            <a:gdLst/>
            <a:ahLst/>
            <a:cxnLst/>
            <a:rect l="l" t="t" r="r" b="b"/>
            <a:pathLst>
              <a:path w="3484" h="3485" extrusionOk="0">
                <a:moveTo>
                  <a:pt x="1742" y="1"/>
                </a:moveTo>
                <a:cubicBezTo>
                  <a:pt x="1457" y="1"/>
                  <a:pt x="1235" y="222"/>
                  <a:pt x="1235" y="507"/>
                </a:cubicBezTo>
                <a:lnTo>
                  <a:pt x="1235" y="1236"/>
                </a:lnTo>
                <a:lnTo>
                  <a:pt x="507" y="1236"/>
                </a:lnTo>
                <a:cubicBezTo>
                  <a:pt x="222" y="1236"/>
                  <a:pt x="0" y="1457"/>
                  <a:pt x="0" y="1742"/>
                </a:cubicBezTo>
                <a:cubicBezTo>
                  <a:pt x="0" y="2027"/>
                  <a:pt x="222" y="2249"/>
                  <a:pt x="507" y="2249"/>
                </a:cubicBezTo>
                <a:lnTo>
                  <a:pt x="1235" y="2249"/>
                </a:lnTo>
                <a:lnTo>
                  <a:pt x="1235" y="2977"/>
                </a:lnTo>
                <a:cubicBezTo>
                  <a:pt x="1235" y="3262"/>
                  <a:pt x="1457" y="3484"/>
                  <a:pt x="1742" y="3484"/>
                </a:cubicBezTo>
                <a:cubicBezTo>
                  <a:pt x="2027" y="3484"/>
                  <a:pt x="2249" y="3262"/>
                  <a:pt x="2249" y="2977"/>
                </a:cubicBezTo>
                <a:lnTo>
                  <a:pt x="2249" y="2249"/>
                </a:lnTo>
                <a:lnTo>
                  <a:pt x="2977" y="2249"/>
                </a:lnTo>
                <a:cubicBezTo>
                  <a:pt x="3262" y="2249"/>
                  <a:pt x="3484" y="2027"/>
                  <a:pt x="3484" y="1742"/>
                </a:cubicBezTo>
                <a:cubicBezTo>
                  <a:pt x="3484" y="1457"/>
                  <a:pt x="3262" y="1236"/>
                  <a:pt x="2977"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8"/>
          <p:cNvSpPr/>
          <p:nvPr/>
        </p:nvSpPr>
        <p:spPr>
          <a:xfrm>
            <a:off x="7385679" y="4889431"/>
            <a:ext cx="105120" cy="105120"/>
          </a:xfrm>
          <a:custGeom>
            <a:avLst/>
            <a:gdLst/>
            <a:ahLst/>
            <a:cxnLst/>
            <a:rect l="l" t="t" r="r" b="b"/>
            <a:pathLst>
              <a:path w="3516" h="3516" extrusionOk="0">
                <a:moveTo>
                  <a:pt x="1774" y="0"/>
                </a:moveTo>
                <a:cubicBezTo>
                  <a:pt x="1489" y="0"/>
                  <a:pt x="1236" y="254"/>
                  <a:pt x="1236" y="507"/>
                </a:cubicBezTo>
                <a:lnTo>
                  <a:pt x="1236" y="1236"/>
                </a:lnTo>
                <a:lnTo>
                  <a:pt x="539" y="1236"/>
                </a:lnTo>
                <a:cubicBezTo>
                  <a:pt x="254" y="1236"/>
                  <a:pt x="1" y="1489"/>
                  <a:pt x="1" y="1742"/>
                </a:cubicBezTo>
                <a:cubicBezTo>
                  <a:pt x="1" y="2027"/>
                  <a:pt x="254" y="2281"/>
                  <a:pt x="539" y="2281"/>
                </a:cubicBezTo>
                <a:lnTo>
                  <a:pt x="1236" y="2281"/>
                </a:lnTo>
                <a:lnTo>
                  <a:pt x="1236" y="2977"/>
                </a:lnTo>
                <a:cubicBezTo>
                  <a:pt x="1236" y="3262"/>
                  <a:pt x="1489" y="3516"/>
                  <a:pt x="1774" y="3516"/>
                </a:cubicBezTo>
                <a:cubicBezTo>
                  <a:pt x="2027" y="3516"/>
                  <a:pt x="2281" y="3262"/>
                  <a:pt x="2281" y="2977"/>
                </a:cubicBezTo>
                <a:lnTo>
                  <a:pt x="2281" y="2281"/>
                </a:lnTo>
                <a:lnTo>
                  <a:pt x="3009" y="2281"/>
                </a:lnTo>
                <a:cubicBezTo>
                  <a:pt x="3263" y="2281"/>
                  <a:pt x="3516" y="2027"/>
                  <a:pt x="3516" y="1742"/>
                </a:cubicBezTo>
                <a:cubicBezTo>
                  <a:pt x="3516" y="1489"/>
                  <a:pt x="3294" y="1236"/>
                  <a:pt x="3009" y="1236"/>
                </a:cubicBezTo>
                <a:lnTo>
                  <a:pt x="2281" y="1236"/>
                </a:lnTo>
                <a:lnTo>
                  <a:pt x="2281" y="507"/>
                </a:lnTo>
                <a:cubicBezTo>
                  <a:pt x="2281" y="254"/>
                  <a:pt x="2027" y="0"/>
                  <a:pt x="1774"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8"/>
          <p:cNvSpPr/>
          <p:nvPr/>
        </p:nvSpPr>
        <p:spPr>
          <a:xfrm>
            <a:off x="6951217" y="990176"/>
            <a:ext cx="392016" cy="329530"/>
          </a:xfrm>
          <a:custGeom>
            <a:avLst/>
            <a:gdLst/>
            <a:ahLst/>
            <a:cxnLst/>
            <a:rect l="l" t="t" r="r" b="b"/>
            <a:pathLst>
              <a:path w="13112" h="11022" extrusionOk="0">
                <a:moveTo>
                  <a:pt x="8900" y="950"/>
                </a:moveTo>
                <a:cubicBezTo>
                  <a:pt x="9406" y="950"/>
                  <a:pt x="9881" y="1077"/>
                  <a:pt x="10293" y="1362"/>
                </a:cubicBezTo>
                <a:cubicBezTo>
                  <a:pt x="11623" y="2217"/>
                  <a:pt x="12098" y="4149"/>
                  <a:pt x="11307" y="5669"/>
                </a:cubicBezTo>
                <a:cubicBezTo>
                  <a:pt x="10863" y="6524"/>
                  <a:pt x="9153" y="8171"/>
                  <a:pt x="6778" y="10008"/>
                </a:cubicBezTo>
                <a:cubicBezTo>
                  <a:pt x="6715" y="10055"/>
                  <a:pt x="6635" y="10079"/>
                  <a:pt x="6556" y="10079"/>
                </a:cubicBezTo>
                <a:cubicBezTo>
                  <a:pt x="6477" y="10079"/>
                  <a:pt x="6398" y="10055"/>
                  <a:pt x="6335" y="10008"/>
                </a:cubicBezTo>
                <a:cubicBezTo>
                  <a:pt x="3928" y="8171"/>
                  <a:pt x="2249" y="6524"/>
                  <a:pt x="1806" y="5669"/>
                </a:cubicBezTo>
                <a:cubicBezTo>
                  <a:pt x="1014" y="4149"/>
                  <a:pt x="1489" y="2217"/>
                  <a:pt x="2819" y="1362"/>
                </a:cubicBezTo>
                <a:cubicBezTo>
                  <a:pt x="3231" y="1077"/>
                  <a:pt x="3706" y="950"/>
                  <a:pt x="4181" y="950"/>
                </a:cubicBezTo>
                <a:cubicBezTo>
                  <a:pt x="4941" y="950"/>
                  <a:pt x="5669" y="1299"/>
                  <a:pt x="6176" y="1932"/>
                </a:cubicBezTo>
                <a:lnTo>
                  <a:pt x="6556" y="2344"/>
                </a:lnTo>
                <a:lnTo>
                  <a:pt x="6905" y="1932"/>
                </a:lnTo>
                <a:cubicBezTo>
                  <a:pt x="7411" y="1299"/>
                  <a:pt x="8140" y="950"/>
                  <a:pt x="8900" y="950"/>
                </a:cubicBezTo>
                <a:close/>
                <a:moveTo>
                  <a:pt x="4181" y="0"/>
                </a:moveTo>
                <a:cubicBezTo>
                  <a:pt x="3516" y="0"/>
                  <a:pt x="2883" y="190"/>
                  <a:pt x="2313" y="570"/>
                </a:cubicBezTo>
                <a:cubicBezTo>
                  <a:pt x="602" y="1679"/>
                  <a:pt x="1" y="4149"/>
                  <a:pt x="982" y="6081"/>
                </a:cubicBezTo>
                <a:cubicBezTo>
                  <a:pt x="1679" y="7442"/>
                  <a:pt x="4276" y="9596"/>
                  <a:pt x="5765" y="10736"/>
                </a:cubicBezTo>
                <a:cubicBezTo>
                  <a:pt x="6018" y="10926"/>
                  <a:pt x="6271" y="11021"/>
                  <a:pt x="6556" y="11021"/>
                </a:cubicBezTo>
                <a:cubicBezTo>
                  <a:pt x="6841" y="11021"/>
                  <a:pt x="7126" y="10926"/>
                  <a:pt x="7348" y="10736"/>
                </a:cubicBezTo>
                <a:cubicBezTo>
                  <a:pt x="8836" y="9596"/>
                  <a:pt x="11433" y="7442"/>
                  <a:pt x="12130" y="6081"/>
                </a:cubicBezTo>
                <a:cubicBezTo>
                  <a:pt x="13112" y="4149"/>
                  <a:pt x="12510" y="1679"/>
                  <a:pt x="10800" y="570"/>
                </a:cubicBezTo>
                <a:cubicBezTo>
                  <a:pt x="10230" y="190"/>
                  <a:pt x="9596" y="0"/>
                  <a:pt x="8931" y="0"/>
                </a:cubicBezTo>
                <a:cubicBezTo>
                  <a:pt x="8045" y="0"/>
                  <a:pt x="7221" y="349"/>
                  <a:pt x="6556" y="950"/>
                </a:cubicBezTo>
                <a:cubicBezTo>
                  <a:pt x="5891" y="349"/>
                  <a:pt x="5068" y="0"/>
                  <a:pt x="4181"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8"/>
          <p:cNvSpPr/>
          <p:nvPr/>
        </p:nvSpPr>
        <p:spPr>
          <a:xfrm>
            <a:off x="2568386" y="4440140"/>
            <a:ext cx="389176" cy="336885"/>
          </a:xfrm>
          <a:custGeom>
            <a:avLst/>
            <a:gdLst/>
            <a:ahLst/>
            <a:cxnLst/>
            <a:rect l="l" t="t" r="r" b="b"/>
            <a:pathLst>
              <a:path w="13017" h="11268" extrusionOk="0">
                <a:moveTo>
                  <a:pt x="4274" y="927"/>
                </a:moveTo>
                <a:cubicBezTo>
                  <a:pt x="4392" y="927"/>
                  <a:pt x="4509" y="935"/>
                  <a:pt x="4624" y="950"/>
                </a:cubicBezTo>
                <a:cubicBezTo>
                  <a:pt x="5384" y="1077"/>
                  <a:pt x="6049" y="1520"/>
                  <a:pt x="6461" y="2217"/>
                </a:cubicBezTo>
                <a:lnTo>
                  <a:pt x="6746" y="2692"/>
                </a:lnTo>
                <a:lnTo>
                  <a:pt x="7158" y="2312"/>
                </a:lnTo>
                <a:cubicBezTo>
                  <a:pt x="7704" y="1848"/>
                  <a:pt x="8344" y="1596"/>
                  <a:pt x="8997" y="1596"/>
                </a:cubicBezTo>
                <a:cubicBezTo>
                  <a:pt x="9101" y="1596"/>
                  <a:pt x="9206" y="1602"/>
                  <a:pt x="9311" y="1615"/>
                </a:cubicBezTo>
                <a:cubicBezTo>
                  <a:pt x="9786" y="1679"/>
                  <a:pt x="10230" y="1900"/>
                  <a:pt x="10610" y="2217"/>
                </a:cubicBezTo>
                <a:cubicBezTo>
                  <a:pt x="11813" y="3262"/>
                  <a:pt x="11971" y="5257"/>
                  <a:pt x="10990" y="6619"/>
                </a:cubicBezTo>
                <a:cubicBezTo>
                  <a:pt x="10451" y="7442"/>
                  <a:pt x="8519" y="8804"/>
                  <a:pt x="5891" y="10293"/>
                </a:cubicBezTo>
                <a:cubicBezTo>
                  <a:pt x="5841" y="10330"/>
                  <a:pt x="5781" y="10348"/>
                  <a:pt x="5721" y="10348"/>
                </a:cubicBezTo>
                <a:cubicBezTo>
                  <a:pt x="5629" y="10348"/>
                  <a:pt x="5537" y="10306"/>
                  <a:pt x="5479" y="10229"/>
                </a:cubicBezTo>
                <a:cubicBezTo>
                  <a:pt x="3357" y="8076"/>
                  <a:pt x="1901" y="6207"/>
                  <a:pt x="1584" y="5289"/>
                </a:cubicBezTo>
                <a:cubicBezTo>
                  <a:pt x="1014" y="3674"/>
                  <a:pt x="1742" y="1837"/>
                  <a:pt x="3199" y="1172"/>
                </a:cubicBezTo>
                <a:cubicBezTo>
                  <a:pt x="3535" y="1004"/>
                  <a:pt x="3907" y="927"/>
                  <a:pt x="4274" y="927"/>
                </a:cubicBezTo>
                <a:close/>
                <a:moveTo>
                  <a:pt x="4310" y="1"/>
                </a:moveTo>
                <a:cubicBezTo>
                  <a:pt x="3794" y="1"/>
                  <a:pt x="3288" y="127"/>
                  <a:pt x="2819" y="349"/>
                </a:cubicBezTo>
                <a:cubicBezTo>
                  <a:pt x="950" y="1204"/>
                  <a:pt x="0" y="3547"/>
                  <a:pt x="697" y="5606"/>
                </a:cubicBezTo>
                <a:cubicBezTo>
                  <a:pt x="1204" y="7062"/>
                  <a:pt x="3484" y="9533"/>
                  <a:pt x="4814" y="10894"/>
                </a:cubicBezTo>
                <a:cubicBezTo>
                  <a:pt x="5004" y="11084"/>
                  <a:pt x="5257" y="11211"/>
                  <a:pt x="5542" y="11243"/>
                </a:cubicBezTo>
                <a:cubicBezTo>
                  <a:pt x="5619" y="11260"/>
                  <a:pt x="5695" y="11268"/>
                  <a:pt x="5770" y="11268"/>
                </a:cubicBezTo>
                <a:cubicBezTo>
                  <a:pt x="5976" y="11268"/>
                  <a:pt x="6172" y="11209"/>
                  <a:pt x="6334" y="11116"/>
                </a:cubicBezTo>
                <a:cubicBezTo>
                  <a:pt x="7981" y="10166"/>
                  <a:pt x="10863" y="8424"/>
                  <a:pt x="11750" y="7157"/>
                </a:cubicBezTo>
                <a:cubicBezTo>
                  <a:pt x="13016" y="5416"/>
                  <a:pt x="12763" y="2882"/>
                  <a:pt x="11211" y="1520"/>
                </a:cubicBezTo>
                <a:cubicBezTo>
                  <a:pt x="10705" y="1109"/>
                  <a:pt x="10071" y="824"/>
                  <a:pt x="9438" y="729"/>
                </a:cubicBezTo>
                <a:cubicBezTo>
                  <a:pt x="9278" y="705"/>
                  <a:pt x="9118" y="694"/>
                  <a:pt x="8957" y="694"/>
                </a:cubicBezTo>
                <a:cubicBezTo>
                  <a:pt x="8257" y="694"/>
                  <a:pt x="7560" y="912"/>
                  <a:pt x="6968" y="1299"/>
                </a:cubicBezTo>
                <a:cubicBezTo>
                  <a:pt x="6398" y="634"/>
                  <a:pt x="5606" y="159"/>
                  <a:pt x="4751" y="32"/>
                </a:cubicBezTo>
                <a:cubicBezTo>
                  <a:pt x="4604" y="11"/>
                  <a:pt x="4456" y="1"/>
                  <a:pt x="43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8"/>
          <p:cNvSpPr/>
          <p:nvPr/>
        </p:nvSpPr>
        <p:spPr>
          <a:xfrm rot="4735091">
            <a:off x="5188780" y="1464435"/>
            <a:ext cx="159166" cy="137767"/>
          </a:xfrm>
          <a:custGeom>
            <a:avLst/>
            <a:gdLst/>
            <a:ahLst/>
            <a:cxnLst/>
            <a:rect l="l" t="t" r="r" b="b"/>
            <a:pathLst>
              <a:path w="6367" h="5511" extrusionOk="0">
                <a:moveTo>
                  <a:pt x="6366" y="0"/>
                </a:moveTo>
                <a:lnTo>
                  <a:pt x="1" y="697"/>
                </a:lnTo>
                <a:lnTo>
                  <a:pt x="3738" y="5511"/>
                </a:lnTo>
                <a:lnTo>
                  <a:pt x="6366" y="0"/>
                </a:ln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2236200" y="2470400"/>
            <a:ext cx="4671600" cy="644700"/>
          </a:xfrm>
          <a:prstGeom prst="rect">
            <a:avLst/>
          </a:prstGeom>
        </p:spPr>
        <p:txBody>
          <a:bodyPr spcFirstLastPara="1" wrap="square" lIns="91425" tIns="91425" rIns="91425" bIns="91425" anchor="t" anchorCtr="0">
            <a:noAutofit/>
          </a:bodyPr>
          <a:lstStyle>
            <a:lvl1pPr lvl="0" algn="ctr">
              <a:spcBef>
                <a:spcPts val="0"/>
              </a:spcBef>
              <a:spcAft>
                <a:spcPts val="0"/>
              </a:spcAft>
              <a:buSzPts val="2900"/>
              <a:buNone/>
              <a:defRPr sz="2900"/>
            </a:lvl1pPr>
            <a:lvl2pPr lvl="1" algn="ctr">
              <a:spcBef>
                <a:spcPts val="0"/>
              </a:spcBef>
              <a:spcAft>
                <a:spcPts val="0"/>
              </a:spcAft>
              <a:buSzPts val="2900"/>
              <a:buNone/>
              <a:defRPr sz="2900"/>
            </a:lvl2pPr>
            <a:lvl3pPr lvl="2" algn="ctr">
              <a:spcBef>
                <a:spcPts val="0"/>
              </a:spcBef>
              <a:spcAft>
                <a:spcPts val="0"/>
              </a:spcAft>
              <a:buSzPts val="2900"/>
              <a:buNone/>
              <a:defRPr sz="2900"/>
            </a:lvl3pPr>
            <a:lvl4pPr lvl="3" algn="ctr">
              <a:spcBef>
                <a:spcPts val="0"/>
              </a:spcBef>
              <a:spcAft>
                <a:spcPts val="0"/>
              </a:spcAft>
              <a:buSzPts val="2900"/>
              <a:buNone/>
              <a:defRPr sz="2900"/>
            </a:lvl4pPr>
            <a:lvl5pPr lvl="4" algn="ctr">
              <a:spcBef>
                <a:spcPts val="0"/>
              </a:spcBef>
              <a:spcAft>
                <a:spcPts val="0"/>
              </a:spcAft>
              <a:buSzPts val="2900"/>
              <a:buNone/>
              <a:defRPr sz="2900"/>
            </a:lvl5pPr>
            <a:lvl6pPr lvl="5" algn="ctr">
              <a:spcBef>
                <a:spcPts val="0"/>
              </a:spcBef>
              <a:spcAft>
                <a:spcPts val="0"/>
              </a:spcAft>
              <a:buSzPts val="2900"/>
              <a:buNone/>
              <a:defRPr sz="2900"/>
            </a:lvl6pPr>
            <a:lvl7pPr lvl="6" algn="ctr">
              <a:spcBef>
                <a:spcPts val="0"/>
              </a:spcBef>
              <a:spcAft>
                <a:spcPts val="0"/>
              </a:spcAft>
              <a:buSzPts val="2900"/>
              <a:buNone/>
              <a:defRPr sz="2900"/>
            </a:lvl7pPr>
            <a:lvl8pPr lvl="7" algn="ctr">
              <a:spcBef>
                <a:spcPts val="0"/>
              </a:spcBef>
              <a:spcAft>
                <a:spcPts val="0"/>
              </a:spcAft>
              <a:buSzPts val="2900"/>
              <a:buNone/>
              <a:defRPr sz="2900"/>
            </a:lvl8pPr>
            <a:lvl9pPr lvl="8" algn="ctr">
              <a:spcBef>
                <a:spcPts val="0"/>
              </a:spcBef>
              <a:spcAft>
                <a:spcPts val="0"/>
              </a:spcAft>
              <a:buSzPts val="2900"/>
              <a:buNone/>
              <a:defRPr sz="29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6" name="Google Shape;16;p3"/>
          <p:cNvSpPr txBox="1">
            <a:spLocks noGrp="1"/>
          </p:cNvSpPr>
          <p:nvPr>
            <p:ph type="subTitle" idx="1"/>
          </p:nvPr>
        </p:nvSpPr>
        <p:spPr>
          <a:xfrm>
            <a:off x="3322350" y="3049975"/>
            <a:ext cx="24993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7" name="Google Shape;17;p3"/>
          <p:cNvSpPr txBox="1">
            <a:spLocks noGrp="1"/>
          </p:cNvSpPr>
          <p:nvPr>
            <p:ph type="title" idx="2" hasCustomPrompt="1"/>
          </p:nvPr>
        </p:nvSpPr>
        <p:spPr>
          <a:xfrm>
            <a:off x="2236200" y="1239000"/>
            <a:ext cx="4671600" cy="1107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500"/>
              <a:buFont typeface="Quicksand Medium"/>
              <a:buNone/>
              <a:defRPr sz="6500" b="0">
                <a:latin typeface="Quicksand Medium"/>
                <a:ea typeface="Quicksand Medium"/>
                <a:cs typeface="Quicksand Medium"/>
                <a:sym typeface="Quicksand Medium"/>
              </a:defRPr>
            </a:lvl1pPr>
            <a:lvl2pPr lvl="1"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2pPr>
            <a:lvl3pPr lvl="2"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3pPr>
            <a:lvl4pPr lvl="3"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4pPr>
            <a:lvl5pPr lvl="4"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5pPr>
            <a:lvl6pPr lvl="5"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6pPr>
            <a:lvl7pPr lvl="6"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7pPr>
            <a:lvl8pPr lvl="7"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8pPr>
            <a:lvl9pPr lvl="8"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5081800" y="1022825"/>
            <a:ext cx="3348600" cy="4128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a:endParaRPr/>
          </a:p>
        </p:txBody>
      </p:sp>
      <p:sp>
        <p:nvSpPr>
          <p:cNvPr id="24" name="Google Shape;24;p5"/>
          <p:cNvSpPr txBox="1">
            <a:spLocks noGrp="1"/>
          </p:cNvSpPr>
          <p:nvPr>
            <p:ph type="body" idx="1"/>
          </p:nvPr>
        </p:nvSpPr>
        <p:spPr>
          <a:xfrm>
            <a:off x="5236900" y="2129438"/>
            <a:ext cx="3038400" cy="710700"/>
          </a:xfrm>
          <a:prstGeom prst="rect">
            <a:avLst/>
          </a:prstGeom>
        </p:spPr>
        <p:txBody>
          <a:bodyPr spcFirstLastPara="1" wrap="square" lIns="91425" tIns="91425" rIns="91425" bIns="91425" anchor="t" anchorCtr="0">
            <a:noAutofit/>
          </a:bodyPr>
          <a:lstStyle>
            <a:lvl1pPr marL="457200" lvl="0" indent="-311150" algn="ctr">
              <a:spcBef>
                <a:spcPts val="0"/>
              </a:spcBef>
              <a:spcAft>
                <a:spcPts val="0"/>
              </a:spcAft>
              <a:buSzPts val="1300"/>
              <a:buChar char="●"/>
              <a:defRPr sz="1300"/>
            </a:lvl1pPr>
            <a:lvl2pPr marL="914400" lvl="1" indent="-311150" algn="ctr">
              <a:spcBef>
                <a:spcPts val="1600"/>
              </a:spcBef>
              <a:spcAft>
                <a:spcPts val="0"/>
              </a:spcAft>
              <a:buSzPts val="1300"/>
              <a:buChar char="○"/>
              <a:defRPr sz="1300"/>
            </a:lvl2pPr>
            <a:lvl3pPr marL="1371600" lvl="2" indent="-311150" algn="ctr">
              <a:spcBef>
                <a:spcPts val="1600"/>
              </a:spcBef>
              <a:spcAft>
                <a:spcPts val="0"/>
              </a:spcAft>
              <a:buSzPts val="1300"/>
              <a:buChar char="■"/>
              <a:defRPr sz="1300"/>
            </a:lvl3pPr>
            <a:lvl4pPr marL="1828800" lvl="3" indent="-311150" algn="ctr">
              <a:spcBef>
                <a:spcPts val="1600"/>
              </a:spcBef>
              <a:spcAft>
                <a:spcPts val="0"/>
              </a:spcAft>
              <a:buSzPts val="1300"/>
              <a:buChar char="●"/>
              <a:defRPr sz="1300"/>
            </a:lvl4pPr>
            <a:lvl5pPr marL="2286000" lvl="4" indent="-311150" algn="ctr">
              <a:spcBef>
                <a:spcPts val="1600"/>
              </a:spcBef>
              <a:spcAft>
                <a:spcPts val="0"/>
              </a:spcAft>
              <a:buSzPts val="1300"/>
              <a:buChar char="○"/>
              <a:defRPr sz="1300"/>
            </a:lvl5pPr>
            <a:lvl6pPr marL="2743200" lvl="5" indent="-311150" algn="ctr">
              <a:spcBef>
                <a:spcPts val="1600"/>
              </a:spcBef>
              <a:spcAft>
                <a:spcPts val="0"/>
              </a:spcAft>
              <a:buSzPts val="1300"/>
              <a:buChar char="■"/>
              <a:defRPr sz="1300"/>
            </a:lvl6pPr>
            <a:lvl7pPr marL="3200400" lvl="6" indent="-311150" algn="ctr">
              <a:spcBef>
                <a:spcPts val="1600"/>
              </a:spcBef>
              <a:spcAft>
                <a:spcPts val="0"/>
              </a:spcAft>
              <a:buSzPts val="1300"/>
              <a:buChar char="●"/>
              <a:defRPr sz="1300"/>
            </a:lvl7pPr>
            <a:lvl8pPr marL="3657600" lvl="7" indent="-311150" algn="ctr">
              <a:spcBef>
                <a:spcPts val="1600"/>
              </a:spcBef>
              <a:spcAft>
                <a:spcPts val="0"/>
              </a:spcAft>
              <a:buSzPts val="1300"/>
              <a:buChar char="○"/>
              <a:defRPr sz="1300"/>
            </a:lvl8pPr>
            <a:lvl9pPr marL="4114800" lvl="8" indent="-311150" algn="ctr">
              <a:spcBef>
                <a:spcPts val="1600"/>
              </a:spcBef>
              <a:spcAft>
                <a:spcPts val="1600"/>
              </a:spcAft>
              <a:buSzPts val="1300"/>
              <a:buChar char="■"/>
              <a:defRPr sz="13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26" name="Google Shape;26;p5"/>
          <p:cNvSpPr txBox="1">
            <a:spLocks noGrp="1"/>
          </p:cNvSpPr>
          <p:nvPr>
            <p:ph type="body" idx="2"/>
          </p:nvPr>
        </p:nvSpPr>
        <p:spPr>
          <a:xfrm>
            <a:off x="5236900" y="3409963"/>
            <a:ext cx="3038400" cy="710700"/>
          </a:xfrm>
          <a:prstGeom prst="rect">
            <a:avLst/>
          </a:prstGeom>
        </p:spPr>
        <p:txBody>
          <a:bodyPr spcFirstLastPara="1" wrap="square" lIns="91425" tIns="91425" rIns="91425" bIns="91425" anchor="t" anchorCtr="0">
            <a:noAutofit/>
          </a:bodyPr>
          <a:lstStyle>
            <a:lvl1pPr marL="457200" lvl="0" indent="-311150" algn="ctr" rtl="0">
              <a:spcBef>
                <a:spcPts val="0"/>
              </a:spcBef>
              <a:spcAft>
                <a:spcPts val="0"/>
              </a:spcAft>
              <a:buSzPts val="1300"/>
              <a:buChar char="●"/>
              <a:defRPr sz="1300"/>
            </a:lvl1pPr>
            <a:lvl2pPr marL="914400" lvl="1" indent="-311150" algn="ctr" rtl="0">
              <a:spcBef>
                <a:spcPts val="1600"/>
              </a:spcBef>
              <a:spcAft>
                <a:spcPts val="0"/>
              </a:spcAft>
              <a:buSzPts val="1300"/>
              <a:buChar char="○"/>
              <a:defRPr sz="1300"/>
            </a:lvl2pPr>
            <a:lvl3pPr marL="1371600" lvl="2" indent="-311150" algn="ctr" rtl="0">
              <a:spcBef>
                <a:spcPts val="1600"/>
              </a:spcBef>
              <a:spcAft>
                <a:spcPts val="0"/>
              </a:spcAft>
              <a:buSzPts val="1300"/>
              <a:buChar char="■"/>
              <a:defRPr sz="1300"/>
            </a:lvl3pPr>
            <a:lvl4pPr marL="1828800" lvl="3" indent="-311150" algn="ctr" rtl="0">
              <a:spcBef>
                <a:spcPts val="1600"/>
              </a:spcBef>
              <a:spcAft>
                <a:spcPts val="0"/>
              </a:spcAft>
              <a:buSzPts val="1300"/>
              <a:buChar char="●"/>
              <a:defRPr sz="1300"/>
            </a:lvl4pPr>
            <a:lvl5pPr marL="2286000" lvl="4" indent="-311150" algn="ctr" rtl="0">
              <a:spcBef>
                <a:spcPts val="1600"/>
              </a:spcBef>
              <a:spcAft>
                <a:spcPts val="0"/>
              </a:spcAft>
              <a:buSzPts val="1300"/>
              <a:buChar char="○"/>
              <a:defRPr sz="1300"/>
            </a:lvl5pPr>
            <a:lvl6pPr marL="2743200" lvl="5" indent="-311150" algn="ctr" rtl="0">
              <a:spcBef>
                <a:spcPts val="1600"/>
              </a:spcBef>
              <a:spcAft>
                <a:spcPts val="0"/>
              </a:spcAft>
              <a:buSzPts val="1300"/>
              <a:buChar char="■"/>
              <a:defRPr sz="1300"/>
            </a:lvl6pPr>
            <a:lvl7pPr marL="3200400" lvl="6" indent="-311150" algn="ctr" rtl="0">
              <a:spcBef>
                <a:spcPts val="1600"/>
              </a:spcBef>
              <a:spcAft>
                <a:spcPts val="0"/>
              </a:spcAft>
              <a:buSzPts val="1300"/>
              <a:buChar char="●"/>
              <a:defRPr sz="1300"/>
            </a:lvl7pPr>
            <a:lvl8pPr marL="3657600" lvl="7" indent="-311150" algn="ctr" rtl="0">
              <a:spcBef>
                <a:spcPts val="1600"/>
              </a:spcBef>
              <a:spcAft>
                <a:spcPts val="0"/>
              </a:spcAft>
              <a:buSzPts val="1300"/>
              <a:buChar char="○"/>
              <a:defRPr sz="1300"/>
            </a:lvl8pPr>
            <a:lvl9pPr marL="4114800" lvl="8" indent="-311150" algn="ctr" rtl="0">
              <a:spcBef>
                <a:spcPts val="1600"/>
              </a:spcBef>
              <a:spcAft>
                <a:spcPts val="1600"/>
              </a:spcAft>
              <a:buSzPts val="1300"/>
              <a:buChar char="■"/>
              <a:defRPr sz="1300"/>
            </a:lvl9pPr>
          </a:lstStyle>
          <a:p>
            <a:endParaRPr/>
          </a:p>
        </p:txBody>
      </p:sp>
      <p:sp>
        <p:nvSpPr>
          <p:cNvPr id="27" name="Google Shape;27;p5"/>
          <p:cNvSpPr txBox="1">
            <a:spLocks noGrp="1"/>
          </p:cNvSpPr>
          <p:nvPr>
            <p:ph type="subTitle" idx="3"/>
          </p:nvPr>
        </p:nvSpPr>
        <p:spPr>
          <a:xfrm>
            <a:off x="5236900" y="1828838"/>
            <a:ext cx="3038400" cy="300600"/>
          </a:xfrm>
          <a:prstGeom prst="rect">
            <a:avLst/>
          </a:prstGeom>
        </p:spPr>
        <p:txBody>
          <a:bodyPr spcFirstLastPara="1" wrap="square" lIns="91425" tIns="91425" rIns="91425" bIns="91425" anchor="t" anchorCtr="0">
            <a:noAutofit/>
          </a:bodyPr>
          <a:lstStyle>
            <a:lvl1pPr lvl="0" algn="ctr">
              <a:spcBef>
                <a:spcPts val="0"/>
              </a:spcBef>
              <a:spcAft>
                <a:spcPts val="0"/>
              </a:spcAft>
              <a:buSzPts val="1500"/>
              <a:buFont typeface="Quicksand SemiBold"/>
              <a:buNone/>
              <a:defRPr sz="1500">
                <a:latin typeface="Quicksand SemiBold"/>
                <a:ea typeface="Quicksand SemiBold"/>
                <a:cs typeface="Quicksand SemiBold"/>
                <a:sym typeface="Quicksand SemiBold"/>
              </a:defRPr>
            </a:lvl1pPr>
            <a:lvl2pPr lvl="1" algn="ctr">
              <a:spcBef>
                <a:spcPts val="1600"/>
              </a:spcBef>
              <a:spcAft>
                <a:spcPts val="0"/>
              </a:spcAft>
              <a:buSzPts val="1400"/>
              <a:buFont typeface="Quicksand SemiBold"/>
              <a:buNone/>
              <a:defRPr>
                <a:latin typeface="Quicksand SemiBold"/>
                <a:ea typeface="Quicksand SemiBold"/>
                <a:cs typeface="Quicksand SemiBold"/>
                <a:sym typeface="Quicksand SemiBold"/>
              </a:defRPr>
            </a:lvl2pPr>
            <a:lvl3pPr lvl="2" algn="ctr">
              <a:spcBef>
                <a:spcPts val="1600"/>
              </a:spcBef>
              <a:spcAft>
                <a:spcPts val="0"/>
              </a:spcAft>
              <a:buSzPts val="1400"/>
              <a:buFont typeface="Quicksand SemiBold"/>
              <a:buNone/>
              <a:defRPr>
                <a:latin typeface="Quicksand SemiBold"/>
                <a:ea typeface="Quicksand SemiBold"/>
                <a:cs typeface="Quicksand SemiBold"/>
                <a:sym typeface="Quicksand SemiBold"/>
              </a:defRPr>
            </a:lvl3pPr>
            <a:lvl4pPr lvl="3" algn="ctr">
              <a:spcBef>
                <a:spcPts val="1600"/>
              </a:spcBef>
              <a:spcAft>
                <a:spcPts val="0"/>
              </a:spcAft>
              <a:buSzPts val="1400"/>
              <a:buFont typeface="Quicksand SemiBold"/>
              <a:buNone/>
              <a:defRPr>
                <a:latin typeface="Quicksand SemiBold"/>
                <a:ea typeface="Quicksand SemiBold"/>
                <a:cs typeface="Quicksand SemiBold"/>
                <a:sym typeface="Quicksand SemiBold"/>
              </a:defRPr>
            </a:lvl4pPr>
            <a:lvl5pPr lvl="4" algn="ctr">
              <a:spcBef>
                <a:spcPts val="1600"/>
              </a:spcBef>
              <a:spcAft>
                <a:spcPts val="0"/>
              </a:spcAft>
              <a:buSzPts val="1400"/>
              <a:buFont typeface="Quicksand SemiBold"/>
              <a:buNone/>
              <a:defRPr>
                <a:latin typeface="Quicksand SemiBold"/>
                <a:ea typeface="Quicksand SemiBold"/>
                <a:cs typeface="Quicksand SemiBold"/>
                <a:sym typeface="Quicksand SemiBold"/>
              </a:defRPr>
            </a:lvl5pPr>
            <a:lvl6pPr lvl="5" algn="ctr">
              <a:spcBef>
                <a:spcPts val="1600"/>
              </a:spcBef>
              <a:spcAft>
                <a:spcPts val="0"/>
              </a:spcAft>
              <a:buSzPts val="1400"/>
              <a:buFont typeface="Quicksand SemiBold"/>
              <a:buNone/>
              <a:defRPr>
                <a:latin typeface="Quicksand SemiBold"/>
                <a:ea typeface="Quicksand SemiBold"/>
                <a:cs typeface="Quicksand SemiBold"/>
                <a:sym typeface="Quicksand SemiBold"/>
              </a:defRPr>
            </a:lvl6pPr>
            <a:lvl7pPr lvl="6" algn="ctr">
              <a:spcBef>
                <a:spcPts val="1600"/>
              </a:spcBef>
              <a:spcAft>
                <a:spcPts val="0"/>
              </a:spcAft>
              <a:buSzPts val="1400"/>
              <a:buFont typeface="Quicksand SemiBold"/>
              <a:buNone/>
              <a:defRPr>
                <a:latin typeface="Quicksand SemiBold"/>
                <a:ea typeface="Quicksand SemiBold"/>
                <a:cs typeface="Quicksand SemiBold"/>
                <a:sym typeface="Quicksand SemiBold"/>
              </a:defRPr>
            </a:lvl7pPr>
            <a:lvl8pPr lvl="7" algn="ctr">
              <a:spcBef>
                <a:spcPts val="1600"/>
              </a:spcBef>
              <a:spcAft>
                <a:spcPts val="0"/>
              </a:spcAft>
              <a:buSzPts val="1400"/>
              <a:buFont typeface="Quicksand SemiBold"/>
              <a:buNone/>
              <a:defRPr>
                <a:latin typeface="Quicksand SemiBold"/>
                <a:ea typeface="Quicksand SemiBold"/>
                <a:cs typeface="Quicksand SemiBold"/>
                <a:sym typeface="Quicksand SemiBold"/>
              </a:defRPr>
            </a:lvl8pPr>
            <a:lvl9pPr lvl="8" algn="ctr">
              <a:spcBef>
                <a:spcPts val="1600"/>
              </a:spcBef>
              <a:spcAft>
                <a:spcPts val="1600"/>
              </a:spcAft>
              <a:buSzPts val="1400"/>
              <a:buFont typeface="Quicksand SemiBold"/>
              <a:buNone/>
              <a:defRPr>
                <a:latin typeface="Quicksand SemiBold"/>
                <a:ea typeface="Quicksand SemiBold"/>
                <a:cs typeface="Quicksand SemiBold"/>
                <a:sym typeface="Quicksand SemiBold"/>
              </a:defRPr>
            </a:lvl9pPr>
          </a:lstStyle>
          <a:p>
            <a:endParaRPr/>
          </a:p>
        </p:txBody>
      </p:sp>
      <p:sp>
        <p:nvSpPr>
          <p:cNvPr id="28" name="Google Shape;28;p5"/>
          <p:cNvSpPr txBox="1">
            <a:spLocks noGrp="1"/>
          </p:cNvSpPr>
          <p:nvPr>
            <p:ph type="subTitle" idx="4"/>
          </p:nvPr>
        </p:nvSpPr>
        <p:spPr>
          <a:xfrm>
            <a:off x="5236900" y="3109362"/>
            <a:ext cx="3038400" cy="300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500"/>
              <a:buFont typeface="Quicksand SemiBold"/>
              <a:buNone/>
              <a:defRPr sz="1500">
                <a:latin typeface="Quicksand SemiBold"/>
                <a:ea typeface="Quicksand SemiBold"/>
                <a:cs typeface="Quicksand SemiBold"/>
                <a:sym typeface="Quicksand SemiBold"/>
              </a:defRPr>
            </a:lvl1pPr>
            <a:lvl2pPr lvl="1"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2pPr>
            <a:lvl3pPr lvl="2"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3pPr>
            <a:lvl4pPr lvl="3"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4pPr>
            <a:lvl5pPr lvl="4"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5pPr>
            <a:lvl6pPr lvl="5"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6pPr>
            <a:lvl7pPr lvl="6"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7pPr>
            <a:lvl8pPr lvl="7" algn="ctr" rtl="0">
              <a:spcBef>
                <a:spcPts val="1600"/>
              </a:spcBef>
              <a:spcAft>
                <a:spcPts val="0"/>
              </a:spcAft>
              <a:buSzPts val="1400"/>
              <a:buFont typeface="Quicksand SemiBold"/>
              <a:buNone/>
              <a:defRPr>
                <a:latin typeface="Quicksand SemiBold"/>
                <a:ea typeface="Quicksand SemiBold"/>
                <a:cs typeface="Quicksand SemiBold"/>
                <a:sym typeface="Quicksand SemiBold"/>
              </a:defRPr>
            </a:lvl8pPr>
            <a:lvl9pPr lvl="8" algn="ctr" rtl="0">
              <a:spcBef>
                <a:spcPts val="1600"/>
              </a:spcBef>
              <a:spcAft>
                <a:spcPts val="1600"/>
              </a:spcAft>
              <a:buSzPts val="1400"/>
              <a:buFont typeface="Quicksand SemiBold"/>
              <a:buNone/>
              <a:defRPr>
                <a:latin typeface="Quicksand SemiBold"/>
                <a:ea typeface="Quicksand SemiBold"/>
                <a:cs typeface="Quicksand SemiBold"/>
                <a:sym typeface="Quicksand SemiBold"/>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31" name="Google Shape;31;p6"/>
          <p:cNvSpPr txBox="1">
            <a:spLocks noGrp="1"/>
          </p:cNvSpPr>
          <p:nvPr>
            <p:ph type="title"/>
          </p:nvPr>
        </p:nvSpPr>
        <p:spPr>
          <a:xfrm>
            <a:off x="311700" y="400725"/>
            <a:ext cx="8520600" cy="41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
  <p:cSld name="CUSTOM_12">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400725"/>
            <a:ext cx="8520600" cy="41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4" name="Google Shape;34;p7"/>
          <p:cNvSpPr txBox="1">
            <a:spLocks noGrp="1"/>
          </p:cNvSpPr>
          <p:nvPr>
            <p:ph type="body" idx="1"/>
          </p:nvPr>
        </p:nvSpPr>
        <p:spPr>
          <a:xfrm>
            <a:off x="809875" y="3180825"/>
            <a:ext cx="1704900" cy="991800"/>
          </a:xfrm>
          <a:prstGeom prst="rect">
            <a:avLst/>
          </a:prstGeom>
        </p:spPr>
        <p:txBody>
          <a:bodyPr spcFirstLastPara="1" wrap="square" lIns="91425" tIns="91425" rIns="91425" bIns="91425" anchor="ctr" anchorCtr="0">
            <a:noAutofit/>
          </a:bodyPr>
          <a:lstStyle>
            <a:lvl1pPr marL="457200" lvl="0" indent="-311150" algn="ctr" rtl="0">
              <a:lnSpc>
                <a:spcPct val="100000"/>
              </a:lnSpc>
              <a:spcBef>
                <a:spcPts val="0"/>
              </a:spcBef>
              <a:spcAft>
                <a:spcPts val="0"/>
              </a:spcAft>
              <a:buSzPts val="1300"/>
              <a:buChar char="●"/>
              <a:defRPr sz="1300"/>
            </a:lvl1pPr>
            <a:lvl2pPr marL="914400" lvl="1" indent="-311150" algn="ctr" rtl="0">
              <a:spcBef>
                <a:spcPts val="0"/>
              </a:spcBef>
              <a:spcAft>
                <a:spcPts val="0"/>
              </a:spcAft>
              <a:buSzPts val="1300"/>
              <a:buChar char="○"/>
              <a:defRPr sz="1300"/>
            </a:lvl2pPr>
            <a:lvl3pPr marL="1371600" lvl="2" indent="-311150" algn="ctr" rtl="0">
              <a:spcBef>
                <a:spcPts val="1600"/>
              </a:spcBef>
              <a:spcAft>
                <a:spcPts val="0"/>
              </a:spcAft>
              <a:buSzPts val="1300"/>
              <a:buChar char="■"/>
              <a:defRPr sz="1300"/>
            </a:lvl3pPr>
            <a:lvl4pPr marL="1828800" lvl="3" indent="-311150" algn="ctr" rtl="0">
              <a:spcBef>
                <a:spcPts val="1600"/>
              </a:spcBef>
              <a:spcAft>
                <a:spcPts val="0"/>
              </a:spcAft>
              <a:buSzPts val="1300"/>
              <a:buChar char="●"/>
              <a:defRPr sz="1300"/>
            </a:lvl4pPr>
            <a:lvl5pPr marL="2286000" lvl="4" indent="-311150" algn="ctr" rtl="0">
              <a:spcBef>
                <a:spcPts val="1600"/>
              </a:spcBef>
              <a:spcAft>
                <a:spcPts val="0"/>
              </a:spcAft>
              <a:buSzPts val="1300"/>
              <a:buChar char="○"/>
              <a:defRPr sz="1300"/>
            </a:lvl5pPr>
            <a:lvl6pPr marL="2743200" lvl="5" indent="-311150" algn="ctr" rtl="0">
              <a:spcBef>
                <a:spcPts val="1600"/>
              </a:spcBef>
              <a:spcAft>
                <a:spcPts val="0"/>
              </a:spcAft>
              <a:buSzPts val="1300"/>
              <a:buChar char="■"/>
              <a:defRPr sz="1300"/>
            </a:lvl6pPr>
            <a:lvl7pPr marL="3200400" lvl="6" indent="-311150" algn="ctr" rtl="0">
              <a:spcBef>
                <a:spcPts val="1600"/>
              </a:spcBef>
              <a:spcAft>
                <a:spcPts val="0"/>
              </a:spcAft>
              <a:buSzPts val="1300"/>
              <a:buChar char="●"/>
              <a:defRPr sz="1300"/>
            </a:lvl7pPr>
            <a:lvl8pPr marL="3657600" lvl="7" indent="-311150" algn="ctr" rtl="0">
              <a:spcBef>
                <a:spcPts val="1600"/>
              </a:spcBef>
              <a:spcAft>
                <a:spcPts val="0"/>
              </a:spcAft>
              <a:buSzPts val="1300"/>
              <a:buChar char="○"/>
              <a:defRPr sz="1300"/>
            </a:lvl8pPr>
            <a:lvl9pPr marL="4114800" lvl="8" indent="-311150" algn="ctr" rtl="0">
              <a:spcBef>
                <a:spcPts val="1600"/>
              </a:spcBef>
              <a:spcAft>
                <a:spcPts val="1600"/>
              </a:spcAft>
              <a:buSzPts val="1300"/>
              <a:buChar char="■"/>
              <a:defRPr sz="1300"/>
            </a:lvl9pPr>
          </a:lstStyle>
          <a:p>
            <a:endParaRPr/>
          </a:p>
        </p:txBody>
      </p:sp>
      <p:sp>
        <p:nvSpPr>
          <p:cNvPr id="35" name="Google Shape;35;p7"/>
          <p:cNvSpPr txBox="1">
            <a:spLocks noGrp="1"/>
          </p:cNvSpPr>
          <p:nvPr>
            <p:ph type="body" idx="2"/>
          </p:nvPr>
        </p:nvSpPr>
        <p:spPr>
          <a:xfrm>
            <a:off x="3719550" y="3180825"/>
            <a:ext cx="1704900" cy="991800"/>
          </a:xfrm>
          <a:prstGeom prst="rect">
            <a:avLst/>
          </a:prstGeom>
        </p:spPr>
        <p:txBody>
          <a:bodyPr spcFirstLastPara="1" wrap="square" lIns="91425" tIns="91425" rIns="91425" bIns="91425" anchor="ctr" anchorCtr="0">
            <a:noAutofit/>
          </a:bodyPr>
          <a:lstStyle>
            <a:lvl1pPr marL="457200" lvl="0" indent="-311150" algn="ctr" rtl="0">
              <a:lnSpc>
                <a:spcPct val="100000"/>
              </a:lnSpc>
              <a:spcBef>
                <a:spcPts val="0"/>
              </a:spcBef>
              <a:spcAft>
                <a:spcPts val="0"/>
              </a:spcAft>
              <a:buSzPts val="1300"/>
              <a:buChar char="●"/>
              <a:defRPr sz="1300"/>
            </a:lvl1pPr>
            <a:lvl2pPr marL="914400" lvl="1" indent="-311150" algn="ctr" rtl="0">
              <a:spcBef>
                <a:spcPts val="0"/>
              </a:spcBef>
              <a:spcAft>
                <a:spcPts val="0"/>
              </a:spcAft>
              <a:buSzPts val="1300"/>
              <a:buChar char="○"/>
              <a:defRPr sz="1300"/>
            </a:lvl2pPr>
            <a:lvl3pPr marL="1371600" lvl="2" indent="-311150" algn="ctr" rtl="0">
              <a:spcBef>
                <a:spcPts val="1600"/>
              </a:spcBef>
              <a:spcAft>
                <a:spcPts val="0"/>
              </a:spcAft>
              <a:buSzPts val="1300"/>
              <a:buChar char="■"/>
              <a:defRPr sz="1300"/>
            </a:lvl3pPr>
            <a:lvl4pPr marL="1828800" lvl="3" indent="-311150" algn="ctr" rtl="0">
              <a:spcBef>
                <a:spcPts val="1600"/>
              </a:spcBef>
              <a:spcAft>
                <a:spcPts val="0"/>
              </a:spcAft>
              <a:buSzPts val="1300"/>
              <a:buChar char="●"/>
              <a:defRPr sz="1300"/>
            </a:lvl4pPr>
            <a:lvl5pPr marL="2286000" lvl="4" indent="-311150" algn="ctr" rtl="0">
              <a:spcBef>
                <a:spcPts val="1600"/>
              </a:spcBef>
              <a:spcAft>
                <a:spcPts val="0"/>
              </a:spcAft>
              <a:buSzPts val="1300"/>
              <a:buChar char="○"/>
              <a:defRPr sz="1300"/>
            </a:lvl5pPr>
            <a:lvl6pPr marL="2743200" lvl="5" indent="-311150" algn="ctr" rtl="0">
              <a:spcBef>
                <a:spcPts val="1600"/>
              </a:spcBef>
              <a:spcAft>
                <a:spcPts val="0"/>
              </a:spcAft>
              <a:buSzPts val="1300"/>
              <a:buChar char="■"/>
              <a:defRPr sz="1300"/>
            </a:lvl6pPr>
            <a:lvl7pPr marL="3200400" lvl="6" indent="-311150" algn="ctr" rtl="0">
              <a:spcBef>
                <a:spcPts val="1600"/>
              </a:spcBef>
              <a:spcAft>
                <a:spcPts val="0"/>
              </a:spcAft>
              <a:buSzPts val="1300"/>
              <a:buChar char="●"/>
              <a:defRPr sz="1300"/>
            </a:lvl7pPr>
            <a:lvl8pPr marL="3657600" lvl="7" indent="-311150" algn="ctr" rtl="0">
              <a:spcBef>
                <a:spcPts val="1600"/>
              </a:spcBef>
              <a:spcAft>
                <a:spcPts val="0"/>
              </a:spcAft>
              <a:buSzPts val="1300"/>
              <a:buChar char="○"/>
              <a:defRPr sz="1300"/>
            </a:lvl8pPr>
            <a:lvl9pPr marL="4114800" lvl="8" indent="-311150" algn="ctr" rtl="0">
              <a:spcBef>
                <a:spcPts val="1600"/>
              </a:spcBef>
              <a:spcAft>
                <a:spcPts val="1600"/>
              </a:spcAft>
              <a:buSzPts val="1300"/>
              <a:buChar char="■"/>
              <a:defRPr sz="1300"/>
            </a:lvl9pPr>
          </a:lstStyle>
          <a:p>
            <a:endParaRPr/>
          </a:p>
        </p:txBody>
      </p:sp>
      <p:sp>
        <p:nvSpPr>
          <p:cNvPr id="36" name="Google Shape;36;p7"/>
          <p:cNvSpPr txBox="1">
            <a:spLocks noGrp="1"/>
          </p:cNvSpPr>
          <p:nvPr>
            <p:ph type="body" idx="3"/>
          </p:nvPr>
        </p:nvSpPr>
        <p:spPr>
          <a:xfrm>
            <a:off x="6629175" y="3180825"/>
            <a:ext cx="1704900" cy="991800"/>
          </a:xfrm>
          <a:prstGeom prst="rect">
            <a:avLst/>
          </a:prstGeom>
        </p:spPr>
        <p:txBody>
          <a:bodyPr spcFirstLastPara="1" wrap="square" lIns="91425" tIns="91425" rIns="91425" bIns="91425" anchor="ctr" anchorCtr="0">
            <a:noAutofit/>
          </a:bodyPr>
          <a:lstStyle>
            <a:lvl1pPr marL="457200" lvl="0" indent="-311150" algn="ctr" rtl="0">
              <a:lnSpc>
                <a:spcPct val="100000"/>
              </a:lnSpc>
              <a:spcBef>
                <a:spcPts val="0"/>
              </a:spcBef>
              <a:spcAft>
                <a:spcPts val="0"/>
              </a:spcAft>
              <a:buSzPts val="1300"/>
              <a:buChar char="●"/>
              <a:defRPr sz="1300"/>
            </a:lvl1pPr>
            <a:lvl2pPr marL="914400" lvl="1" indent="-311150" algn="ctr" rtl="0">
              <a:spcBef>
                <a:spcPts val="0"/>
              </a:spcBef>
              <a:spcAft>
                <a:spcPts val="0"/>
              </a:spcAft>
              <a:buSzPts val="1300"/>
              <a:buChar char="○"/>
              <a:defRPr sz="1300"/>
            </a:lvl2pPr>
            <a:lvl3pPr marL="1371600" lvl="2" indent="-311150" algn="ctr" rtl="0">
              <a:spcBef>
                <a:spcPts val="1600"/>
              </a:spcBef>
              <a:spcAft>
                <a:spcPts val="0"/>
              </a:spcAft>
              <a:buSzPts val="1300"/>
              <a:buChar char="■"/>
              <a:defRPr sz="1300"/>
            </a:lvl3pPr>
            <a:lvl4pPr marL="1828800" lvl="3" indent="-311150" algn="ctr" rtl="0">
              <a:spcBef>
                <a:spcPts val="1600"/>
              </a:spcBef>
              <a:spcAft>
                <a:spcPts val="0"/>
              </a:spcAft>
              <a:buSzPts val="1300"/>
              <a:buChar char="●"/>
              <a:defRPr sz="1300"/>
            </a:lvl4pPr>
            <a:lvl5pPr marL="2286000" lvl="4" indent="-311150" algn="ctr" rtl="0">
              <a:spcBef>
                <a:spcPts val="1600"/>
              </a:spcBef>
              <a:spcAft>
                <a:spcPts val="0"/>
              </a:spcAft>
              <a:buSzPts val="1300"/>
              <a:buChar char="○"/>
              <a:defRPr sz="1300"/>
            </a:lvl5pPr>
            <a:lvl6pPr marL="2743200" lvl="5" indent="-311150" algn="ctr" rtl="0">
              <a:spcBef>
                <a:spcPts val="1600"/>
              </a:spcBef>
              <a:spcAft>
                <a:spcPts val="0"/>
              </a:spcAft>
              <a:buSzPts val="1300"/>
              <a:buChar char="■"/>
              <a:defRPr sz="1300"/>
            </a:lvl6pPr>
            <a:lvl7pPr marL="3200400" lvl="6" indent="-311150" algn="ctr" rtl="0">
              <a:spcBef>
                <a:spcPts val="1600"/>
              </a:spcBef>
              <a:spcAft>
                <a:spcPts val="0"/>
              </a:spcAft>
              <a:buSzPts val="1300"/>
              <a:buChar char="●"/>
              <a:defRPr sz="1300"/>
            </a:lvl7pPr>
            <a:lvl8pPr marL="3657600" lvl="7" indent="-311150" algn="ctr" rtl="0">
              <a:spcBef>
                <a:spcPts val="1600"/>
              </a:spcBef>
              <a:spcAft>
                <a:spcPts val="0"/>
              </a:spcAft>
              <a:buSzPts val="1300"/>
              <a:buChar char="○"/>
              <a:defRPr sz="1300"/>
            </a:lvl8pPr>
            <a:lvl9pPr marL="4114800" lvl="8" indent="-311150" algn="ctr" rtl="0">
              <a:spcBef>
                <a:spcPts val="1600"/>
              </a:spcBef>
              <a:spcAft>
                <a:spcPts val="1600"/>
              </a:spcAft>
              <a:buSzPts val="1300"/>
              <a:buChar char="■"/>
              <a:defRPr sz="1300"/>
            </a:lvl9pPr>
          </a:lstStyle>
          <a:p>
            <a:endParaRPr/>
          </a:p>
        </p:txBody>
      </p:sp>
      <p:sp>
        <p:nvSpPr>
          <p:cNvPr id="37" name="Google Shape;37;p7"/>
          <p:cNvSpPr txBox="1">
            <a:spLocks noGrp="1"/>
          </p:cNvSpPr>
          <p:nvPr>
            <p:ph type="title" idx="4" hasCustomPrompt="1"/>
          </p:nvPr>
        </p:nvSpPr>
        <p:spPr>
          <a:xfrm>
            <a:off x="1275125" y="1731800"/>
            <a:ext cx="775200" cy="77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2400"/>
              <a:buNone/>
              <a:defRPr sz="2400">
                <a:solidFill>
                  <a:srgbClr val="FFFFFF"/>
                </a:solidFill>
              </a:defRPr>
            </a:lvl1pPr>
            <a:lvl2pPr lvl="1" algn="ctr" rtl="0">
              <a:spcBef>
                <a:spcPts val="0"/>
              </a:spcBef>
              <a:spcAft>
                <a:spcPts val="0"/>
              </a:spcAft>
              <a:buClr>
                <a:srgbClr val="FFFFFF"/>
              </a:buClr>
              <a:buSzPts val="2400"/>
              <a:buNone/>
              <a:defRPr sz="2400">
                <a:solidFill>
                  <a:srgbClr val="FFFFFF"/>
                </a:solidFill>
              </a:defRPr>
            </a:lvl2pPr>
            <a:lvl3pPr lvl="2" algn="ctr" rtl="0">
              <a:spcBef>
                <a:spcPts val="0"/>
              </a:spcBef>
              <a:spcAft>
                <a:spcPts val="0"/>
              </a:spcAft>
              <a:buClr>
                <a:srgbClr val="FFFFFF"/>
              </a:buClr>
              <a:buSzPts val="2400"/>
              <a:buNone/>
              <a:defRPr sz="2400">
                <a:solidFill>
                  <a:srgbClr val="FFFFFF"/>
                </a:solidFill>
              </a:defRPr>
            </a:lvl3pPr>
            <a:lvl4pPr lvl="3" algn="ctr" rtl="0">
              <a:spcBef>
                <a:spcPts val="0"/>
              </a:spcBef>
              <a:spcAft>
                <a:spcPts val="0"/>
              </a:spcAft>
              <a:buClr>
                <a:srgbClr val="FFFFFF"/>
              </a:buClr>
              <a:buSzPts val="2400"/>
              <a:buNone/>
              <a:defRPr sz="2400">
                <a:solidFill>
                  <a:srgbClr val="FFFFFF"/>
                </a:solidFill>
              </a:defRPr>
            </a:lvl4pPr>
            <a:lvl5pPr lvl="4" algn="ctr" rtl="0">
              <a:spcBef>
                <a:spcPts val="0"/>
              </a:spcBef>
              <a:spcAft>
                <a:spcPts val="0"/>
              </a:spcAft>
              <a:buClr>
                <a:srgbClr val="FFFFFF"/>
              </a:buClr>
              <a:buSzPts val="2400"/>
              <a:buNone/>
              <a:defRPr sz="2400">
                <a:solidFill>
                  <a:srgbClr val="FFFFFF"/>
                </a:solidFill>
              </a:defRPr>
            </a:lvl5pPr>
            <a:lvl6pPr lvl="5" algn="ctr" rtl="0">
              <a:spcBef>
                <a:spcPts val="0"/>
              </a:spcBef>
              <a:spcAft>
                <a:spcPts val="0"/>
              </a:spcAft>
              <a:buClr>
                <a:srgbClr val="FFFFFF"/>
              </a:buClr>
              <a:buSzPts val="2400"/>
              <a:buNone/>
              <a:defRPr sz="2400">
                <a:solidFill>
                  <a:srgbClr val="FFFFFF"/>
                </a:solidFill>
              </a:defRPr>
            </a:lvl6pPr>
            <a:lvl7pPr lvl="6" algn="ctr" rtl="0">
              <a:spcBef>
                <a:spcPts val="0"/>
              </a:spcBef>
              <a:spcAft>
                <a:spcPts val="0"/>
              </a:spcAft>
              <a:buClr>
                <a:srgbClr val="FFFFFF"/>
              </a:buClr>
              <a:buSzPts val="2400"/>
              <a:buNone/>
              <a:defRPr sz="2400">
                <a:solidFill>
                  <a:srgbClr val="FFFFFF"/>
                </a:solidFill>
              </a:defRPr>
            </a:lvl7pPr>
            <a:lvl8pPr lvl="7" algn="ctr" rtl="0">
              <a:spcBef>
                <a:spcPts val="0"/>
              </a:spcBef>
              <a:spcAft>
                <a:spcPts val="0"/>
              </a:spcAft>
              <a:buClr>
                <a:srgbClr val="FFFFFF"/>
              </a:buClr>
              <a:buSzPts val="2400"/>
              <a:buNone/>
              <a:defRPr sz="2400">
                <a:solidFill>
                  <a:srgbClr val="FFFFFF"/>
                </a:solidFill>
              </a:defRPr>
            </a:lvl8pPr>
            <a:lvl9pPr lvl="8" algn="ctr" rtl="0">
              <a:spcBef>
                <a:spcPts val="0"/>
              </a:spcBef>
              <a:spcAft>
                <a:spcPts val="0"/>
              </a:spcAft>
              <a:buClr>
                <a:srgbClr val="FFFFFF"/>
              </a:buClr>
              <a:buSzPts val="2400"/>
              <a:buNone/>
              <a:defRPr sz="2400">
                <a:solidFill>
                  <a:srgbClr val="FFFFFF"/>
                </a:solidFill>
              </a:defRPr>
            </a:lvl9pPr>
          </a:lstStyle>
          <a:p>
            <a:r>
              <a:t>xx%</a:t>
            </a:r>
          </a:p>
        </p:txBody>
      </p:sp>
      <p:sp>
        <p:nvSpPr>
          <p:cNvPr id="38" name="Google Shape;38;p7"/>
          <p:cNvSpPr txBox="1">
            <a:spLocks noGrp="1"/>
          </p:cNvSpPr>
          <p:nvPr>
            <p:ph type="title" idx="5" hasCustomPrompt="1"/>
          </p:nvPr>
        </p:nvSpPr>
        <p:spPr>
          <a:xfrm>
            <a:off x="2715738" y="3289188"/>
            <a:ext cx="775200" cy="77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2400"/>
              <a:buNone/>
              <a:defRPr sz="2400">
                <a:solidFill>
                  <a:srgbClr val="FFFFFF"/>
                </a:solidFill>
              </a:defRPr>
            </a:lvl1pPr>
            <a:lvl2pPr lvl="1" algn="ctr" rtl="0">
              <a:spcBef>
                <a:spcPts val="0"/>
              </a:spcBef>
              <a:spcAft>
                <a:spcPts val="0"/>
              </a:spcAft>
              <a:buClr>
                <a:srgbClr val="FFFFFF"/>
              </a:buClr>
              <a:buSzPts val="2400"/>
              <a:buNone/>
              <a:defRPr sz="2400">
                <a:solidFill>
                  <a:srgbClr val="FFFFFF"/>
                </a:solidFill>
              </a:defRPr>
            </a:lvl2pPr>
            <a:lvl3pPr lvl="2" algn="ctr" rtl="0">
              <a:spcBef>
                <a:spcPts val="0"/>
              </a:spcBef>
              <a:spcAft>
                <a:spcPts val="0"/>
              </a:spcAft>
              <a:buClr>
                <a:srgbClr val="FFFFFF"/>
              </a:buClr>
              <a:buSzPts val="2400"/>
              <a:buNone/>
              <a:defRPr sz="2400">
                <a:solidFill>
                  <a:srgbClr val="FFFFFF"/>
                </a:solidFill>
              </a:defRPr>
            </a:lvl3pPr>
            <a:lvl4pPr lvl="3" algn="ctr" rtl="0">
              <a:spcBef>
                <a:spcPts val="0"/>
              </a:spcBef>
              <a:spcAft>
                <a:spcPts val="0"/>
              </a:spcAft>
              <a:buClr>
                <a:srgbClr val="FFFFFF"/>
              </a:buClr>
              <a:buSzPts val="2400"/>
              <a:buNone/>
              <a:defRPr sz="2400">
                <a:solidFill>
                  <a:srgbClr val="FFFFFF"/>
                </a:solidFill>
              </a:defRPr>
            </a:lvl4pPr>
            <a:lvl5pPr lvl="4" algn="ctr" rtl="0">
              <a:spcBef>
                <a:spcPts val="0"/>
              </a:spcBef>
              <a:spcAft>
                <a:spcPts val="0"/>
              </a:spcAft>
              <a:buClr>
                <a:srgbClr val="FFFFFF"/>
              </a:buClr>
              <a:buSzPts val="2400"/>
              <a:buNone/>
              <a:defRPr sz="2400">
                <a:solidFill>
                  <a:srgbClr val="FFFFFF"/>
                </a:solidFill>
              </a:defRPr>
            </a:lvl5pPr>
            <a:lvl6pPr lvl="5" algn="ctr" rtl="0">
              <a:spcBef>
                <a:spcPts val="0"/>
              </a:spcBef>
              <a:spcAft>
                <a:spcPts val="0"/>
              </a:spcAft>
              <a:buClr>
                <a:srgbClr val="FFFFFF"/>
              </a:buClr>
              <a:buSzPts val="2400"/>
              <a:buNone/>
              <a:defRPr sz="2400">
                <a:solidFill>
                  <a:srgbClr val="FFFFFF"/>
                </a:solidFill>
              </a:defRPr>
            </a:lvl6pPr>
            <a:lvl7pPr lvl="6" algn="ctr" rtl="0">
              <a:spcBef>
                <a:spcPts val="0"/>
              </a:spcBef>
              <a:spcAft>
                <a:spcPts val="0"/>
              </a:spcAft>
              <a:buClr>
                <a:srgbClr val="FFFFFF"/>
              </a:buClr>
              <a:buSzPts val="2400"/>
              <a:buNone/>
              <a:defRPr sz="2400">
                <a:solidFill>
                  <a:srgbClr val="FFFFFF"/>
                </a:solidFill>
              </a:defRPr>
            </a:lvl7pPr>
            <a:lvl8pPr lvl="7" algn="ctr" rtl="0">
              <a:spcBef>
                <a:spcPts val="0"/>
              </a:spcBef>
              <a:spcAft>
                <a:spcPts val="0"/>
              </a:spcAft>
              <a:buClr>
                <a:srgbClr val="FFFFFF"/>
              </a:buClr>
              <a:buSzPts val="2400"/>
              <a:buNone/>
              <a:defRPr sz="2400">
                <a:solidFill>
                  <a:srgbClr val="FFFFFF"/>
                </a:solidFill>
              </a:defRPr>
            </a:lvl8pPr>
            <a:lvl9pPr lvl="8" algn="ctr" rtl="0">
              <a:spcBef>
                <a:spcPts val="0"/>
              </a:spcBef>
              <a:spcAft>
                <a:spcPts val="0"/>
              </a:spcAft>
              <a:buClr>
                <a:srgbClr val="FFFFFF"/>
              </a:buClr>
              <a:buSzPts val="2400"/>
              <a:buNone/>
              <a:defRPr sz="2400">
                <a:solidFill>
                  <a:srgbClr val="FFFFFF"/>
                </a:solidFill>
              </a:defRPr>
            </a:lvl9pPr>
          </a:lstStyle>
          <a:p>
            <a:r>
              <a:t>xx%</a:t>
            </a:r>
          </a:p>
        </p:txBody>
      </p:sp>
      <p:sp>
        <p:nvSpPr>
          <p:cNvPr id="39" name="Google Shape;39;p7"/>
          <p:cNvSpPr txBox="1">
            <a:spLocks noGrp="1"/>
          </p:cNvSpPr>
          <p:nvPr>
            <p:ph type="title" idx="6" hasCustomPrompt="1"/>
          </p:nvPr>
        </p:nvSpPr>
        <p:spPr>
          <a:xfrm>
            <a:off x="5639238" y="3289188"/>
            <a:ext cx="775200" cy="77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2400"/>
              <a:buNone/>
              <a:defRPr sz="2400">
                <a:solidFill>
                  <a:srgbClr val="FFFFFF"/>
                </a:solidFill>
              </a:defRPr>
            </a:lvl1pPr>
            <a:lvl2pPr lvl="1" algn="ctr" rtl="0">
              <a:spcBef>
                <a:spcPts val="0"/>
              </a:spcBef>
              <a:spcAft>
                <a:spcPts val="0"/>
              </a:spcAft>
              <a:buClr>
                <a:srgbClr val="FFFFFF"/>
              </a:buClr>
              <a:buSzPts val="2400"/>
              <a:buNone/>
              <a:defRPr sz="2400">
                <a:solidFill>
                  <a:srgbClr val="FFFFFF"/>
                </a:solidFill>
              </a:defRPr>
            </a:lvl2pPr>
            <a:lvl3pPr lvl="2" algn="ctr" rtl="0">
              <a:spcBef>
                <a:spcPts val="0"/>
              </a:spcBef>
              <a:spcAft>
                <a:spcPts val="0"/>
              </a:spcAft>
              <a:buClr>
                <a:srgbClr val="FFFFFF"/>
              </a:buClr>
              <a:buSzPts val="2400"/>
              <a:buNone/>
              <a:defRPr sz="2400">
                <a:solidFill>
                  <a:srgbClr val="FFFFFF"/>
                </a:solidFill>
              </a:defRPr>
            </a:lvl3pPr>
            <a:lvl4pPr lvl="3" algn="ctr" rtl="0">
              <a:spcBef>
                <a:spcPts val="0"/>
              </a:spcBef>
              <a:spcAft>
                <a:spcPts val="0"/>
              </a:spcAft>
              <a:buClr>
                <a:srgbClr val="FFFFFF"/>
              </a:buClr>
              <a:buSzPts val="2400"/>
              <a:buNone/>
              <a:defRPr sz="2400">
                <a:solidFill>
                  <a:srgbClr val="FFFFFF"/>
                </a:solidFill>
              </a:defRPr>
            </a:lvl4pPr>
            <a:lvl5pPr lvl="4" algn="ctr" rtl="0">
              <a:spcBef>
                <a:spcPts val="0"/>
              </a:spcBef>
              <a:spcAft>
                <a:spcPts val="0"/>
              </a:spcAft>
              <a:buClr>
                <a:srgbClr val="FFFFFF"/>
              </a:buClr>
              <a:buSzPts val="2400"/>
              <a:buNone/>
              <a:defRPr sz="2400">
                <a:solidFill>
                  <a:srgbClr val="FFFFFF"/>
                </a:solidFill>
              </a:defRPr>
            </a:lvl5pPr>
            <a:lvl6pPr lvl="5" algn="ctr" rtl="0">
              <a:spcBef>
                <a:spcPts val="0"/>
              </a:spcBef>
              <a:spcAft>
                <a:spcPts val="0"/>
              </a:spcAft>
              <a:buClr>
                <a:srgbClr val="FFFFFF"/>
              </a:buClr>
              <a:buSzPts val="2400"/>
              <a:buNone/>
              <a:defRPr sz="2400">
                <a:solidFill>
                  <a:srgbClr val="FFFFFF"/>
                </a:solidFill>
              </a:defRPr>
            </a:lvl6pPr>
            <a:lvl7pPr lvl="6" algn="ctr" rtl="0">
              <a:spcBef>
                <a:spcPts val="0"/>
              </a:spcBef>
              <a:spcAft>
                <a:spcPts val="0"/>
              </a:spcAft>
              <a:buClr>
                <a:srgbClr val="FFFFFF"/>
              </a:buClr>
              <a:buSzPts val="2400"/>
              <a:buNone/>
              <a:defRPr sz="2400">
                <a:solidFill>
                  <a:srgbClr val="FFFFFF"/>
                </a:solidFill>
              </a:defRPr>
            </a:lvl7pPr>
            <a:lvl8pPr lvl="7" algn="ctr" rtl="0">
              <a:spcBef>
                <a:spcPts val="0"/>
              </a:spcBef>
              <a:spcAft>
                <a:spcPts val="0"/>
              </a:spcAft>
              <a:buClr>
                <a:srgbClr val="FFFFFF"/>
              </a:buClr>
              <a:buSzPts val="2400"/>
              <a:buNone/>
              <a:defRPr sz="2400">
                <a:solidFill>
                  <a:srgbClr val="FFFFFF"/>
                </a:solidFill>
              </a:defRPr>
            </a:lvl8pPr>
            <a:lvl9pPr lvl="8" algn="ctr" rtl="0">
              <a:spcBef>
                <a:spcPts val="0"/>
              </a:spcBef>
              <a:spcAft>
                <a:spcPts val="0"/>
              </a:spcAft>
              <a:buClr>
                <a:srgbClr val="FFFFFF"/>
              </a:buClr>
              <a:buSzPts val="2400"/>
              <a:buNone/>
              <a:defRPr sz="2400">
                <a:solidFill>
                  <a:srgbClr val="FFFFFF"/>
                </a:solidFill>
              </a:defRPr>
            </a:lvl9pPr>
          </a:lstStyle>
          <a:p>
            <a:r>
              <a:t>xx%</a:t>
            </a:r>
          </a:p>
        </p:txBody>
      </p:sp>
      <p:sp>
        <p:nvSpPr>
          <p:cNvPr id="40" name="Google Shape;40;p7"/>
          <p:cNvSpPr txBox="1">
            <a:spLocks noGrp="1"/>
          </p:cNvSpPr>
          <p:nvPr>
            <p:ph type="body" idx="7"/>
          </p:nvPr>
        </p:nvSpPr>
        <p:spPr>
          <a:xfrm>
            <a:off x="2272700" y="1623462"/>
            <a:ext cx="1704900" cy="991800"/>
          </a:xfrm>
          <a:prstGeom prst="rect">
            <a:avLst/>
          </a:prstGeom>
        </p:spPr>
        <p:txBody>
          <a:bodyPr spcFirstLastPara="1" wrap="square" lIns="91425" tIns="91425" rIns="91425" bIns="91425" anchor="ctr" anchorCtr="0">
            <a:noAutofit/>
          </a:bodyPr>
          <a:lstStyle>
            <a:lvl1pPr marL="457200" lvl="0" indent="-311150" algn="ctr" rtl="0">
              <a:lnSpc>
                <a:spcPct val="100000"/>
              </a:lnSpc>
              <a:spcBef>
                <a:spcPts val="0"/>
              </a:spcBef>
              <a:spcAft>
                <a:spcPts val="0"/>
              </a:spcAft>
              <a:buSzPts val="1300"/>
              <a:buChar char="●"/>
              <a:defRPr sz="1300"/>
            </a:lvl1pPr>
            <a:lvl2pPr marL="914400" lvl="1" indent="-311150" algn="ctr" rtl="0">
              <a:spcBef>
                <a:spcPts val="0"/>
              </a:spcBef>
              <a:spcAft>
                <a:spcPts val="0"/>
              </a:spcAft>
              <a:buSzPts val="1300"/>
              <a:buChar char="○"/>
              <a:defRPr sz="1300"/>
            </a:lvl2pPr>
            <a:lvl3pPr marL="1371600" lvl="2" indent="-311150" algn="ctr" rtl="0">
              <a:spcBef>
                <a:spcPts val="1600"/>
              </a:spcBef>
              <a:spcAft>
                <a:spcPts val="0"/>
              </a:spcAft>
              <a:buSzPts val="1300"/>
              <a:buChar char="■"/>
              <a:defRPr sz="1300"/>
            </a:lvl3pPr>
            <a:lvl4pPr marL="1828800" lvl="3" indent="-311150" algn="ctr" rtl="0">
              <a:spcBef>
                <a:spcPts val="1600"/>
              </a:spcBef>
              <a:spcAft>
                <a:spcPts val="0"/>
              </a:spcAft>
              <a:buSzPts val="1300"/>
              <a:buChar char="●"/>
              <a:defRPr sz="1300"/>
            </a:lvl4pPr>
            <a:lvl5pPr marL="2286000" lvl="4" indent="-311150" algn="ctr" rtl="0">
              <a:spcBef>
                <a:spcPts val="1600"/>
              </a:spcBef>
              <a:spcAft>
                <a:spcPts val="0"/>
              </a:spcAft>
              <a:buSzPts val="1300"/>
              <a:buChar char="○"/>
              <a:defRPr sz="1300"/>
            </a:lvl5pPr>
            <a:lvl6pPr marL="2743200" lvl="5" indent="-311150" algn="ctr" rtl="0">
              <a:spcBef>
                <a:spcPts val="1600"/>
              </a:spcBef>
              <a:spcAft>
                <a:spcPts val="0"/>
              </a:spcAft>
              <a:buSzPts val="1300"/>
              <a:buChar char="■"/>
              <a:defRPr sz="1300"/>
            </a:lvl6pPr>
            <a:lvl7pPr marL="3200400" lvl="6" indent="-311150" algn="ctr" rtl="0">
              <a:spcBef>
                <a:spcPts val="1600"/>
              </a:spcBef>
              <a:spcAft>
                <a:spcPts val="0"/>
              </a:spcAft>
              <a:buSzPts val="1300"/>
              <a:buChar char="●"/>
              <a:defRPr sz="1300"/>
            </a:lvl7pPr>
            <a:lvl8pPr marL="3657600" lvl="7" indent="-311150" algn="ctr" rtl="0">
              <a:spcBef>
                <a:spcPts val="1600"/>
              </a:spcBef>
              <a:spcAft>
                <a:spcPts val="0"/>
              </a:spcAft>
              <a:buSzPts val="1300"/>
              <a:buChar char="○"/>
              <a:defRPr sz="1300"/>
            </a:lvl8pPr>
            <a:lvl9pPr marL="4114800" lvl="8" indent="-311150" algn="ctr" rtl="0">
              <a:spcBef>
                <a:spcPts val="1600"/>
              </a:spcBef>
              <a:spcAft>
                <a:spcPts val="1600"/>
              </a:spcAft>
              <a:buSzPts val="1300"/>
              <a:buChar char="■"/>
              <a:defRPr sz="1300"/>
            </a:lvl9pPr>
          </a:lstStyle>
          <a:p>
            <a:endParaRPr/>
          </a:p>
        </p:txBody>
      </p:sp>
      <p:sp>
        <p:nvSpPr>
          <p:cNvPr id="41" name="Google Shape;41;p7"/>
          <p:cNvSpPr txBox="1">
            <a:spLocks noGrp="1"/>
          </p:cNvSpPr>
          <p:nvPr>
            <p:ph type="body" idx="8"/>
          </p:nvPr>
        </p:nvSpPr>
        <p:spPr>
          <a:xfrm>
            <a:off x="5174188" y="1623462"/>
            <a:ext cx="1704900" cy="991800"/>
          </a:xfrm>
          <a:prstGeom prst="rect">
            <a:avLst/>
          </a:prstGeom>
        </p:spPr>
        <p:txBody>
          <a:bodyPr spcFirstLastPara="1" wrap="square" lIns="91425" tIns="91425" rIns="91425" bIns="91425" anchor="ctr" anchorCtr="0">
            <a:noAutofit/>
          </a:bodyPr>
          <a:lstStyle>
            <a:lvl1pPr marL="457200" lvl="0" indent="-311150" algn="ctr" rtl="0">
              <a:lnSpc>
                <a:spcPct val="100000"/>
              </a:lnSpc>
              <a:spcBef>
                <a:spcPts val="0"/>
              </a:spcBef>
              <a:spcAft>
                <a:spcPts val="0"/>
              </a:spcAft>
              <a:buSzPts val="1300"/>
              <a:buChar char="●"/>
              <a:defRPr sz="1300"/>
            </a:lvl1pPr>
            <a:lvl2pPr marL="914400" lvl="1" indent="-311150" algn="ctr" rtl="0">
              <a:spcBef>
                <a:spcPts val="0"/>
              </a:spcBef>
              <a:spcAft>
                <a:spcPts val="0"/>
              </a:spcAft>
              <a:buSzPts val="1300"/>
              <a:buChar char="○"/>
              <a:defRPr sz="1300"/>
            </a:lvl2pPr>
            <a:lvl3pPr marL="1371600" lvl="2" indent="-311150" algn="ctr" rtl="0">
              <a:spcBef>
                <a:spcPts val="1600"/>
              </a:spcBef>
              <a:spcAft>
                <a:spcPts val="0"/>
              </a:spcAft>
              <a:buSzPts val="1300"/>
              <a:buChar char="■"/>
              <a:defRPr sz="1300"/>
            </a:lvl3pPr>
            <a:lvl4pPr marL="1828800" lvl="3" indent="-311150" algn="ctr" rtl="0">
              <a:spcBef>
                <a:spcPts val="1600"/>
              </a:spcBef>
              <a:spcAft>
                <a:spcPts val="0"/>
              </a:spcAft>
              <a:buSzPts val="1300"/>
              <a:buChar char="●"/>
              <a:defRPr sz="1300"/>
            </a:lvl4pPr>
            <a:lvl5pPr marL="2286000" lvl="4" indent="-311150" algn="ctr" rtl="0">
              <a:spcBef>
                <a:spcPts val="1600"/>
              </a:spcBef>
              <a:spcAft>
                <a:spcPts val="0"/>
              </a:spcAft>
              <a:buSzPts val="1300"/>
              <a:buChar char="○"/>
              <a:defRPr sz="1300"/>
            </a:lvl5pPr>
            <a:lvl6pPr marL="2743200" lvl="5" indent="-311150" algn="ctr" rtl="0">
              <a:spcBef>
                <a:spcPts val="1600"/>
              </a:spcBef>
              <a:spcAft>
                <a:spcPts val="0"/>
              </a:spcAft>
              <a:buSzPts val="1300"/>
              <a:buChar char="■"/>
              <a:defRPr sz="1300"/>
            </a:lvl6pPr>
            <a:lvl7pPr marL="3200400" lvl="6" indent="-311150" algn="ctr" rtl="0">
              <a:spcBef>
                <a:spcPts val="1600"/>
              </a:spcBef>
              <a:spcAft>
                <a:spcPts val="0"/>
              </a:spcAft>
              <a:buSzPts val="1300"/>
              <a:buChar char="●"/>
              <a:defRPr sz="1300"/>
            </a:lvl7pPr>
            <a:lvl8pPr marL="3657600" lvl="7" indent="-311150" algn="ctr" rtl="0">
              <a:spcBef>
                <a:spcPts val="1600"/>
              </a:spcBef>
              <a:spcAft>
                <a:spcPts val="0"/>
              </a:spcAft>
              <a:buSzPts val="1300"/>
              <a:buChar char="○"/>
              <a:defRPr sz="1300"/>
            </a:lvl8pPr>
            <a:lvl9pPr marL="4114800" lvl="8" indent="-311150" algn="ctr" rtl="0">
              <a:spcBef>
                <a:spcPts val="1600"/>
              </a:spcBef>
              <a:spcAft>
                <a:spcPts val="1600"/>
              </a:spcAft>
              <a:buSzPts val="1300"/>
              <a:buChar char="■"/>
              <a:defRPr sz="1300"/>
            </a:lvl9pPr>
          </a:lstStyle>
          <a:p>
            <a:endParaRPr/>
          </a:p>
        </p:txBody>
      </p:sp>
      <p:sp>
        <p:nvSpPr>
          <p:cNvPr id="42" name="Google Shape;42;p7"/>
          <p:cNvSpPr txBox="1">
            <a:spLocks noGrp="1"/>
          </p:cNvSpPr>
          <p:nvPr>
            <p:ph type="title" idx="9" hasCustomPrompt="1"/>
          </p:nvPr>
        </p:nvSpPr>
        <p:spPr>
          <a:xfrm>
            <a:off x="4188300" y="1731838"/>
            <a:ext cx="775200" cy="77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2400"/>
              <a:buNone/>
              <a:defRPr sz="2400">
                <a:solidFill>
                  <a:srgbClr val="FFFFFF"/>
                </a:solidFill>
              </a:defRPr>
            </a:lvl1pPr>
            <a:lvl2pPr lvl="1" algn="ctr" rtl="0">
              <a:spcBef>
                <a:spcPts val="0"/>
              </a:spcBef>
              <a:spcAft>
                <a:spcPts val="0"/>
              </a:spcAft>
              <a:buClr>
                <a:srgbClr val="FFFFFF"/>
              </a:buClr>
              <a:buSzPts val="2400"/>
              <a:buNone/>
              <a:defRPr sz="2400">
                <a:solidFill>
                  <a:srgbClr val="FFFFFF"/>
                </a:solidFill>
              </a:defRPr>
            </a:lvl2pPr>
            <a:lvl3pPr lvl="2" algn="ctr" rtl="0">
              <a:spcBef>
                <a:spcPts val="0"/>
              </a:spcBef>
              <a:spcAft>
                <a:spcPts val="0"/>
              </a:spcAft>
              <a:buClr>
                <a:srgbClr val="FFFFFF"/>
              </a:buClr>
              <a:buSzPts val="2400"/>
              <a:buNone/>
              <a:defRPr sz="2400">
                <a:solidFill>
                  <a:srgbClr val="FFFFFF"/>
                </a:solidFill>
              </a:defRPr>
            </a:lvl3pPr>
            <a:lvl4pPr lvl="3" algn="ctr" rtl="0">
              <a:spcBef>
                <a:spcPts val="0"/>
              </a:spcBef>
              <a:spcAft>
                <a:spcPts val="0"/>
              </a:spcAft>
              <a:buClr>
                <a:srgbClr val="FFFFFF"/>
              </a:buClr>
              <a:buSzPts val="2400"/>
              <a:buNone/>
              <a:defRPr sz="2400">
                <a:solidFill>
                  <a:srgbClr val="FFFFFF"/>
                </a:solidFill>
              </a:defRPr>
            </a:lvl4pPr>
            <a:lvl5pPr lvl="4" algn="ctr" rtl="0">
              <a:spcBef>
                <a:spcPts val="0"/>
              </a:spcBef>
              <a:spcAft>
                <a:spcPts val="0"/>
              </a:spcAft>
              <a:buClr>
                <a:srgbClr val="FFFFFF"/>
              </a:buClr>
              <a:buSzPts val="2400"/>
              <a:buNone/>
              <a:defRPr sz="2400">
                <a:solidFill>
                  <a:srgbClr val="FFFFFF"/>
                </a:solidFill>
              </a:defRPr>
            </a:lvl5pPr>
            <a:lvl6pPr lvl="5" algn="ctr" rtl="0">
              <a:spcBef>
                <a:spcPts val="0"/>
              </a:spcBef>
              <a:spcAft>
                <a:spcPts val="0"/>
              </a:spcAft>
              <a:buClr>
                <a:srgbClr val="FFFFFF"/>
              </a:buClr>
              <a:buSzPts val="2400"/>
              <a:buNone/>
              <a:defRPr sz="2400">
                <a:solidFill>
                  <a:srgbClr val="FFFFFF"/>
                </a:solidFill>
              </a:defRPr>
            </a:lvl6pPr>
            <a:lvl7pPr lvl="6" algn="ctr" rtl="0">
              <a:spcBef>
                <a:spcPts val="0"/>
              </a:spcBef>
              <a:spcAft>
                <a:spcPts val="0"/>
              </a:spcAft>
              <a:buClr>
                <a:srgbClr val="FFFFFF"/>
              </a:buClr>
              <a:buSzPts val="2400"/>
              <a:buNone/>
              <a:defRPr sz="2400">
                <a:solidFill>
                  <a:srgbClr val="FFFFFF"/>
                </a:solidFill>
              </a:defRPr>
            </a:lvl7pPr>
            <a:lvl8pPr lvl="7" algn="ctr" rtl="0">
              <a:spcBef>
                <a:spcPts val="0"/>
              </a:spcBef>
              <a:spcAft>
                <a:spcPts val="0"/>
              </a:spcAft>
              <a:buClr>
                <a:srgbClr val="FFFFFF"/>
              </a:buClr>
              <a:buSzPts val="2400"/>
              <a:buNone/>
              <a:defRPr sz="2400">
                <a:solidFill>
                  <a:srgbClr val="FFFFFF"/>
                </a:solidFill>
              </a:defRPr>
            </a:lvl8pPr>
            <a:lvl9pPr lvl="8" algn="ctr" rtl="0">
              <a:spcBef>
                <a:spcPts val="0"/>
              </a:spcBef>
              <a:spcAft>
                <a:spcPts val="0"/>
              </a:spcAft>
              <a:buClr>
                <a:srgbClr val="FFFFFF"/>
              </a:buClr>
              <a:buSzPts val="2400"/>
              <a:buNone/>
              <a:defRPr sz="2400">
                <a:solidFill>
                  <a:srgbClr val="FFFFFF"/>
                </a:solidFill>
              </a:defRPr>
            </a:lvl9pPr>
          </a:lstStyle>
          <a:p>
            <a:r>
              <a:t>xx%</a:t>
            </a:r>
          </a:p>
        </p:txBody>
      </p:sp>
      <p:sp>
        <p:nvSpPr>
          <p:cNvPr id="43" name="Google Shape;43;p7"/>
          <p:cNvSpPr txBox="1">
            <a:spLocks noGrp="1"/>
          </p:cNvSpPr>
          <p:nvPr>
            <p:ph type="title" idx="13" hasCustomPrompt="1"/>
          </p:nvPr>
        </p:nvSpPr>
        <p:spPr>
          <a:xfrm>
            <a:off x="7090200" y="1731800"/>
            <a:ext cx="775200" cy="77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2400"/>
              <a:buNone/>
              <a:defRPr sz="2400">
                <a:solidFill>
                  <a:srgbClr val="FFFFFF"/>
                </a:solidFill>
              </a:defRPr>
            </a:lvl1pPr>
            <a:lvl2pPr lvl="1" algn="ctr" rtl="0">
              <a:spcBef>
                <a:spcPts val="0"/>
              </a:spcBef>
              <a:spcAft>
                <a:spcPts val="0"/>
              </a:spcAft>
              <a:buClr>
                <a:srgbClr val="FFFFFF"/>
              </a:buClr>
              <a:buSzPts val="2400"/>
              <a:buNone/>
              <a:defRPr sz="2400">
                <a:solidFill>
                  <a:srgbClr val="FFFFFF"/>
                </a:solidFill>
              </a:defRPr>
            </a:lvl2pPr>
            <a:lvl3pPr lvl="2" algn="ctr" rtl="0">
              <a:spcBef>
                <a:spcPts val="0"/>
              </a:spcBef>
              <a:spcAft>
                <a:spcPts val="0"/>
              </a:spcAft>
              <a:buClr>
                <a:srgbClr val="FFFFFF"/>
              </a:buClr>
              <a:buSzPts val="2400"/>
              <a:buNone/>
              <a:defRPr sz="2400">
                <a:solidFill>
                  <a:srgbClr val="FFFFFF"/>
                </a:solidFill>
              </a:defRPr>
            </a:lvl3pPr>
            <a:lvl4pPr lvl="3" algn="ctr" rtl="0">
              <a:spcBef>
                <a:spcPts val="0"/>
              </a:spcBef>
              <a:spcAft>
                <a:spcPts val="0"/>
              </a:spcAft>
              <a:buClr>
                <a:srgbClr val="FFFFFF"/>
              </a:buClr>
              <a:buSzPts val="2400"/>
              <a:buNone/>
              <a:defRPr sz="2400">
                <a:solidFill>
                  <a:srgbClr val="FFFFFF"/>
                </a:solidFill>
              </a:defRPr>
            </a:lvl4pPr>
            <a:lvl5pPr lvl="4" algn="ctr" rtl="0">
              <a:spcBef>
                <a:spcPts val="0"/>
              </a:spcBef>
              <a:spcAft>
                <a:spcPts val="0"/>
              </a:spcAft>
              <a:buClr>
                <a:srgbClr val="FFFFFF"/>
              </a:buClr>
              <a:buSzPts val="2400"/>
              <a:buNone/>
              <a:defRPr sz="2400">
                <a:solidFill>
                  <a:srgbClr val="FFFFFF"/>
                </a:solidFill>
              </a:defRPr>
            </a:lvl5pPr>
            <a:lvl6pPr lvl="5" algn="ctr" rtl="0">
              <a:spcBef>
                <a:spcPts val="0"/>
              </a:spcBef>
              <a:spcAft>
                <a:spcPts val="0"/>
              </a:spcAft>
              <a:buClr>
                <a:srgbClr val="FFFFFF"/>
              </a:buClr>
              <a:buSzPts val="2400"/>
              <a:buNone/>
              <a:defRPr sz="2400">
                <a:solidFill>
                  <a:srgbClr val="FFFFFF"/>
                </a:solidFill>
              </a:defRPr>
            </a:lvl6pPr>
            <a:lvl7pPr lvl="6" algn="ctr" rtl="0">
              <a:spcBef>
                <a:spcPts val="0"/>
              </a:spcBef>
              <a:spcAft>
                <a:spcPts val="0"/>
              </a:spcAft>
              <a:buClr>
                <a:srgbClr val="FFFFFF"/>
              </a:buClr>
              <a:buSzPts val="2400"/>
              <a:buNone/>
              <a:defRPr sz="2400">
                <a:solidFill>
                  <a:srgbClr val="FFFFFF"/>
                </a:solidFill>
              </a:defRPr>
            </a:lvl7pPr>
            <a:lvl8pPr lvl="7" algn="ctr" rtl="0">
              <a:spcBef>
                <a:spcPts val="0"/>
              </a:spcBef>
              <a:spcAft>
                <a:spcPts val="0"/>
              </a:spcAft>
              <a:buClr>
                <a:srgbClr val="FFFFFF"/>
              </a:buClr>
              <a:buSzPts val="2400"/>
              <a:buNone/>
              <a:defRPr sz="2400">
                <a:solidFill>
                  <a:srgbClr val="FFFFFF"/>
                </a:solidFill>
              </a:defRPr>
            </a:lvl8pPr>
            <a:lvl9pPr lvl="8" algn="ctr" rtl="0">
              <a:spcBef>
                <a:spcPts val="0"/>
              </a:spcBef>
              <a:spcAft>
                <a:spcPts val="0"/>
              </a:spcAft>
              <a:buClr>
                <a:srgbClr val="FFFFFF"/>
              </a:buClr>
              <a:buSzPts val="2400"/>
              <a:buNone/>
              <a:defRPr sz="2400">
                <a:solidFill>
                  <a:srgbClr val="FFFFFF"/>
                </a:solidFill>
              </a:defRPr>
            </a:lvl9pPr>
          </a:lstStyle>
          <a:p>
            <a:r>
              <a:t>xx%</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4"/>
        <p:cNvGrpSpPr/>
        <p:nvPr/>
      </p:nvGrpSpPr>
      <p:grpSpPr>
        <a:xfrm>
          <a:off x="0" y="0"/>
          <a:ext cx="0" cy="0"/>
          <a:chOff x="0" y="0"/>
          <a:chExt cx="0" cy="0"/>
        </a:xfrm>
      </p:grpSpPr>
      <p:sp>
        <p:nvSpPr>
          <p:cNvPr id="45" name="Google Shape;45;p8"/>
          <p:cNvSpPr txBox="1">
            <a:spLocks noGrp="1"/>
          </p:cNvSpPr>
          <p:nvPr>
            <p:ph type="title"/>
          </p:nvPr>
        </p:nvSpPr>
        <p:spPr>
          <a:xfrm>
            <a:off x="4899000" y="1453263"/>
            <a:ext cx="3348600" cy="4128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6" name="Google Shape;46;p8"/>
          <p:cNvSpPr txBox="1">
            <a:spLocks noGrp="1"/>
          </p:cNvSpPr>
          <p:nvPr>
            <p:ph type="body" idx="1"/>
          </p:nvPr>
        </p:nvSpPr>
        <p:spPr>
          <a:xfrm>
            <a:off x="5209500" y="2186501"/>
            <a:ext cx="2808000" cy="15039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rgbClr val="F9A74E"/>
              </a:buClr>
              <a:buSzPts val="1800"/>
              <a:buFont typeface="Montserrat"/>
              <a:buChar char="●"/>
              <a:defRPr sz="1300">
                <a:latin typeface="Montserrat"/>
                <a:ea typeface="Montserrat"/>
                <a:cs typeface="Montserrat"/>
                <a:sym typeface="Montserrat"/>
              </a:defRPr>
            </a:lvl1pPr>
            <a:lvl2pPr marL="914400" lvl="1" indent="-317500" algn="ctr">
              <a:spcBef>
                <a:spcPts val="1600"/>
              </a:spcBef>
              <a:spcAft>
                <a:spcPts val="0"/>
              </a:spcAft>
              <a:buClr>
                <a:srgbClr val="313C42"/>
              </a:buClr>
              <a:buSzPts val="1400"/>
              <a:buFont typeface="Montserrat"/>
              <a:buChar char="○"/>
              <a:defRPr sz="1300"/>
            </a:lvl2pPr>
            <a:lvl3pPr marL="1371600" lvl="2" indent="-317500" algn="ctr">
              <a:spcBef>
                <a:spcPts val="1600"/>
              </a:spcBef>
              <a:spcAft>
                <a:spcPts val="0"/>
              </a:spcAft>
              <a:buClr>
                <a:srgbClr val="313C42"/>
              </a:buClr>
              <a:buSzPts val="1400"/>
              <a:buFont typeface="Montserrat"/>
              <a:buChar char="■"/>
              <a:defRPr sz="1300"/>
            </a:lvl3pPr>
            <a:lvl4pPr marL="1828800" lvl="3" indent="-317500" algn="ctr">
              <a:spcBef>
                <a:spcPts val="1600"/>
              </a:spcBef>
              <a:spcAft>
                <a:spcPts val="0"/>
              </a:spcAft>
              <a:buClr>
                <a:srgbClr val="313C42"/>
              </a:buClr>
              <a:buSzPts val="1400"/>
              <a:buFont typeface="Montserrat"/>
              <a:buChar char="●"/>
              <a:defRPr sz="1300"/>
            </a:lvl4pPr>
            <a:lvl5pPr marL="2286000" lvl="4" indent="-317500" algn="ctr">
              <a:spcBef>
                <a:spcPts val="1600"/>
              </a:spcBef>
              <a:spcAft>
                <a:spcPts val="0"/>
              </a:spcAft>
              <a:buClr>
                <a:srgbClr val="313C42"/>
              </a:buClr>
              <a:buSzPts val="1400"/>
              <a:buFont typeface="Montserrat"/>
              <a:buChar char="○"/>
              <a:defRPr sz="1300"/>
            </a:lvl5pPr>
            <a:lvl6pPr marL="2743200" lvl="5" indent="-317500" algn="ctr">
              <a:spcBef>
                <a:spcPts val="1600"/>
              </a:spcBef>
              <a:spcAft>
                <a:spcPts val="0"/>
              </a:spcAft>
              <a:buClr>
                <a:srgbClr val="313C42"/>
              </a:buClr>
              <a:buSzPts val="1400"/>
              <a:buFont typeface="Montserrat"/>
              <a:buChar char="■"/>
              <a:defRPr sz="1300"/>
            </a:lvl6pPr>
            <a:lvl7pPr marL="3200400" lvl="6" indent="-317500" algn="ctr">
              <a:spcBef>
                <a:spcPts val="1600"/>
              </a:spcBef>
              <a:spcAft>
                <a:spcPts val="0"/>
              </a:spcAft>
              <a:buClr>
                <a:srgbClr val="313C42"/>
              </a:buClr>
              <a:buSzPts val="1400"/>
              <a:buFont typeface="Montserrat"/>
              <a:buChar char="●"/>
              <a:defRPr sz="1300"/>
            </a:lvl7pPr>
            <a:lvl8pPr marL="3657600" lvl="7" indent="-317500" algn="ctr">
              <a:spcBef>
                <a:spcPts val="1600"/>
              </a:spcBef>
              <a:spcAft>
                <a:spcPts val="0"/>
              </a:spcAft>
              <a:buClr>
                <a:srgbClr val="313C42"/>
              </a:buClr>
              <a:buSzPts val="1400"/>
              <a:buFont typeface="Montserrat"/>
              <a:buChar char="○"/>
              <a:defRPr sz="1300"/>
            </a:lvl8pPr>
            <a:lvl9pPr marL="4114800" lvl="8" indent="-317500" algn="ctr">
              <a:spcBef>
                <a:spcPts val="1600"/>
              </a:spcBef>
              <a:spcAft>
                <a:spcPts val="1600"/>
              </a:spcAft>
              <a:buClr>
                <a:srgbClr val="313C42"/>
              </a:buClr>
              <a:buSzPts val="1400"/>
              <a:buFont typeface="Montserrat"/>
              <a:buChar char="■"/>
              <a:defRPr sz="1300"/>
            </a:lvl9pPr>
          </a:lstStyle>
          <a:p>
            <a:endParaRPr/>
          </a:p>
        </p:txBody>
      </p:sp>
      <p:sp>
        <p:nvSpPr>
          <p:cNvPr id="47" name="Google Shape;47;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8"/>
        <p:cNvGrpSpPr/>
        <p:nvPr/>
      </p:nvGrpSpPr>
      <p:grpSpPr>
        <a:xfrm>
          <a:off x="0" y="0"/>
          <a:ext cx="0" cy="0"/>
          <a:chOff x="0" y="0"/>
          <a:chExt cx="0" cy="0"/>
        </a:xfrm>
      </p:grpSpPr>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50" name="Google Shape;50;p9"/>
          <p:cNvSpPr txBox="1">
            <a:spLocks noGrp="1"/>
          </p:cNvSpPr>
          <p:nvPr>
            <p:ph type="title"/>
          </p:nvPr>
        </p:nvSpPr>
        <p:spPr>
          <a:xfrm>
            <a:off x="1028700" y="2631550"/>
            <a:ext cx="2355000" cy="644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900"/>
              <a:buNone/>
              <a:defRPr sz="2900"/>
            </a:lvl1pPr>
            <a:lvl2pPr lvl="1" algn="ctr" rtl="0">
              <a:spcBef>
                <a:spcPts val="0"/>
              </a:spcBef>
              <a:spcAft>
                <a:spcPts val="0"/>
              </a:spcAft>
              <a:buSzPts val="2900"/>
              <a:buNone/>
              <a:defRPr sz="2900"/>
            </a:lvl2pPr>
            <a:lvl3pPr lvl="2" algn="ctr" rtl="0">
              <a:spcBef>
                <a:spcPts val="0"/>
              </a:spcBef>
              <a:spcAft>
                <a:spcPts val="0"/>
              </a:spcAft>
              <a:buSzPts val="2900"/>
              <a:buNone/>
              <a:defRPr sz="2900"/>
            </a:lvl3pPr>
            <a:lvl4pPr lvl="3" algn="ctr" rtl="0">
              <a:spcBef>
                <a:spcPts val="0"/>
              </a:spcBef>
              <a:spcAft>
                <a:spcPts val="0"/>
              </a:spcAft>
              <a:buSzPts val="2900"/>
              <a:buNone/>
              <a:defRPr sz="2900"/>
            </a:lvl4pPr>
            <a:lvl5pPr lvl="4" algn="ctr" rtl="0">
              <a:spcBef>
                <a:spcPts val="0"/>
              </a:spcBef>
              <a:spcAft>
                <a:spcPts val="0"/>
              </a:spcAft>
              <a:buSzPts val="2900"/>
              <a:buNone/>
              <a:defRPr sz="2900"/>
            </a:lvl5pPr>
            <a:lvl6pPr lvl="5" algn="ctr" rtl="0">
              <a:spcBef>
                <a:spcPts val="0"/>
              </a:spcBef>
              <a:spcAft>
                <a:spcPts val="0"/>
              </a:spcAft>
              <a:buSzPts val="2900"/>
              <a:buNone/>
              <a:defRPr sz="2900"/>
            </a:lvl6pPr>
            <a:lvl7pPr lvl="6" algn="ctr" rtl="0">
              <a:spcBef>
                <a:spcPts val="0"/>
              </a:spcBef>
              <a:spcAft>
                <a:spcPts val="0"/>
              </a:spcAft>
              <a:buSzPts val="2900"/>
              <a:buNone/>
              <a:defRPr sz="2900"/>
            </a:lvl7pPr>
            <a:lvl8pPr lvl="7" algn="ctr" rtl="0">
              <a:spcBef>
                <a:spcPts val="0"/>
              </a:spcBef>
              <a:spcAft>
                <a:spcPts val="0"/>
              </a:spcAft>
              <a:buSzPts val="2900"/>
              <a:buNone/>
              <a:defRPr sz="2900"/>
            </a:lvl8pPr>
            <a:lvl9pPr lvl="8" algn="ctr" rtl="0">
              <a:spcBef>
                <a:spcPts val="0"/>
              </a:spcBef>
              <a:spcAft>
                <a:spcPts val="0"/>
              </a:spcAft>
              <a:buSzPts val="2900"/>
              <a:buNone/>
              <a:defRPr sz="2900"/>
            </a:lvl9pPr>
          </a:lstStyle>
          <a:p>
            <a:endParaRPr/>
          </a:p>
        </p:txBody>
      </p:sp>
      <p:sp>
        <p:nvSpPr>
          <p:cNvPr id="51" name="Google Shape;51;p9"/>
          <p:cNvSpPr txBox="1">
            <a:spLocks noGrp="1"/>
          </p:cNvSpPr>
          <p:nvPr>
            <p:ph type="subTitle" idx="1"/>
          </p:nvPr>
        </p:nvSpPr>
        <p:spPr>
          <a:xfrm>
            <a:off x="3715625" y="1736825"/>
            <a:ext cx="1934700" cy="1235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2" name="Google Shape;52;p9"/>
          <p:cNvSpPr txBox="1">
            <a:spLocks noGrp="1"/>
          </p:cNvSpPr>
          <p:nvPr>
            <p:ph type="title" idx="2" hasCustomPrompt="1"/>
          </p:nvPr>
        </p:nvSpPr>
        <p:spPr>
          <a:xfrm>
            <a:off x="1028700" y="1432500"/>
            <a:ext cx="2355000" cy="11070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25764"/>
              </a:buClr>
              <a:buSzPts val="6500"/>
              <a:buFont typeface="Quicksand Medium"/>
              <a:buNone/>
              <a:defRPr sz="6500" b="0">
                <a:solidFill>
                  <a:srgbClr val="F25764"/>
                </a:solidFill>
                <a:latin typeface="Quicksand Medium"/>
                <a:ea typeface="Quicksand Medium"/>
                <a:cs typeface="Quicksand Medium"/>
                <a:sym typeface="Quicksand Medium"/>
              </a:defRPr>
            </a:lvl1pPr>
            <a:lvl2pPr lvl="1"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2pPr>
            <a:lvl3pPr lvl="2"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3pPr>
            <a:lvl4pPr lvl="3"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4pPr>
            <a:lvl5pPr lvl="4"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5pPr>
            <a:lvl6pPr lvl="5"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6pPr>
            <a:lvl7pPr lvl="6"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7pPr>
            <a:lvl8pPr lvl="7"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8pPr>
            <a:lvl9pPr lvl="8" algn="ctr" rtl="0">
              <a:spcBef>
                <a:spcPts val="0"/>
              </a:spcBef>
              <a:spcAft>
                <a:spcPts val="0"/>
              </a:spcAft>
              <a:buSzPts val="12000"/>
              <a:buFont typeface="Quicksand Medium"/>
              <a:buNone/>
              <a:defRPr sz="12000" b="0">
                <a:latin typeface="Quicksand Medium"/>
                <a:ea typeface="Quicksand Medium"/>
                <a:cs typeface="Quicksand Medium"/>
                <a:sym typeface="Quicksand Medium"/>
              </a:defRPr>
            </a:lvl9pPr>
          </a:lstStyle>
          <a:p>
            <a:r>
              <a:t>xx%</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3"/>
        <p:cNvGrpSpPr/>
        <p:nvPr/>
      </p:nvGrpSpPr>
      <p:grpSpPr>
        <a:xfrm>
          <a:off x="0" y="0"/>
          <a:ext cx="0" cy="0"/>
          <a:chOff x="0" y="0"/>
          <a:chExt cx="0" cy="0"/>
        </a:xfrm>
      </p:grpSpPr>
      <p:sp>
        <p:nvSpPr>
          <p:cNvPr id="54" name="Google Shape;5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55" name="Google Shape;55;p10"/>
          <p:cNvSpPr txBox="1">
            <a:spLocks noGrp="1"/>
          </p:cNvSpPr>
          <p:nvPr>
            <p:ph type="title"/>
          </p:nvPr>
        </p:nvSpPr>
        <p:spPr>
          <a:xfrm>
            <a:off x="3605600" y="2936900"/>
            <a:ext cx="2290200" cy="197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6"/>
        <p:cNvGrpSpPr/>
        <p:nvPr/>
      </p:nvGrpSpPr>
      <p:grpSpPr>
        <a:xfrm>
          <a:off x="0" y="0"/>
          <a:ext cx="0" cy="0"/>
          <a:chOff x="0" y="0"/>
          <a:chExt cx="0" cy="0"/>
        </a:xfrm>
      </p:grpSpPr>
      <p:sp>
        <p:nvSpPr>
          <p:cNvPr id="57" name="Google Shape;57;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8" name="Google Shape;58;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9" name="Google Shape;5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2A438C"/>
              </a:buClr>
              <a:buSzPts val="2800"/>
              <a:buFont typeface="Quicksand"/>
              <a:buNone/>
              <a:defRPr sz="2800" b="1">
                <a:solidFill>
                  <a:srgbClr val="2A438C"/>
                </a:solidFill>
                <a:latin typeface="Quicksand"/>
                <a:ea typeface="Quicksand"/>
                <a:cs typeface="Quicksand"/>
                <a:sym typeface="Quicksand"/>
              </a:defRPr>
            </a:lvl1pPr>
            <a:lvl2pPr lvl="1">
              <a:spcBef>
                <a:spcPts val="0"/>
              </a:spcBef>
              <a:spcAft>
                <a:spcPts val="0"/>
              </a:spcAft>
              <a:buClr>
                <a:srgbClr val="2A438C"/>
              </a:buClr>
              <a:buSzPts val="2800"/>
              <a:buFont typeface="Quicksand"/>
              <a:buNone/>
              <a:defRPr sz="2800" b="1">
                <a:solidFill>
                  <a:srgbClr val="2A438C"/>
                </a:solidFill>
                <a:latin typeface="Quicksand"/>
                <a:ea typeface="Quicksand"/>
                <a:cs typeface="Quicksand"/>
                <a:sym typeface="Quicksand"/>
              </a:defRPr>
            </a:lvl2pPr>
            <a:lvl3pPr lvl="2">
              <a:spcBef>
                <a:spcPts val="0"/>
              </a:spcBef>
              <a:spcAft>
                <a:spcPts val="0"/>
              </a:spcAft>
              <a:buClr>
                <a:srgbClr val="2A438C"/>
              </a:buClr>
              <a:buSzPts val="2800"/>
              <a:buFont typeface="Quicksand"/>
              <a:buNone/>
              <a:defRPr sz="2800" b="1">
                <a:solidFill>
                  <a:srgbClr val="2A438C"/>
                </a:solidFill>
                <a:latin typeface="Quicksand"/>
                <a:ea typeface="Quicksand"/>
                <a:cs typeface="Quicksand"/>
                <a:sym typeface="Quicksand"/>
              </a:defRPr>
            </a:lvl3pPr>
            <a:lvl4pPr lvl="3">
              <a:spcBef>
                <a:spcPts val="0"/>
              </a:spcBef>
              <a:spcAft>
                <a:spcPts val="0"/>
              </a:spcAft>
              <a:buClr>
                <a:srgbClr val="2A438C"/>
              </a:buClr>
              <a:buSzPts val="2800"/>
              <a:buFont typeface="Quicksand"/>
              <a:buNone/>
              <a:defRPr sz="2800" b="1">
                <a:solidFill>
                  <a:srgbClr val="2A438C"/>
                </a:solidFill>
                <a:latin typeface="Quicksand"/>
                <a:ea typeface="Quicksand"/>
                <a:cs typeface="Quicksand"/>
                <a:sym typeface="Quicksand"/>
              </a:defRPr>
            </a:lvl4pPr>
            <a:lvl5pPr lvl="4">
              <a:spcBef>
                <a:spcPts val="0"/>
              </a:spcBef>
              <a:spcAft>
                <a:spcPts val="0"/>
              </a:spcAft>
              <a:buClr>
                <a:srgbClr val="2A438C"/>
              </a:buClr>
              <a:buSzPts val="2800"/>
              <a:buFont typeface="Quicksand"/>
              <a:buNone/>
              <a:defRPr sz="2800" b="1">
                <a:solidFill>
                  <a:srgbClr val="2A438C"/>
                </a:solidFill>
                <a:latin typeface="Quicksand"/>
                <a:ea typeface="Quicksand"/>
                <a:cs typeface="Quicksand"/>
                <a:sym typeface="Quicksand"/>
              </a:defRPr>
            </a:lvl5pPr>
            <a:lvl6pPr lvl="5">
              <a:spcBef>
                <a:spcPts val="0"/>
              </a:spcBef>
              <a:spcAft>
                <a:spcPts val="0"/>
              </a:spcAft>
              <a:buClr>
                <a:srgbClr val="2A438C"/>
              </a:buClr>
              <a:buSzPts val="2800"/>
              <a:buFont typeface="Quicksand"/>
              <a:buNone/>
              <a:defRPr sz="2800" b="1">
                <a:solidFill>
                  <a:srgbClr val="2A438C"/>
                </a:solidFill>
                <a:latin typeface="Quicksand"/>
                <a:ea typeface="Quicksand"/>
                <a:cs typeface="Quicksand"/>
                <a:sym typeface="Quicksand"/>
              </a:defRPr>
            </a:lvl6pPr>
            <a:lvl7pPr lvl="6">
              <a:spcBef>
                <a:spcPts val="0"/>
              </a:spcBef>
              <a:spcAft>
                <a:spcPts val="0"/>
              </a:spcAft>
              <a:buClr>
                <a:srgbClr val="2A438C"/>
              </a:buClr>
              <a:buSzPts val="2800"/>
              <a:buFont typeface="Quicksand"/>
              <a:buNone/>
              <a:defRPr sz="2800" b="1">
                <a:solidFill>
                  <a:srgbClr val="2A438C"/>
                </a:solidFill>
                <a:latin typeface="Quicksand"/>
                <a:ea typeface="Quicksand"/>
                <a:cs typeface="Quicksand"/>
                <a:sym typeface="Quicksand"/>
              </a:defRPr>
            </a:lvl7pPr>
            <a:lvl8pPr lvl="7">
              <a:spcBef>
                <a:spcPts val="0"/>
              </a:spcBef>
              <a:spcAft>
                <a:spcPts val="0"/>
              </a:spcAft>
              <a:buClr>
                <a:srgbClr val="2A438C"/>
              </a:buClr>
              <a:buSzPts val="2800"/>
              <a:buFont typeface="Quicksand"/>
              <a:buNone/>
              <a:defRPr sz="2800" b="1">
                <a:solidFill>
                  <a:srgbClr val="2A438C"/>
                </a:solidFill>
                <a:latin typeface="Quicksand"/>
                <a:ea typeface="Quicksand"/>
                <a:cs typeface="Quicksand"/>
                <a:sym typeface="Quicksand"/>
              </a:defRPr>
            </a:lvl8pPr>
            <a:lvl9pPr lvl="8">
              <a:spcBef>
                <a:spcPts val="0"/>
              </a:spcBef>
              <a:spcAft>
                <a:spcPts val="0"/>
              </a:spcAft>
              <a:buClr>
                <a:srgbClr val="2A438C"/>
              </a:buClr>
              <a:buSzPts val="2800"/>
              <a:buFont typeface="Quicksand"/>
              <a:buNone/>
              <a:defRPr sz="2800" b="1">
                <a:solidFill>
                  <a:srgbClr val="2A438C"/>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2A438C"/>
              </a:buClr>
              <a:buSzPts val="1800"/>
              <a:buFont typeface="Raleway"/>
              <a:buChar char="●"/>
              <a:defRPr sz="1800">
                <a:solidFill>
                  <a:srgbClr val="2A438C"/>
                </a:solidFill>
                <a:latin typeface="Raleway"/>
                <a:ea typeface="Raleway"/>
                <a:cs typeface="Raleway"/>
                <a:sym typeface="Raleway"/>
              </a:defRPr>
            </a:lvl1pPr>
            <a:lvl2pPr marL="914400" lvl="1" indent="-317500">
              <a:lnSpc>
                <a:spcPct val="115000"/>
              </a:lnSpc>
              <a:spcBef>
                <a:spcPts val="1600"/>
              </a:spcBef>
              <a:spcAft>
                <a:spcPts val="0"/>
              </a:spcAft>
              <a:buClr>
                <a:srgbClr val="2A438C"/>
              </a:buClr>
              <a:buSzPts val="1400"/>
              <a:buFont typeface="Raleway"/>
              <a:buChar char="○"/>
              <a:defRPr>
                <a:solidFill>
                  <a:srgbClr val="2A438C"/>
                </a:solidFill>
                <a:latin typeface="Raleway"/>
                <a:ea typeface="Raleway"/>
                <a:cs typeface="Raleway"/>
                <a:sym typeface="Raleway"/>
              </a:defRPr>
            </a:lvl2pPr>
            <a:lvl3pPr marL="1371600" lvl="2" indent="-317500">
              <a:lnSpc>
                <a:spcPct val="115000"/>
              </a:lnSpc>
              <a:spcBef>
                <a:spcPts val="1600"/>
              </a:spcBef>
              <a:spcAft>
                <a:spcPts val="0"/>
              </a:spcAft>
              <a:buClr>
                <a:srgbClr val="2A438C"/>
              </a:buClr>
              <a:buSzPts val="1400"/>
              <a:buFont typeface="Raleway"/>
              <a:buChar char="■"/>
              <a:defRPr>
                <a:solidFill>
                  <a:srgbClr val="2A438C"/>
                </a:solidFill>
                <a:latin typeface="Raleway"/>
                <a:ea typeface="Raleway"/>
                <a:cs typeface="Raleway"/>
                <a:sym typeface="Raleway"/>
              </a:defRPr>
            </a:lvl3pPr>
            <a:lvl4pPr marL="1828800" lvl="3" indent="-317500">
              <a:lnSpc>
                <a:spcPct val="115000"/>
              </a:lnSpc>
              <a:spcBef>
                <a:spcPts val="1600"/>
              </a:spcBef>
              <a:spcAft>
                <a:spcPts val="0"/>
              </a:spcAft>
              <a:buClr>
                <a:srgbClr val="2A438C"/>
              </a:buClr>
              <a:buSzPts val="1400"/>
              <a:buFont typeface="Raleway"/>
              <a:buChar char="●"/>
              <a:defRPr>
                <a:solidFill>
                  <a:srgbClr val="2A438C"/>
                </a:solidFill>
                <a:latin typeface="Raleway"/>
                <a:ea typeface="Raleway"/>
                <a:cs typeface="Raleway"/>
                <a:sym typeface="Raleway"/>
              </a:defRPr>
            </a:lvl4pPr>
            <a:lvl5pPr marL="2286000" lvl="4" indent="-317500">
              <a:lnSpc>
                <a:spcPct val="115000"/>
              </a:lnSpc>
              <a:spcBef>
                <a:spcPts val="1600"/>
              </a:spcBef>
              <a:spcAft>
                <a:spcPts val="0"/>
              </a:spcAft>
              <a:buClr>
                <a:srgbClr val="2A438C"/>
              </a:buClr>
              <a:buSzPts val="1400"/>
              <a:buFont typeface="Raleway"/>
              <a:buChar char="○"/>
              <a:defRPr>
                <a:solidFill>
                  <a:srgbClr val="2A438C"/>
                </a:solidFill>
                <a:latin typeface="Raleway"/>
                <a:ea typeface="Raleway"/>
                <a:cs typeface="Raleway"/>
                <a:sym typeface="Raleway"/>
              </a:defRPr>
            </a:lvl5pPr>
            <a:lvl6pPr marL="2743200" lvl="5" indent="-317500">
              <a:lnSpc>
                <a:spcPct val="115000"/>
              </a:lnSpc>
              <a:spcBef>
                <a:spcPts val="1600"/>
              </a:spcBef>
              <a:spcAft>
                <a:spcPts val="0"/>
              </a:spcAft>
              <a:buClr>
                <a:srgbClr val="2A438C"/>
              </a:buClr>
              <a:buSzPts val="1400"/>
              <a:buFont typeface="Raleway"/>
              <a:buChar char="■"/>
              <a:defRPr>
                <a:solidFill>
                  <a:srgbClr val="2A438C"/>
                </a:solidFill>
                <a:latin typeface="Raleway"/>
                <a:ea typeface="Raleway"/>
                <a:cs typeface="Raleway"/>
                <a:sym typeface="Raleway"/>
              </a:defRPr>
            </a:lvl6pPr>
            <a:lvl7pPr marL="3200400" lvl="6" indent="-317500">
              <a:lnSpc>
                <a:spcPct val="115000"/>
              </a:lnSpc>
              <a:spcBef>
                <a:spcPts val="1600"/>
              </a:spcBef>
              <a:spcAft>
                <a:spcPts val="0"/>
              </a:spcAft>
              <a:buClr>
                <a:srgbClr val="2A438C"/>
              </a:buClr>
              <a:buSzPts val="1400"/>
              <a:buFont typeface="Raleway"/>
              <a:buChar char="●"/>
              <a:defRPr>
                <a:solidFill>
                  <a:srgbClr val="2A438C"/>
                </a:solidFill>
                <a:latin typeface="Raleway"/>
                <a:ea typeface="Raleway"/>
                <a:cs typeface="Raleway"/>
                <a:sym typeface="Raleway"/>
              </a:defRPr>
            </a:lvl7pPr>
            <a:lvl8pPr marL="3657600" lvl="7" indent="-317500">
              <a:lnSpc>
                <a:spcPct val="115000"/>
              </a:lnSpc>
              <a:spcBef>
                <a:spcPts val="1600"/>
              </a:spcBef>
              <a:spcAft>
                <a:spcPts val="0"/>
              </a:spcAft>
              <a:buClr>
                <a:srgbClr val="2A438C"/>
              </a:buClr>
              <a:buSzPts val="1400"/>
              <a:buFont typeface="Raleway"/>
              <a:buChar char="○"/>
              <a:defRPr>
                <a:solidFill>
                  <a:srgbClr val="2A438C"/>
                </a:solidFill>
                <a:latin typeface="Raleway"/>
                <a:ea typeface="Raleway"/>
                <a:cs typeface="Raleway"/>
                <a:sym typeface="Raleway"/>
              </a:defRPr>
            </a:lvl8pPr>
            <a:lvl9pPr marL="4114800" lvl="8" indent="-317500">
              <a:lnSpc>
                <a:spcPct val="115000"/>
              </a:lnSpc>
              <a:spcBef>
                <a:spcPts val="1600"/>
              </a:spcBef>
              <a:spcAft>
                <a:spcPts val="1600"/>
              </a:spcAft>
              <a:buClr>
                <a:srgbClr val="2A438C"/>
              </a:buClr>
              <a:buSzPts val="1400"/>
              <a:buFont typeface="Raleway"/>
              <a:buChar char="■"/>
              <a:defRPr>
                <a:solidFill>
                  <a:srgbClr val="2A438C"/>
                </a:solidFill>
                <a:latin typeface="Raleway"/>
                <a:ea typeface="Raleway"/>
                <a:cs typeface="Raleway"/>
                <a:sym typeface="Raleway"/>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6" r:id="rId13"/>
    <p:sldLayoutId id="2147483668" r:id="rId14"/>
    <p:sldLayoutId id="2147483670" r:id="rId15"/>
    <p:sldLayoutId id="2147483671" r:id="rId16"/>
    <p:sldLayoutId id="2147483672" r:id="rId17"/>
    <p:sldLayoutId id="2147483673" r:id="rId18"/>
    <p:sldLayoutId id="2147483674"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asem_1801@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grpSp>
        <p:nvGrpSpPr>
          <p:cNvPr id="309" name="Google Shape;309;p31"/>
          <p:cNvGrpSpPr/>
          <p:nvPr/>
        </p:nvGrpSpPr>
        <p:grpSpPr>
          <a:xfrm>
            <a:off x="5026986" y="136089"/>
            <a:ext cx="456754" cy="456754"/>
            <a:chOff x="5026986" y="136089"/>
            <a:chExt cx="456754" cy="456754"/>
          </a:xfrm>
        </p:grpSpPr>
        <p:sp>
          <p:nvSpPr>
            <p:cNvPr id="310" name="Google Shape;310;p31"/>
            <p:cNvSpPr/>
            <p:nvPr/>
          </p:nvSpPr>
          <p:spPr>
            <a:xfrm>
              <a:off x="5026986" y="136089"/>
              <a:ext cx="456754" cy="456754"/>
            </a:xfrm>
            <a:custGeom>
              <a:avLst/>
              <a:gdLst/>
              <a:ahLst/>
              <a:cxnLst/>
              <a:rect l="l" t="t" r="r" b="b"/>
              <a:pathLst>
                <a:path w="13935" h="13935" extrusionOk="0">
                  <a:moveTo>
                    <a:pt x="6968" y="0"/>
                  </a:moveTo>
                  <a:cubicBezTo>
                    <a:pt x="3104" y="0"/>
                    <a:pt x="0" y="3136"/>
                    <a:pt x="0" y="6968"/>
                  </a:cubicBezTo>
                  <a:cubicBezTo>
                    <a:pt x="0" y="10831"/>
                    <a:pt x="3104" y="13935"/>
                    <a:pt x="6968" y="13935"/>
                  </a:cubicBezTo>
                  <a:cubicBezTo>
                    <a:pt x="10800" y="13935"/>
                    <a:pt x="13935" y="10831"/>
                    <a:pt x="13935" y="6968"/>
                  </a:cubicBezTo>
                  <a:cubicBezTo>
                    <a:pt x="13935" y="3136"/>
                    <a:pt x="10800" y="0"/>
                    <a:pt x="6968"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1"/>
            <p:cNvSpPr/>
            <p:nvPr/>
          </p:nvSpPr>
          <p:spPr>
            <a:xfrm>
              <a:off x="5168159" y="375102"/>
              <a:ext cx="193092" cy="100463"/>
            </a:xfrm>
            <a:custGeom>
              <a:avLst/>
              <a:gdLst/>
              <a:ahLst/>
              <a:cxnLst/>
              <a:rect l="l" t="t" r="r" b="b"/>
              <a:pathLst>
                <a:path w="5891" h="3065" extrusionOk="0">
                  <a:moveTo>
                    <a:pt x="5146" y="1"/>
                  </a:moveTo>
                  <a:cubicBezTo>
                    <a:pt x="4675" y="1"/>
                    <a:pt x="4001" y="351"/>
                    <a:pt x="2946" y="562"/>
                  </a:cubicBezTo>
                  <a:cubicBezTo>
                    <a:pt x="1362" y="847"/>
                    <a:pt x="412" y="562"/>
                    <a:pt x="95" y="1164"/>
                  </a:cubicBezTo>
                  <a:cubicBezTo>
                    <a:pt x="0" y="1354"/>
                    <a:pt x="32" y="1544"/>
                    <a:pt x="32" y="1639"/>
                  </a:cubicBezTo>
                  <a:cubicBezTo>
                    <a:pt x="159" y="2304"/>
                    <a:pt x="697" y="2811"/>
                    <a:pt x="1394" y="3064"/>
                  </a:cubicBezTo>
                  <a:cubicBezTo>
                    <a:pt x="1932" y="2304"/>
                    <a:pt x="2851" y="1829"/>
                    <a:pt x="3769" y="1797"/>
                  </a:cubicBezTo>
                  <a:cubicBezTo>
                    <a:pt x="4307" y="1797"/>
                    <a:pt x="4814" y="1924"/>
                    <a:pt x="5321" y="2114"/>
                  </a:cubicBezTo>
                  <a:cubicBezTo>
                    <a:pt x="5701" y="1671"/>
                    <a:pt x="5891" y="1101"/>
                    <a:pt x="5796" y="562"/>
                  </a:cubicBezTo>
                  <a:cubicBezTo>
                    <a:pt x="5764" y="499"/>
                    <a:pt x="5733" y="309"/>
                    <a:pt x="5574" y="151"/>
                  </a:cubicBezTo>
                  <a:cubicBezTo>
                    <a:pt x="5451" y="44"/>
                    <a:pt x="5311" y="1"/>
                    <a:pt x="5146"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1"/>
            <p:cNvSpPr/>
            <p:nvPr/>
          </p:nvSpPr>
          <p:spPr>
            <a:xfrm>
              <a:off x="5213818" y="434004"/>
              <a:ext cx="128750" cy="48838"/>
            </a:xfrm>
            <a:custGeom>
              <a:avLst/>
              <a:gdLst/>
              <a:ahLst/>
              <a:cxnLst/>
              <a:rect l="l" t="t" r="r" b="b"/>
              <a:pathLst>
                <a:path w="3928" h="1490" extrusionOk="0">
                  <a:moveTo>
                    <a:pt x="2376" y="0"/>
                  </a:moveTo>
                  <a:cubicBezTo>
                    <a:pt x="1458" y="32"/>
                    <a:pt x="539" y="539"/>
                    <a:pt x="1" y="1267"/>
                  </a:cubicBezTo>
                  <a:cubicBezTo>
                    <a:pt x="354" y="1413"/>
                    <a:pt x="763" y="1490"/>
                    <a:pt x="1199" y="1490"/>
                  </a:cubicBezTo>
                  <a:cubicBezTo>
                    <a:pt x="1427" y="1490"/>
                    <a:pt x="1662" y="1469"/>
                    <a:pt x="1901" y="1425"/>
                  </a:cubicBezTo>
                  <a:cubicBezTo>
                    <a:pt x="2756" y="1267"/>
                    <a:pt x="3484" y="855"/>
                    <a:pt x="3928" y="317"/>
                  </a:cubicBezTo>
                  <a:cubicBezTo>
                    <a:pt x="3421" y="127"/>
                    <a:pt x="2914" y="0"/>
                    <a:pt x="2376" y="0"/>
                  </a:cubicBezTo>
                  <a:close/>
                </a:path>
              </a:pathLst>
            </a:custGeom>
            <a:solidFill>
              <a:srgbClr val="FFAC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1"/>
            <p:cNvSpPr/>
            <p:nvPr/>
          </p:nvSpPr>
          <p:spPr>
            <a:xfrm>
              <a:off x="5048783" y="260447"/>
              <a:ext cx="157824" cy="138288"/>
            </a:xfrm>
            <a:custGeom>
              <a:avLst/>
              <a:gdLst/>
              <a:ahLst/>
              <a:cxnLst/>
              <a:rect l="l" t="t" r="r" b="b"/>
              <a:pathLst>
                <a:path w="4815" h="4219" extrusionOk="0">
                  <a:moveTo>
                    <a:pt x="3631" y="1"/>
                  </a:moveTo>
                  <a:cubicBezTo>
                    <a:pt x="3593" y="1"/>
                    <a:pt x="3554" y="3"/>
                    <a:pt x="3516" y="7"/>
                  </a:cubicBezTo>
                  <a:cubicBezTo>
                    <a:pt x="2946" y="102"/>
                    <a:pt x="2471" y="577"/>
                    <a:pt x="2407" y="1115"/>
                  </a:cubicBezTo>
                  <a:cubicBezTo>
                    <a:pt x="2202" y="730"/>
                    <a:pt x="1746" y="469"/>
                    <a:pt x="1294" y="469"/>
                  </a:cubicBezTo>
                  <a:cubicBezTo>
                    <a:pt x="1189" y="469"/>
                    <a:pt x="1084" y="483"/>
                    <a:pt x="982" y="513"/>
                  </a:cubicBezTo>
                  <a:cubicBezTo>
                    <a:pt x="380" y="672"/>
                    <a:pt x="0" y="1305"/>
                    <a:pt x="159" y="1875"/>
                  </a:cubicBezTo>
                  <a:cubicBezTo>
                    <a:pt x="285" y="2287"/>
                    <a:pt x="666" y="2572"/>
                    <a:pt x="1046" y="2825"/>
                  </a:cubicBezTo>
                  <a:cubicBezTo>
                    <a:pt x="1679" y="3269"/>
                    <a:pt x="2312" y="3712"/>
                    <a:pt x="2946" y="4155"/>
                  </a:cubicBezTo>
                  <a:cubicBezTo>
                    <a:pt x="2977" y="4187"/>
                    <a:pt x="3009" y="4187"/>
                    <a:pt x="3009" y="4219"/>
                  </a:cubicBezTo>
                  <a:cubicBezTo>
                    <a:pt x="3041" y="4187"/>
                    <a:pt x="3041" y="4155"/>
                    <a:pt x="3072" y="4124"/>
                  </a:cubicBezTo>
                  <a:cubicBezTo>
                    <a:pt x="3484" y="3490"/>
                    <a:pt x="3896" y="2825"/>
                    <a:pt x="4339" y="2192"/>
                  </a:cubicBezTo>
                  <a:cubicBezTo>
                    <a:pt x="4561" y="1812"/>
                    <a:pt x="4814" y="1400"/>
                    <a:pt x="4782" y="957"/>
                  </a:cubicBezTo>
                  <a:cubicBezTo>
                    <a:pt x="4723" y="423"/>
                    <a:pt x="4192" y="1"/>
                    <a:pt x="3631"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1"/>
            <p:cNvSpPr/>
            <p:nvPr/>
          </p:nvSpPr>
          <p:spPr>
            <a:xfrm>
              <a:off x="5272981" y="225965"/>
              <a:ext cx="158873" cy="137469"/>
            </a:xfrm>
            <a:custGeom>
              <a:avLst/>
              <a:gdLst/>
              <a:ahLst/>
              <a:cxnLst/>
              <a:rect l="l" t="t" r="r" b="b"/>
              <a:pathLst>
                <a:path w="4847" h="4194" extrusionOk="0">
                  <a:moveTo>
                    <a:pt x="3682" y="1"/>
                  </a:moveTo>
                  <a:cubicBezTo>
                    <a:pt x="3627" y="1"/>
                    <a:pt x="3571" y="5"/>
                    <a:pt x="3516" y="14"/>
                  </a:cubicBezTo>
                  <a:cubicBezTo>
                    <a:pt x="2946" y="77"/>
                    <a:pt x="2471" y="552"/>
                    <a:pt x="2439" y="1090"/>
                  </a:cubicBezTo>
                  <a:cubicBezTo>
                    <a:pt x="2208" y="705"/>
                    <a:pt x="1769" y="445"/>
                    <a:pt x="1307" y="445"/>
                  </a:cubicBezTo>
                  <a:cubicBezTo>
                    <a:pt x="1199" y="445"/>
                    <a:pt x="1090" y="459"/>
                    <a:pt x="983" y="489"/>
                  </a:cubicBezTo>
                  <a:cubicBezTo>
                    <a:pt x="413" y="647"/>
                    <a:pt x="1" y="1312"/>
                    <a:pt x="159" y="1850"/>
                  </a:cubicBezTo>
                  <a:cubicBezTo>
                    <a:pt x="286" y="2262"/>
                    <a:pt x="698" y="2547"/>
                    <a:pt x="1046" y="2800"/>
                  </a:cubicBezTo>
                  <a:cubicBezTo>
                    <a:pt x="1679" y="3244"/>
                    <a:pt x="2344" y="3687"/>
                    <a:pt x="2978" y="4131"/>
                  </a:cubicBezTo>
                  <a:cubicBezTo>
                    <a:pt x="2978" y="4162"/>
                    <a:pt x="3010" y="4162"/>
                    <a:pt x="3041" y="4194"/>
                  </a:cubicBezTo>
                  <a:cubicBezTo>
                    <a:pt x="3041" y="4162"/>
                    <a:pt x="3073" y="4131"/>
                    <a:pt x="3073" y="4131"/>
                  </a:cubicBezTo>
                  <a:cubicBezTo>
                    <a:pt x="3485" y="3465"/>
                    <a:pt x="3928" y="2800"/>
                    <a:pt x="4340" y="2167"/>
                  </a:cubicBezTo>
                  <a:cubicBezTo>
                    <a:pt x="4593" y="1787"/>
                    <a:pt x="4846" y="1375"/>
                    <a:pt x="4783" y="932"/>
                  </a:cubicBezTo>
                  <a:cubicBezTo>
                    <a:pt x="4754" y="414"/>
                    <a:pt x="4229" y="1"/>
                    <a:pt x="3682"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5" name="Google Shape;315;p31"/>
          <p:cNvGrpSpPr/>
          <p:nvPr/>
        </p:nvGrpSpPr>
        <p:grpSpPr>
          <a:xfrm>
            <a:off x="7786065" y="1649601"/>
            <a:ext cx="892761" cy="211808"/>
            <a:chOff x="7786065" y="1739826"/>
            <a:chExt cx="892761" cy="211808"/>
          </a:xfrm>
        </p:grpSpPr>
        <p:sp>
          <p:nvSpPr>
            <p:cNvPr id="316" name="Google Shape;316;p31"/>
            <p:cNvSpPr/>
            <p:nvPr/>
          </p:nvSpPr>
          <p:spPr>
            <a:xfrm>
              <a:off x="7786065" y="1739826"/>
              <a:ext cx="892761" cy="211808"/>
            </a:xfrm>
            <a:custGeom>
              <a:avLst/>
              <a:gdLst/>
              <a:ahLst/>
              <a:cxnLst/>
              <a:rect l="l" t="t" r="r" b="b"/>
              <a:pathLst>
                <a:path w="27237" h="6462" extrusionOk="0">
                  <a:moveTo>
                    <a:pt x="3231" y="1"/>
                  </a:moveTo>
                  <a:cubicBezTo>
                    <a:pt x="1458" y="1"/>
                    <a:pt x="1" y="1458"/>
                    <a:pt x="1" y="3231"/>
                  </a:cubicBezTo>
                  <a:cubicBezTo>
                    <a:pt x="1" y="5004"/>
                    <a:pt x="1458" y="6461"/>
                    <a:pt x="3231" y="6461"/>
                  </a:cubicBezTo>
                  <a:lnTo>
                    <a:pt x="24038" y="6461"/>
                  </a:lnTo>
                  <a:cubicBezTo>
                    <a:pt x="25811" y="6461"/>
                    <a:pt x="27236" y="5004"/>
                    <a:pt x="27236" y="3231"/>
                  </a:cubicBezTo>
                  <a:cubicBezTo>
                    <a:pt x="27236" y="1458"/>
                    <a:pt x="25811" y="1"/>
                    <a:pt x="24038"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1"/>
            <p:cNvSpPr/>
            <p:nvPr/>
          </p:nvSpPr>
          <p:spPr>
            <a:xfrm>
              <a:off x="7837985" y="1787190"/>
              <a:ext cx="123538" cy="116721"/>
            </a:xfrm>
            <a:custGeom>
              <a:avLst/>
              <a:gdLst/>
              <a:ahLst/>
              <a:cxnLst/>
              <a:rect l="l" t="t" r="r" b="b"/>
              <a:pathLst>
                <a:path w="3769" h="3561" extrusionOk="0">
                  <a:moveTo>
                    <a:pt x="1917" y="0"/>
                  </a:moveTo>
                  <a:cubicBezTo>
                    <a:pt x="1853" y="0"/>
                    <a:pt x="1787" y="33"/>
                    <a:pt x="1742" y="108"/>
                  </a:cubicBezTo>
                  <a:lnTo>
                    <a:pt x="1299" y="963"/>
                  </a:lnTo>
                  <a:cubicBezTo>
                    <a:pt x="1267" y="994"/>
                    <a:pt x="1235" y="1026"/>
                    <a:pt x="1172" y="1058"/>
                  </a:cubicBezTo>
                  <a:lnTo>
                    <a:pt x="222" y="1153"/>
                  </a:lnTo>
                  <a:cubicBezTo>
                    <a:pt x="64" y="1184"/>
                    <a:pt x="0" y="1374"/>
                    <a:pt x="95" y="1469"/>
                  </a:cubicBezTo>
                  <a:lnTo>
                    <a:pt x="760" y="2166"/>
                  </a:lnTo>
                  <a:cubicBezTo>
                    <a:pt x="792" y="2229"/>
                    <a:pt x="824" y="2293"/>
                    <a:pt x="824" y="2324"/>
                  </a:cubicBezTo>
                  <a:lnTo>
                    <a:pt x="634" y="3274"/>
                  </a:lnTo>
                  <a:cubicBezTo>
                    <a:pt x="608" y="3404"/>
                    <a:pt x="709" y="3513"/>
                    <a:pt x="817" y="3513"/>
                  </a:cubicBezTo>
                  <a:cubicBezTo>
                    <a:pt x="840" y="3513"/>
                    <a:pt x="864" y="3508"/>
                    <a:pt x="887" y="3496"/>
                  </a:cubicBezTo>
                  <a:lnTo>
                    <a:pt x="1742" y="3053"/>
                  </a:lnTo>
                  <a:cubicBezTo>
                    <a:pt x="1774" y="3037"/>
                    <a:pt x="1805" y="3029"/>
                    <a:pt x="1837" y="3029"/>
                  </a:cubicBezTo>
                  <a:cubicBezTo>
                    <a:pt x="1869" y="3029"/>
                    <a:pt x="1900" y="3037"/>
                    <a:pt x="1932" y="3053"/>
                  </a:cubicBezTo>
                  <a:lnTo>
                    <a:pt x="2755" y="3528"/>
                  </a:lnTo>
                  <a:cubicBezTo>
                    <a:pt x="2786" y="3550"/>
                    <a:pt x="2818" y="3561"/>
                    <a:pt x="2849" y="3561"/>
                  </a:cubicBezTo>
                  <a:cubicBezTo>
                    <a:pt x="2949" y="3561"/>
                    <a:pt x="3040" y="3458"/>
                    <a:pt x="3040" y="3338"/>
                  </a:cubicBezTo>
                  <a:lnTo>
                    <a:pt x="2882" y="2388"/>
                  </a:lnTo>
                  <a:cubicBezTo>
                    <a:pt x="2882" y="2324"/>
                    <a:pt x="2914" y="2261"/>
                    <a:pt x="2945" y="2229"/>
                  </a:cubicBezTo>
                  <a:lnTo>
                    <a:pt x="3674" y="1564"/>
                  </a:lnTo>
                  <a:cubicBezTo>
                    <a:pt x="3769" y="1469"/>
                    <a:pt x="3706" y="1279"/>
                    <a:pt x="3579" y="1248"/>
                  </a:cubicBezTo>
                  <a:lnTo>
                    <a:pt x="2629" y="1089"/>
                  </a:lnTo>
                  <a:cubicBezTo>
                    <a:pt x="2565" y="1089"/>
                    <a:pt x="2502" y="1026"/>
                    <a:pt x="2470" y="994"/>
                  </a:cubicBezTo>
                  <a:lnTo>
                    <a:pt x="2090" y="108"/>
                  </a:lnTo>
                  <a:cubicBezTo>
                    <a:pt x="2057" y="41"/>
                    <a:pt x="1988" y="0"/>
                    <a:pt x="1917"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1"/>
            <p:cNvSpPr/>
            <p:nvPr/>
          </p:nvSpPr>
          <p:spPr>
            <a:xfrm>
              <a:off x="8010296" y="1787190"/>
              <a:ext cx="124587" cy="116721"/>
            </a:xfrm>
            <a:custGeom>
              <a:avLst/>
              <a:gdLst/>
              <a:ahLst/>
              <a:cxnLst/>
              <a:rect l="l" t="t" r="r" b="b"/>
              <a:pathLst>
                <a:path w="3801" h="3561" extrusionOk="0">
                  <a:moveTo>
                    <a:pt x="1922" y="0"/>
                  </a:moveTo>
                  <a:cubicBezTo>
                    <a:pt x="1862" y="0"/>
                    <a:pt x="1804" y="33"/>
                    <a:pt x="1774" y="108"/>
                  </a:cubicBezTo>
                  <a:lnTo>
                    <a:pt x="1330" y="963"/>
                  </a:lnTo>
                  <a:cubicBezTo>
                    <a:pt x="1299" y="994"/>
                    <a:pt x="1235" y="1026"/>
                    <a:pt x="1172" y="1058"/>
                  </a:cubicBezTo>
                  <a:lnTo>
                    <a:pt x="222" y="1153"/>
                  </a:lnTo>
                  <a:cubicBezTo>
                    <a:pt x="95" y="1184"/>
                    <a:pt x="0" y="1374"/>
                    <a:pt x="127" y="1469"/>
                  </a:cubicBezTo>
                  <a:lnTo>
                    <a:pt x="792" y="2166"/>
                  </a:lnTo>
                  <a:cubicBezTo>
                    <a:pt x="824" y="2229"/>
                    <a:pt x="855" y="2293"/>
                    <a:pt x="824" y="2324"/>
                  </a:cubicBezTo>
                  <a:lnTo>
                    <a:pt x="634" y="3274"/>
                  </a:lnTo>
                  <a:cubicBezTo>
                    <a:pt x="608" y="3404"/>
                    <a:pt x="709" y="3513"/>
                    <a:pt x="834" y="3513"/>
                  </a:cubicBezTo>
                  <a:cubicBezTo>
                    <a:pt x="862" y="3513"/>
                    <a:pt x="890" y="3508"/>
                    <a:pt x="919" y="3496"/>
                  </a:cubicBezTo>
                  <a:lnTo>
                    <a:pt x="1774" y="3053"/>
                  </a:lnTo>
                  <a:cubicBezTo>
                    <a:pt x="1805" y="3037"/>
                    <a:pt x="1837" y="3029"/>
                    <a:pt x="1865" y="3029"/>
                  </a:cubicBezTo>
                  <a:cubicBezTo>
                    <a:pt x="1893" y="3029"/>
                    <a:pt x="1916" y="3037"/>
                    <a:pt x="1932" y="3053"/>
                  </a:cubicBezTo>
                  <a:lnTo>
                    <a:pt x="2787" y="3528"/>
                  </a:lnTo>
                  <a:cubicBezTo>
                    <a:pt x="2817" y="3550"/>
                    <a:pt x="2849" y="3561"/>
                    <a:pt x="2880" y="3561"/>
                  </a:cubicBezTo>
                  <a:cubicBezTo>
                    <a:pt x="2979" y="3561"/>
                    <a:pt x="3065" y="3458"/>
                    <a:pt x="3041" y="3338"/>
                  </a:cubicBezTo>
                  <a:lnTo>
                    <a:pt x="2914" y="2388"/>
                  </a:lnTo>
                  <a:cubicBezTo>
                    <a:pt x="2914" y="2324"/>
                    <a:pt x="2946" y="2261"/>
                    <a:pt x="2977" y="2229"/>
                  </a:cubicBezTo>
                  <a:lnTo>
                    <a:pt x="3674" y="1564"/>
                  </a:lnTo>
                  <a:cubicBezTo>
                    <a:pt x="3801" y="1469"/>
                    <a:pt x="3737" y="1279"/>
                    <a:pt x="3579" y="1248"/>
                  </a:cubicBezTo>
                  <a:lnTo>
                    <a:pt x="2629" y="1089"/>
                  </a:lnTo>
                  <a:cubicBezTo>
                    <a:pt x="2566" y="1089"/>
                    <a:pt x="2534" y="1026"/>
                    <a:pt x="2502" y="994"/>
                  </a:cubicBezTo>
                  <a:lnTo>
                    <a:pt x="2090" y="108"/>
                  </a:lnTo>
                  <a:cubicBezTo>
                    <a:pt x="2057" y="41"/>
                    <a:pt x="1988" y="0"/>
                    <a:pt x="1922"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1"/>
            <p:cNvSpPr/>
            <p:nvPr/>
          </p:nvSpPr>
          <p:spPr>
            <a:xfrm>
              <a:off x="8175331" y="1787190"/>
              <a:ext cx="124587" cy="116721"/>
            </a:xfrm>
            <a:custGeom>
              <a:avLst/>
              <a:gdLst/>
              <a:ahLst/>
              <a:cxnLst/>
              <a:rect l="l" t="t" r="r" b="b"/>
              <a:pathLst>
                <a:path w="3801" h="3561" extrusionOk="0">
                  <a:moveTo>
                    <a:pt x="1922" y="0"/>
                  </a:moveTo>
                  <a:cubicBezTo>
                    <a:pt x="1862" y="0"/>
                    <a:pt x="1804" y="33"/>
                    <a:pt x="1774" y="108"/>
                  </a:cubicBezTo>
                  <a:lnTo>
                    <a:pt x="1331" y="963"/>
                  </a:lnTo>
                  <a:cubicBezTo>
                    <a:pt x="1299" y="994"/>
                    <a:pt x="1236" y="1026"/>
                    <a:pt x="1172" y="1058"/>
                  </a:cubicBezTo>
                  <a:lnTo>
                    <a:pt x="222" y="1153"/>
                  </a:lnTo>
                  <a:cubicBezTo>
                    <a:pt x="96" y="1184"/>
                    <a:pt x="1" y="1374"/>
                    <a:pt x="127" y="1469"/>
                  </a:cubicBezTo>
                  <a:lnTo>
                    <a:pt x="792" y="2166"/>
                  </a:lnTo>
                  <a:cubicBezTo>
                    <a:pt x="824" y="2229"/>
                    <a:pt x="856" y="2293"/>
                    <a:pt x="824" y="2324"/>
                  </a:cubicBezTo>
                  <a:lnTo>
                    <a:pt x="634" y="3274"/>
                  </a:lnTo>
                  <a:cubicBezTo>
                    <a:pt x="608" y="3404"/>
                    <a:pt x="710" y="3513"/>
                    <a:pt x="835" y="3513"/>
                  </a:cubicBezTo>
                  <a:cubicBezTo>
                    <a:pt x="862" y="3513"/>
                    <a:pt x="891" y="3508"/>
                    <a:pt x="919" y="3496"/>
                  </a:cubicBezTo>
                  <a:lnTo>
                    <a:pt x="1774" y="3053"/>
                  </a:lnTo>
                  <a:cubicBezTo>
                    <a:pt x="1806" y="3037"/>
                    <a:pt x="1838" y="3029"/>
                    <a:pt x="1865" y="3029"/>
                  </a:cubicBezTo>
                  <a:cubicBezTo>
                    <a:pt x="1893" y="3029"/>
                    <a:pt x="1917" y="3037"/>
                    <a:pt x="1933" y="3053"/>
                  </a:cubicBezTo>
                  <a:lnTo>
                    <a:pt x="2788" y="3528"/>
                  </a:lnTo>
                  <a:cubicBezTo>
                    <a:pt x="2818" y="3550"/>
                    <a:pt x="2850" y="3561"/>
                    <a:pt x="2881" y="3561"/>
                  </a:cubicBezTo>
                  <a:cubicBezTo>
                    <a:pt x="2979" y="3561"/>
                    <a:pt x="3065" y="3458"/>
                    <a:pt x="3041" y="3338"/>
                  </a:cubicBezTo>
                  <a:lnTo>
                    <a:pt x="2914" y="2388"/>
                  </a:lnTo>
                  <a:cubicBezTo>
                    <a:pt x="2914" y="2324"/>
                    <a:pt x="2946" y="2261"/>
                    <a:pt x="2978" y="2229"/>
                  </a:cubicBezTo>
                  <a:lnTo>
                    <a:pt x="3674" y="1564"/>
                  </a:lnTo>
                  <a:cubicBezTo>
                    <a:pt x="3801" y="1469"/>
                    <a:pt x="3738" y="1279"/>
                    <a:pt x="3579" y="1248"/>
                  </a:cubicBezTo>
                  <a:lnTo>
                    <a:pt x="2629" y="1089"/>
                  </a:lnTo>
                  <a:cubicBezTo>
                    <a:pt x="2566" y="1089"/>
                    <a:pt x="2534" y="1026"/>
                    <a:pt x="2503" y="994"/>
                  </a:cubicBezTo>
                  <a:lnTo>
                    <a:pt x="2091" y="108"/>
                  </a:lnTo>
                  <a:cubicBezTo>
                    <a:pt x="2057" y="41"/>
                    <a:pt x="1989" y="0"/>
                    <a:pt x="1922"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1"/>
            <p:cNvSpPr/>
            <p:nvPr/>
          </p:nvSpPr>
          <p:spPr>
            <a:xfrm>
              <a:off x="8341414" y="1787190"/>
              <a:ext cx="123571" cy="116721"/>
            </a:xfrm>
            <a:custGeom>
              <a:avLst/>
              <a:gdLst/>
              <a:ahLst/>
              <a:cxnLst/>
              <a:rect l="l" t="t" r="r" b="b"/>
              <a:pathLst>
                <a:path w="3770" h="3561" extrusionOk="0">
                  <a:moveTo>
                    <a:pt x="1922" y="0"/>
                  </a:moveTo>
                  <a:cubicBezTo>
                    <a:pt x="1862" y="0"/>
                    <a:pt x="1804" y="33"/>
                    <a:pt x="1774" y="108"/>
                  </a:cubicBezTo>
                  <a:lnTo>
                    <a:pt x="1299" y="963"/>
                  </a:lnTo>
                  <a:cubicBezTo>
                    <a:pt x="1299" y="994"/>
                    <a:pt x="1236" y="1026"/>
                    <a:pt x="1173" y="1058"/>
                  </a:cubicBezTo>
                  <a:lnTo>
                    <a:pt x="222" y="1153"/>
                  </a:lnTo>
                  <a:cubicBezTo>
                    <a:pt x="64" y="1184"/>
                    <a:pt x="1" y="1374"/>
                    <a:pt x="96" y="1469"/>
                  </a:cubicBezTo>
                  <a:lnTo>
                    <a:pt x="761" y="2166"/>
                  </a:lnTo>
                  <a:cubicBezTo>
                    <a:pt x="824" y="2229"/>
                    <a:pt x="824" y="2293"/>
                    <a:pt x="824" y="2324"/>
                  </a:cubicBezTo>
                  <a:lnTo>
                    <a:pt x="634" y="3274"/>
                  </a:lnTo>
                  <a:cubicBezTo>
                    <a:pt x="608" y="3404"/>
                    <a:pt x="710" y="3513"/>
                    <a:pt x="817" y="3513"/>
                  </a:cubicBezTo>
                  <a:cubicBezTo>
                    <a:pt x="841" y="3513"/>
                    <a:pt x="865" y="3508"/>
                    <a:pt x="887" y="3496"/>
                  </a:cubicBezTo>
                  <a:lnTo>
                    <a:pt x="1743" y="3053"/>
                  </a:lnTo>
                  <a:cubicBezTo>
                    <a:pt x="1774" y="3037"/>
                    <a:pt x="1806" y="3029"/>
                    <a:pt x="1838" y="3029"/>
                  </a:cubicBezTo>
                  <a:cubicBezTo>
                    <a:pt x="1869" y="3029"/>
                    <a:pt x="1901" y="3037"/>
                    <a:pt x="1933" y="3053"/>
                  </a:cubicBezTo>
                  <a:lnTo>
                    <a:pt x="2756" y="3528"/>
                  </a:lnTo>
                  <a:cubicBezTo>
                    <a:pt x="2794" y="3550"/>
                    <a:pt x="2832" y="3561"/>
                    <a:pt x="2867" y="3561"/>
                  </a:cubicBezTo>
                  <a:cubicBezTo>
                    <a:pt x="2979" y="3561"/>
                    <a:pt x="3065" y="3458"/>
                    <a:pt x="3041" y="3338"/>
                  </a:cubicBezTo>
                  <a:lnTo>
                    <a:pt x="2914" y="2388"/>
                  </a:lnTo>
                  <a:cubicBezTo>
                    <a:pt x="2883" y="2324"/>
                    <a:pt x="2914" y="2261"/>
                    <a:pt x="2978" y="2229"/>
                  </a:cubicBezTo>
                  <a:lnTo>
                    <a:pt x="3674" y="1564"/>
                  </a:lnTo>
                  <a:cubicBezTo>
                    <a:pt x="3769" y="1469"/>
                    <a:pt x="3738" y="1279"/>
                    <a:pt x="3579" y="1248"/>
                  </a:cubicBezTo>
                  <a:lnTo>
                    <a:pt x="2629" y="1089"/>
                  </a:lnTo>
                  <a:cubicBezTo>
                    <a:pt x="2566" y="1089"/>
                    <a:pt x="2503" y="1026"/>
                    <a:pt x="2503" y="994"/>
                  </a:cubicBezTo>
                  <a:lnTo>
                    <a:pt x="2091" y="108"/>
                  </a:lnTo>
                  <a:cubicBezTo>
                    <a:pt x="2058" y="41"/>
                    <a:pt x="1989" y="0"/>
                    <a:pt x="19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1"/>
            <p:cNvSpPr/>
            <p:nvPr/>
          </p:nvSpPr>
          <p:spPr>
            <a:xfrm>
              <a:off x="8503368" y="1787190"/>
              <a:ext cx="123538" cy="116721"/>
            </a:xfrm>
            <a:custGeom>
              <a:avLst/>
              <a:gdLst/>
              <a:ahLst/>
              <a:cxnLst/>
              <a:rect l="l" t="t" r="r" b="b"/>
              <a:pathLst>
                <a:path w="3769" h="3561" extrusionOk="0">
                  <a:moveTo>
                    <a:pt x="1921" y="0"/>
                  </a:moveTo>
                  <a:cubicBezTo>
                    <a:pt x="1862" y="0"/>
                    <a:pt x="1804" y="33"/>
                    <a:pt x="1774" y="108"/>
                  </a:cubicBezTo>
                  <a:lnTo>
                    <a:pt x="1330" y="963"/>
                  </a:lnTo>
                  <a:cubicBezTo>
                    <a:pt x="1299" y="994"/>
                    <a:pt x="1235" y="1026"/>
                    <a:pt x="1172" y="1058"/>
                  </a:cubicBezTo>
                  <a:lnTo>
                    <a:pt x="222" y="1153"/>
                  </a:lnTo>
                  <a:cubicBezTo>
                    <a:pt x="63" y="1184"/>
                    <a:pt x="0" y="1374"/>
                    <a:pt x="127" y="1469"/>
                  </a:cubicBezTo>
                  <a:lnTo>
                    <a:pt x="792" y="2166"/>
                  </a:lnTo>
                  <a:cubicBezTo>
                    <a:pt x="824" y="2229"/>
                    <a:pt x="824" y="2293"/>
                    <a:pt x="824" y="2324"/>
                  </a:cubicBezTo>
                  <a:lnTo>
                    <a:pt x="634" y="3274"/>
                  </a:lnTo>
                  <a:cubicBezTo>
                    <a:pt x="608" y="3404"/>
                    <a:pt x="709" y="3513"/>
                    <a:pt x="817" y="3513"/>
                  </a:cubicBezTo>
                  <a:cubicBezTo>
                    <a:pt x="840" y="3513"/>
                    <a:pt x="864" y="3508"/>
                    <a:pt x="887" y="3496"/>
                  </a:cubicBezTo>
                  <a:lnTo>
                    <a:pt x="1774" y="3053"/>
                  </a:lnTo>
                  <a:cubicBezTo>
                    <a:pt x="1789" y="3037"/>
                    <a:pt x="1813" y="3029"/>
                    <a:pt x="1841" y="3029"/>
                  </a:cubicBezTo>
                  <a:cubicBezTo>
                    <a:pt x="1869" y="3029"/>
                    <a:pt x="1900" y="3037"/>
                    <a:pt x="1932" y="3053"/>
                  </a:cubicBezTo>
                  <a:lnTo>
                    <a:pt x="2755" y="3528"/>
                  </a:lnTo>
                  <a:cubicBezTo>
                    <a:pt x="2793" y="3550"/>
                    <a:pt x="2831" y="3561"/>
                    <a:pt x="2866" y="3561"/>
                  </a:cubicBezTo>
                  <a:cubicBezTo>
                    <a:pt x="2978" y="3561"/>
                    <a:pt x="3064" y="3458"/>
                    <a:pt x="3040" y="3338"/>
                  </a:cubicBezTo>
                  <a:lnTo>
                    <a:pt x="2914" y="2388"/>
                  </a:lnTo>
                  <a:cubicBezTo>
                    <a:pt x="2914" y="2324"/>
                    <a:pt x="2914" y="2261"/>
                    <a:pt x="2977" y="2229"/>
                  </a:cubicBezTo>
                  <a:lnTo>
                    <a:pt x="3674" y="1564"/>
                  </a:lnTo>
                  <a:cubicBezTo>
                    <a:pt x="3769" y="1469"/>
                    <a:pt x="3737" y="1279"/>
                    <a:pt x="3579" y="1248"/>
                  </a:cubicBezTo>
                  <a:lnTo>
                    <a:pt x="2629" y="1089"/>
                  </a:lnTo>
                  <a:cubicBezTo>
                    <a:pt x="2565" y="1089"/>
                    <a:pt x="2534" y="1026"/>
                    <a:pt x="2502" y="994"/>
                  </a:cubicBezTo>
                  <a:lnTo>
                    <a:pt x="2090" y="108"/>
                  </a:lnTo>
                  <a:cubicBezTo>
                    <a:pt x="2057" y="41"/>
                    <a:pt x="1988" y="0"/>
                    <a:pt x="19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2" name="Google Shape;322;p31"/>
          <p:cNvGrpSpPr/>
          <p:nvPr/>
        </p:nvGrpSpPr>
        <p:grpSpPr>
          <a:xfrm>
            <a:off x="6288823" y="4400860"/>
            <a:ext cx="625952" cy="556038"/>
            <a:chOff x="2878257" y="4141499"/>
            <a:chExt cx="625952" cy="556038"/>
          </a:xfrm>
        </p:grpSpPr>
        <p:sp>
          <p:nvSpPr>
            <p:cNvPr id="323" name="Google Shape;323;p31"/>
            <p:cNvSpPr/>
            <p:nvPr/>
          </p:nvSpPr>
          <p:spPr>
            <a:xfrm>
              <a:off x="2878257" y="4141499"/>
              <a:ext cx="625952" cy="556038"/>
            </a:xfrm>
            <a:custGeom>
              <a:avLst/>
              <a:gdLst/>
              <a:ahLst/>
              <a:cxnLst/>
              <a:rect l="l" t="t" r="r" b="b"/>
              <a:pathLst>
                <a:path w="19097" h="16964" extrusionOk="0">
                  <a:moveTo>
                    <a:pt x="9506" y="0"/>
                  </a:moveTo>
                  <a:cubicBezTo>
                    <a:pt x="5914" y="0"/>
                    <a:pt x="2596" y="2275"/>
                    <a:pt x="1426" y="5838"/>
                  </a:cubicBezTo>
                  <a:cubicBezTo>
                    <a:pt x="0" y="10303"/>
                    <a:pt x="2439" y="15085"/>
                    <a:pt x="6936" y="16542"/>
                  </a:cubicBezTo>
                  <a:cubicBezTo>
                    <a:pt x="7812" y="16828"/>
                    <a:pt x="8702" y="16963"/>
                    <a:pt x="9577" y="16963"/>
                  </a:cubicBezTo>
                  <a:cubicBezTo>
                    <a:pt x="13161" y="16963"/>
                    <a:pt x="16501" y="14684"/>
                    <a:pt x="17672" y="11095"/>
                  </a:cubicBezTo>
                  <a:cubicBezTo>
                    <a:pt x="19097" y="6661"/>
                    <a:pt x="16627" y="1879"/>
                    <a:pt x="12161" y="422"/>
                  </a:cubicBezTo>
                  <a:cubicBezTo>
                    <a:pt x="11278" y="136"/>
                    <a:pt x="10384" y="0"/>
                    <a:pt x="9506"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1"/>
            <p:cNvSpPr/>
            <p:nvPr/>
          </p:nvSpPr>
          <p:spPr>
            <a:xfrm>
              <a:off x="2947811" y="4256024"/>
              <a:ext cx="437022" cy="418339"/>
            </a:xfrm>
            <a:custGeom>
              <a:avLst/>
              <a:gdLst/>
              <a:ahLst/>
              <a:cxnLst/>
              <a:rect l="l" t="t" r="r" b="b"/>
              <a:pathLst>
                <a:path w="13333" h="12763" extrusionOk="0">
                  <a:moveTo>
                    <a:pt x="12351" y="602"/>
                  </a:moveTo>
                  <a:lnTo>
                    <a:pt x="6017" y="5764"/>
                  </a:lnTo>
                  <a:lnTo>
                    <a:pt x="887" y="3579"/>
                  </a:lnTo>
                  <a:lnTo>
                    <a:pt x="12351" y="602"/>
                  </a:lnTo>
                  <a:close/>
                  <a:moveTo>
                    <a:pt x="12668" y="855"/>
                  </a:moveTo>
                  <a:lnTo>
                    <a:pt x="7696" y="11876"/>
                  </a:lnTo>
                  <a:lnTo>
                    <a:pt x="6334" y="6017"/>
                  </a:lnTo>
                  <a:lnTo>
                    <a:pt x="12668" y="855"/>
                  </a:lnTo>
                  <a:close/>
                  <a:moveTo>
                    <a:pt x="13333" y="0"/>
                  </a:moveTo>
                  <a:lnTo>
                    <a:pt x="13333" y="0"/>
                  </a:lnTo>
                  <a:cubicBezTo>
                    <a:pt x="8994" y="1109"/>
                    <a:pt x="4656" y="2217"/>
                    <a:pt x="285" y="3325"/>
                  </a:cubicBezTo>
                  <a:lnTo>
                    <a:pt x="0" y="3420"/>
                  </a:lnTo>
                  <a:lnTo>
                    <a:pt x="64" y="3674"/>
                  </a:lnTo>
                  <a:lnTo>
                    <a:pt x="254" y="3769"/>
                  </a:lnTo>
                  <a:lnTo>
                    <a:pt x="5954" y="6144"/>
                  </a:lnTo>
                  <a:lnTo>
                    <a:pt x="7411" y="12478"/>
                  </a:lnTo>
                  <a:lnTo>
                    <a:pt x="7442" y="12604"/>
                  </a:lnTo>
                  <a:lnTo>
                    <a:pt x="7569" y="12668"/>
                  </a:lnTo>
                  <a:lnTo>
                    <a:pt x="7728" y="12763"/>
                  </a:lnTo>
                  <a:lnTo>
                    <a:pt x="7791" y="12636"/>
                  </a:lnTo>
                  <a:lnTo>
                    <a:pt x="7823" y="12541"/>
                  </a:lnTo>
                  <a:cubicBezTo>
                    <a:pt x="9659" y="8361"/>
                    <a:pt x="11496" y="4180"/>
                    <a:pt x="13333"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9" name="Google Shape;329;p31"/>
          <p:cNvGrpSpPr/>
          <p:nvPr/>
        </p:nvGrpSpPr>
        <p:grpSpPr>
          <a:xfrm>
            <a:off x="2574115" y="144349"/>
            <a:ext cx="633229" cy="556496"/>
            <a:chOff x="2574115" y="144349"/>
            <a:chExt cx="633229" cy="556496"/>
          </a:xfrm>
        </p:grpSpPr>
        <p:sp>
          <p:nvSpPr>
            <p:cNvPr id="330" name="Google Shape;330;p31"/>
            <p:cNvSpPr/>
            <p:nvPr/>
          </p:nvSpPr>
          <p:spPr>
            <a:xfrm>
              <a:off x="2574115" y="144349"/>
              <a:ext cx="633229" cy="556496"/>
            </a:xfrm>
            <a:custGeom>
              <a:avLst/>
              <a:gdLst/>
              <a:ahLst/>
              <a:cxnLst/>
              <a:rect l="l" t="t" r="r" b="b"/>
              <a:pathLst>
                <a:path w="19319" h="16978" extrusionOk="0">
                  <a:moveTo>
                    <a:pt x="9601" y="1"/>
                  </a:moveTo>
                  <a:cubicBezTo>
                    <a:pt x="6961" y="1"/>
                    <a:pt x="4369" y="1222"/>
                    <a:pt x="2724" y="3517"/>
                  </a:cubicBezTo>
                  <a:cubicBezTo>
                    <a:pt x="0" y="7317"/>
                    <a:pt x="887" y="12638"/>
                    <a:pt x="4719" y="15361"/>
                  </a:cubicBezTo>
                  <a:cubicBezTo>
                    <a:pt x="6224" y="16452"/>
                    <a:pt x="7968" y="16977"/>
                    <a:pt x="9696" y="16977"/>
                  </a:cubicBezTo>
                  <a:cubicBezTo>
                    <a:pt x="12331" y="16977"/>
                    <a:pt x="14931" y="15756"/>
                    <a:pt x="16595" y="13461"/>
                  </a:cubicBezTo>
                  <a:cubicBezTo>
                    <a:pt x="19319" y="9661"/>
                    <a:pt x="18432" y="4372"/>
                    <a:pt x="14600" y="1617"/>
                  </a:cubicBezTo>
                  <a:cubicBezTo>
                    <a:pt x="13082" y="526"/>
                    <a:pt x="11331" y="1"/>
                    <a:pt x="9601"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31"/>
            <p:cNvSpPr/>
            <p:nvPr/>
          </p:nvSpPr>
          <p:spPr>
            <a:xfrm>
              <a:off x="2669596" y="252351"/>
              <a:ext cx="438104" cy="333216"/>
            </a:xfrm>
            <a:custGeom>
              <a:avLst/>
              <a:gdLst/>
              <a:ahLst/>
              <a:cxnLst/>
              <a:rect l="l" t="t" r="r" b="b"/>
              <a:pathLst>
                <a:path w="13366" h="10166" extrusionOk="0">
                  <a:moveTo>
                    <a:pt x="11243" y="570"/>
                  </a:moveTo>
                  <a:lnTo>
                    <a:pt x="6905" y="5986"/>
                  </a:lnTo>
                  <a:lnTo>
                    <a:pt x="888" y="2534"/>
                  </a:lnTo>
                  <a:lnTo>
                    <a:pt x="11243" y="570"/>
                  </a:lnTo>
                  <a:close/>
                  <a:moveTo>
                    <a:pt x="11592" y="855"/>
                  </a:moveTo>
                  <a:lnTo>
                    <a:pt x="12827" y="7474"/>
                  </a:lnTo>
                  <a:lnTo>
                    <a:pt x="8457" y="4719"/>
                  </a:lnTo>
                  <a:lnTo>
                    <a:pt x="11592" y="855"/>
                  </a:lnTo>
                  <a:close/>
                  <a:moveTo>
                    <a:pt x="571" y="2850"/>
                  </a:moveTo>
                  <a:lnTo>
                    <a:pt x="4815" y="5289"/>
                  </a:lnTo>
                  <a:lnTo>
                    <a:pt x="1806" y="9343"/>
                  </a:lnTo>
                  <a:lnTo>
                    <a:pt x="571" y="2850"/>
                  </a:lnTo>
                  <a:close/>
                  <a:moveTo>
                    <a:pt x="8172" y="5067"/>
                  </a:moveTo>
                  <a:lnTo>
                    <a:pt x="12352" y="7696"/>
                  </a:lnTo>
                  <a:lnTo>
                    <a:pt x="2154" y="9628"/>
                  </a:lnTo>
                  <a:lnTo>
                    <a:pt x="5195" y="5511"/>
                  </a:lnTo>
                  <a:lnTo>
                    <a:pt x="6936" y="6492"/>
                  </a:lnTo>
                  <a:lnTo>
                    <a:pt x="6968" y="6429"/>
                  </a:lnTo>
                  <a:lnTo>
                    <a:pt x="7063" y="6461"/>
                  </a:lnTo>
                  <a:lnTo>
                    <a:pt x="8172" y="5067"/>
                  </a:lnTo>
                  <a:close/>
                  <a:moveTo>
                    <a:pt x="11877" y="0"/>
                  </a:moveTo>
                  <a:lnTo>
                    <a:pt x="33" y="2249"/>
                  </a:lnTo>
                  <a:lnTo>
                    <a:pt x="1" y="2280"/>
                  </a:lnTo>
                  <a:lnTo>
                    <a:pt x="1489" y="10166"/>
                  </a:lnTo>
                  <a:lnTo>
                    <a:pt x="13365" y="7918"/>
                  </a:lnTo>
                  <a:lnTo>
                    <a:pt x="11877"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2" name="Google Shape;332;p31"/>
          <p:cNvSpPr/>
          <p:nvPr/>
        </p:nvSpPr>
        <p:spPr>
          <a:xfrm>
            <a:off x="71421" y="1801874"/>
            <a:ext cx="132880" cy="130520"/>
          </a:xfrm>
          <a:custGeom>
            <a:avLst/>
            <a:gdLst/>
            <a:ahLst/>
            <a:cxnLst/>
            <a:rect l="l" t="t" r="r" b="b"/>
            <a:pathLst>
              <a:path w="4054" h="3982" extrusionOk="0">
                <a:moveTo>
                  <a:pt x="2421" y="0"/>
                </a:moveTo>
                <a:cubicBezTo>
                  <a:pt x="2078" y="0"/>
                  <a:pt x="1712" y="167"/>
                  <a:pt x="1489" y="451"/>
                </a:cubicBezTo>
                <a:cubicBezTo>
                  <a:pt x="1204" y="863"/>
                  <a:pt x="1235" y="1496"/>
                  <a:pt x="1584" y="1876"/>
                </a:cubicBezTo>
                <a:cubicBezTo>
                  <a:pt x="1496" y="1854"/>
                  <a:pt x="1407" y="1844"/>
                  <a:pt x="1317" y="1844"/>
                </a:cubicBezTo>
                <a:cubicBezTo>
                  <a:pt x="889" y="1844"/>
                  <a:pt x="463" y="2085"/>
                  <a:pt x="254" y="2478"/>
                </a:cubicBezTo>
                <a:cubicBezTo>
                  <a:pt x="0" y="2985"/>
                  <a:pt x="190" y="3650"/>
                  <a:pt x="665" y="3872"/>
                </a:cubicBezTo>
                <a:cubicBezTo>
                  <a:pt x="826" y="3952"/>
                  <a:pt x="992" y="3981"/>
                  <a:pt x="1162" y="3981"/>
                </a:cubicBezTo>
                <a:cubicBezTo>
                  <a:pt x="1393" y="3981"/>
                  <a:pt x="1631" y="3926"/>
                  <a:pt x="1869" y="3872"/>
                </a:cubicBezTo>
                <a:cubicBezTo>
                  <a:pt x="2565" y="3713"/>
                  <a:pt x="3294" y="3587"/>
                  <a:pt x="3991" y="3428"/>
                </a:cubicBezTo>
                <a:cubicBezTo>
                  <a:pt x="3991" y="3428"/>
                  <a:pt x="4022" y="3397"/>
                  <a:pt x="4054" y="3397"/>
                </a:cubicBezTo>
                <a:cubicBezTo>
                  <a:pt x="4054" y="3365"/>
                  <a:pt x="4054" y="3365"/>
                  <a:pt x="4022" y="3333"/>
                </a:cubicBezTo>
                <a:cubicBezTo>
                  <a:pt x="3864" y="2636"/>
                  <a:pt x="3674" y="1940"/>
                  <a:pt x="3484" y="1243"/>
                </a:cubicBezTo>
                <a:cubicBezTo>
                  <a:pt x="3389" y="831"/>
                  <a:pt x="3262" y="420"/>
                  <a:pt x="2945" y="166"/>
                </a:cubicBezTo>
                <a:cubicBezTo>
                  <a:pt x="2798" y="53"/>
                  <a:pt x="2613" y="0"/>
                  <a:pt x="2421"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31"/>
          <p:cNvSpPr/>
          <p:nvPr/>
        </p:nvSpPr>
        <p:spPr>
          <a:xfrm>
            <a:off x="1741617" y="2917230"/>
            <a:ext cx="211808" cy="190896"/>
          </a:xfrm>
          <a:custGeom>
            <a:avLst/>
            <a:gdLst/>
            <a:ahLst/>
            <a:cxnLst/>
            <a:rect l="l" t="t" r="r" b="b"/>
            <a:pathLst>
              <a:path w="6462" h="5824" extrusionOk="0">
                <a:moveTo>
                  <a:pt x="4850" y="1"/>
                </a:moveTo>
                <a:cubicBezTo>
                  <a:pt x="4677" y="1"/>
                  <a:pt x="4504" y="30"/>
                  <a:pt x="4339" y="92"/>
                </a:cubicBezTo>
                <a:cubicBezTo>
                  <a:pt x="3579" y="345"/>
                  <a:pt x="3104" y="1168"/>
                  <a:pt x="3199" y="1897"/>
                </a:cubicBezTo>
                <a:cubicBezTo>
                  <a:pt x="2865" y="1521"/>
                  <a:pt x="2366" y="1310"/>
                  <a:pt x="1865" y="1310"/>
                </a:cubicBezTo>
                <a:cubicBezTo>
                  <a:pt x="1606" y="1310"/>
                  <a:pt x="1346" y="1366"/>
                  <a:pt x="1109" y="1485"/>
                </a:cubicBezTo>
                <a:cubicBezTo>
                  <a:pt x="349" y="1865"/>
                  <a:pt x="1" y="2847"/>
                  <a:pt x="381" y="3512"/>
                </a:cubicBezTo>
                <a:cubicBezTo>
                  <a:pt x="666" y="4050"/>
                  <a:pt x="1299" y="4303"/>
                  <a:pt x="1837" y="4557"/>
                </a:cubicBezTo>
                <a:cubicBezTo>
                  <a:pt x="2819" y="4969"/>
                  <a:pt x="3801" y="5380"/>
                  <a:pt x="4783" y="5792"/>
                </a:cubicBezTo>
                <a:cubicBezTo>
                  <a:pt x="4814" y="5792"/>
                  <a:pt x="4846" y="5792"/>
                  <a:pt x="4878" y="5824"/>
                </a:cubicBezTo>
                <a:cubicBezTo>
                  <a:pt x="4878" y="5792"/>
                  <a:pt x="4909" y="5760"/>
                  <a:pt x="4909" y="5729"/>
                </a:cubicBezTo>
                <a:cubicBezTo>
                  <a:pt x="5289" y="4715"/>
                  <a:pt x="5669" y="3733"/>
                  <a:pt x="6049" y="2752"/>
                </a:cubicBezTo>
                <a:cubicBezTo>
                  <a:pt x="6271" y="2182"/>
                  <a:pt x="6461" y="1548"/>
                  <a:pt x="6303" y="978"/>
                </a:cubicBezTo>
                <a:cubicBezTo>
                  <a:pt x="6104" y="383"/>
                  <a:pt x="5478" y="1"/>
                  <a:pt x="4850" y="1"/>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1"/>
          <p:cNvSpPr/>
          <p:nvPr/>
        </p:nvSpPr>
        <p:spPr>
          <a:xfrm>
            <a:off x="3634991" y="387427"/>
            <a:ext cx="212824" cy="190896"/>
          </a:xfrm>
          <a:custGeom>
            <a:avLst/>
            <a:gdLst/>
            <a:ahLst/>
            <a:cxnLst/>
            <a:rect l="l" t="t" r="r" b="b"/>
            <a:pathLst>
              <a:path w="6493" h="5824" extrusionOk="0">
                <a:moveTo>
                  <a:pt x="4869" y="0"/>
                </a:moveTo>
                <a:cubicBezTo>
                  <a:pt x="4691" y="0"/>
                  <a:pt x="4511" y="29"/>
                  <a:pt x="4339" y="91"/>
                </a:cubicBezTo>
                <a:cubicBezTo>
                  <a:pt x="3579" y="345"/>
                  <a:pt x="3104" y="1136"/>
                  <a:pt x="3199" y="1865"/>
                </a:cubicBezTo>
                <a:cubicBezTo>
                  <a:pt x="2866" y="1511"/>
                  <a:pt x="2370" y="1294"/>
                  <a:pt x="1871" y="1294"/>
                </a:cubicBezTo>
                <a:cubicBezTo>
                  <a:pt x="1610" y="1294"/>
                  <a:pt x="1348" y="1354"/>
                  <a:pt x="1109" y="1485"/>
                </a:cubicBezTo>
                <a:cubicBezTo>
                  <a:pt x="380" y="1865"/>
                  <a:pt x="0" y="2846"/>
                  <a:pt x="380" y="3511"/>
                </a:cubicBezTo>
                <a:cubicBezTo>
                  <a:pt x="697" y="4050"/>
                  <a:pt x="1299" y="4303"/>
                  <a:pt x="1869" y="4557"/>
                </a:cubicBezTo>
                <a:cubicBezTo>
                  <a:pt x="2819" y="4937"/>
                  <a:pt x="3800" y="5348"/>
                  <a:pt x="4782" y="5760"/>
                </a:cubicBezTo>
                <a:cubicBezTo>
                  <a:pt x="4814" y="5792"/>
                  <a:pt x="4846" y="5792"/>
                  <a:pt x="4877" y="5823"/>
                </a:cubicBezTo>
                <a:cubicBezTo>
                  <a:pt x="4909" y="5760"/>
                  <a:pt x="4909" y="5728"/>
                  <a:pt x="4909" y="5697"/>
                </a:cubicBezTo>
                <a:cubicBezTo>
                  <a:pt x="5289" y="4715"/>
                  <a:pt x="5669" y="3733"/>
                  <a:pt x="6049" y="2720"/>
                </a:cubicBezTo>
                <a:cubicBezTo>
                  <a:pt x="6271" y="2150"/>
                  <a:pt x="6492" y="1516"/>
                  <a:pt x="6302" y="946"/>
                </a:cubicBezTo>
                <a:cubicBezTo>
                  <a:pt x="6129" y="376"/>
                  <a:pt x="5509" y="0"/>
                  <a:pt x="4869"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1"/>
          <p:cNvSpPr/>
          <p:nvPr/>
        </p:nvSpPr>
        <p:spPr>
          <a:xfrm>
            <a:off x="5431756" y="4743996"/>
            <a:ext cx="155759" cy="149072"/>
          </a:xfrm>
          <a:custGeom>
            <a:avLst/>
            <a:gdLst/>
            <a:ahLst/>
            <a:cxnLst/>
            <a:rect l="l" t="t" r="r" b="b"/>
            <a:pathLst>
              <a:path w="4752" h="4548" extrusionOk="0">
                <a:moveTo>
                  <a:pt x="3362" y="1"/>
                </a:moveTo>
                <a:cubicBezTo>
                  <a:pt x="3033" y="1"/>
                  <a:pt x="2693" y="120"/>
                  <a:pt x="2439" y="357"/>
                </a:cubicBezTo>
                <a:cubicBezTo>
                  <a:pt x="1964" y="800"/>
                  <a:pt x="1838" y="1561"/>
                  <a:pt x="2154" y="2099"/>
                </a:cubicBezTo>
                <a:cubicBezTo>
                  <a:pt x="1975" y="2004"/>
                  <a:pt x="1771" y="1958"/>
                  <a:pt x="1563" y="1958"/>
                </a:cubicBezTo>
                <a:cubicBezTo>
                  <a:pt x="1148" y="1958"/>
                  <a:pt x="719" y="2141"/>
                  <a:pt x="444" y="2479"/>
                </a:cubicBezTo>
                <a:cubicBezTo>
                  <a:pt x="1" y="3017"/>
                  <a:pt x="64" y="3872"/>
                  <a:pt x="571" y="4252"/>
                </a:cubicBezTo>
                <a:cubicBezTo>
                  <a:pt x="877" y="4482"/>
                  <a:pt x="1307" y="4547"/>
                  <a:pt x="1728" y="4547"/>
                </a:cubicBezTo>
                <a:cubicBezTo>
                  <a:pt x="1829" y="4547"/>
                  <a:pt x="1930" y="4544"/>
                  <a:pt x="2028" y="4537"/>
                </a:cubicBezTo>
                <a:lnTo>
                  <a:pt x="4656" y="4506"/>
                </a:lnTo>
                <a:lnTo>
                  <a:pt x="4751" y="4506"/>
                </a:lnTo>
                <a:cubicBezTo>
                  <a:pt x="4751" y="4474"/>
                  <a:pt x="4751" y="4442"/>
                  <a:pt x="4751" y="4411"/>
                </a:cubicBezTo>
                <a:lnTo>
                  <a:pt x="4625" y="1782"/>
                </a:lnTo>
                <a:cubicBezTo>
                  <a:pt x="4593" y="1276"/>
                  <a:pt x="4530" y="737"/>
                  <a:pt x="4213" y="357"/>
                </a:cubicBezTo>
                <a:cubicBezTo>
                  <a:pt x="4007" y="120"/>
                  <a:pt x="3690" y="1"/>
                  <a:pt x="3362" y="1"/>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6" name="Google Shape;336;p31"/>
          <p:cNvGrpSpPr/>
          <p:nvPr/>
        </p:nvGrpSpPr>
        <p:grpSpPr>
          <a:xfrm>
            <a:off x="1916010" y="3949619"/>
            <a:ext cx="529078" cy="438751"/>
            <a:chOff x="507395" y="1992967"/>
            <a:chExt cx="658139" cy="545778"/>
          </a:xfrm>
        </p:grpSpPr>
        <p:sp>
          <p:nvSpPr>
            <p:cNvPr id="337" name="Google Shape;337;p31"/>
            <p:cNvSpPr/>
            <p:nvPr/>
          </p:nvSpPr>
          <p:spPr>
            <a:xfrm>
              <a:off x="507395" y="1992967"/>
              <a:ext cx="658139" cy="545778"/>
            </a:xfrm>
            <a:custGeom>
              <a:avLst/>
              <a:gdLst/>
              <a:ahLst/>
              <a:cxnLst/>
              <a:rect l="l" t="t" r="r" b="b"/>
              <a:pathLst>
                <a:path w="20079" h="16651" extrusionOk="0">
                  <a:moveTo>
                    <a:pt x="14685" y="1"/>
                  </a:moveTo>
                  <a:cubicBezTo>
                    <a:pt x="14351" y="1"/>
                    <a:pt x="14011" y="63"/>
                    <a:pt x="13681" y="195"/>
                  </a:cubicBezTo>
                  <a:lnTo>
                    <a:pt x="2154" y="4629"/>
                  </a:lnTo>
                  <a:cubicBezTo>
                    <a:pt x="697" y="5167"/>
                    <a:pt x="0" y="6814"/>
                    <a:pt x="539" y="8239"/>
                  </a:cubicBezTo>
                  <a:lnTo>
                    <a:pt x="2787" y="14066"/>
                  </a:lnTo>
                  <a:cubicBezTo>
                    <a:pt x="3201" y="15186"/>
                    <a:pt x="4270" y="15875"/>
                    <a:pt x="5390" y="15875"/>
                  </a:cubicBezTo>
                  <a:cubicBezTo>
                    <a:pt x="5726" y="15875"/>
                    <a:pt x="6068" y="15813"/>
                    <a:pt x="6397" y="15681"/>
                  </a:cubicBezTo>
                  <a:lnTo>
                    <a:pt x="9976" y="14319"/>
                  </a:lnTo>
                  <a:lnTo>
                    <a:pt x="12668" y="16504"/>
                  </a:lnTo>
                  <a:cubicBezTo>
                    <a:pt x="12807" y="16604"/>
                    <a:pt x="12966" y="16650"/>
                    <a:pt x="13119" y="16650"/>
                  </a:cubicBezTo>
                  <a:cubicBezTo>
                    <a:pt x="13453" y="16650"/>
                    <a:pt x="13765" y="16430"/>
                    <a:pt x="13808" y="16061"/>
                  </a:cubicBezTo>
                  <a:lnTo>
                    <a:pt x="14346" y="12641"/>
                  </a:lnTo>
                  <a:lnTo>
                    <a:pt x="17925" y="11247"/>
                  </a:lnTo>
                  <a:cubicBezTo>
                    <a:pt x="19382" y="10709"/>
                    <a:pt x="20078" y="9062"/>
                    <a:pt x="19540" y="7637"/>
                  </a:cubicBezTo>
                  <a:lnTo>
                    <a:pt x="17292" y="1810"/>
                  </a:lnTo>
                  <a:cubicBezTo>
                    <a:pt x="16853" y="690"/>
                    <a:pt x="15798" y="1"/>
                    <a:pt x="14685"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1"/>
            <p:cNvSpPr/>
            <p:nvPr/>
          </p:nvSpPr>
          <p:spPr>
            <a:xfrm>
              <a:off x="690097" y="2130043"/>
              <a:ext cx="255370" cy="230557"/>
            </a:xfrm>
            <a:custGeom>
              <a:avLst/>
              <a:gdLst/>
              <a:ahLst/>
              <a:cxnLst/>
              <a:rect l="l" t="t" r="r" b="b"/>
              <a:pathLst>
                <a:path w="7791" h="7034" extrusionOk="0">
                  <a:moveTo>
                    <a:pt x="5782" y="0"/>
                  </a:moveTo>
                  <a:cubicBezTo>
                    <a:pt x="5572" y="0"/>
                    <a:pt x="5362" y="32"/>
                    <a:pt x="5162" y="98"/>
                  </a:cubicBezTo>
                  <a:cubicBezTo>
                    <a:pt x="4275" y="447"/>
                    <a:pt x="3705" y="1397"/>
                    <a:pt x="3832" y="2283"/>
                  </a:cubicBezTo>
                  <a:cubicBezTo>
                    <a:pt x="3443" y="1854"/>
                    <a:pt x="2844" y="1609"/>
                    <a:pt x="2246" y="1609"/>
                  </a:cubicBezTo>
                  <a:cubicBezTo>
                    <a:pt x="1918" y="1609"/>
                    <a:pt x="1590" y="1683"/>
                    <a:pt x="1298" y="1840"/>
                  </a:cubicBezTo>
                  <a:cubicBezTo>
                    <a:pt x="412" y="2315"/>
                    <a:pt x="0" y="3487"/>
                    <a:pt x="475" y="4310"/>
                  </a:cubicBezTo>
                  <a:cubicBezTo>
                    <a:pt x="823" y="4944"/>
                    <a:pt x="1583" y="5260"/>
                    <a:pt x="2249" y="5545"/>
                  </a:cubicBezTo>
                  <a:cubicBezTo>
                    <a:pt x="3452" y="6020"/>
                    <a:pt x="4624" y="6495"/>
                    <a:pt x="5795" y="6970"/>
                  </a:cubicBezTo>
                  <a:cubicBezTo>
                    <a:pt x="5859" y="7002"/>
                    <a:pt x="5890" y="7002"/>
                    <a:pt x="5922" y="7034"/>
                  </a:cubicBezTo>
                  <a:cubicBezTo>
                    <a:pt x="5954" y="6970"/>
                    <a:pt x="5954" y="6939"/>
                    <a:pt x="5985" y="6907"/>
                  </a:cubicBezTo>
                  <a:cubicBezTo>
                    <a:pt x="6429" y="5704"/>
                    <a:pt x="6841" y="4500"/>
                    <a:pt x="7284" y="3297"/>
                  </a:cubicBezTo>
                  <a:cubicBezTo>
                    <a:pt x="7537" y="2600"/>
                    <a:pt x="7791" y="1840"/>
                    <a:pt x="7569" y="1143"/>
                  </a:cubicBezTo>
                  <a:cubicBezTo>
                    <a:pt x="7344" y="443"/>
                    <a:pt x="6566" y="0"/>
                    <a:pt x="578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9" name="Google Shape;339;p31"/>
          <p:cNvSpPr/>
          <p:nvPr/>
        </p:nvSpPr>
        <p:spPr>
          <a:xfrm>
            <a:off x="1380069" y="3239703"/>
            <a:ext cx="108444" cy="108902"/>
          </a:xfrm>
          <a:custGeom>
            <a:avLst/>
            <a:gdLst/>
            <a:ahLst/>
            <a:cxnLst/>
            <a:rect l="l" t="t" r="r" b="b"/>
            <a:pathLst>
              <a:path w="3327" h="3326" extrusionOk="0">
                <a:moveTo>
                  <a:pt x="1679" y="0"/>
                </a:moveTo>
                <a:cubicBezTo>
                  <a:pt x="761" y="0"/>
                  <a:pt x="1" y="760"/>
                  <a:pt x="1" y="1647"/>
                </a:cubicBezTo>
                <a:cubicBezTo>
                  <a:pt x="1" y="2565"/>
                  <a:pt x="761" y="3325"/>
                  <a:pt x="1679" y="3325"/>
                </a:cubicBezTo>
                <a:cubicBezTo>
                  <a:pt x="2566" y="3325"/>
                  <a:pt x="3326" y="2565"/>
                  <a:pt x="3326" y="1647"/>
                </a:cubicBezTo>
                <a:cubicBezTo>
                  <a:pt x="3326" y="760"/>
                  <a:pt x="2566" y="0"/>
                  <a:pt x="1679"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1"/>
          <p:cNvSpPr/>
          <p:nvPr/>
        </p:nvSpPr>
        <p:spPr>
          <a:xfrm>
            <a:off x="1422408" y="3356855"/>
            <a:ext cx="68156" cy="68465"/>
          </a:xfrm>
          <a:custGeom>
            <a:avLst/>
            <a:gdLst/>
            <a:ahLst/>
            <a:cxnLst/>
            <a:rect l="l" t="t" r="r" b="b"/>
            <a:pathLst>
              <a:path w="2091" h="2091" extrusionOk="0">
                <a:moveTo>
                  <a:pt x="1045" y="1"/>
                </a:moveTo>
                <a:cubicBezTo>
                  <a:pt x="475" y="1"/>
                  <a:pt x="0" y="476"/>
                  <a:pt x="0" y="1046"/>
                </a:cubicBezTo>
                <a:cubicBezTo>
                  <a:pt x="0" y="1616"/>
                  <a:pt x="475" y="2091"/>
                  <a:pt x="1045" y="2091"/>
                </a:cubicBezTo>
                <a:cubicBezTo>
                  <a:pt x="1616" y="2091"/>
                  <a:pt x="2091" y="1616"/>
                  <a:pt x="2091" y="1046"/>
                </a:cubicBezTo>
                <a:cubicBezTo>
                  <a:pt x="2091" y="476"/>
                  <a:pt x="1616" y="1"/>
                  <a:pt x="1045"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1" name="Google Shape;341;p31"/>
          <p:cNvGrpSpPr/>
          <p:nvPr/>
        </p:nvGrpSpPr>
        <p:grpSpPr>
          <a:xfrm>
            <a:off x="249875" y="1494712"/>
            <a:ext cx="1443763" cy="3644628"/>
            <a:chOff x="671175" y="2303750"/>
            <a:chExt cx="997625" cy="2518400"/>
          </a:xfrm>
        </p:grpSpPr>
        <p:sp>
          <p:nvSpPr>
            <p:cNvPr id="342" name="Google Shape;342;p31"/>
            <p:cNvSpPr/>
            <p:nvPr/>
          </p:nvSpPr>
          <p:spPr>
            <a:xfrm>
              <a:off x="697325" y="2612950"/>
              <a:ext cx="90275" cy="180825"/>
            </a:xfrm>
            <a:custGeom>
              <a:avLst/>
              <a:gdLst/>
              <a:ahLst/>
              <a:cxnLst/>
              <a:rect l="l" t="t" r="r" b="b"/>
              <a:pathLst>
                <a:path w="3611" h="7233" extrusionOk="0">
                  <a:moveTo>
                    <a:pt x="2320" y="0"/>
                  </a:moveTo>
                  <a:cubicBezTo>
                    <a:pt x="1797" y="0"/>
                    <a:pt x="93" y="870"/>
                    <a:pt x="63" y="1405"/>
                  </a:cubicBezTo>
                  <a:cubicBezTo>
                    <a:pt x="0" y="2007"/>
                    <a:pt x="1077" y="4192"/>
                    <a:pt x="1235" y="4382"/>
                  </a:cubicBezTo>
                  <a:lnTo>
                    <a:pt x="950" y="7232"/>
                  </a:lnTo>
                  <a:lnTo>
                    <a:pt x="950" y="7232"/>
                  </a:lnTo>
                  <a:lnTo>
                    <a:pt x="2755" y="7137"/>
                  </a:lnTo>
                  <a:lnTo>
                    <a:pt x="2882" y="4445"/>
                  </a:lnTo>
                  <a:cubicBezTo>
                    <a:pt x="2882" y="4445"/>
                    <a:pt x="3610" y="3749"/>
                    <a:pt x="3610" y="3274"/>
                  </a:cubicBezTo>
                  <a:cubicBezTo>
                    <a:pt x="3610" y="2799"/>
                    <a:pt x="2755" y="138"/>
                    <a:pt x="2407" y="12"/>
                  </a:cubicBezTo>
                  <a:cubicBezTo>
                    <a:pt x="2384" y="4"/>
                    <a:pt x="2354" y="0"/>
                    <a:pt x="2320" y="0"/>
                  </a:cubicBez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1"/>
            <p:cNvSpPr/>
            <p:nvPr/>
          </p:nvSpPr>
          <p:spPr>
            <a:xfrm>
              <a:off x="1445500" y="2535650"/>
              <a:ext cx="100575" cy="163100"/>
            </a:xfrm>
            <a:custGeom>
              <a:avLst/>
              <a:gdLst/>
              <a:ahLst/>
              <a:cxnLst/>
              <a:rect l="l" t="t" r="r" b="b"/>
              <a:pathLst>
                <a:path w="4023" h="6524" extrusionOk="0">
                  <a:moveTo>
                    <a:pt x="1615" y="0"/>
                  </a:moveTo>
                  <a:cubicBezTo>
                    <a:pt x="1394" y="0"/>
                    <a:pt x="0" y="2534"/>
                    <a:pt x="254" y="2882"/>
                  </a:cubicBezTo>
                  <a:cubicBezTo>
                    <a:pt x="507" y="3230"/>
                    <a:pt x="1330" y="3832"/>
                    <a:pt x="1330" y="3832"/>
                  </a:cubicBezTo>
                  <a:lnTo>
                    <a:pt x="2281" y="6524"/>
                  </a:lnTo>
                  <a:lnTo>
                    <a:pt x="4022" y="5701"/>
                  </a:lnTo>
                  <a:lnTo>
                    <a:pt x="2629" y="3389"/>
                  </a:lnTo>
                  <a:cubicBezTo>
                    <a:pt x="2629" y="3389"/>
                    <a:pt x="3737" y="1330"/>
                    <a:pt x="3516" y="1077"/>
                  </a:cubicBezTo>
                  <a:cubicBezTo>
                    <a:pt x="3326" y="823"/>
                    <a:pt x="1837" y="0"/>
                    <a:pt x="1615" y="0"/>
                  </a:cubicBez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1"/>
            <p:cNvSpPr/>
            <p:nvPr/>
          </p:nvSpPr>
          <p:spPr>
            <a:xfrm>
              <a:off x="1357625" y="2652825"/>
              <a:ext cx="311175" cy="301850"/>
            </a:xfrm>
            <a:custGeom>
              <a:avLst/>
              <a:gdLst/>
              <a:ahLst/>
              <a:cxnLst/>
              <a:rect l="l" t="t" r="r" b="b"/>
              <a:pathLst>
                <a:path w="12447" h="12074" extrusionOk="0">
                  <a:moveTo>
                    <a:pt x="7284" y="0"/>
                  </a:moveTo>
                  <a:lnTo>
                    <a:pt x="5162" y="697"/>
                  </a:lnTo>
                  <a:lnTo>
                    <a:pt x="7822" y="8076"/>
                  </a:lnTo>
                  <a:cubicBezTo>
                    <a:pt x="7822" y="8076"/>
                    <a:pt x="1647" y="1520"/>
                    <a:pt x="380" y="1394"/>
                  </a:cubicBezTo>
                  <a:lnTo>
                    <a:pt x="0" y="7379"/>
                  </a:lnTo>
                  <a:cubicBezTo>
                    <a:pt x="0" y="7379"/>
                    <a:pt x="6850" y="12074"/>
                    <a:pt x="9935" y="12074"/>
                  </a:cubicBezTo>
                  <a:cubicBezTo>
                    <a:pt x="10608" y="12074"/>
                    <a:pt x="11102" y="11850"/>
                    <a:pt x="11306" y="11306"/>
                  </a:cubicBezTo>
                  <a:cubicBezTo>
                    <a:pt x="12446" y="8266"/>
                    <a:pt x="7284" y="0"/>
                    <a:pt x="7284"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1"/>
            <p:cNvSpPr/>
            <p:nvPr/>
          </p:nvSpPr>
          <p:spPr>
            <a:xfrm>
              <a:off x="838250" y="4492775"/>
              <a:ext cx="167850" cy="159175"/>
            </a:xfrm>
            <a:custGeom>
              <a:avLst/>
              <a:gdLst/>
              <a:ahLst/>
              <a:cxnLst/>
              <a:rect l="l" t="t" r="r" b="b"/>
              <a:pathLst>
                <a:path w="6714" h="6367" extrusionOk="0">
                  <a:moveTo>
                    <a:pt x="4656" y="1"/>
                  </a:moveTo>
                  <a:lnTo>
                    <a:pt x="2439" y="2154"/>
                  </a:lnTo>
                  <a:lnTo>
                    <a:pt x="0" y="4498"/>
                  </a:lnTo>
                  <a:lnTo>
                    <a:pt x="1425" y="6366"/>
                  </a:lnTo>
                  <a:lnTo>
                    <a:pt x="3927" y="4308"/>
                  </a:lnTo>
                  <a:lnTo>
                    <a:pt x="6714" y="1964"/>
                  </a:lnTo>
                  <a:lnTo>
                    <a:pt x="4656" y="1"/>
                  </a:ln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1"/>
            <p:cNvSpPr/>
            <p:nvPr/>
          </p:nvSpPr>
          <p:spPr>
            <a:xfrm>
              <a:off x="741650" y="4590775"/>
              <a:ext cx="164425" cy="209050"/>
            </a:xfrm>
            <a:custGeom>
              <a:avLst/>
              <a:gdLst/>
              <a:ahLst/>
              <a:cxnLst/>
              <a:rect l="l" t="t" r="r" b="b"/>
              <a:pathLst>
                <a:path w="6577" h="8362" extrusionOk="0">
                  <a:moveTo>
                    <a:pt x="3821" y="1"/>
                  </a:moveTo>
                  <a:cubicBezTo>
                    <a:pt x="3813" y="1"/>
                    <a:pt x="3806" y="3"/>
                    <a:pt x="3801" y="8"/>
                  </a:cubicBezTo>
                  <a:cubicBezTo>
                    <a:pt x="1616" y="1591"/>
                    <a:pt x="1" y="1623"/>
                    <a:pt x="919" y="2826"/>
                  </a:cubicBezTo>
                  <a:cubicBezTo>
                    <a:pt x="1837" y="4029"/>
                    <a:pt x="2819" y="5328"/>
                    <a:pt x="4118" y="7038"/>
                  </a:cubicBezTo>
                  <a:cubicBezTo>
                    <a:pt x="4784" y="7900"/>
                    <a:pt x="5526" y="8361"/>
                    <a:pt x="5979" y="8361"/>
                  </a:cubicBezTo>
                  <a:cubicBezTo>
                    <a:pt x="6408" y="8361"/>
                    <a:pt x="6576" y="7948"/>
                    <a:pt x="6176" y="7070"/>
                  </a:cubicBezTo>
                  <a:cubicBezTo>
                    <a:pt x="5384" y="5296"/>
                    <a:pt x="5764" y="2509"/>
                    <a:pt x="5764" y="2509"/>
                  </a:cubicBezTo>
                  <a:cubicBezTo>
                    <a:pt x="5764" y="2509"/>
                    <a:pt x="4092" y="1"/>
                    <a:pt x="3821"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1"/>
            <p:cNvSpPr/>
            <p:nvPr/>
          </p:nvSpPr>
          <p:spPr>
            <a:xfrm>
              <a:off x="882575" y="4661350"/>
              <a:ext cx="39625" cy="42850"/>
            </a:xfrm>
            <a:custGeom>
              <a:avLst/>
              <a:gdLst/>
              <a:ahLst/>
              <a:cxnLst/>
              <a:rect l="l" t="t" r="r" b="b"/>
              <a:pathLst>
                <a:path w="1585" h="1714" extrusionOk="0">
                  <a:moveTo>
                    <a:pt x="833" y="196"/>
                  </a:moveTo>
                  <a:cubicBezTo>
                    <a:pt x="972" y="196"/>
                    <a:pt x="1104" y="214"/>
                    <a:pt x="1204" y="256"/>
                  </a:cubicBezTo>
                  <a:cubicBezTo>
                    <a:pt x="1267" y="320"/>
                    <a:pt x="1331" y="383"/>
                    <a:pt x="1362" y="478"/>
                  </a:cubicBezTo>
                  <a:cubicBezTo>
                    <a:pt x="1362" y="573"/>
                    <a:pt x="1362" y="605"/>
                    <a:pt x="1331" y="636"/>
                  </a:cubicBezTo>
                  <a:cubicBezTo>
                    <a:pt x="1318" y="645"/>
                    <a:pt x="1299" y="649"/>
                    <a:pt x="1275" y="649"/>
                  </a:cubicBezTo>
                  <a:cubicBezTo>
                    <a:pt x="1112" y="649"/>
                    <a:pt x="707" y="476"/>
                    <a:pt x="349" y="256"/>
                  </a:cubicBezTo>
                  <a:cubicBezTo>
                    <a:pt x="488" y="222"/>
                    <a:pt x="665" y="196"/>
                    <a:pt x="833" y="196"/>
                  </a:cubicBezTo>
                  <a:close/>
                  <a:moveTo>
                    <a:pt x="254" y="446"/>
                  </a:moveTo>
                  <a:lnTo>
                    <a:pt x="254" y="446"/>
                  </a:lnTo>
                  <a:cubicBezTo>
                    <a:pt x="539" y="700"/>
                    <a:pt x="919" y="1048"/>
                    <a:pt x="951" y="1301"/>
                  </a:cubicBezTo>
                  <a:cubicBezTo>
                    <a:pt x="951" y="1365"/>
                    <a:pt x="951" y="1397"/>
                    <a:pt x="919" y="1460"/>
                  </a:cubicBezTo>
                  <a:cubicBezTo>
                    <a:pt x="856" y="1492"/>
                    <a:pt x="824" y="1523"/>
                    <a:pt x="792" y="1523"/>
                  </a:cubicBezTo>
                  <a:cubicBezTo>
                    <a:pt x="602" y="1492"/>
                    <a:pt x="381" y="953"/>
                    <a:pt x="254" y="446"/>
                  </a:cubicBezTo>
                  <a:close/>
                  <a:moveTo>
                    <a:pt x="815" y="1"/>
                  </a:moveTo>
                  <a:cubicBezTo>
                    <a:pt x="452" y="1"/>
                    <a:pt x="85" y="108"/>
                    <a:pt x="64" y="130"/>
                  </a:cubicBezTo>
                  <a:cubicBezTo>
                    <a:pt x="64" y="130"/>
                    <a:pt x="32" y="130"/>
                    <a:pt x="32" y="161"/>
                  </a:cubicBezTo>
                  <a:cubicBezTo>
                    <a:pt x="32" y="161"/>
                    <a:pt x="32" y="161"/>
                    <a:pt x="32" y="193"/>
                  </a:cubicBezTo>
                  <a:cubicBezTo>
                    <a:pt x="1" y="193"/>
                    <a:pt x="1" y="225"/>
                    <a:pt x="32" y="225"/>
                  </a:cubicBezTo>
                  <a:cubicBezTo>
                    <a:pt x="64" y="446"/>
                    <a:pt x="317" y="1618"/>
                    <a:pt x="729" y="1713"/>
                  </a:cubicBezTo>
                  <a:lnTo>
                    <a:pt x="792" y="1713"/>
                  </a:lnTo>
                  <a:cubicBezTo>
                    <a:pt x="887" y="1713"/>
                    <a:pt x="982" y="1682"/>
                    <a:pt x="1077" y="1555"/>
                  </a:cubicBezTo>
                  <a:cubicBezTo>
                    <a:pt x="1141" y="1492"/>
                    <a:pt x="1141" y="1397"/>
                    <a:pt x="1141" y="1301"/>
                  </a:cubicBezTo>
                  <a:cubicBezTo>
                    <a:pt x="1109" y="1111"/>
                    <a:pt x="982" y="890"/>
                    <a:pt x="792" y="700"/>
                  </a:cubicBezTo>
                  <a:lnTo>
                    <a:pt x="792" y="700"/>
                  </a:lnTo>
                  <a:cubicBezTo>
                    <a:pt x="961" y="784"/>
                    <a:pt x="1130" y="841"/>
                    <a:pt x="1262" y="841"/>
                  </a:cubicBezTo>
                  <a:cubicBezTo>
                    <a:pt x="1327" y="841"/>
                    <a:pt x="1384" y="826"/>
                    <a:pt x="1426" y="795"/>
                  </a:cubicBezTo>
                  <a:cubicBezTo>
                    <a:pt x="1521" y="731"/>
                    <a:pt x="1584" y="636"/>
                    <a:pt x="1521" y="446"/>
                  </a:cubicBezTo>
                  <a:cubicBezTo>
                    <a:pt x="1489" y="288"/>
                    <a:pt x="1426" y="193"/>
                    <a:pt x="1299" y="98"/>
                  </a:cubicBezTo>
                  <a:cubicBezTo>
                    <a:pt x="1165" y="26"/>
                    <a:pt x="990" y="1"/>
                    <a:pt x="815"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1"/>
            <p:cNvSpPr/>
            <p:nvPr/>
          </p:nvSpPr>
          <p:spPr>
            <a:xfrm>
              <a:off x="899200" y="4492775"/>
              <a:ext cx="106900" cy="107700"/>
            </a:xfrm>
            <a:custGeom>
              <a:avLst/>
              <a:gdLst/>
              <a:ahLst/>
              <a:cxnLst/>
              <a:rect l="l" t="t" r="r" b="b"/>
              <a:pathLst>
                <a:path w="4276" h="4308" extrusionOk="0">
                  <a:moveTo>
                    <a:pt x="2218" y="1"/>
                  </a:moveTo>
                  <a:lnTo>
                    <a:pt x="1" y="2154"/>
                  </a:lnTo>
                  <a:lnTo>
                    <a:pt x="1489" y="4308"/>
                  </a:lnTo>
                  <a:lnTo>
                    <a:pt x="4276" y="1964"/>
                  </a:lnTo>
                  <a:lnTo>
                    <a:pt x="2218" y="1"/>
                  </a:lnTo>
                  <a:close/>
                </a:path>
              </a:pathLst>
            </a:custGeom>
            <a:solidFill>
              <a:srgbClr val="EF7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1"/>
            <p:cNvSpPr/>
            <p:nvPr/>
          </p:nvSpPr>
          <p:spPr>
            <a:xfrm>
              <a:off x="1155725" y="4556900"/>
              <a:ext cx="77625" cy="169450"/>
            </a:xfrm>
            <a:custGeom>
              <a:avLst/>
              <a:gdLst/>
              <a:ahLst/>
              <a:cxnLst/>
              <a:rect l="l" t="t" r="r" b="b"/>
              <a:pathLst>
                <a:path w="3105" h="6778" extrusionOk="0">
                  <a:moveTo>
                    <a:pt x="2819" y="1"/>
                  </a:moveTo>
                  <a:lnTo>
                    <a:pt x="0" y="476"/>
                  </a:lnTo>
                  <a:lnTo>
                    <a:pt x="349" y="3484"/>
                  </a:lnTo>
                  <a:lnTo>
                    <a:pt x="761" y="6778"/>
                  </a:lnTo>
                  <a:lnTo>
                    <a:pt x="3104" y="6778"/>
                  </a:lnTo>
                  <a:lnTo>
                    <a:pt x="2977" y="3579"/>
                  </a:lnTo>
                  <a:lnTo>
                    <a:pt x="2819" y="1"/>
                  </a:ln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1"/>
            <p:cNvSpPr/>
            <p:nvPr/>
          </p:nvSpPr>
          <p:spPr>
            <a:xfrm>
              <a:off x="1136725" y="4719075"/>
              <a:ext cx="250200" cy="103075"/>
            </a:xfrm>
            <a:custGeom>
              <a:avLst/>
              <a:gdLst/>
              <a:ahLst/>
              <a:cxnLst/>
              <a:rect l="l" t="t" r="r" b="b"/>
              <a:pathLst>
                <a:path w="10008" h="4123" extrusionOk="0">
                  <a:moveTo>
                    <a:pt x="2140" y="1"/>
                  </a:moveTo>
                  <a:cubicBezTo>
                    <a:pt x="1526" y="1"/>
                    <a:pt x="1014" y="31"/>
                    <a:pt x="1014" y="133"/>
                  </a:cubicBezTo>
                  <a:cubicBezTo>
                    <a:pt x="950" y="2824"/>
                    <a:pt x="0" y="4123"/>
                    <a:pt x="1521" y="4123"/>
                  </a:cubicBezTo>
                  <a:lnTo>
                    <a:pt x="6809" y="4123"/>
                  </a:lnTo>
                  <a:cubicBezTo>
                    <a:pt x="8931" y="4123"/>
                    <a:pt x="10008" y="2983"/>
                    <a:pt x="8076" y="2539"/>
                  </a:cubicBezTo>
                  <a:cubicBezTo>
                    <a:pt x="6176" y="2096"/>
                    <a:pt x="4212" y="69"/>
                    <a:pt x="4212" y="69"/>
                  </a:cubicBezTo>
                  <a:cubicBezTo>
                    <a:pt x="4212" y="69"/>
                    <a:pt x="3061" y="1"/>
                    <a:pt x="2140"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1"/>
            <p:cNvSpPr/>
            <p:nvPr/>
          </p:nvSpPr>
          <p:spPr>
            <a:xfrm>
              <a:off x="1249150" y="4703775"/>
              <a:ext cx="45950" cy="38425"/>
            </a:xfrm>
            <a:custGeom>
              <a:avLst/>
              <a:gdLst/>
              <a:ahLst/>
              <a:cxnLst/>
              <a:rect l="l" t="t" r="r" b="b"/>
              <a:pathLst>
                <a:path w="1838" h="1537" extrusionOk="0">
                  <a:moveTo>
                    <a:pt x="919" y="175"/>
                  </a:moveTo>
                  <a:cubicBezTo>
                    <a:pt x="982" y="175"/>
                    <a:pt x="1014" y="206"/>
                    <a:pt x="1077" y="206"/>
                  </a:cubicBezTo>
                  <a:cubicBezTo>
                    <a:pt x="1140" y="238"/>
                    <a:pt x="1172" y="301"/>
                    <a:pt x="1172" y="301"/>
                  </a:cubicBezTo>
                  <a:cubicBezTo>
                    <a:pt x="1172" y="460"/>
                    <a:pt x="729" y="681"/>
                    <a:pt x="285" y="871"/>
                  </a:cubicBezTo>
                  <a:cubicBezTo>
                    <a:pt x="380" y="618"/>
                    <a:pt x="570" y="301"/>
                    <a:pt x="792" y="206"/>
                  </a:cubicBezTo>
                  <a:cubicBezTo>
                    <a:pt x="855" y="206"/>
                    <a:pt x="887" y="175"/>
                    <a:pt x="919" y="175"/>
                  </a:cubicBezTo>
                  <a:close/>
                  <a:moveTo>
                    <a:pt x="1114" y="959"/>
                  </a:moveTo>
                  <a:cubicBezTo>
                    <a:pt x="1266" y="959"/>
                    <a:pt x="1400" y="979"/>
                    <a:pt x="1489" y="1030"/>
                  </a:cubicBezTo>
                  <a:cubicBezTo>
                    <a:pt x="1552" y="1061"/>
                    <a:pt x="1552" y="1093"/>
                    <a:pt x="1584" y="1156"/>
                  </a:cubicBezTo>
                  <a:cubicBezTo>
                    <a:pt x="1584" y="1220"/>
                    <a:pt x="1584" y="1283"/>
                    <a:pt x="1552" y="1315"/>
                  </a:cubicBezTo>
                  <a:cubicBezTo>
                    <a:pt x="1526" y="1334"/>
                    <a:pt x="1481" y="1343"/>
                    <a:pt x="1422" y="1343"/>
                  </a:cubicBezTo>
                  <a:cubicBezTo>
                    <a:pt x="1196" y="1343"/>
                    <a:pt x="764" y="1212"/>
                    <a:pt x="412" y="1061"/>
                  </a:cubicBezTo>
                  <a:cubicBezTo>
                    <a:pt x="621" y="1004"/>
                    <a:pt x="887" y="959"/>
                    <a:pt x="1114" y="959"/>
                  </a:cubicBezTo>
                  <a:close/>
                  <a:moveTo>
                    <a:pt x="950" y="0"/>
                  </a:moveTo>
                  <a:cubicBezTo>
                    <a:pt x="879" y="0"/>
                    <a:pt x="808" y="16"/>
                    <a:pt x="729" y="48"/>
                  </a:cubicBezTo>
                  <a:cubicBezTo>
                    <a:pt x="317" y="206"/>
                    <a:pt x="32" y="966"/>
                    <a:pt x="32" y="998"/>
                  </a:cubicBezTo>
                  <a:cubicBezTo>
                    <a:pt x="0" y="1030"/>
                    <a:pt x="0" y="1030"/>
                    <a:pt x="0" y="1061"/>
                  </a:cubicBezTo>
                  <a:lnTo>
                    <a:pt x="32" y="1061"/>
                  </a:lnTo>
                  <a:cubicBezTo>
                    <a:pt x="32" y="1093"/>
                    <a:pt x="32" y="1093"/>
                    <a:pt x="32" y="1093"/>
                  </a:cubicBezTo>
                  <a:cubicBezTo>
                    <a:pt x="32" y="1093"/>
                    <a:pt x="64" y="1125"/>
                    <a:pt x="64" y="1125"/>
                  </a:cubicBezTo>
                  <a:cubicBezTo>
                    <a:pt x="222" y="1188"/>
                    <a:pt x="950" y="1536"/>
                    <a:pt x="1394" y="1536"/>
                  </a:cubicBezTo>
                  <a:cubicBezTo>
                    <a:pt x="1521" y="1536"/>
                    <a:pt x="1616" y="1505"/>
                    <a:pt x="1679" y="1441"/>
                  </a:cubicBezTo>
                  <a:cubicBezTo>
                    <a:pt x="1774" y="1378"/>
                    <a:pt x="1837" y="1283"/>
                    <a:pt x="1774" y="1093"/>
                  </a:cubicBezTo>
                  <a:cubicBezTo>
                    <a:pt x="1742" y="998"/>
                    <a:pt x="1679" y="935"/>
                    <a:pt x="1584" y="871"/>
                  </a:cubicBezTo>
                  <a:cubicBezTo>
                    <a:pt x="1426" y="776"/>
                    <a:pt x="1172" y="776"/>
                    <a:pt x="919" y="776"/>
                  </a:cubicBezTo>
                  <a:cubicBezTo>
                    <a:pt x="1172" y="650"/>
                    <a:pt x="1362" y="491"/>
                    <a:pt x="1362" y="333"/>
                  </a:cubicBezTo>
                  <a:cubicBezTo>
                    <a:pt x="1394" y="238"/>
                    <a:pt x="1331" y="143"/>
                    <a:pt x="1172" y="48"/>
                  </a:cubicBezTo>
                  <a:cubicBezTo>
                    <a:pt x="1093" y="16"/>
                    <a:pt x="1022" y="0"/>
                    <a:pt x="950"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1"/>
            <p:cNvSpPr/>
            <p:nvPr/>
          </p:nvSpPr>
          <p:spPr>
            <a:xfrm>
              <a:off x="1155725" y="4557700"/>
              <a:ext cx="74450" cy="91075"/>
            </a:xfrm>
            <a:custGeom>
              <a:avLst/>
              <a:gdLst/>
              <a:ahLst/>
              <a:cxnLst/>
              <a:rect l="l" t="t" r="r" b="b"/>
              <a:pathLst>
                <a:path w="2978" h="3643" extrusionOk="0">
                  <a:moveTo>
                    <a:pt x="2819" y="0"/>
                  </a:moveTo>
                  <a:lnTo>
                    <a:pt x="0" y="475"/>
                  </a:lnTo>
                  <a:lnTo>
                    <a:pt x="349" y="3516"/>
                  </a:lnTo>
                  <a:lnTo>
                    <a:pt x="2977" y="3642"/>
                  </a:lnTo>
                  <a:lnTo>
                    <a:pt x="2819" y="0"/>
                  </a:lnTo>
                  <a:close/>
                </a:path>
              </a:pathLst>
            </a:custGeom>
            <a:solidFill>
              <a:srgbClr val="EF7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1"/>
            <p:cNvSpPr/>
            <p:nvPr/>
          </p:nvSpPr>
          <p:spPr>
            <a:xfrm>
              <a:off x="926925" y="3305200"/>
              <a:ext cx="683275" cy="1259650"/>
            </a:xfrm>
            <a:custGeom>
              <a:avLst/>
              <a:gdLst/>
              <a:ahLst/>
              <a:cxnLst/>
              <a:rect l="l" t="t" r="r" b="b"/>
              <a:pathLst>
                <a:path w="27331" h="50386" extrusionOk="0">
                  <a:moveTo>
                    <a:pt x="18178" y="0"/>
                  </a:moveTo>
                  <a:cubicBezTo>
                    <a:pt x="10546" y="1299"/>
                    <a:pt x="11243" y="7316"/>
                    <a:pt x="11243" y="7316"/>
                  </a:cubicBezTo>
                  <a:cubicBezTo>
                    <a:pt x="11243" y="7316"/>
                    <a:pt x="18463" y="22200"/>
                    <a:pt x="18463" y="25462"/>
                  </a:cubicBezTo>
                  <a:cubicBezTo>
                    <a:pt x="18463" y="28724"/>
                    <a:pt x="0" y="47694"/>
                    <a:pt x="0" y="47694"/>
                  </a:cubicBezTo>
                  <a:lnTo>
                    <a:pt x="2534" y="50385"/>
                  </a:lnTo>
                  <a:cubicBezTo>
                    <a:pt x="2534" y="50385"/>
                    <a:pt x="27330" y="30972"/>
                    <a:pt x="26254" y="23752"/>
                  </a:cubicBezTo>
                  <a:cubicBezTo>
                    <a:pt x="25145" y="16500"/>
                    <a:pt x="18178" y="0"/>
                    <a:pt x="18178"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1"/>
            <p:cNvSpPr/>
            <p:nvPr/>
          </p:nvSpPr>
          <p:spPr>
            <a:xfrm>
              <a:off x="926925" y="3305200"/>
              <a:ext cx="671400" cy="1259650"/>
            </a:xfrm>
            <a:custGeom>
              <a:avLst/>
              <a:gdLst/>
              <a:ahLst/>
              <a:cxnLst/>
              <a:rect l="l" t="t" r="r" b="b"/>
              <a:pathLst>
                <a:path w="26856" h="50386" extrusionOk="0">
                  <a:moveTo>
                    <a:pt x="18146" y="0"/>
                  </a:moveTo>
                  <a:cubicBezTo>
                    <a:pt x="13459" y="792"/>
                    <a:pt x="11939" y="3389"/>
                    <a:pt x="11464" y="5257"/>
                  </a:cubicBezTo>
                  <a:cubicBezTo>
                    <a:pt x="11148" y="6429"/>
                    <a:pt x="11243" y="7284"/>
                    <a:pt x="11243" y="7284"/>
                  </a:cubicBezTo>
                  <a:cubicBezTo>
                    <a:pt x="11243" y="7284"/>
                    <a:pt x="12858" y="10641"/>
                    <a:pt x="14568" y="14505"/>
                  </a:cubicBezTo>
                  <a:cubicBezTo>
                    <a:pt x="16436" y="18780"/>
                    <a:pt x="18463" y="23752"/>
                    <a:pt x="18463" y="25462"/>
                  </a:cubicBezTo>
                  <a:cubicBezTo>
                    <a:pt x="18463" y="26570"/>
                    <a:pt x="16341" y="29452"/>
                    <a:pt x="13554" y="32809"/>
                  </a:cubicBezTo>
                  <a:cubicBezTo>
                    <a:pt x="11148" y="35723"/>
                    <a:pt x="8234" y="38953"/>
                    <a:pt x="5732" y="41645"/>
                  </a:cubicBezTo>
                  <a:cubicBezTo>
                    <a:pt x="2534" y="45097"/>
                    <a:pt x="0" y="47694"/>
                    <a:pt x="0" y="47694"/>
                  </a:cubicBezTo>
                  <a:lnTo>
                    <a:pt x="2534" y="50385"/>
                  </a:lnTo>
                  <a:cubicBezTo>
                    <a:pt x="2534" y="50385"/>
                    <a:pt x="3990" y="49245"/>
                    <a:pt x="6207" y="47409"/>
                  </a:cubicBezTo>
                  <a:cubicBezTo>
                    <a:pt x="8107" y="45793"/>
                    <a:pt x="10578" y="43703"/>
                    <a:pt x="13111" y="41360"/>
                  </a:cubicBezTo>
                  <a:cubicBezTo>
                    <a:pt x="19698" y="35311"/>
                    <a:pt x="26855" y="27711"/>
                    <a:pt x="26254" y="23752"/>
                  </a:cubicBezTo>
                  <a:cubicBezTo>
                    <a:pt x="25145" y="16500"/>
                    <a:pt x="18146" y="0"/>
                    <a:pt x="18146"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1"/>
            <p:cNvSpPr/>
            <p:nvPr/>
          </p:nvSpPr>
          <p:spPr>
            <a:xfrm>
              <a:off x="1066250" y="4125425"/>
              <a:ext cx="199550" cy="365000"/>
            </a:xfrm>
            <a:custGeom>
              <a:avLst/>
              <a:gdLst/>
              <a:ahLst/>
              <a:cxnLst/>
              <a:rect l="l" t="t" r="r" b="b"/>
              <a:pathLst>
                <a:path w="7982" h="14600" extrusionOk="0">
                  <a:moveTo>
                    <a:pt x="7981" y="0"/>
                  </a:moveTo>
                  <a:lnTo>
                    <a:pt x="7981" y="0"/>
                  </a:lnTo>
                  <a:cubicBezTo>
                    <a:pt x="5575" y="2914"/>
                    <a:pt x="2661" y="6144"/>
                    <a:pt x="159" y="8836"/>
                  </a:cubicBezTo>
                  <a:cubicBezTo>
                    <a:pt x="1" y="11179"/>
                    <a:pt x="349" y="13301"/>
                    <a:pt x="634" y="14600"/>
                  </a:cubicBezTo>
                  <a:cubicBezTo>
                    <a:pt x="2534" y="12984"/>
                    <a:pt x="5005" y="10894"/>
                    <a:pt x="7538" y="8551"/>
                  </a:cubicBezTo>
                  <a:lnTo>
                    <a:pt x="7981" y="0"/>
                  </a:lnTo>
                  <a:close/>
                </a:path>
              </a:pathLst>
            </a:custGeom>
            <a:solidFill>
              <a:srgbClr val="E27D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1"/>
            <p:cNvSpPr/>
            <p:nvPr/>
          </p:nvSpPr>
          <p:spPr>
            <a:xfrm>
              <a:off x="1205600" y="3428700"/>
              <a:ext cx="85525" cy="239125"/>
            </a:xfrm>
            <a:custGeom>
              <a:avLst/>
              <a:gdLst/>
              <a:ahLst/>
              <a:cxnLst/>
              <a:rect l="l" t="t" r="r" b="b"/>
              <a:pathLst>
                <a:path w="3421" h="9565" extrusionOk="0">
                  <a:moveTo>
                    <a:pt x="1109" y="1"/>
                  </a:moveTo>
                  <a:cubicBezTo>
                    <a:pt x="1109" y="1"/>
                    <a:pt x="761" y="32"/>
                    <a:pt x="317" y="317"/>
                  </a:cubicBezTo>
                  <a:cubicBezTo>
                    <a:pt x="1" y="1489"/>
                    <a:pt x="96" y="2344"/>
                    <a:pt x="96" y="2344"/>
                  </a:cubicBezTo>
                  <a:cubicBezTo>
                    <a:pt x="96" y="2344"/>
                    <a:pt x="1711" y="5701"/>
                    <a:pt x="3421" y="9565"/>
                  </a:cubicBezTo>
                  <a:cubicBezTo>
                    <a:pt x="3168" y="3231"/>
                    <a:pt x="1109" y="1"/>
                    <a:pt x="1109" y="1"/>
                  </a:cubicBezTo>
                  <a:close/>
                </a:path>
              </a:pathLst>
            </a:custGeom>
            <a:solidFill>
              <a:srgbClr val="E27D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1"/>
            <p:cNvSpPr/>
            <p:nvPr/>
          </p:nvSpPr>
          <p:spPr>
            <a:xfrm>
              <a:off x="948300" y="2304025"/>
              <a:ext cx="383200" cy="379000"/>
            </a:xfrm>
            <a:custGeom>
              <a:avLst/>
              <a:gdLst/>
              <a:ahLst/>
              <a:cxnLst/>
              <a:rect l="l" t="t" r="r" b="b"/>
              <a:pathLst>
                <a:path w="15328" h="15160" extrusionOk="0">
                  <a:moveTo>
                    <a:pt x="9342" y="0"/>
                  </a:moveTo>
                  <a:cubicBezTo>
                    <a:pt x="6446" y="0"/>
                    <a:pt x="4719" y="2140"/>
                    <a:pt x="4719" y="2140"/>
                  </a:cubicBezTo>
                  <a:cubicBezTo>
                    <a:pt x="4719" y="2140"/>
                    <a:pt x="5257" y="4008"/>
                    <a:pt x="3800" y="4926"/>
                  </a:cubicBezTo>
                  <a:cubicBezTo>
                    <a:pt x="2344" y="5845"/>
                    <a:pt x="0" y="12242"/>
                    <a:pt x="3040" y="14269"/>
                  </a:cubicBezTo>
                  <a:cubicBezTo>
                    <a:pt x="3966" y="14886"/>
                    <a:pt x="5340" y="15159"/>
                    <a:pt x="6824" y="15159"/>
                  </a:cubicBezTo>
                  <a:cubicBezTo>
                    <a:pt x="10215" y="15159"/>
                    <a:pt x="14178" y="13730"/>
                    <a:pt x="14663" y="11704"/>
                  </a:cubicBezTo>
                  <a:cubicBezTo>
                    <a:pt x="15328" y="8790"/>
                    <a:pt x="13174" y="7112"/>
                    <a:pt x="13174" y="7112"/>
                  </a:cubicBezTo>
                  <a:cubicBezTo>
                    <a:pt x="13174" y="7112"/>
                    <a:pt x="13808" y="683"/>
                    <a:pt x="10324" y="81"/>
                  </a:cubicBezTo>
                  <a:cubicBezTo>
                    <a:pt x="9983" y="25"/>
                    <a:pt x="9656" y="0"/>
                    <a:pt x="9342"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1"/>
            <p:cNvSpPr/>
            <p:nvPr/>
          </p:nvSpPr>
          <p:spPr>
            <a:xfrm>
              <a:off x="910300" y="3149500"/>
              <a:ext cx="479000" cy="1454925"/>
            </a:xfrm>
            <a:custGeom>
              <a:avLst/>
              <a:gdLst/>
              <a:ahLst/>
              <a:cxnLst/>
              <a:rect l="l" t="t" r="r" b="b"/>
              <a:pathLst>
                <a:path w="19160" h="58197" extrusionOk="0">
                  <a:moveTo>
                    <a:pt x="11289" y="0"/>
                  </a:moveTo>
                  <a:cubicBezTo>
                    <a:pt x="9133" y="0"/>
                    <a:pt x="7139" y="405"/>
                    <a:pt x="6524" y="1763"/>
                  </a:cubicBezTo>
                  <a:cubicBezTo>
                    <a:pt x="6524" y="1795"/>
                    <a:pt x="6492" y="1795"/>
                    <a:pt x="6492" y="1826"/>
                  </a:cubicBezTo>
                  <a:lnTo>
                    <a:pt x="6461" y="1826"/>
                  </a:lnTo>
                  <a:cubicBezTo>
                    <a:pt x="6461" y="1826"/>
                    <a:pt x="0" y="13100"/>
                    <a:pt x="9437" y="58197"/>
                  </a:cubicBezTo>
                  <a:lnTo>
                    <a:pt x="13396" y="58197"/>
                  </a:lnTo>
                  <a:lnTo>
                    <a:pt x="13396" y="34414"/>
                  </a:lnTo>
                  <a:lnTo>
                    <a:pt x="12984" y="11169"/>
                  </a:lnTo>
                  <a:lnTo>
                    <a:pt x="19160" y="9363"/>
                  </a:lnTo>
                  <a:cubicBezTo>
                    <a:pt x="19160" y="9363"/>
                    <a:pt x="18716" y="3695"/>
                    <a:pt x="17988" y="876"/>
                  </a:cubicBezTo>
                  <a:cubicBezTo>
                    <a:pt x="17988" y="876"/>
                    <a:pt x="14463" y="0"/>
                    <a:pt x="11289"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1"/>
            <p:cNvSpPr/>
            <p:nvPr/>
          </p:nvSpPr>
          <p:spPr>
            <a:xfrm>
              <a:off x="910300" y="3149500"/>
              <a:ext cx="486925" cy="1454925"/>
            </a:xfrm>
            <a:custGeom>
              <a:avLst/>
              <a:gdLst/>
              <a:ahLst/>
              <a:cxnLst/>
              <a:rect l="l" t="t" r="r" b="b"/>
              <a:pathLst>
                <a:path w="19477" h="58197" extrusionOk="0">
                  <a:moveTo>
                    <a:pt x="11289" y="0"/>
                  </a:moveTo>
                  <a:cubicBezTo>
                    <a:pt x="9133" y="0"/>
                    <a:pt x="7139" y="405"/>
                    <a:pt x="6524" y="1763"/>
                  </a:cubicBezTo>
                  <a:cubicBezTo>
                    <a:pt x="6524" y="1795"/>
                    <a:pt x="6492" y="1795"/>
                    <a:pt x="6492" y="1826"/>
                  </a:cubicBezTo>
                  <a:lnTo>
                    <a:pt x="6461" y="1826"/>
                  </a:lnTo>
                  <a:cubicBezTo>
                    <a:pt x="6461" y="1826"/>
                    <a:pt x="0" y="13100"/>
                    <a:pt x="9437" y="58197"/>
                  </a:cubicBezTo>
                  <a:lnTo>
                    <a:pt x="13396" y="58197"/>
                  </a:lnTo>
                  <a:lnTo>
                    <a:pt x="13396" y="34414"/>
                  </a:lnTo>
                  <a:lnTo>
                    <a:pt x="12984" y="11169"/>
                  </a:lnTo>
                  <a:lnTo>
                    <a:pt x="19477" y="10124"/>
                  </a:lnTo>
                  <a:cubicBezTo>
                    <a:pt x="19477" y="10124"/>
                    <a:pt x="18716" y="3695"/>
                    <a:pt x="17988" y="876"/>
                  </a:cubicBezTo>
                  <a:cubicBezTo>
                    <a:pt x="17988" y="876"/>
                    <a:pt x="14463" y="0"/>
                    <a:pt x="11289"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1"/>
            <p:cNvSpPr/>
            <p:nvPr/>
          </p:nvSpPr>
          <p:spPr>
            <a:xfrm>
              <a:off x="1070225" y="3121525"/>
              <a:ext cx="289000" cy="72050"/>
            </a:xfrm>
            <a:custGeom>
              <a:avLst/>
              <a:gdLst/>
              <a:ahLst/>
              <a:cxnLst/>
              <a:rect l="l" t="t" r="r" b="b"/>
              <a:pathLst>
                <a:path w="11560" h="2882" extrusionOk="0">
                  <a:moveTo>
                    <a:pt x="11559" y="0"/>
                  </a:moveTo>
                  <a:lnTo>
                    <a:pt x="0" y="1203"/>
                  </a:lnTo>
                  <a:lnTo>
                    <a:pt x="0" y="2882"/>
                  </a:lnTo>
                  <a:lnTo>
                    <a:pt x="11559" y="1995"/>
                  </a:lnTo>
                  <a:lnTo>
                    <a:pt x="11559" y="0"/>
                  </a:ln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1"/>
            <p:cNvSpPr/>
            <p:nvPr/>
          </p:nvSpPr>
          <p:spPr>
            <a:xfrm>
              <a:off x="1153350" y="3133400"/>
              <a:ext cx="17450" cy="73650"/>
            </a:xfrm>
            <a:custGeom>
              <a:avLst/>
              <a:gdLst/>
              <a:ahLst/>
              <a:cxnLst/>
              <a:rect l="l" t="t" r="r" b="b"/>
              <a:pathLst>
                <a:path w="698" h="2946" extrusionOk="0">
                  <a:moveTo>
                    <a:pt x="570" y="0"/>
                  </a:moveTo>
                  <a:lnTo>
                    <a:pt x="0" y="32"/>
                  </a:lnTo>
                  <a:lnTo>
                    <a:pt x="127" y="2945"/>
                  </a:lnTo>
                  <a:lnTo>
                    <a:pt x="697" y="2914"/>
                  </a:lnTo>
                  <a:lnTo>
                    <a:pt x="570" y="0"/>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1"/>
            <p:cNvSpPr/>
            <p:nvPr/>
          </p:nvSpPr>
          <p:spPr>
            <a:xfrm>
              <a:off x="1229350" y="3131800"/>
              <a:ext cx="67325" cy="53875"/>
            </a:xfrm>
            <a:custGeom>
              <a:avLst/>
              <a:gdLst/>
              <a:ahLst/>
              <a:cxnLst/>
              <a:rect l="l" t="t" r="r" b="b"/>
              <a:pathLst>
                <a:path w="2693" h="2155" extrusionOk="0">
                  <a:moveTo>
                    <a:pt x="2503" y="1"/>
                  </a:moveTo>
                  <a:lnTo>
                    <a:pt x="1" y="222"/>
                  </a:lnTo>
                  <a:lnTo>
                    <a:pt x="159" y="2154"/>
                  </a:lnTo>
                  <a:lnTo>
                    <a:pt x="2693" y="1901"/>
                  </a:lnTo>
                  <a:lnTo>
                    <a:pt x="25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1"/>
            <p:cNvSpPr/>
            <p:nvPr/>
          </p:nvSpPr>
          <p:spPr>
            <a:xfrm>
              <a:off x="1329100" y="3114400"/>
              <a:ext cx="18250" cy="73650"/>
            </a:xfrm>
            <a:custGeom>
              <a:avLst/>
              <a:gdLst/>
              <a:ahLst/>
              <a:cxnLst/>
              <a:rect l="l" t="t" r="r" b="b"/>
              <a:pathLst>
                <a:path w="730" h="2946" extrusionOk="0">
                  <a:moveTo>
                    <a:pt x="571" y="0"/>
                  </a:moveTo>
                  <a:lnTo>
                    <a:pt x="1" y="32"/>
                  </a:lnTo>
                  <a:lnTo>
                    <a:pt x="159" y="2945"/>
                  </a:lnTo>
                  <a:lnTo>
                    <a:pt x="729" y="2914"/>
                  </a:lnTo>
                  <a:lnTo>
                    <a:pt x="571" y="0"/>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1"/>
            <p:cNvSpPr/>
            <p:nvPr/>
          </p:nvSpPr>
          <p:spPr>
            <a:xfrm>
              <a:off x="1153350" y="3133400"/>
              <a:ext cx="17450" cy="73650"/>
            </a:xfrm>
            <a:custGeom>
              <a:avLst/>
              <a:gdLst/>
              <a:ahLst/>
              <a:cxnLst/>
              <a:rect l="l" t="t" r="r" b="b"/>
              <a:pathLst>
                <a:path w="698" h="2946" extrusionOk="0">
                  <a:moveTo>
                    <a:pt x="570" y="0"/>
                  </a:moveTo>
                  <a:lnTo>
                    <a:pt x="0" y="32"/>
                  </a:lnTo>
                  <a:lnTo>
                    <a:pt x="127" y="2945"/>
                  </a:lnTo>
                  <a:lnTo>
                    <a:pt x="697" y="2914"/>
                  </a:lnTo>
                  <a:lnTo>
                    <a:pt x="57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1"/>
            <p:cNvSpPr/>
            <p:nvPr/>
          </p:nvSpPr>
          <p:spPr>
            <a:xfrm>
              <a:off x="1329100" y="3114400"/>
              <a:ext cx="18250" cy="73650"/>
            </a:xfrm>
            <a:custGeom>
              <a:avLst/>
              <a:gdLst/>
              <a:ahLst/>
              <a:cxnLst/>
              <a:rect l="l" t="t" r="r" b="b"/>
              <a:pathLst>
                <a:path w="730" h="2946" extrusionOk="0">
                  <a:moveTo>
                    <a:pt x="571" y="0"/>
                  </a:moveTo>
                  <a:lnTo>
                    <a:pt x="1" y="32"/>
                  </a:lnTo>
                  <a:lnTo>
                    <a:pt x="159" y="2945"/>
                  </a:lnTo>
                  <a:lnTo>
                    <a:pt x="729" y="2914"/>
                  </a:lnTo>
                  <a:lnTo>
                    <a:pt x="5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1"/>
            <p:cNvSpPr/>
            <p:nvPr/>
          </p:nvSpPr>
          <p:spPr>
            <a:xfrm>
              <a:off x="976800" y="2688450"/>
              <a:ext cx="395100" cy="463175"/>
            </a:xfrm>
            <a:custGeom>
              <a:avLst/>
              <a:gdLst/>
              <a:ahLst/>
              <a:cxnLst/>
              <a:rect l="l" t="t" r="r" b="b"/>
              <a:pathLst>
                <a:path w="15804" h="18527" extrusionOk="0">
                  <a:moveTo>
                    <a:pt x="9944" y="0"/>
                  </a:moveTo>
                  <a:cubicBezTo>
                    <a:pt x="8234" y="64"/>
                    <a:pt x="6492" y="254"/>
                    <a:pt x="4782" y="570"/>
                  </a:cubicBezTo>
                  <a:cubicBezTo>
                    <a:pt x="3167" y="824"/>
                    <a:pt x="1552" y="1204"/>
                    <a:pt x="0" y="1710"/>
                  </a:cubicBezTo>
                  <a:cubicBezTo>
                    <a:pt x="254" y="2470"/>
                    <a:pt x="507" y="3167"/>
                    <a:pt x="729" y="3832"/>
                  </a:cubicBezTo>
                  <a:cubicBezTo>
                    <a:pt x="3262" y="11464"/>
                    <a:pt x="3516" y="14251"/>
                    <a:pt x="3801" y="18526"/>
                  </a:cubicBezTo>
                  <a:lnTo>
                    <a:pt x="15328" y="17545"/>
                  </a:lnTo>
                  <a:cubicBezTo>
                    <a:pt x="15803" y="9406"/>
                    <a:pt x="15581" y="4941"/>
                    <a:pt x="15360" y="2724"/>
                  </a:cubicBezTo>
                  <a:cubicBezTo>
                    <a:pt x="15138" y="349"/>
                    <a:pt x="14790" y="254"/>
                    <a:pt x="14790" y="254"/>
                  </a:cubicBezTo>
                  <a:cubicBezTo>
                    <a:pt x="14790" y="254"/>
                    <a:pt x="12193" y="0"/>
                    <a:pt x="9944"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1"/>
            <p:cNvSpPr/>
            <p:nvPr/>
          </p:nvSpPr>
          <p:spPr>
            <a:xfrm>
              <a:off x="1109800" y="2596600"/>
              <a:ext cx="127500" cy="156000"/>
            </a:xfrm>
            <a:custGeom>
              <a:avLst/>
              <a:gdLst/>
              <a:ahLst/>
              <a:cxnLst/>
              <a:rect l="l" t="t" r="r" b="b"/>
              <a:pathLst>
                <a:path w="5100" h="6240" extrusionOk="0">
                  <a:moveTo>
                    <a:pt x="286" y="1"/>
                  </a:moveTo>
                  <a:cubicBezTo>
                    <a:pt x="286" y="1"/>
                    <a:pt x="1806" y="2946"/>
                    <a:pt x="1" y="4656"/>
                  </a:cubicBezTo>
                  <a:cubicBezTo>
                    <a:pt x="1" y="4656"/>
                    <a:pt x="824" y="5859"/>
                    <a:pt x="3674" y="6239"/>
                  </a:cubicBezTo>
                  <a:cubicBezTo>
                    <a:pt x="3674" y="6239"/>
                    <a:pt x="5099" y="5289"/>
                    <a:pt x="4498" y="4181"/>
                  </a:cubicBezTo>
                  <a:cubicBezTo>
                    <a:pt x="4498" y="4181"/>
                    <a:pt x="3548" y="4149"/>
                    <a:pt x="3579" y="2091"/>
                  </a:cubicBezTo>
                  <a:cubicBezTo>
                    <a:pt x="3579" y="1679"/>
                    <a:pt x="3611" y="1204"/>
                    <a:pt x="3706" y="634"/>
                  </a:cubicBezTo>
                  <a:lnTo>
                    <a:pt x="286" y="1"/>
                  </a:ln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1"/>
            <p:cNvSpPr/>
            <p:nvPr/>
          </p:nvSpPr>
          <p:spPr>
            <a:xfrm>
              <a:off x="1116925" y="2596600"/>
              <a:ext cx="85525" cy="52275"/>
            </a:xfrm>
            <a:custGeom>
              <a:avLst/>
              <a:gdLst/>
              <a:ahLst/>
              <a:cxnLst/>
              <a:rect l="l" t="t" r="r" b="b"/>
              <a:pathLst>
                <a:path w="3421" h="2091" extrusionOk="0">
                  <a:moveTo>
                    <a:pt x="1" y="1"/>
                  </a:moveTo>
                  <a:cubicBezTo>
                    <a:pt x="1" y="1"/>
                    <a:pt x="1647" y="1679"/>
                    <a:pt x="3294" y="2091"/>
                  </a:cubicBezTo>
                  <a:cubicBezTo>
                    <a:pt x="3294" y="1679"/>
                    <a:pt x="3326" y="1204"/>
                    <a:pt x="3421" y="634"/>
                  </a:cubicBezTo>
                  <a:lnTo>
                    <a:pt x="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1"/>
            <p:cNvSpPr/>
            <p:nvPr/>
          </p:nvSpPr>
          <p:spPr>
            <a:xfrm>
              <a:off x="1006700" y="2371500"/>
              <a:ext cx="276525" cy="258400"/>
            </a:xfrm>
            <a:custGeom>
              <a:avLst/>
              <a:gdLst/>
              <a:ahLst/>
              <a:cxnLst/>
              <a:rect l="l" t="t" r="r" b="b"/>
              <a:pathLst>
                <a:path w="11061" h="10336" extrusionOk="0">
                  <a:moveTo>
                    <a:pt x="6139" y="1"/>
                  </a:moveTo>
                  <a:cubicBezTo>
                    <a:pt x="5732" y="1"/>
                    <a:pt x="5284" y="56"/>
                    <a:pt x="4790" y="169"/>
                  </a:cubicBezTo>
                  <a:cubicBezTo>
                    <a:pt x="1" y="1303"/>
                    <a:pt x="1857" y="10335"/>
                    <a:pt x="6958" y="10335"/>
                  </a:cubicBezTo>
                  <a:cubicBezTo>
                    <a:pt x="6985" y="10335"/>
                    <a:pt x="7011" y="10335"/>
                    <a:pt x="7038" y="10335"/>
                  </a:cubicBezTo>
                  <a:cubicBezTo>
                    <a:pt x="10870" y="10271"/>
                    <a:pt x="11060" y="7421"/>
                    <a:pt x="9920" y="3748"/>
                  </a:cubicBezTo>
                  <a:cubicBezTo>
                    <a:pt x="9157" y="1328"/>
                    <a:pt x="8133" y="1"/>
                    <a:pt x="6139" y="1"/>
                  </a:cubicBez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1"/>
            <p:cNvSpPr/>
            <p:nvPr/>
          </p:nvSpPr>
          <p:spPr>
            <a:xfrm>
              <a:off x="1206400" y="2472300"/>
              <a:ext cx="28525" cy="38025"/>
            </a:xfrm>
            <a:custGeom>
              <a:avLst/>
              <a:gdLst/>
              <a:ahLst/>
              <a:cxnLst/>
              <a:rect l="l" t="t" r="r" b="b"/>
              <a:pathLst>
                <a:path w="1141" h="1521" extrusionOk="0">
                  <a:moveTo>
                    <a:pt x="0" y="1"/>
                  </a:moveTo>
                  <a:lnTo>
                    <a:pt x="444" y="1521"/>
                  </a:lnTo>
                  <a:cubicBezTo>
                    <a:pt x="982" y="1457"/>
                    <a:pt x="1140" y="1014"/>
                    <a:pt x="1140" y="1014"/>
                  </a:cubicBezTo>
                  <a:cubicBezTo>
                    <a:pt x="602" y="666"/>
                    <a:pt x="0" y="1"/>
                    <a:pt x="0" y="1"/>
                  </a:cubicBezTo>
                  <a:close/>
                </a:path>
              </a:pathLst>
            </a:custGeom>
            <a:solidFill>
              <a:srgbClr val="FD5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1"/>
            <p:cNvSpPr/>
            <p:nvPr/>
          </p:nvSpPr>
          <p:spPr>
            <a:xfrm>
              <a:off x="1144650" y="2468250"/>
              <a:ext cx="17425" cy="21600"/>
            </a:xfrm>
            <a:custGeom>
              <a:avLst/>
              <a:gdLst/>
              <a:ahLst/>
              <a:cxnLst/>
              <a:rect l="l" t="t" r="r" b="b"/>
              <a:pathLst>
                <a:path w="697" h="864" extrusionOk="0">
                  <a:moveTo>
                    <a:pt x="295" y="0"/>
                  </a:moveTo>
                  <a:cubicBezTo>
                    <a:pt x="281" y="0"/>
                    <a:pt x="267" y="2"/>
                    <a:pt x="253" y="4"/>
                  </a:cubicBezTo>
                  <a:cubicBezTo>
                    <a:pt x="95" y="36"/>
                    <a:pt x="0" y="258"/>
                    <a:pt x="63" y="511"/>
                  </a:cubicBezTo>
                  <a:cubicBezTo>
                    <a:pt x="121" y="714"/>
                    <a:pt x="285" y="863"/>
                    <a:pt x="434" y="863"/>
                  </a:cubicBezTo>
                  <a:cubicBezTo>
                    <a:pt x="448" y="863"/>
                    <a:pt x="462" y="862"/>
                    <a:pt x="475" y="859"/>
                  </a:cubicBezTo>
                  <a:cubicBezTo>
                    <a:pt x="633" y="828"/>
                    <a:pt x="697" y="606"/>
                    <a:pt x="633" y="353"/>
                  </a:cubicBezTo>
                  <a:cubicBezTo>
                    <a:pt x="605" y="150"/>
                    <a:pt x="443" y="0"/>
                    <a:pt x="295"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1"/>
            <p:cNvSpPr/>
            <p:nvPr/>
          </p:nvSpPr>
          <p:spPr>
            <a:xfrm>
              <a:off x="1149400" y="2460425"/>
              <a:ext cx="11900" cy="9500"/>
            </a:xfrm>
            <a:custGeom>
              <a:avLst/>
              <a:gdLst/>
              <a:ahLst/>
              <a:cxnLst/>
              <a:rect l="l" t="t" r="r" b="b"/>
              <a:pathLst>
                <a:path w="476" h="380" extrusionOk="0">
                  <a:moveTo>
                    <a:pt x="475" y="1"/>
                  </a:moveTo>
                  <a:lnTo>
                    <a:pt x="0" y="349"/>
                  </a:lnTo>
                  <a:cubicBezTo>
                    <a:pt x="43" y="370"/>
                    <a:pt x="83" y="380"/>
                    <a:pt x="120" y="380"/>
                  </a:cubicBezTo>
                  <a:cubicBezTo>
                    <a:pt x="357" y="380"/>
                    <a:pt x="475" y="1"/>
                    <a:pt x="475"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1"/>
            <p:cNvSpPr/>
            <p:nvPr/>
          </p:nvSpPr>
          <p:spPr>
            <a:xfrm>
              <a:off x="1218275" y="2447650"/>
              <a:ext cx="17450" cy="21600"/>
            </a:xfrm>
            <a:custGeom>
              <a:avLst/>
              <a:gdLst/>
              <a:ahLst/>
              <a:cxnLst/>
              <a:rect l="l" t="t" r="r" b="b"/>
              <a:pathLst>
                <a:path w="698" h="864" extrusionOk="0">
                  <a:moveTo>
                    <a:pt x="263" y="1"/>
                  </a:moveTo>
                  <a:cubicBezTo>
                    <a:pt x="249" y="1"/>
                    <a:pt x="236" y="2"/>
                    <a:pt x="222" y="5"/>
                  </a:cubicBezTo>
                  <a:cubicBezTo>
                    <a:pt x="64" y="37"/>
                    <a:pt x="0" y="258"/>
                    <a:pt x="64" y="512"/>
                  </a:cubicBezTo>
                  <a:cubicBezTo>
                    <a:pt x="122" y="714"/>
                    <a:pt x="285" y="864"/>
                    <a:pt x="434" y="864"/>
                  </a:cubicBezTo>
                  <a:cubicBezTo>
                    <a:pt x="448" y="864"/>
                    <a:pt x="462" y="863"/>
                    <a:pt x="475" y="860"/>
                  </a:cubicBezTo>
                  <a:cubicBezTo>
                    <a:pt x="634" y="828"/>
                    <a:pt x="697" y="607"/>
                    <a:pt x="634" y="353"/>
                  </a:cubicBezTo>
                  <a:cubicBezTo>
                    <a:pt x="576" y="151"/>
                    <a:pt x="412" y="1"/>
                    <a:pt x="263"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1"/>
            <p:cNvSpPr/>
            <p:nvPr/>
          </p:nvSpPr>
          <p:spPr>
            <a:xfrm>
              <a:off x="1222225" y="2439850"/>
              <a:ext cx="11900" cy="9500"/>
            </a:xfrm>
            <a:custGeom>
              <a:avLst/>
              <a:gdLst/>
              <a:ahLst/>
              <a:cxnLst/>
              <a:rect l="l" t="t" r="r" b="b"/>
              <a:pathLst>
                <a:path w="476" h="380" extrusionOk="0">
                  <a:moveTo>
                    <a:pt x="476" y="0"/>
                  </a:moveTo>
                  <a:lnTo>
                    <a:pt x="1" y="349"/>
                  </a:lnTo>
                  <a:cubicBezTo>
                    <a:pt x="48" y="370"/>
                    <a:pt x="91" y="379"/>
                    <a:pt x="130" y="379"/>
                  </a:cubicBezTo>
                  <a:cubicBezTo>
                    <a:pt x="381" y="379"/>
                    <a:pt x="476" y="0"/>
                    <a:pt x="476"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1"/>
            <p:cNvSpPr/>
            <p:nvPr/>
          </p:nvSpPr>
          <p:spPr>
            <a:xfrm>
              <a:off x="1115350" y="2423800"/>
              <a:ext cx="36450" cy="25575"/>
            </a:xfrm>
            <a:custGeom>
              <a:avLst/>
              <a:gdLst/>
              <a:ahLst/>
              <a:cxnLst/>
              <a:rect l="l" t="t" r="r" b="b"/>
              <a:pathLst>
                <a:path w="1458" h="1023" extrusionOk="0">
                  <a:moveTo>
                    <a:pt x="1346" y="1"/>
                  </a:moveTo>
                  <a:cubicBezTo>
                    <a:pt x="1331" y="1"/>
                    <a:pt x="1316" y="3"/>
                    <a:pt x="1299" y="9"/>
                  </a:cubicBezTo>
                  <a:cubicBezTo>
                    <a:pt x="1267" y="9"/>
                    <a:pt x="380" y="104"/>
                    <a:pt x="32" y="801"/>
                  </a:cubicBezTo>
                  <a:cubicBezTo>
                    <a:pt x="0" y="896"/>
                    <a:pt x="32" y="959"/>
                    <a:pt x="95" y="991"/>
                  </a:cubicBezTo>
                  <a:cubicBezTo>
                    <a:pt x="127" y="1022"/>
                    <a:pt x="159" y="1022"/>
                    <a:pt x="159" y="1022"/>
                  </a:cubicBezTo>
                  <a:cubicBezTo>
                    <a:pt x="222" y="1022"/>
                    <a:pt x="254" y="991"/>
                    <a:pt x="285" y="927"/>
                  </a:cubicBezTo>
                  <a:cubicBezTo>
                    <a:pt x="570" y="357"/>
                    <a:pt x="1330" y="294"/>
                    <a:pt x="1330" y="294"/>
                  </a:cubicBezTo>
                  <a:cubicBezTo>
                    <a:pt x="1425" y="262"/>
                    <a:pt x="1457" y="199"/>
                    <a:pt x="1457" y="135"/>
                  </a:cubicBezTo>
                  <a:cubicBezTo>
                    <a:pt x="1457" y="57"/>
                    <a:pt x="1414" y="1"/>
                    <a:pt x="1346"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1"/>
            <p:cNvSpPr/>
            <p:nvPr/>
          </p:nvSpPr>
          <p:spPr>
            <a:xfrm>
              <a:off x="1196100" y="2404425"/>
              <a:ext cx="38825" cy="10900"/>
            </a:xfrm>
            <a:custGeom>
              <a:avLst/>
              <a:gdLst/>
              <a:ahLst/>
              <a:cxnLst/>
              <a:rect l="l" t="t" r="r" b="b"/>
              <a:pathLst>
                <a:path w="1553" h="436" extrusionOk="0">
                  <a:moveTo>
                    <a:pt x="779" y="1"/>
                  </a:moveTo>
                  <a:cubicBezTo>
                    <a:pt x="355" y="1"/>
                    <a:pt x="96" y="160"/>
                    <a:pt x="96" y="182"/>
                  </a:cubicBezTo>
                  <a:cubicBezTo>
                    <a:pt x="32" y="214"/>
                    <a:pt x="1" y="309"/>
                    <a:pt x="32" y="372"/>
                  </a:cubicBezTo>
                  <a:cubicBezTo>
                    <a:pt x="64" y="404"/>
                    <a:pt x="127" y="435"/>
                    <a:pt x="159" y="435"/>
                  </a:cubicBezTo>
                  <a:cubicBezTo>
                    <a:pt x="191" y="435"/>
                    <a:pt x="222" y="435"/>
                    <a:pt x="254" y="404"/>
                  </a:cubicBezTo>
                  <a:cubicBezTo>
                    <a:pt x="254" y="404"/>
                    <a:pt x="437" y="291"/>
                    <a:pt x="756" y="291"/>
                  </a:cubicBezTo>
                  <a:cubicBezTo>
                    <a:pt x="915" y="291"/>
                    <a:pt x="1109" y="319"/>
                    <a:pt x="1331" y="404"/>
                  </a:cubicBezTo>
                  <a:cubicBezTo>
                    <a:pt x="1394" y="404"/>
                    <a:pt x="1489" y="372"/>
                    <a:pt x="1521" y="309"/>
                  </a:cubicBezTo>
                  <a:cubicBezTo>
                    <a:pt x="1552" y="245"/>
                    <a:pt x="1489" y="150"/>
                    <a:pt x="1426" y="119"/>
                  </a:cubicBezTo>
                  <a:cubicBezTo>
                    <a:pt x="1184" y="32"/>
                    <a:pt x="965" y="1"/>
                    <a:pt x="779"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1"/>
            <p:cNvSpPr/>
            <p:nvPr/>
          </p:nvSpPr>
          <p:spPr>
            <a:xfrm>
              <a:off x="1162850" y="2538800"/>
              <a:ext cx="50700" cy="30950"/>
            </a:xfrm>
            <a:custGeom>
              <a:avLst/>
              <a:gdLst/>
              <a:ahLst/>
              <a:cxnLst/>
              <a:rect l="l" t="t" r="r" b="b"/>
              <a:pathLst>
                <a:path w="2028" h="1238" extrusionOk="0">
                  <a:moveTo>
                    <a:pt x="0" y="1"/>
                  </a:moveTo>
                  <a:cubicBezTo>
                    <a:pt x="0" y="1"/>
                    <a:pt x="0" y="127"/>
                    <a:pt x="32" y="317"/>
                  </a:cubicBezTo>
                  <a:cubicBezTo>
                    <a:pt x="32" y="476"/>
                    <a:pt x="95" y="634"/>
                    <a:pt x="222" y="792"/>
                  </a:cubicBezTo>
                  <a:cubicBezTo>
                    <a:pt x="404" y="1026"/>
                    <a:pt x="733" y="1238"/>
                    <a:pt x="1316" y="1238"/>
                  </a:cubicBezTo>
                  <a:cubicBezTo>
                    <a:pt x="1445" y="1238"/>
                    <a:pt x="1587" y="1227"/>
                    <a:pt x="1742" y="1204"/>
                  </a:cubicBezTo>
                  <a:cubicBezTo>
                    <a:pt x="1806" y="1204"/>
                    <a:pt x="1869" y="1204"/>
                    <a:pt x="1932" y="1173"/>
                  </a:cubicBezTo>
                  <a:cubicBezTo>
                    <a:pt x="1932" y="1173"/>
                    <a:pt x="1964" y="476"/>
                    <a:pt x="2027" y="96"/>
                  </a:cubicBezTo>
                  <a:lnTo>
                    <a:pt x="2027" y="96"/>
                  </a:lnTo>
                  <a:cubicBezTo>
                    <a:pt x="2027" y="96"/>
                    <a:pt x="1932" y="127"/>
                    <a:pt x="1742" y="127"/>
                  </a:cubicBezTo>
                  <a:cubicBezTo>
                    <a:pt x="1551" y="141"/>
                    <a:pt x="1295" y="161"/>
                    <a:pt x="1024" y="161"/>
                  </a:cubicBezTo>
                  <a:cubicBezTo>
                    <a:pt x="668" y="161"/>
                    <a:pt x="288" y="127"/>
                    <a:pt x="0"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1"/>
            <p:cNvSpPr/>
            <p:nvPr/>
          </p:nvSpPr>
          <p:spPr>
            <a:xfrm>
              <a:off x="1162850" y="2538800"/>
              <a:ext cx="43575" cy="12975"/>
            </a:xfrm>
            <a:custGeom>
              <a:avLst/>
              <a:gdLst/>
              <a:ahLst/>
              <a:cxnLst/>
              <a:rect l="l" t="t" r="r" b="b"/>
              <a:pathLst>
                <a:path w="1743" h="519" extrusionOk="0">
                  <a:moveTo>
                    <a:pt x="0" y="1"/>
                  </a:moveTo>
                  <a:cubicBezTo>
                    <a:pt x="0" y="1"/>
                    <a:pt x="0" y="127"/>
                    <a:pt x="32" y="317"/>
                  </a:cubicBezTo>
                  <a:cubicBezTo>
                    <a:pt x="207" y="454"/>
                    <a:pt x="490" y="518"/>
                    <a:pt x="874" y="518"/>
                  </a:cubicBezTo>
                  <a:cubicBezTo>
                    <a:pt x="1114" y="518"/>
                    <a:pt x="1393" y="493"/>
                    <a:pt x="1711" y="444"/>
                  </a:cubicBezTo>
                  <a:lnTo>
                    <a:pt x="1742" y="127"/>
                  </a:lnTo>
                  <a:lnTo>
                    <a:pt x="1742" y="127"/>
                  </a:lnTo>
                  <a:cubicBezTo>
                    <a:pt x="1560" y="153"/>
                    <a:pt x="1320" y="174"/>
                    <a:pt x="1064" y="174"/>
                  </a:cubicBezTo>
                  <a:cubicBezTo>
                    <a:pt x="697" y="174"/>
                    <a:pt x="299" y="131"/>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1"/>
            <p:cNvSpPr/>
            <p:nvPr/>
          </p:nvSpPr>
          <p:spPr>
            <a:xfrm>
              <a:off x="1168400" y="2558125"/>
              <a:ext cx="38025" cy="11625"/>
            </a:xfrm>
            <a:custGeom>
              <a:avLst/>
              <a:gdLst/>
              <a:ahLst/>
              <a:cxnLst/>
              <a:rect l="l" t="t" r="r" b="b"/>
              <a:pathLst>
                <a:path w="1521" h="465" extrusionOk="0">
                  <a:moveTo>
                    <a:pt x="344" y="1"/>
                  </a:moveTo>
                  <a:cubicBezTo>
                    <a:pt x="222" y="1"/>
                    <a:pt x="104" y="8"/>
                    <a:pt x="0" y="19"/>
                  </a:cubicBezTo>
                  <a:cubicBezTo>
                    <a:pt x="182" y="253"/>
                    <a:pt x="511" y="465"/>
                    <a:pt x="1094" y="465"/>
                  </a:cubicBezTo>
                  <a:cubicBezTo>
                    <a:pt x="1223" y="465"/>
                    <a:pt x="1365" y="454"/>
                    <a:pt x="1520" y="431"/>
                  </a:cubicBezTo>
                  <a:cubicBezTo>
                    <a:pt x="1394" y="305"/>
                    <a:pt x="1235" y="146"/>
                    <a:pt x="982" y="83"/>
                  </a:cubicBezTo>
                  <a:cubicBezTo>
                    <a:pt x="781" y="23"/>
                    <a:pt x="555" y="1"/>
                    <a:pt x="344" y="1"/>
                  </a:cubicBezTo>
                  <a:close/>
                </a:path>
              </a:pathLst>
            </a:custGeom>
            <a:solidFill>
              <a:srgbClr val="FD5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1"/>
            <p:cNvSpPr/>
            <p:nvPr/>
          </p:nvSpPr>
          <p:spPr>
            <a:xfrm>
              <a:off x="984700" y="2346175"/>
              <a:ext cx="266850" cy="251250"/>
            </a:xfrm>
            <a:custGeom>
              <a:avLst/>
              <a:gdLst/>
              <a:ahLst/>
              <a:cxnLst/>
              <a:rect l="l" t="t" r="r" b="b"/>
              <a:pathLst>
                <a:path w="10674" h="10050" extrusionOk="0">
                  <a:moveTo>
                    <a:pt x="6252" y="0"/>
                  </a:moveTo>
                  <a:cubicBezTo>
                    <a:pt x="5869" y="0"/>
                    <a:pt x="5455" y="43"/>
                    <a:pt x="5005" y="137"/>
                  </a:cubicBezTo>
                  <a:cubicBezTo>
                    <a:pt x="1" y="1214"/>
                    <a:pt x="1743" y="8497"/>
                    <a:pt x="4815" y="10049"/>
                  </a:cubicBezTo>
                  <a:cubicBezTo>
                    <a:pt x="4815" y="10049"/>
                    <a:pt x="3168" y="8497"/>
                    <a:pt x="3675" y="6819"/>
                  </a:cubicBezTo>
                  <a:cubicBezTo>
                    <a:pt x="3675" y="6819"/>
                    <a:pt x="4466" y="4127"/>
                    <a:pt x="3801" y="2322"/>
                  </a:cubicBezTo>
                  <a:cubicBezTo>
                    <a:pt x="3801" y="2322"/>
                    <a:pt x="5445" y="1150"/>
                    <a:pt x="7181" y="1150"/>
                  </a:cubicBezTo>
                  <a:cubicBezTo>
                    <a:pt x="8532" y="1150"/>
                    <a:pt x="9939" y="1859"/>
                    <a:pt x="10673" y="4381"/>
                  </a:cubicBezTo>
                  <a:cubicBezTo>
                    <a:pt x="10673" y="4381"/>
                    <a:pt x="10123" y="0"/>
                    <a:pt x="6252"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1"/>
            <p:cNvSpPr/>
            <p:nvPr/>
          </p:nvSpPr>
          <p:spPr>
            <a:xfrm>
              <a:off x="1029050" y="2506225"/>
              <a:ext cx="69700" cy="56450"/>
            </a:xfrm>
            <a:custGeom>
              <a:avLst/>
              <a:gdLst/>
              <a:ahLst/>
              <a:cxnLst/>
              <a:rect l="l" t="t" r="r" b="b"/>
              <a:pathLst>
                <a:path w="2788" h="2258" extrusionOk="0">
                  <a:moveTo>
                    <a:pt x="1266" y="0"/>
                  </a:moveTo>
                  <a:cubicBezTo>
                    <a:pt x="1135" y="0"/>
                    <a:pt x="998" y="21"/>
                    <a:pt x="855" y="69"/>
                  </a:cubicBezTo>
                  <a:cubicBezTo>
                    <a:pt x="21" y="378"/>
                    <a:pt x="1" y="2257"/>
                    <a:pt x="2182" y="2257"/>
                  </a:cubicBezTo>
                  <a:cubicBezTo>
                    <a:pt x="2235" y="2257"/>
                    <a:pt x="2289" y="2256"/>
                    <a:pt x="2344" y="2254"/>
                  </a:cubicBezTo>
                  <a:cubicBezTo>
                    <a:pt x="2661" y="2254"/>
                    <a:pt x="2787" y="1874"/>
                    <a:pt x="2502" y="924"/>
                  </a:cubicBezTo>
                  <a:cubicBezTo>
                    <a:pt x="2397" y="528"/>
                    <a:pt x="1917" y="0"/>
                    <a:pt x="1266" y="0"/>
                  </a:cubicBez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1"/>
            <p:cNvSpPr/>
            <p:nvPr/>
          </p:nvSpPr>
          <p:spPr>
            <a:xfrm>
              <a:off x="976800" y="2688450"/>
              <a:ext cx="384000" cy="106950"/>
            </a:xfrm>
            <a:custGeom>
              <a:avLst/>
              <a:gdLst/>
              <a:ahLst/>
              <a:cxnLst/>
              <a:rect l="l" t="t" r="r" b="b"/>
              <a:pathLst>
                <a:path w="15360" h="4278" extrusionOk="0">
                  <a:moveTo>
                    <a:pt x="9944" y="0"/>
                  </a:moveTo>
                  <a:cubicBezTo>
                    <a:pt x="8234" y="64"/>
                    <a:pt x="6492" y="254"/>
                    <a:pt x="4782" y="570"/>
                  </a:cubicBezTo>
                  <a:cubicBezTo>
                    <a:pt x="3167" y="824"/>
                    <a:pt x="1552" y="1204"/>
                    <a:pt x="0" y="1710"/>
                  </a:cubicBezTo>
                  <a:cubicBezTo>
                    <a:pt x="254" y="2470"/>
                    <a:pt x="507" y="3167"/>
                    <a:pt x="729" y="3832"/>
                  </a:cubicBezTo>
                  <a:cubicBezTo>
                    <a:pt x="2342" y="4055"/>
                    <a:pt x="4528" y="4277"/>
                    <a:pt x="6839" y="4277"/>
                  </a:cubicBezTo>
                  <a:cubicBezTo>
                    <a:pt x="9790" y="4277"/>
                    <a:pt x="12944" y="3914"/>
                    <a:pt x="15360" y="2724"/>
                  </a:cubicBezTo>
                  <a:cubicBezTo>
                    <a:pt x="15138" y="317"/>
                    <a:pt x="14790" y="254"/>
                    <a:pt x="14790" y="254"/>
                  </a:cubicBezTo>
                  <a:cubicBezTo>
                    <a:pt x="14790" y="254"/>
                    <a:pt x="12193" y="0"/>
                    <a:pt x="9944" y="0"/>
                  </a:cubicBez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1"/>
            <p:cNvSpPr/>
            <p:nvPr/>
          </p:nvSpPr>
          <p:spPr>
            <a:xfrm>
              <a:off x="960950" y="2701900"/>
              <a:ext cx="158375" cy="809950"/>
            </a:xfrm>
            <a:custGeom>
              <a:avLst/>
              <a:gdLst/>
              <a:ahLst/>
              <a:cxnLst/>
              <a:rect l="l" t="t" r="r" b="b"/>
              <a:pathLst>
                <a:path w="6335" h="32398" extrusionOk="0">
                  <a:moveTo>
                    <a:pt x="3041" y="1"/>
                  </a:moveTo>
                  <a:lnTo>
                    <a:pt x="1" y="1426"/>
                  </a:lnTo>
                  <a:cubicBezTo>
                    <a:pt x="2629" y="16152"/>
                    <a:pt x="1" y="31448"/>
                    <a:pt x="1" y="31448"/>
                  </a:cubicBezTo>
                  <a:lnTo>
                    <a:pt x="3484" y="32398"/>
                  </a:lnTo>
                  <a:cubicBezTo>
                    <a:pt x="3484" y="32398"/>
                    <a:pt x="6335" y="12573"/>
                    <a:pt x="6240" y="8266"/>
                  </a:cubicBezTo>
                  <a:cubicBezTo>
                    <a:pt x="6145" y="3959"/>
                    <a:pt x="3041" y="1"/>
                    <a:pt x="3041" y="1"/>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1"/>
            <p:cNvSpPr/>
            <p:nvPr/>
          </p:nvSpPr>
          <p:spPr>
            <a:xfrm>
              <a:off x="1277650" y="2690825"/>
              <a:ext cx="126700" cy="670600"/>
            </a:xfrm>
            <a:custGeom>
              <a:avLst/>
              <a:gdLst/>
              <a:ahLst/>
              <a:cxnLst/>
              <a:rect l="l" t="t" r="r" b="b"/>
              <a:pathLst>
                <a:path w="5068" h="26824" extrusionOk="0">
                  <a:moveTo>
                    <a:pt x="0" y="0"/>
                  </a:moveTo>
                  <a:lnTo>
                    <a:pt x="0" y="32"/>
                  </a:lnTo>
                  <a:cubicBezTo>
                    <a:pt x="0" y="32"/>
                    <a:pt x="1267" y="4117"/>
                    <a:pt x="1109" y="7094"/>
                  </a:cubicBezTo>
                  <a:cubicBezTo>
                    <a:pt x="919" y="10039"/>
                    <a:pt x="4117" y="24575"/>
                    <a:pt x="4117" y="24575"/>
                  </a:cubicBezTo>
                  <a:lnTo>
                    <a:pt x="5068" y="26824"/>
                  </a:lnTo>
                  <a:lnTo>
                    <a:pt x="4149" y="17798"/>
                  </a:lnTo>
                  <a:cubicBezTo>
                    <a:pt x="4149" y="17798"/>
                    <a:pt x="4688" y="4561"/>
                    <a:pt x="3579"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1"/>
            <p:cNvSpPr/>
            <p:nvPr/>
          </p:nvSpPr>
          <p:spPr>
            <a:xfrm>
              <a:off x="943550" y="2343175"/>
              <a:ext cx="209825" cy="336575"/>
            </a:xfrm>
            <a:custGeom>
              <a:avLst/>
              <a:gdLst/>
              <a:ahLst/>
              <a:cxnLst/>
              <a:rect l="l" t="t" r="r" b="b"/>
              <a:pathLst>
                <a:path w="8393" h="13463" extrusionOk="0">
                  <a:moveTo>
                    <a:pt x="5134" y="0"/>
                  </a:moveTo>
                  <a:cubicBezTo>
                    <a:pt x="4827" y="0"/>
                    <a:pt x="4496" y="74"/>
                    <a:pt x="4149" y="257"/>
                  </a:cubicBezTo>
                  <a:cubicBezTo>
                    <a:pt x="982" y="1935"/>
                    <a:pt x="2154" y="4089"/>
                    <a:pt x="2154" y="4089"/>
                  </a:cubicBezTo>
                  <a:cubicBezTo>
                    <a:pt x="2154" y="4089"/>
                    <a:pt x="0" y="7952"/>
                    <a:pt x="760" y="10549"/>
                  </a:cubicBezTo>
                  <a:cubicBezTo>
                    <a:pt x="1520" y="13083"/>
                    <a:pt x="5416" y="13463"/>
                    <a:pt x="5416" y="13463"/>
                  </a:cubicBezTo>
                  <a:cubicBezTo>
                    <a:pt x="1552" y="12924"/>
                    <a:pt x="1172" y="8617"/>
                    <a:pt x="5131" y="6622"/>
                  </a:cubicBezTo>
                  <a:cubicBezTo>
                    <a:pt x="8392" y="4976"/>
                    <a:pt x="7316" y="1302"/>
                    <a:pt x="7316" y="1302"/>
                  </a:cubicBezTo>
                  <a:cubicBezTo>
                    <a:pt x="7316" y="1302"/>
                    <a:pt x="6427" y="0"/>
                    <a:pt x="5134"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1"/>
            <p:cNvSpPr/>
            <p:nvPr/>
          </p:nvSpPr>
          <p:spPr>
            <a:xfrm>
              <a:off x="1133550" y="4571950"/>
              <a:ext cx="123550" cy="62575"/>
            </a:xfrm>
            <a:custGeom>
              <a:avLst/>
              <a:gdLst/>
              <a:ahLst/>
              <a:cxnLst/>
              <a:rect l="l" t="t" r="r" b="b"/>
              <a:pathLst>
                <a:path w="4942" h="2503" extrusionOk="0">
                  <a:moveTo>
                    <a:pt x="4941" y="0"/>
                  </a:moveTo>
                  <a:lnTo>
                    <a:pt x="1" y="729"/>
                  </a:lnTo>
                  <a:lnTo>
                    <a:pt x="444" y="2502"/>
                  </a:lnTo>
                  <a:lnTo>
                    <a:pt x="4529" y="1964"/>
                  </a:lnTo>
                  <a:lnTo>
                    <a:pt x="4941" y="0"/>
                  </a:lnTo>
                  <a:close/>
                </a:path>
              </a:pathLst>
            </a:custGeom>
            <a:solidFill>
              <a:srgbClr val="E27D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1"/>
            <p:cNvSpPr/>
            <p:nvPr/>
          </p:nvSpPr>
          <p:spPr>
            <a:xfrm>
              <a:off x="903950" y="4475350"/>
              <a:ext cx="106125" cy="113250"/>
            </a:xfrm>
            <a:custGeom>
              <a:avLst/>
              <a:gdLst/>
              <a:ahLst/>
              <a:cxnLst/>
              <a:rect l="l" t="t" r="r" b="b"/>
              <a:pathLst>
                <a:path w="4245" h="4530" extrusionOk="0">
                  <a:moveTo>
                    <a:pt x="919" y="1"/>
                  </a:moveTo>
                  <a:lnTo>
                    <a:pt x="1" y="1838"/>
                  </a:lnTo>
                  <a:lnTo>
                    <a:pt x="2566" y="4530"/>
                  </a:lnTo>
                  <a:lnTo>
                    <a:pt x="4244" y="3579"/>
                  </a:lnTo>
                  <a:lnTo>
                    <a:pt x="919" y="1"/>
                  </a:lnTo>
                  <a:close/>
                </a:path>
              </a:pathLst>
            </a:custGeom>
            <a:solidFill>
              <a:srgbClr val="E27D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1"/>
            <p:cNvSpPr/>
            <p:nvPr/>
          </p:nvSpPr>
          <p:spPr>
            <a:xfrm>
              <a:off x="1328325" y="2461825"/>
              <a:ext cx="105325" cy="105675"/>
            </a:xfrm>
            <a:custGeom>
              <a:avLst/>
              <a:gdLst/>
              <a:ahLst/>
              <a:cxnLst/>
              <a:rect l="l" t="t" r="r" b="b"/>
              <a:pathLst>
                <a:path w="4213" h="4227" extrusionOk="0">
                  <a:moveTo>
                    <a:pt x="1689" y="1"/>
                  </a:moveTo>
                  <a:cubicBezTo>
                    <a:pt x="1451" y="1"/>
                    <a:pt x="1222" y="54"/>
                    <a:pt x="1014" y="166"/>
                  </a:cubicBezTo>
                  <a:cubicBezTo>
                    <a:pt x="190" y="641"/>
                    <a:pt x="0" y="1876"/>
                    <a:pt x="570" y="2953"/>
                  </a:cubicBezTo>
                  <a:cubicBezTo>
                    <a:pt x="1020" y="3758"/>
                    <a:pt x="1789" y="4227"/>
                    <a:pt x="2492" y="4227"/>
                  </a:cubicBezTo>
                  <a:cubicBezTo>
                    <a:pt x="2729" y="4227"/>
                    <a:pt x="2959" y="4173"/>
                    <a:pt x="3167" y="4062"/>
                  </a:cubicBezTo>
                  <a:cubicBezTo>
                    <a:pt x="4022" y="3586"/>
                    <a:pt x="4212" y="2351"/>
                    <a:pt x="3611" y="1275"/>
                  </a:cubicBezTo>
                  <a:cubicBezTo>
                    <a:pt x="3161" y="470"/>
                    <a:pt x="2392" y="1"/>
                    <a:pt x="1689"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1"/>
            <p:cNvSpPr/>
            <p:nvPr/>
          </p:nvSpPr>
          <p:spPr>
            <a:xfrm>
              <a:off x="1449450" y="2305250"/>
              <a:ext cx="192425" cy="206675"/>
            </a:xfrm>
            <a:custGeom>
              <a:avLst/>
              <a:gdLst/>
              <a:ahLst/>
              <a:cxnLst/>
              <a:rect l="l" t="t" r="r" b="b"/>
              <a:pathLst>
                <a:path w="7697" h="8267" extrusionOk="0">
                  <a:moveTo>
                    <a:pt x="3484" y="0"/>
                  </a:moveTo>
                  <a:cubicBezTo>
                    <a:pt x="3484" y="0"/>
                    <a:pt x="2059" y="3072"/>
                    <a:pt x="1" y="4244"/>
                  </a:cubicBezTo>
                  <a:lnTo>
                    <a:pt x="1046" y="6113"/>
                  </a:lnTo>
                  <a:lnTo>
                    <a:pt x="1204" y="6398"/>
                  </a:lnTo>
                  <a:lnTo>
                    <a:pt x="2249" y="8266"/>
                  </a:lnTo>
                  <a:cubicBezTo>
                    <a:pt x="3484" y="7582"/>
                    <a:pt x="5198" y="7445"/>
                    <a:pt x="6372" y="7445"/>
                  </a:cubicBezTo>
                  <a:cubicBezTo>
                    <a:pt x="7154" y="7445"/>
                    <a:pt x="7696" y="7506"/>
                    <a:pt x="7696" y="7506"/>
                  </a:cubicBezTo>
                  <a:lnTo>
                    <a:pt x="5543" y="3801"/>
                  </a:lnTo>
                  <a:lnTo>
                    <a:pt x="3484" y="0"/>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1"/>
            <p:cNvSpPr/>
            <p:nvPr/>
          </p:nvSpPr>
          <p:spPr>
            <a:xfrm>
              <a:off x="1328325" y="2461825"/>
              <a:ext cx="105325" cy="105675"/>
            </a:xfrm>
            <a:custGeom>
              <a:avLst/>
              <a:gdLst/>
              <a:ahLst/>
              <a:cxnLst/>
              <a:rect l="l" t="t" r="r" b="b"/>
              <a:pathLst>
                <a:path w="4213" h="4227" extrusionOk="0">
                  <a:moveTo>
                    <a:pt x="1689" y="1"/>
                  </a:moveTo>
                  <a:cubicBezTo>
                    <a:pt x="1451" y="1"/>
                    <a:pt x="1222" y="54"/>
                    <a:pt x="1014" y="166"/>
                  </a:cubicBezTo>
                  <a:cubicBezTo>
                    <a:pt x="190" y="641"/>
                    <a:pt x="0" y="1876"/>
                    <a:pt x="570" y="2953"/>
                  </a:cubicBezTo>
                  <a:cubicBezTo>
                    <a:pt x="1020" y="3758"/>
                    <a:pt x="1789" y="4227"/>
                    <a:pt x="2492" y="4227"/>
                  </a:cubicBezTo>
                  <a:cubicBezTo>
                    <a:pt x="2729" y="4227"/>
                    <a:pt x="2959" y="4173"/>
                    <a:pt x="3167" y="4062"/>
                  </a:cubicBezTo>
                  <a:cubicBezTo>
                    <a:pt x="4022" y="3586"/>
                    <a:pt x="4212" y="2351"/>
                    <a:pt x="3611" y="1275"/>
                  </a:cubicBezTo>
                  <a:cubicBezTo>
                    <a:pt x="3161" y="470"/>
                    <a:pt x="2392" y="1"/>
                    <a:pt x="1689"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1"/>
            <p:cNvSpPr/>
            <p:nvPr/>
          </p:nvSpPr>
          <p:spPr>
            <a:xfrm>
              <a:off x="1449450" y="2305250"/>
              <a:ext cx="192425" cy="206675"/>
            </a:xfrm>
            <a:custGeom>
              <a:avLst/>
              <a:gdLst/>
              <a:ahLst/>
              <a:cxnLst/>
              <a:rect l="l" t="t" r="r" b="b"/>
              <a:pathLst>
                <a:path w="7697" h="8267" extrusionOk="0">
                  <a:moveTo>
                    <a:pt x="3484" y="0"/>
                  </a:moveTo>
                  <a:cubicBezTo>
                    <a:pt x="3484" y="0"/>
                    <a:pt x="2059" y="3072"/>
                    <a:pt x="1" y="4244"/>
                  </a:cubicBezTo>
                  <a:lnTo>
                    <a:pt x="1046" y="6113"/>
                  </a:lnTo>
                  <a:lnTo>
                    <a:pt x="1204" y="6398"/>
                  </a:lnTo>
                  <a:lnTo>
                    <a:pt x="2249" y="8266"/>
                  </a:lnTo>
                  <a:cubicBezTo>
                    <a:pt x="3484" y="7582"/>
                    <a:pt x="5198" y="7445"/>
                    <a:pt x="6372" y="7445"/>
                  </a:cubicBezTo>
                  <a:cubicBezTo>
                    <a:pt x="7154" y="7445"/>
                    <a:pt x="7696" y="7506"/>
                    <a:pt x="7696" y="7506"/>
                  </a:cubicBezTo>
                  <a:lnTo>
                    <a:pt x="5543" y="3801"/>
                  </a:lnTo>
                  <a:lnTo>
                    <a:pt x="3484" y="0"/>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1"/>
            <p:cNvSpPr/>
            <p:nvPr/>
          </p:nvSpPr>
          <p:spPr>
            <a:xfrm>
              <a:off x="1414625" y="2518975"/>
              <a:ext cx="111650" cy="103800"/>
            </a:xfrm>
            <a:custGeom>
              <a:avLst/>
              <a:gdLst/>
              <a:ahLst/>
              <a:cxnLst/>
              <a:rect l="l" t="t" r="r" b="b"/>
              <a:pathLst>
                <a:path w="4466" h="4152" extrusionOk="0">
                  <a:moveTo>
                    <a:pt x="919" y="0"/>
                  </a:moveTo>
                  <a:cubicBezTo>
                    <a:pt x="302" y="0"/>
                    <a:pt x="0" y="1205"/>
                    <a:pt x="0" y="1205"/>
                  </a:cubicBezTo>
                  <a:cubicBezTo>
                    <a:pt x="0" y="1205"/>
                    <a:pt x="1489" y="3327"/>
                    <a:pt x="2882" y="4119"/>
                  </a:cubicBezTo>
                  <a:cubicBezTo>
                    <a:pt x="2916" y="4141"/>
                    <a:pt x="2953" y="4152"/>
                    <a:pt x="2991" y="4152"/>
                  </a:cubicBezTo>
                  <a:cubicBezTo>
                    <a:pt x="3059" y="4152"/>
                    <a:pt x="3126" y="4117"/>
                    <a:pt x="3167" y="4056"/>
                  </a:cubicBezTo>
                  <a:lnTo>
                    <a:pt x="4371" y="2599"/>
                  </a:lnTo>
                  <a:cubicBezTo>
                    <a:pt x="4466" y="2472"/>
                    <a:pt x="4402" y="2314"/>
                    <a:pt x="4276" y="2251"/>
                  </a:cubicBezTo>
                  <a:cubicBezTo>
                    <a:pt x="3674" y="1966"/>
                    <a:pt x="2312" y="1300"/>
                    <a:pt x="1552" y="382"/>
                  </a:cubicBezTo>
                  <a:cubicBezTo>
                    <a:pt x="1313" y="107"/>
                    <a:pt x="1102" y="0"/>
                    <a:pt x="919"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1"/>
            <p:cNvSpPr/>
            <p:nvPr/>
          </p:nvSpPr>
          <p:spPr>
            <a:xfrm>
              <a:off x="1414625" y="2518975"/>
              <a:ext cx="111650" cy="103800"/>
            </a:xfrm>
            <a:custGeom>
              <a:avLst/>
              <a:gdLst/>
              <a:ahLst/>
              <a:cxnLst/>
              <a:rect l="l" t="t" r="r" b="b"/>
              <a:pathLst>
                <a:path w="4466" h="4152" extrusionOk="0">
                  <a:moveTo>
                    <a:pt x="919" y="0"/>
                  </a:moveTo>
                  <a:cubicBezTo>
                    <a:pt x="302" y="0"/>
                    <a:pt x="0" y="1205"/>
                    <a:pt x="0" y="1205"/>
                  </a:cubicBezTo>
                  <a:cubicBezTo>
                    <a:pt x="0" y="1205"/>
                    <a:pt x="1489" y="3327"/>
                    <a:pt x="2882" y="4119"/>
                  </a:cubicBezTo>
                  <a:cubicBezTo>
                    <a:pt x="2916" y="4141"/>
                    <a:pt x="2953" y="4152"/>
                    <a:pt x="2991" y="4152"/>
                  </a:cubicBezTo>
                  <a:cubicBezTo>
                    <a:pt x="3059" y="4152"/>
                    <a:pt x="3126" y="4117"/>
                    <a:pt x="3167" y="4056"/>
                  </a:cubicBezTo>
                  <a:lnTo>
                    <a:pt x="4371" y="2599"/>
                  </a:lnTo>
                  <a:cubicBezTo>
                    <a:pt x="4466" y="2472"/>
                    <a:pt x="4402" y="2314"/>
                    <a:pt x="4276" y="2251"/>
                  </a:cubicBezTo>
                  <a:cubicBezTo>
                    <a:pt x="3674" y="1966"/>
                    <a:pt x="2312" y="1300"/>
                    <a:pt x="1552" y="382"/>
                  </a:cubicBezTo>
                  <a:cubicBezTo>
                    <a:pt x="1313" y="107"/>
                    <a:pt x="1102" y="0"/>
                    <a:pt x="919" y="0"/>
                  </a:cubicBezTo>
                  <a:close/>
                </a:path>
              </a:pathLst>
            </a:custGeom>
            <a:solidFill>
              <a:srgbClr val="E04C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1"/>
            <p:cNvSpPr/>
            <p:nvPr/>
          </p:nvSpPr>
          <p:spPr>
            <a:xfrm>
              <a:off x="1522300" y="2303750"/>
              <a:ext cx="130650" cy="193025"/>
            </a:xfrm>
            <a:custGeom>
              <a:avLst/>
              <a:gdLst/>
              <a:ahLst/>
              <a:cxnLst/>
              <a:rect l="l" t="t" r="r" b="b"/>
              <a:pathLst>
                <a:path w="5226" h="7721" extrusionOk="0">
                  <a:moveTo>
                    <a:pt x="595" y="1"/>
                  </a:moveTo>
                  <a:cubicBezTo>
                    <a:pt x="551" y="1"/>
                    <a:pt x="511" y="10"/>
                    <a:pt x="475" y="29"/>
                  </a:cubicBezTo>
                  <a:cubicBezTo>
                    <a:pt x="0" y="282"/>
                    <a:pt x="570" y="2214"/>
                    <a:pt x="1742" y="4336"/>
                  </a:cubicBezTo>
                  <a:cubicBezTo>
                    <a:pt x="2856" y="6300"/>
                    <a:pt x="4078" y="7721"/>
                    <a:pt x="4631" y="7721"/>
                  </a:cubicBezTo>
                  <a:cubicBezTo>
                    <a:pt x="4675" y="7721"/>
                    <a:pt x="4715" y="7712"/>
                    <a:pt x="4751" y="7693"/>
                  </a:cubicBezTo>
                  <a:cubicBezTo>
                    <a:pt x="5226" y="7408"/>
                    <a:pt x="4656" y="5508"/>
                    <a:pt x="3452" y="3386"/>
                  </a:cubicBezTo>
                  <a:cubicBezTo>
                    <a:pt x="2368" y="1422"/>
                    <a:pt x="1148" y="1"/>
                    <a:pt x="5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1"/>
            <p:cNvSpPr/>
            <p:nvPr/>
          </p:nvSpPr>
          <p:spPr>
            <a:xfrm>
              <a:off x="1533375" y="2311925"/>
              <a:ext cx="112450" cy="168825"/>
            </a:xfrm>
            <a:custGeom>
              <a:avLst/>
              <a:gdLst/>
              <a:ahLst/>
              <a:cxnLst/>
              <a:rect l="l" t="t" r="r" b="b"/>
              <a:pathLst>
                <a:path w="4498" h="6753" extrusionOk="0">
                  <a:moveTo>
                    <a:pt x="431" y="0"/>
                  </a:moveTo>
                  <a:cubicBezTo>
                    <a:pt x="401" y="0"/>
                    <a:pt x="373" y="6"/>
                    <a:pt x="349" y="18"/>
                  </a:cubicBezTo>
                  <a:cubicBezTo>
                    <a:pt x="1" y="208"/>
                    <a:pt x="444" y="1697"/>
                    <a:pt x="1362" y="3407"/>
                  </a:cubicBezTo>
                  <a:cubicBezTo>
                    <a:pt x="1426" y="3534"/>
                    <a:pt x="1489" y="3629"/>
                    <a:pt x="1552" y="3755"/>
                  </a:cubicBezTo>
                  <a:cubicBezTo>
                    <a:pt x="1616" y="3850"/>
                    <a:pt x="1679" y="3945"/>
                    <a:pt x="1711" y="4072"/>
                  </a:cubicBezTo>
                  <a:cubicBezTo>
                    <a:pt x="2652" y="5631"/>
                    <a:pt x="3620" y="6752"/>
                    <a:pt x="4033" y="6752"/>
                  </a:cubicBezTo>
                  <a:cubicBezTo>
                    <a:pt x="4064" y="6752"/>
                    <a:pt x="4093" y="6746"/>
                    <a:pt x="4118" y="6732"/>
                  </a:cubicBezTo>
                  <a:cubicBezTo>
                    <a:pt x="4498" y="6511"/>
                    <a:pt x="3959" y="4864"/>
                    <a:pt x="2914" y="2995"/>
                  </a:cubicBezTo>
                  <a:cubicBezTo>
                    <a:pt x="1936" y="1276"/>
                    <a:pt x="874" y="0"/>
                    <a:pt x="431"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1"/>
            <p:cNvSpPr/>
            <p:nvPr/>
          </p:nvSpPr>
          <p:spPr>
            <a:xfrm>
              <a:off x="1342575" y="2401050"/>
              <a:ext cx="175000" cy="171825"/>
            </a:xfrm>
            <a:custGeom>
              <a:avLst/>
              <a:gdLst/>
              <a:ahLst/>
              <a:cxnLst/>
              <a:rect l="l" t="t" r="r" b="b"/>
              <a:pathLst>
                <a:path w="7000" h="6873" extrusionOk="0">
                  <a:moveTo>
                    <a:pt x="4624" y="0"/>
                  </a:moveTo>
                  <a:lnTo>
                    <a:pt x="0" y="2597"/>
                  </a:lnTo>
                  <a:cubicBezTo>
                    <a:pt x="0" y="2597"/>
                    <a:pt x="0" y="3072"/>
                    <a:pt x="982" y="4877"/>
                  </a:cubicBezTo>
                  <a:cubicBezTo>
                    <a:pt x="1900" y="6524"/>
                    <a:pt x="2407" y="6873"/>
                    <a:pt x="2407" y="6873"/>
                  </a:cubicBezTo>
                  <a:lnTo>
                    <a:pt x="6999" y="4307"/>
                  </a:lnTo>
                  <a:cubicBezTo>
                    <a:pt x="6999" y="4307"/>
                    <a:pt x="6524" y="3991"/>
                    <a:pt x="5606" y="2312"/>
                  </a:cubicBezTo>
                  <a:cubicBezTo>
                    <a:pt x="4687" y="665"/>
                    <a:pt x="4624" y="0"/>
                    <a:pt x="4624"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1"/>
            <p:cNvSpPr/>
            <p:nvPr/>
          </p:nvSpPr>
          <p:spPr>
            <a:xfrm>
              <a:off x="1567425" y="2392925"/>
              <a:ext cx="20600" cy="20825"/>
            </a:xfrm>
            <a:custGeom>
              <a:avLst/>
              <a:gdLst/>
              <a:ahLst/>
              <a:cxnLst/>
              <a:rect l="l" t="t" r="r" b="b"/>
              <a:pathLst>
                <a:path w="824" h="833" extrusionOk="0">
                  <a:moveTo>
                    <a:pt x="526" y="0"/>
                  </a:moveTo>
                  <a:cubicBezTo>
                    <a:pt x="509" y="0"/>
                    <a:pt x="492" y="3"/>
                    <a:pt x="475" y="9"/>
                  </a:cubicBezTo>
                  <a:lnTo>
                    <a:pt x="0" y="167"/>
                  </a:lnTo>
                  <a:cubicBezTo>
                    <a:pt x="64" y="294"/>
                    <a:pt x="127" y="389"/>
                    <a:pt x="190" y="515"/>
                  </a:cubicBezTo>
                  <a:cubicBezTo>
                    <a:pt x="254" y="610"/>
                    <a:pt x="317" y="705"/>
                    <a:pt x="349" y="832"/>
                  </a:cubicBezTo>
                  <a:lnTo>
                    <a:pt x="729" y="484"/>
                  </a:lnTo>
                  <a:cubicBezTo>
                    <a:pt x="824" y="420"/>
                    <a:pt x="824" y="294"/>
                    <a:pt x="760" y="199"/>
                  </a:cubicBezTo>
                  <a:lnTo>
                    <a:pt x="729" y="135"/>
                  </a:lnTo>
                  <a:cubicBezTo>
                    <a:pt x="677" y="57"/>
                    <a:pt x="603" y="0"/>
                    <a:pt x="52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1"/>
            <p:cNvSpPr/>
            <p:nvPr/>
          </p:nvSpPr>
          <p:spPr>
            <a:xfrm>
              <a:off x="1567425" y="2392925"/>
              <a:ext cx="20600" cy="20825"/>
            </a:xfrm>
            <a:custGeom>
              <a:avLst/>
              <a:gdLst/>
              <a:ahLst/>
              <a:cxnLst/>
              <a:rect l="l" t="t" r="r" b="b"/>
              <a:pathLst>
                <a:path w="824" h="833" extrusionOk="0">
                  <a:moveTo>
                    <a:pt x="526" y="0"/>
                  </a:moveTo>
                  <a:cubicBezTo>
                    <a:pt x="509" y="0"/>
                    <a:pt x="492" y="3"/>
                    <a:pt x="475" y="9"/>
                  </a:cubicBezTo>
                  <a:lnTo>
                    <a:pt x="0" y="167"/>
                  </a:lnTo>
                  <a:cubicBezTo>
                    <a:pt x="64" y="294"/>
                    <a:pt x="127" y="389"/>
                    <a:pt x="190" y="515"/>
                  </a:cubicBezTo>
                  <a:cubicBezTo>
                    <a:pt x="254" y="610"/>
                    <a:pt x="317" y="705"/>
                    <a:pt x="349" y="832"/>
                  </a:cubicBezTo>
                  <a:lnTo>
                    <a:pt x="729" y="484"/>
                  </a:lnTo>
                  <a:cubicBezTo>
                    <a:pt x="824" y="420"/>
                    <a:pt x="824" y="294"/>
                    <a:pt x="760" y="199"/>
                  </a:cubicBezTo>
                  <a:lnTo>
                    <a:pt x="729" y="135"/>
                  </a:lnTo>
                  <a:cubicBezTo>
                    <a:pt x="677" y="57"/>
                    <a:pt x="603" y="0"/>
                    <a:pt x="52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1"/>
            <p:cNvSpPr/>
            <p:nvPr/>
          </p:nvSpPr>
          <p:spPr>
            <a:xfrm>
              <a:off x="671175" y="2737525"/>
              <a:ext cx="323050" cy="386725"/>
            </a:xfrm>
            <a:custGeom>
              <a:avLst/>
              <a:gdLst/>
              <a:ahLst/>
              <a:cxnLst/>
              <a:rect l="l" t="t" r="r" b="b"/>
              <a:pathLst>
                <a:path w="12922" h="15469" extrusionOk="0">
                  <a:moveTo>
                    <a:pt x="11592" y="1"/>
                  </a:moveTo>
                  <a:cubicBezTo>
                    <a:pt x="10008" y="697"/>
                    <a:pt x="4276" y="10926"/>
                    <a:pt x="4276" y="10926"/>
                  </a:cubicBezTo>
                  <a:lnTo>
                    <a:pt x="4150" y="1267"/>
                  </a:lnTo>
                  <a:lnTo>
                    <a:pt x="1553" y="919"/>
                  </a:lnTo>
                  <a:lnTo>
                    <a:pt x="1553" y="919"/>
                  </a:lnTo>
                  <a:cubicBezTo>
                    <a:pt x="1553" y="919"/>
                    <a:pt x="1" y="14632"/>
                    <a:pt x="3358" y="15423"/>
                  </a:cubicBezTo>
                  <a:cubicBezTo>
                    <a:pt x="3490" y="15454"/>
                    <a:pt x="3626" y="15469"/>
                    <a:pt x="3765" y="15469"/>
                  </a:cubicBezTo>
                  <a:cubicBezTo>
                    <a:pt x="7217" y="15469"/>
                    <a:pt x="12922" y="6429"/>
                    <a:pt x="12922" y="6429"/>
                  </a:cubicBezTo>
                  <a:lnTo>
                    <a:pt x="11592" y="1"/>
                  </a:ln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1"/>
            <p:cNvSpPr/>
            <p:nvPr/>
          </p:nvSpPr>
          <p:spPr>
            <a:xfrm>
              <a:off x="1114550" y="2362525"/>
              <a:ext cx="42775" cy="101875"/>
            </a:xfrm>
            <a:custGeom>
              <a:avLst/>
              <a:gdLst/>
              <a:ahLst/>
              <a:cxnLst/>
              <a:rect l="l" t="t" r="r" b="b"/>
              <a:pathLst>
                <a:path w="1711" h="4075" extrusionOk="0">
                  <a:moveTo>
                    <a:pt x="108" y="0"/>
                  </a:moveTo>
                  <a:cubicBezTo>
                    <a:pt x="80" y="0"/>
                    <a:pt x="51" y="16"/>
                    <a:pt x="32" y="53"/>
                  </a:cubicBezTo>
                  <a:cubicBezTo>
                    <a:pt x="1" y="85"/>
                    <a:pt x="1" y="148"/>
                    <a:pt x="64" y="180"/>
                  </a:cubicBezTo>
                  <a:cubicBezTo>
                    <a:pt x="96" y="211"/>
                    <a:pt x="1457" y="1256"/>
                    <a:pt x="381" y="3948"/>
                  </a:cubicBezTo>
                  <a:cubicBezTo>
                    <a:pt x="381" y="3980"/>
                    <a:pt x="412" y="4043"/>
                    <a:pt x="444" y="4075"/>
                  </a:cubicBezTo>
                  <a:lnTo>
                    <a:pt x="476" y="4075"/>
                  </a:lnTo>
                  <a:cubicBezTo>
                    <a:pt x="539" y="4075"/>
                    <a:pt x="571" y="4043"/>
                    <a:pt x="571" y="4012"/>
                  </a:cubicBezTo>
                  <a:cubicBezTo>
                    <a:pt x="1711" y="1161"/>
                    <a:pt x="222" y="53"/>
                    <a:pt x="159" y="21"/>
                  </a:cubicBezTo>
                  <a:cubicBezTo>
                    <a:pt x="146" y="8"/>
                    <a:pt x="127" y="0"/>
                    <a:pt x="108"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1"/>
            <p:cNvSpPr/>
            <p:nvPr/>
          </p:nvSpPr>
          <p:spPr>
            <a:xfrm>
              <a:off x="1267350" y="2473375"/>
              <a:ext cx="66525" cy="156500"/>
            </a:xfrm>
            <a:custGeom>
              <a:avLst/>
              <a:gdLst/>
              <a:ahLst/>
              <a:cxnLst/>
              <a:rect l="l" t="t" r="r" b="b"/>
              <a:pathLst>
                <a:path w="2661" h="6260" extrusionOk="0">
                  <a:moveTo>
                    <a:pt x="94" y="0"/>
                  </a:moveTo>
                  <a:cubicBezTo>
                    <a:pt x="70" y="0"/>
                    <a:pt x="51" y="15"/>
                    <a:pt x="32" y="53"/>
                  </a:cubicBezTo>
                  <a:cubicBezTo>
                    <a:pt x="1" y="84"/>
                    <a:pt x="1" y="148"/>
                    <a:pt x="32" y="179"/>
                  </a:cubicBezTo>
                  <a:cubicBezTo>
                    <a:pt x="64" y="211"/>
                    <a:pt x="1964" y="1446"/>
                    <a:pt x="2281" y="3314"/>
                  </a:cubicBezTo>
                  <a:cubicBezTo>
                    <a:pt x="2439" y="4233"/>
                    <a:pt x="2154" y="5183"/>
                    <a:pt x="1458" y="6101"/>
                  </a:cubicBezTo>
                  <a:cubicBezTo>
                    <a:pt x="1426" y="6133"/>
                    <a:pt x="1426" y="6196"/>
                    <a:pt x="1489" y="6228"/>
                  </a:cubicBezTo>
                  <a:cubicBezTo>
                    <a:pt x="1489" y="6260"/>
                    <a:pt x="1521" y="6260"/>
                    <a:pt x="1521" y="6260"/>
                  </a:cubicBezTo>
                  <a:cubicBezTo>
                    <a:pt x="1553" y="6260"/>
                    <a:pt x="1584" y="6228"/>
                    <a:pt x="1616" y="6228"/>
                  </a:cubicBezTo>
                  <a:cubicBezTo>
                    <a:pt x="2376" y="5246"/>
                    <a:pt x="2661" y="4265"/>
                    <a:pt x="2471" y="3283"/>
                  </a:cubicBezTo>
                  <a:cubicBezTo>
                    <a:pt x="2154" y="1351"/>
                    <a:pt x="254" y="84"/>
                    <a:pt x="159" y="21"/>
                  </a:cubicBezTo>
                  <a:cubicBezTo>
                    <a:pt x="133" y="8"/>
                    <a:pt x="112" y="0"/>
                    <a:pt x="94"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2" name="Google Shape;402;p31"/>
          <p:cNvGrpSpPr/>
          <p:nvPr/>
        </p:nvGrpSpPr>
        <p:grpSpPr>
          <a:xfrm>
            <a:off x="7081193" y="2025984"/>
            <a:ext cx="1949327" cy="3116718"/>
            <a:chOff x="5651100" y="2703550"/>
            <a:chExt cx="1308800" cy="2092600"/>
          </a:xfrm>
        </p:grpSpPr>
        <p:sp>
          <p:nvSpPr>
            <p:cNvPr id="403" name="Google Shape;403;p31"/>
            <p:cNvSpPr/>
            <p:nvPr/>
          </p:nvSpPr>
          <p:spPr>
            <a:xfrm>
              <a:off x="6033550" y="3929075"/>
              <a:ext cx="917650" cy="127500"/>
            </a:xfrm>
            <a:custGeom>
              <a:avLst/>
              <a:gdLst/>
              <a:ahLst/>
              <a:cxnLst/>
              <a:rect l="l" t="t" r="r" b="b"/>
              <a:pathLst>
                <a:path w="36706" h="5100" extrusionOk="0">
                  <a:moveTo>
                    <a:pt x="5733" y="0"/>
                  </a:moveTo>
                  <a:cubicBezTo>
                    <a:pt x="3294" y="0"/>
                    <a:pt x="761" y="1995"/>
                    <a:pt x="96" y="4434"/>
                  </a:cubicBezTo>
                  <a:lnTo>
                    <a:pt x="64" y="4466"/>
                  </a:lnTo>
                  <a:cubicBezTo>
                    <a:pt x="1" y="4782"/>
                    <a:pt x="222" y="5099"/>
                    <a:pt x="539" y="5099"/>
                  </a:cubicBezTo>
                  <a:lnTo>
                    <a:pt x="34995" y="5099"/>
                  </a:lnTo>
                  <a:cubicBezTo>
                    <a:pt x="35217" y="5099"/>
                    <a:pt x="35407" y="4941"/>
                    <a:pt x="35470" y="4719"/>
                  </a:cubicBezTo>
                  <a:lnTo>
                    <a:pt x="36642" y="634"/>
                  </a:lnTo>
                  <a:cubicBezTo>
                    <a:pt x="36705" y="317"/>
                    <a:pt x="36483" y="0"/>
                    <a:pt x="36167"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1"/>
            <p:cNvSpPr/>
            <p:nvPr/>
          </p:nvSpPr>
          <p:spPr>
            <a:xfrm>
              <a:off x="6796775" y="4056550"/>
              <a:ext cx="163125" cy="739475"/>
            </a:xfrm>
            <a:custGeom>
              <a:avLst/>
              <a:gdLst/>
              <a:ahLst/>
              <a:cxnLst/>
              <a:rect l="l" t="t" r="r" b="b"/>
              <a:pathLst>
                <a:path w="6525" h="29579" extrusionOk="0">
                  <a:moveTo>
                    <a:pt x="1" y="0"/>
                  </a:moveTo>
                  <a:lnTo>
                    <a:pt x="5163" y="29579"/>
                  </a:lnTo>
                  <a:lnTo>
                    <a:pt x="6524" y="29579"/>
                  </a:lnTo>
                  <a:lnTo>
                    <a:pt x="1394" y="0"/>
                  </a:ln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1"/>
            <p:cNvSpPr/>
            <p:nvPr/>
          </p:nvSpPr>
          <p:spPr>
            <a:xfrm>
              <a:off x="6796775" y="4056550"/>
              <a:ext cx="163125" cy="739475"/>
            </a:xfrm>
            <a:custGeom>
              <a:avLst/>
              <a:gdLst/>
              <a:ahLst/>
              <a:cxnLst/>
              <a:rect l="l" t="t" r="r" b="b"/>
              <a:pathLst>
                <a:path w="6525" h="29579" extrusionOk="0">
                  <a:moveTo>
                    <a:pt x="1" y="0"/>
                  </a:moveTo>
                  <a:lnTo>
                    <a:pt x="5163" y="29579"/>
                  </a:lnTo>
                  <a:lnTo>
                    <a:pt x="6524" y="29579"/>
                  </a:lnTo>
                  <a:lnTo>
                    <a:pt x="1394" y="0"/>
                  </a:ln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1"/>
            <p:cNvSpPr/>
            <p:nvPr/>
          </p:nvSpPr>
          <p:spPr>
            <a:xfrm>
              <a:off x="6668525" y="4056550"/>
              <a:ext cx="98200" cy="739475"/>
            </a:xfrm>
            <a:custGeom>
              <a:avLst/>
              <a:gdLst/>
              <a:ahLst/>
              <a:cxnLst/>
              <a:rect l="l" t="t" r="r" b="b"/>
              <a:pathLst>
                <a:path w="3928" h="29579" extrusionOk="0">
                  <a:moveTo>
                    <a:pt x="0" y="0"/>
                  </a:moveTo>
                  <a:lnTo>
                    <a:pt x="2565" y="29579"/>
                  </a:lnTo>
                  <a:lnTo>
                    <a:pt x="3927" y="29579"/>
                  </a:lnTo>
                  <a:lnTo>
                    <a:pt x="1362" y="0"/>
                  </a:ln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1"/>
            <p:cNvSpPr/>
            <p:nvPr/>
          </p:nvSpPr>
          <p:spPr>
            <a:xfrm>
              <a:off x="6668525" y="4056550"/>
              <a:ext cx="98200" cy="739475"/>
            </a:xfrm>
            <a:custGeom>
              <a:avLst/>
              <a:gdLst/>
              <a:ahLst/>
              <a:cxnLst/>
              <a:rect l="l" t="t" r="r" b="b"/>
              <a:pathLst>
                <a:path w="3928" h="29579" extrusionOk="0">
                  <a:moveTo>
                    <a:pt x="0" y="0"/>
                  </a:moveTo>
                  <a:lnTo>
                    <a:pt x="2565" y="29579"/>
                  </a:lnTo>
                  <a:lnTo>
                    <a:pt x="3927" y="29579"/>
                  </a:lnTo>
                  <a:lnTo>
                    <a:pt x="1362" y="0"/>
                  </a:ln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1"/>
            <p:cNvSpPr/>
            <p:nvPr/>
          </p:nvSpPr>
          <p:spPr>
            <a:xfrm>
              <a:off x="6013750" y="4056550"/>
              <a:ext cx="162350" cy="739475"/>
            </a:xfrm>
            <a:custGeom>
              <a:avLst/>
              <a:gdLst/>
              <a:ahLst/>
              <a:cxnLst/>
              <a:rect l="l" t="t" r="r" b="b"/>
              <a:pathLst>
                <a:path w="6494" h="29579" extrusionOk="0">
                  <a:moveTo>
                    <a:pt x="5131" y="0"/>
                  </a:moveTo>
                  <a:lnTo>
                    <a:pt x="1" y="29579"/>
                  </a:lnTo>
                  <a:lnTo>
                    <a:pt x="1363" y="29579"/>
                  </a:lnTo>
                  <a:lnTo>
                    <a:pt x="6493" y="0"/>
                  </a:ln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1"/>
            <p:cNvSpPr/>
            <p:nvPr/>
          </p:nvSpPr>
          <p:spPr>
            <a:xfrm>
              <a:off x="6013750" y="4056550"/>
              <a:ext cx="162350" cy="739475"/>
            </a:xfrm>
            <a:custGeom>
              <a:avLst/>
              <a:gdLst/>
              <a:ahLst/>
              <a:cxnLst/>
              <a:rect l="l" t="t" r="r" b="b"/>
              <a:pathLst>
                <a:path w="6494" h="29579" extrusionOk="0">
                  <a:moveTo>
                    <a:pt x="5131" y="0"/>
                  </a:moveTo>
                  <a:lnTo>
                    <a:pt x="1" y="29579"/>
                  </a:lnTo>
                  <a:lnTo>
                    <a:pt x="1363" y="29579"/>
                  </a:lnTo>
                  <a:lnTo>
                    <a:pt x="6493" y="0"/>
                  </a:ln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1"/>
            <p:cNvSpPr/>
            <p:nvPr/>
          </p:nvSpPr>
          <p:spPr>
            <a:xfrm>
              <a:off x="6206150" y="4056550"/>
              <a:ext cx="99000" cy="739475"/>
            </a:xfrm>
            <a:custGeom>
              <a:avLst/>
              <a:gdLst/>
              <a:ahLst/>
              <a:cxnLst/>
              <a:rect l="l" t="t" r="r" b="b"/>
              <a:pathLst>
                <a:path w="3960" h="29579" extrusionOk="0">
                  <a:moveTo>
                    <a:pt x="2566" y="0"/>
                  </a:moveTo>
                  <a:lnTo>
                    <a:pt x="0" y="29579"/>
                  </a:lnTo>
                  <a:lnTo>
                    <a:pt x="1362" y="29579"/>
                  </a:lnTo>
                  <a:lnTo>
                    <a:pt x="3959" y="0"/>
                  </a:ln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1"/>
            <p:cNvSpPr/>
            <p:nvPr/>
          </p:nvSpPr>
          <p:spPr>
            <a:xfrm>
              <a:off x="6206150" y="4056550"/>
              <a:ext cx="99000" cy="739475"/>
            </a:xfrm>
            <a:custGeom>
              <a:avLst/>
              <a:gdLst/>
              <a:ahLst/>
              <a:cxnLst/>
              <a:rect l="l" t="t" r="r" b="b"/>
              <a:pathLst>
                <a:path w="3960" h="29579" extrusionOk="0">
                  <a:moveTo>
                    <a:pt x="2566" y="0"/>
                  </a:moveTo>
                  <a:lnTo>
                    <a:pt x="0" y="29579"/>
                  </a:lnTo>
                  <a:lnTo>
                    <a:pt x="1362" y="29579"/>
                  </a:lnTo>
                  <a:lnTo>
                    <a:pt x="3959" y="0"/>
                  </a:ln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1"/>
            <p:cNvSpPr/>
            <p:nvPr/>
          </p:nvSpPr>
          <p:spPr>
            <a:xfrm>
              <a:off x="6566375" y="2717675"/>
              <a:ext cx="164725" cy="161050"/>
            </a:xfrm>
            <a:custGeom>
              <a:avLst/>
              <a:gdLst/>
              <a:ahLst/>
              <a:cxnLst/>
              <a:rect l="l" t="t" r="r" b="b"/>
              <a:pathLst>
                <a:path w="6589" h="6442" extrusionOk="0">
                  <a:moveTo>
                    <a:pt x="3196" y="1"/>
                  </a:moveTo>
                  <a:cubicBezTo>
                    <a:pt x="3050" y="1"/>
                    <a:pt x="2903" y="12"/>
                    <a:pt x="2756" y="35"/>
                  </a:cubicBezTo>
                  <a:cubicBezTo>
                    <a:pt x="1109" y="320"/>
                    <a:pt x="1" y="1966"/>
                    <a:pt x="286" y="3708"/>
                  </a:cubicBezTo>
                  <a:cubicBezTo>
                    <a:pt x="543" y="5307"/>
                    <a:pt x="1854" y="6442"/>
                    <a:pt x="3340" y="6442"/>
                  </a:cubicBezTo>
                  <a:cubicBezTo>
                    <a:pt x="3502" y="6442"/>
                    <a:pt x="3667" y="6428"/>
                    <a:pt x="3833" y="6400"/>
                  </a:cubicBezTo>
                  <a:cubicBezTo>
                    <a:pt x="5480" y="6147"/>
                    <a:pt x="6588" y="4500"/>
                    <a:pt x="6303" y="2726"/>
                  </a:cubicBezTo>
                  <a:cubicBezTo>
                    <a:pt x="6015" y="1141"/>
                    <a:pt x="4676" y="1"/>
                    <a:pt x="3196"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1"/>
            <p:cNvSpPr/>
            <p:nvPr/>
          </p:nvSpPr>
          <p:spPr>
            <a:xfrm>
              <a:off x="6596475" y="2866575"/>
              <a:ext cx="122725" cy="27650"/>
            </a:xfrm>
            <a:custGeom>
              <a:avLst/>
              <a:gdLst/>
              <a:ahLst/>
              <a:cxnLst/>
              <a:rect l="l" t="t" r="r" b="b"/>
              <a:pathLst>
                <a:path w="4909" h="1106" extrusionOk="0">
                  <a:moveTo>
                    <a:pt x="1869" y="1"/>
                  </a:moveTo>
                  <a:lnTo>
                    <a:pt x="0" y="507"/>
                  </a:lnTo>
                  <a:cubicBezTo>
                    <a:pt x="0" y="507"/>
                    <a:pt x="848" y="1106"/>
                    <a:pt x="2160" y="1106"/>
                  </a:cubicBezTo>
                  <a:cubicBezTo>
                    <a:pt x="2940" y="1106"/>
                    <a:pt x="3883" y="895"/>
                    <a:pt x="4909" y="222"/>
                  </a:cubicBezTo>
                  <a:lnTo>
                    <a:pt x="4909" y="222"/>
                  </a:lnTo>
                  <a:cubicBezTo>
                    <a:pt x="4567" y="314"/>
                    <a:pt x="4214" y="348"/>
                    <a:pt x="3875" y="348"/>
                  </a:cubicBezTo>
                  <a:cubicBezTo>
                    <a:pt x="2802" y="348"/>
                    <a:pt x="1869" y="1"/>
                    <a:pt x="1869"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1"/>
            <p:cNvSpPr/>
            <p:nvPr/>
          </p:nvSpPr>
          <p:spPr>
            <a:xfrm>
              <a:off x="6514925" y="2753425"/>
              <a:ext cx="136200" cy="140850"/>
            </a:xfrm>
            <a:custGeom>
              <a:avLst/>
              <a:gdLst/>
              <a:ahLst/>
              <a:cxnLst/>
              <a:rect l="l" t="t" r="r" b="b"/>
              <a:pathLst>
                <a:path w="5448" h="5634" extrusionOk="0">
                  <a:moveTo>
                    <a:pt x="2638" y="1"/>
                  </a:moveTo>
                  <a:cubicBezTo>
                    <a:pt x="2519" y="1"/>
                    <a:pt x="2400" y="10"/>
                    <a:pt x="2281" y="30"/>
                  </a:cubicBezTo>
                  <a:cubicBezTo>
                    <a:pt x="919" y="283"/>
                    <a:pt x="0" y="1708"/>
                    <a:pt x="254" y="3228"/>
                  </a:cubicBezTo>
                  <a:cubicBezTo>
                    <a:pt x="484" y="4641"/>
                    <a:pt x="1607" y="5633"/>
                    <a:pt x="2833" y="5633"/>
                  </a:cubicBezTo>
                  <a:cubicBezTo>
                    <a:pt x="2954" y="5633"/>
                    <a:pt x="3077" y="5623"/>
                    <a:pt x="3199" y="5603"/>
                  </a:cubicBezTo>
                  <a:cubicBezTo>
                    <a:pt x="4561" y="5382"/>
                    <a:pt x="5447" y="3957"/>
                    <a:pt x="5194" y="2405"/>
                  </a:cubicBezTo>
                  <a:cubicBezTo>
                    <a:pt x="4963" y="1018"/>
                    <a:pt x="3863" y="1"/>
                    <a:pt x="2638" y="1"/>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1"/>
            <p:cNvSpPr/>
            <p:nvPr/>
          </p:nvSpPr>
          <p:spPr>
            <a:xfrm>
              <a:off x="6496700" y="2775525"/>
              <a:ext cx="177375" cy="243875"/>
            </a:xfrm>
            <a:custGeom>
              <a:avLst/>
              <a:gdLst/>
              <a:ahLst/>
              <a:cxnLst/>
              <a:rect l="l" t="t" r="r" b="b"/>
              <a:pathLst>
                <a:path w="7095" h="9755" extrusionOk="0">
                  <a:moveTo>
                    <a:pt x="4181" y="1"/>
                  </a:moveTo>
                  <a:cubicBezTo>
                    <a:pt x="3073" y="1"/>
                    <a:pt x="1" y="1014"/>
                    <a:pt x="1" y="1014"/>
                  </a:cubicBezTo>
                  <a:lnTo>
                    <a:pt x="1078" y="9755"/>
                  </a:lnTo>
                  <a:cubicBezTo>
                    <a:pt x="3801" y="9026"/>
                    <a:pt x="7095" y="4498"/>
                    <a:pt x="4181"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1"/>
            <p:cNvSpPr/>
            <p:nvPr/>
          </p:nvSpPr>
          <p:spPr>
            <a:xfrm>
              <a:off x="6267900" y="2758900"/>
              <a:ext cx="200325" cy="252600"/>
            </a:xfrm>
            <a:custGeom>
              <a:avLst/>
              <a:gdLst/>
              <a:ahLst/>
              <a:cxnLst/>
              <a:rect l="l" t="t" r="r" b="b"/>
              <a:pathLst>
                <a:path w="8013" h="10104" extrusionOk="0">
                  <a:moveTo>
                    <a:pt x="3136" y="1"/>
                  </a:moveTo>
                  <a:lnTo>
                    <a:pt x="3136" y="1"/>
                  </a:lnTo>
                  <a:cubicBezTo>
                    <a:pt x="1014" y="1869"/>
                    <a:pt x="1" y="6905"/>
                    <a:pt x="4751" y="10103"/>
                  </a:cubicBezTo>
                  <a:cubicBezTo>
                    <a:pt x="5733" y="9596"/>
                    <a:pt x="8013" y="7316"/>
                    <a:pt x="8013" y="7316"/>
                  </a:cubicBezTo>
                  <a:lnTo>
                    <a:pt x="3136" y="1"/>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1"/>
            <p:cNvSpPr/>
            <p:nvPr/>
          </p:nvSpPr>
          <p:spPr>
            <a:xfrm>
              <a:off x="6073925" y="3277475"/>
              <a:ext cx="287425" cy="414150"/>
            </a:xfrm>
            <a:custGeom>
              <a:avLst/>
              <a:gdLst/>
              <a:ahLst/>
              <a:cxnLst/>
              <a:rect l="l" t="t" r="r" b="b"/>
              <a:pathLst>
                <a:path w="11497" h="16566" extrusionOk="0">
                  <a:moveTo>
                    <a:pt x="7918" y="1"/>
                  </a:moveTo>
                  <a:cubicBezTo>
                    <a:pt x="7886" y="381"/>
                    <a:pt x="7855" y="856"/>
                    <a:pt x="7823" y="1268"/>
                  </a:cubicBezTo>
                  <a:cubicBezTo>
                    <a:pt x="7760" y="1679"/>
                    <a:pt x="7728" y="2123"/>
                    <a:pt x="7696" y="2534"/>
                  </a:cubicBezTo>
                  <a:cubicBezTo>
                    <a:pt x="7601" y="3389"/>
                    <a:pt x="7475" y="4276"/>
                    <a:pt x="7348" y="5131"/>
                  </a:cubicBezTo>
                  <a:cubicBezTo>
                    <a:pt x="7126" y="6841"/>
                    <a:pt x="6810" y="8551"/>
                    <a:pt x="6430" y="10230"/>
                  </a:cubicBezTo>
                  <a:lnTo>
                    <a:pt x="6145" y="11497"/>
                  </a:lnTo>
                  <a:lnTo>
                    <a:pt x="5828" y="12763"/>
                  </a:lnTo>
                  <a:lnTo>
                    <a:pt x="5796" y="12858"/>
                  </a:lnTo>
                  <a:cubicBezTo>
                    <a:pt x="5796" y="12890"/>
                    <a:pt x="5796" y="12922"/>
                    <a:pt x="5764" y="12922"/>
                  </a:cubicBezTo>
                  <a:cubicBezTo>
                    <a:pt x="5764" y="12985"/>
                    <a:pt x="5764" y="13017"/>
                    <a:pt x="5733" y="13048"/>
                  </a:cubicBezTo>
                  <a:cubicBezTo>
                    <a:pt x="5701" y="13143"/>
                    <a:pt x="5669" y="13207"/>
                    <a:pt x="5638" y="13270"/>
                  </a:cubicBezTo>
                  <a:cubicBezTo>
                    <a:pt x="5543" y="13397"/>
                    <a:pt x="5416" y="13523"/>
                    <a:pt x="5163" y="13618"/>
                  </a:cubicBezTo>
                  <a:cubicBezTo>
                    <a:pt x="4803" y="13786"/>
                    <a:pt x="4262" y="13863"/>
                    <a:pt x="3690" y="13863"/>
                  </a:cubicBezTo>
                  <a:cubicBezTo>
                    <a:pt x="3507" y="13863"/>
                    <a:pt x="3320" y="13856"/>
                    <a:pt x="3136" y="13840"/>
                  </a:cubicBezTo>
                  <a:cubicBezTo>
                    <a:pt x="2724" y="13840"/>
                    <a:pt x="2313" y="13777"/>
                    <a:pt x="1901" y="13745"/>
                  </a:cubicBezTo>
                  <a:cubicBezTo>
                    <a:pt x="1521" y="13682"/>
                    <a:pt x="1077" y="13587"/>
                    <a:pt x="697" y="13523"/>
                  </a:cubicBezTo>
                  <a:lnTo>
                    <a:pt x="1" y="15170"/>
                  </a:lnTo>
                  <a:cubicBezTo>
                    <a:pt x="444" y="15424"/>
                    <a:pt x="856" y="15614"/>
                    <a:pt x="1331" y="15804"/>
                  </a:cubicBezTo>
                  <a:cubicBezTo>
                    <a:pt x="1774" y="15994"/>
                    <a:pt x="2218" y="16152"/>
                    <a:pt x="2724" y="16279"/>
                  </a:cubicBezTo>
                  <a:cubicBezTo>
                    <a:pt x="3336" y="16442"/>
                    <a:pt x="3999" y="16565"/>
                    <a:pt x="4724" y="16565"/>
                  </a:cubicBezTo>
                  <a:cubicBezTo>
                    <a:pt x="5125" y="16565"/>
                    <a:pt x="5546" y="16527"/>
                    <a:pt x="5986" y="16437"/>
                  </a:cubicBezTo>
                  <a:cubicBezTo>
                    <a:pt x="6588" y="16279"/>
                    <a:pt x="7253" y="15962"/>
                    <a:pt x="7823" y="15455"/>
                  </a:cubicBezTo>
                  <a:cubicBezTo>
                    <a:pt x="8361" y="14980"/>
                    <a:pt x="8741" y="14252"/>
                    <a:pt x="8931" y="13682"/>
                  </a:cubicBezTo>
                  <a:lnTo>
                    <a:pt x="9343" y="12383"/>
                  </a:lnTo>
                  <a:lnTo>
                    <a:pt x="9723" y="11053"/>
                  </a:lnTo>
                  <a:cubicBezTo>
                    <a:pt x="10230" y="9280"/>
                    <a:pt x="10610" y="7475"/>
                    <a:pt x="10895" y="5670"/>
                  </a:cubicBezTo>
                  <a:cubicBezTo>
                    <a:pt x="11053" y="4751"/>
                    <a:pt x="11180" y="3864"/>
                    <a:pt x="11275" y="2946"/>
                  </a:cubicBezTo>
                  <a:cubicBezTo>
                    <a:pt x="11338" y="2471"/>
                    <a:pt x="11370" y="2028"/>
                    <a:pt x="11402" y="1553"/>
                  </a:cubicBezTo>
                  <a:cubicBezTo>
                    <a:pt x="11465" y="1078"/>
                    <a:pt x="11465" y="666"/>
                    <a:pt x="11497" y="128"/>
                  </a:cubicBezTo>
                  <a:lnTo>
                    <a:pt x="7918" y="1"/>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1"/>
            <p:cNvSpPr/>
            <p:nvPr/>
          </p:nvSpPr>
          <p:spPr>
            <a:xfrm>
              <a:off x="6233075" y="3185225"/>
              <a:ext cx="196375" cy="241125"/>
            </a:xfrm>
            <a:custGeom>
              <a:avLst/>
              <a:gdLst/>
              <a:ahLst/>
              <a:cxnLst/>
              <a:rect l="l" t="t" r="r" b="b"/>
              <a:pathLst>
                <a:path w="7855" h="9645" extrusionOk="0">
                  <a:moveTo>
                    <a:pt x="4102" y="1"/>
                  </a:moveTo>
                  <a:cubicBezTo>
                    <a:pt x="3651" y="1"/>
                    <a:pt x="3155" y="152"/>
                    <a:pt x="2597" y="492"/>
                  </a:cubicBezTo>
                  <a:cubicBezTo>
                    <a:pt x="1299" y="1252"/>
                    <a:pt x="0" y="6826"/>
                    <a:pt x="0" y="6826"/>
                  </a:cubicBezTo>
                  <a:lnTo>
                    <a:pt x="5511" y="9645"/>
                  </a:lnTo>
                  <a:cubicBezTo>
                    <a:pt x="5511" y="9645"/>
                    <a:pt x="7854" y="3628"/>
                    <a:pt x="6777" y="2012"/>
                  </a:cubicBezTo>
                  <a:cubicBezTo>
                    <a:pt x="5978" y="835"/>
                    <a:pt x="5162" y="1"/>
                    <a:pt x="4102"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1"/>
            <p:cNvSpPr/>
            <p:nvPr/>
          </p:nvSpPr>
          <p:spPr>
            <a:xfrm>
              <a:off x="6264725" y="3253975"/>
              <a:ext cx="144125" cy="172375"/>
            </a:xfrm>
            <a:custGeom>
              <a:avLst/>
              <a:gdLst/>
              <a:ahLst/>
              <a:cxnLst/>
              <a:rect l="l" t="t" r="r" b="b"/>
              <a:pathLst>
                <a:path w="5765" h="6895" extrusionOk="0">
                  <a:moveTo>
                    <a:pt x="3149" y="0"/>
                  </a:moveTo>
                  <a:cubicBezTo>
                    <a:pt x="1939" y="0"/>
                    <a:pt x="742" y="564"/>
                    <a:pt x="254" y="1923"/>
                  </a:cubicBezTo>
                  <a:cubicBezTo>
                    <a:pt x="33" y="2524"/>
                    <a:pt x="1" y="3664"/>
                    <a:pt x="286" y="4868"/>
                  </a:cubicBezTo>
                  <a:lnTo>
                    <a:pt x="4245" y="6895"/>
                  </a:lnTo>
                  <a:cubicBezTo>
                    <a:pt x="4245" y="6895"/>
                    <a:pt x="5606" y="3379"/>
                    <a:pt x="5765" y="1004"/>
                  </a:cubicBezTo>
                  <a:cubicBezTo>
                    <a:pt x="5138" y="377"/>
                    <a:pt x="4139" y="0"/>
                    <a:pt x="3149" y="0"/>
                  </a:cubicBezTo>
                  <a:close/>
                </a:path>
              </a:pathLst>
            </a:custGeom>
            <a:solidFill>
              <a:srgbClr val="E04C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1"/>
            <p:cNvSpPr/>
            <p:nvPr/>
          </p:nvSpPr>
          <p:spPr>
            <a:xfrm>
              <a:off x="6020100" y="3563300"/>
              <a:ext cx="88700" cy="94750"/>
            </a:xfrm>
            <a:custGeom>
              <a:avLst/>
              <a:gdLst/>
              <a:ahLst/>
              <a:cxnLst/>
              <a:rect l="l" t="t" r="r" b="b"/>
              <a:pathLst>
                <a:path w="3548" h="3790" extrusionOk="0">
                  <a:moveTo>
                    <a:pt x="0" y="0"/>
                  </a:moveTo>
                  <a:lnTo>
                    <a:pt x="539" y="3136"/>
                  </a:lnTo>
                  <a:cubicBezTo>
                    <a:pt x="539" y="3136"/>
                    <a:pt x="1612" y="3790"/>
                    <a:pt x="2402" y="3790"/>
                  </a:cubicBezTo>
                  <a:cubicBezTo>
                    <a:pt x="2481" y="3790"/>
                    <a:pt x="2557" y="3783"/>
                    <a:pt x="2629" y="3769"/>
                  </a:cubicBezTo>
                  <a:lnTo>
                    <a:pt x="3547" y="2312"/>
                  </a:lnTo>
                  <a:lnTo>
                    <a:pt x="0" y="0"/>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1"/>
            <p:cNvSpPr/>
            <p:nvPr/>
          </p:nvSpPr>
          <p:spPr>
            <a:xfrm>
              <a:off x="6271850" y="3138100"/>
              <a:ext cx="464000" cy="568525"/>
            </a:xfrm>
            <a:custGeom>
              <a:avLst/>
              <a:gdLst/>
              <a:ahLst/>
              <a:cxnLst/>
              <a:rect l="l" t="t" r="r" b="b"/>
              <a:pathLst>
                <a:path w="18560" h="22741" extrusionOk="0">
                  <a:moveTo>
                    <a:pt x="12744" y="1"/>
                  </a:moveTo>
                  <a:cubicBezTo>
                    <a:pt x="12645" y="1"/>
                    <a:pt x="12546" y="1"/>
                    <a:pt x="12447" y="2"/>
                  </a:cubicBezTo>
                  <a:cubicBezTo>
                    <a:pt x="10040" y="34"/>
                    <a:pt x="8077" y="65"/>
                    <a:pt x="5986" y="382"/>
                  </a:cubicBezTo>
                  <a:cubicBezTo>
                    <a:pt x="5036" y="540"/>
                    <a:pt x="4086" y="699"/>
                    <a:pt x="3200" y="889"/>
                  </a:cubicBezTo>
                  <a:cubicBezTo>
                    <a:pt x="1299" y="1301"/>
                    <a:pt x="1" y="3042"/>
                    <a:pt x="128" y="4942"/>
                  </a:cubicBezTo>
                  <a:cubicBezTo>
                    <a:pt x="349" y="8046"/>
                    <a:pt x="1014" y="13588"/>
                    <a:pt x="3010" y="22740"/>
                  </a:cubicBezTo>
                  <a:lnTo>
                    <a:pt x="17292" y="21885"/>
                  </a:lnTo>
                  <a:cubicBezTo>
                    <a:pt x="16691" y="16090"/>
                    <a:pt x="16501" y="12511"/>
                    <a:pt x="18559" y="445"/>
                  </a:cubicBezTo>
                  <a:cubicBezTo>
                    <a:pt x="18559" y="445"/>
                    <a:pt x="15712" y="1"/>
                    <a:pt x="12744"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1"/>
            <p:cNvSpPr/>
            <p:nvPr/>
          </p:nvSpPr>
          <p:spPr>
            <a:xfrm>
              <a:off x="6446825" y="3137175"/>
              <a:ext cx="142850" cy="138575"/>
            </a:xfrm>
            <a:custGeom>
              <a:avLst/>
              <a:gdLst/>
              <a:ahLst/>
              <a:cxnLst/>
              <a:rect l="l" t="t" r="r" b="b"/>
              <a:pathLst>
                <a:path w="5714" h="5543" extrusionOk="0">
                  <a:moveTo>
                    <a:pt x="5121" y="1"/>
                  </a:moveTo>
                  <a:cubicBezTo>
                    <a:pt x="3283" y="1"/>
                    <a:pt x="1" y="3143"/>
                    <a:pt x="1" y="3143"/>
                  </a:cubicBezTo>
                  <a:cubicBezTo>
                    <a:pt x="1" y="3143"/>
                    <a:pt x="1394" y="4916"/>
                    <a:pt x="3294" y="5486"/>
                  </a:cubicBezTo>
                  <a:cubicBezTo>
                    <a:pt x="3423" y="5525"/>
                    <a:pt x="3545" y="5543"/>
                    <a:pt x="3660" y="5543"/>
                  </a:cubicBezTo>
                  <a:cubicBezTo>
                    <a:pt x="5263" y="5543"/>
                    <a:pt x="5714" y="2047"/>
                    <a:pt x="5448" y="39"/>
                  </a:cubicBezTo>
                  <a:cubicBezTo>
                    <a:pt x="5345" y="13"/>
                    <a:pt x="5236" y="1"/>
                    <a:pt x="5121" y="1"/>
                  </a:cubicBezTo>
                  <a:close/>
                </a:path>
              </a:pathLst>
            </a:custGeom>
            <a:solidFill>
              <a:srgbClr val="E04C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1"/>
            <p:cNvSpPr/>
            <p:nvPr/>
          </p:nvSpPr>
          <p:spPr>
            <a:xfrm>
              <a:off x="6446825" y="3137175"/>
              <a:ext cx="142800" cy="134050"/>
            </a:xfrm>
            <a:custGeom>
              <a:avLst/>
              <a:gdLst/>
              <a:ahLst/>
              <a:cxnLst/>
              <a:rect l="l" t="t" r="r" b="b"/>
              <a:pathLst>
                <a:path w="5712" h="5362" extrusionOk="0">
                  <a:moveTo>
                    <a:pt x="5121" y="1"/>
                  </a:moveTo>
                  <a:cubicBezTo>
                    <a:pt x="3283" y="1"/>
                    <a:pt x="1" y="3143"/>
                    <a:pt x="1" y="3143"/>
                  </a:cubicBezTo>
                  <a:cubicBezTo>
                    <a:pt x="1" y="3143"/>
                    <a:pt x="1584" y="4726"/>
                    <a:pt x="3484" y="5296"/>
                  </a:cubicBezTo>
                  <a:cubicBezTo>
                    <a:pt x="3624" y="5340"/>
                    <a:pt x="3755" y="5361"/>
                    <a:pt x="3879" y="5361"/>
                  </a:cubicBezTo>
                  <a:cubicBezTo>
                    <a:pt x="5432" y="5361"/>
                    <a:pt x="5712" y="2034"/>
                    <a:pt x="5448" y="39"/>
                  </a:cubicBezTo>
                  <a:cubicBezTo>
                    <a:pt x="5345" y="13"/>
                    <a:pt x="5236" y="1"/>
                    <a:pt x="51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1"/>
            <p:cNvSpPr/>
            <p:nvPr/>
          </p:nvSpPr>
          <p:spPr>
            <a:xfrm>
              <a:off x="6341075" y="3146575"/>
              <a:ext cx="122375" cy="124750"/>
            </a:xfrm>
            <a:custGeom>
              <a:avLst/>
              <a:gdLst/>
              <a:ahLst/>
              <a:cxnLst/>
              <a:rect l="l" t="t" r="r" b="b"/>
              <a:pathLst>
                <a:path w="4895" h="4990" extrusionOk="0">
                  <a:moveTo>
                    <a:pt x="3534" y="1"/>
                  </a:moveTo>
                  <a:cubicBezTo>
                    <a:pt x="3439" y="1"/>
                    <a:pt x="3333" y="14"/>
                    <a:pt x="3217" y="43"/>
                  </a:cubicBezTo>
                  <a:cubicBezTo>
                    <a:pt x="1829" y="781"/>
                    <a:pt x="1" y="4989"/>
                    <a:pt x="1275" y="4989"/>
                  </a:cubicBezTo>
                  <a:cubicBezTo>
                    <a:pt x="1368" y="4989"/>
                    <a:pt x="1476" y="4967"/>
                    <a:pt x="1602" y="4920"/>
                  </a:cubicBezTo>
                  <a:cubicBezTo>
                    <a:pt x="3471" y="4255"/>
                    <a:pt x="4231" y="2767"/>
                    <a:pt x="4231" y="2767"/>
                  </a:cubicBezTo>
                  <a:cubicBezTo>
                    <a:pt x="4231" y="2767"/>
                    <a:pt x="4895" y="1"/>
                    <a:pt x="3534" y="1"/>
                  </a:cubicBezTo>
                  <a:close/>
                </a:path>
              </a:pathLst>
            </a:custGeom>
            <a:solidFill>
              <a:srgbClr val="E04C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1"/>
            <p:cNvSpPr/>
            <p:nvPr/>
          </p:nvSpPr>
          <p:spPr>
            <a:xfrm>
              <a:off x="6337550" y="3146575"/>
              <a:ext cx="125900" cy="118725"/>
            </a:xfrm>
            <a:custGeom>
              <a:avLst/>
              <a:gdLst/>
              <a:ahLst/>
              <a:cxnLst/>
              <a:rect l="l" t="t" r="r" b="b"/>
              <a:pathLst>
                <a:path w="5036" h="4749" extrusionOk="0">
                  <a:moveTo>
                    <a:pt x="3675" y="1"/>
                  </a:moveTo>
                  <a:cubicBezTo>
                    <a:pt x="3580" y="1"/>
                    <a:pt x="3474" y="14"/>
                    <a:pt x="3358" y="43"/>
                  </a:cubicBezTo>
                  <a:cubicBezTo>
                    <a:pt x="1959" y="787"/>
                    <a:pt x="1" y="4749"/>
                    <a:pt x="1348" y="4749"/>
                  </a:cubicBezTo>
                  <a:cubicBezTo>
                    <a:pt x="1434" y="4749"/>
                    <a:pt x="1534" y="4733"/>
                    <a:pt x="1648" y="4698"/>
                  </a:cubicBezTo>
                  <a:cubicBezTo>
                    <a:pt x="3548" y="4128"/>
                    <a:pt x="4372" y="2767"/>
                    <a:pt x="4372" y="2767"/>
                  </a:cubicBezTo>
                  <a:cubicBezTo>
                    <a:pt x="4372" y="2767"/>
                    <a:pt x="5036" y="1"/>
                    <a:pt x="36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1"/>
            <p:cNvSpPr/>
            <p:nvPr/>
          </p:nvSpPr>
          <p:spPr>
            <a:xfrm>
              <a:off x="6334400" y="3661475"/>
              <a:ext cx="386400" cy="60975"/>
            </a:xfrm>
            <a:custGeom>
              <a:avLst/>
              <a:gdLst/>
              <a:ahLst/>
              <a:cxnLst/>
              <a:rect l="l" t="t" r="r" b="b"/>
              <a:pathLst>
                <a:path w="15456" h="2439" extrusionOk="0">
                  <a:moveTo>
                    <a:pt x="14695" y="0"/>
                  </a:moveTo>
                  <a:lnTo>
                    <a:pt x="254" y="855"/>
                  </a:lnTo>
                  <a:cubicBezTo>
                    <a:pt x="128" y="855"/>
                    <a:pt x="1" y="950"/>
                    <a:pt x="32" y="1045"/>
                  </a:cubicBezTo>
                  <a:lnTo>
                    <a:pt x="223" y="2312"/>
                  </a:lnTo>
                  <a:cubicBezTo>
                    <a:pt x="254" y="2407"/>
                    <a:pt x="349" y="2439"/>
                    <a:pt x="476" y="2439"/>
                  </a:cubicBezTo>
                  <a:lnTo>
                    <a:pt x="15170" y="1584"/>
                  </a:lnTo>
                  <a:cubicBezTo>
                    <a:pt x="15329" y="1552"/>
                    <a:pt x="15455" y="1457"/>
                    <a:pt x="15392" y="1362"/>
                  </a:cubicBezTo>
                  <a:lnTo>
                    <a:pt x="14949" y="95"/>
                  </a:lnTo>
                  <a:cubicBezTo>
                    <a:pt x="14917" y="32"/>
                    <a:pt x="14822" y="0"/>
                    <a:pt x="146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1"/>
            <p:cNvSpPr/>
            <p:nvPr/>
          </p:nvSpPr>
          <p:spPr>
            <a:xfrm>
              <a:off x="6649525" y="3661475"/>
              <a:ext cx="24550" cy="45950"/>
            </a:xfrm>
            <a:custGeom>
              <a:avLst/>
              <a:gdLst/>
              <a:ahLst/>
              <a:cxnLst/>
              <a:rect l="l" t="t" r="r" b="b"/>
              <a:pathLst>
                <a:path w="982" h="1838" extrusionOk="0">
                  <a:moveTo>
                    <a:pt x="539" y="0"/>
                  </a:moveTo>
                  <a:lnTo>
                    <a:pt x="158" y="32"/>
                  </a:lnTo>
                  <a:cubicBezTo>
                    <a:pt x="63" y="32"/>
                    <a:pt x="0" y="64"/>
                    <a:pt x="32" y="127"/>
                  </a:cubicBezTo>
                  <a:lnTo>
                    <a:pt x="285" y="1774"/>
                  </a:lnTo>
                  <a:cubicBezTo>
                    <a:pt x="317" y="1805"/>
                    <a:pt x="380" y="1837"/>
                    <a:pt x="443" y="1837"/>
                  </a:cubicBezTo>
                  <a:lnTo>
                    <a:pt x="855" y="1805"/>
                  </a:lnTo>
                  <a:cubicBezTo>
                    <a:pt x="919" y="1805"/>
                    <a:pt x="982" y="1774"/>
                    <a:pt x="982" y="1710"/>
                  </a:cubicBezTo>
                  <a:lnTo>
                    <a:pt x="697" y="64"/>
                  </a:lnTo>
                  <a:cubicBezTo>
                    <a:pt x="665" y="32"/>
                    <a:pt x="602" y="0"/>
                    <a:pt x="539"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1"/>
            <p:cNvSpPr/>
            <p:nvPr/>
          </p:nvSpPr>
          <p:spPr>
            <a:xfrm>
              <a:off x="6362900" y="3678100"/>
              <a:ext cx="24575" cy="46150"/>
            </a:xfrm>
            <a:custGeom>
              <a:avLst/>
              <a:gdLst/>
              <a:ahLst/>
              <a:cxnLst/>
              <a:rect l="l" t="t" r="r" b="b"/>
              <a:pathLst>
                <a:path w="983" h="1846" extrusionOk="0">
                  <a:moveTo>
                    <a:pt x="539" y="0"/>
                  </a:moveTo>
                  <a:lnTo>
                    <a:pt x="128" y="32"/>
                  </a:lnTo>
                  <a:cubicBezTo>
                    <a:pt x="64" y="32"/>
                    <a:pt x="1" y="64"/>
                    <a:pt x="1" y="127"/>
                  </a:cubicBezTo>
                  <a:lnTo>
                    <a:pt x="286" y="1774"/>
                  </a:lnTo>
                  <a:cubicBezTo>
                    <a:pt x="286" y="1799"/>
                    <a:pt x="348" y="1846"/>
                    <a:pt x="405" y="1846"/>
                  </a:cubicBezTo>
                  <a:cubicBezTo>
                    <a:pt x="419" y="1846"/>
                    <a:pt x="432" y="1843"/>
                    <a:pt x="444" y="1837"/>
                  </a:cubicBezTo>
                  <a:lnTo>
                    <a:pt x="824" y="1837"/>
                  </a:lnTo>
                  <a:cubicBezTo>
                    <a:pt x="919" y="1837"/>
                    <a:pt x="983" y="1774"/>
                    <a:pt x="951" y="1742"/>
                  </a:cubicBezTo>
                  <a:lnTo>
                    <a:pt x="666" y="95"/>
                  </a:lnTo>
                  <a:cubicBezTo>
                    <a:pt x="666" y="32"/>
                    <a:pt x="603" y="0"/>
                    <a:pt x="539"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1"/>
            <p:cNvSpPr/>
            <p:nvPr/>
          </p:nvSpPr>
          <p:spPr>
            <a:xfrm>
              <a:off x="6505425" y="3669375"/>
              <a:ext cx="24575" cy="46750"/>
            </a:xfrm>
            <a:custGeom>
              <a:avLst/>
              <a:gdLst/>
              <a:ahLst/>
              <a:cxnLst/>
              <a:rect l="l" t="t" r="r" b="b"/>
              <a:pathLst>
                <a:path w="983" h="1870" extrusionOk="0">
                  <a:moveTo>
                    <a:pt x="539" y="1"/>
                  </a:moveTo>
                  <a:lnTo>
                    <a:pt x="159" y="33"/>
                  </a:lnTo>
                  <a:cubicBezTo>
                    <a:pt x="64" y="33"/>
                    <a:pt x="0" y="96"/>
                    <a:pt x="32" y="128"/>
                  </a:cubicBezTo>
                  <a:lnTo>
                    <a:pt x="317" y="1774"/>
                  </a:lnTo>
                  <a:cubicBezTo>
                    <a:pt x="317" y="1838"/>
                    <a:pt x="380" y="1869"/>
                    <a:pt x="444" y="1869"/>
                  </a:cubicBezTo>
                  <a:lnTo>
                    <a:pt x="855" y="1838"/>
                  </a:lnTo>
                  <a:cubicBezTo>
                    <a:pt x="919" y="1838"/>
                    <a:pt x="982" y="1774"/>
                    <a:pt x="982" y="1743"/>
                  </a:cubicBezTo>
                  <a:lnTo>
                    <a:pt x="697" y="96"/>
                  </a:lnTo>
                  <a:cubicBezTo>
                    <a:pt x="697" y="33"/>
                    <a:pt x="602" y="1"/>
                    <a:pt x="539"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1"/>
            <p:cNvSpPr/>
            <p:nvPr/>
          </p:nvSpPr>
          <p:spPr>
            <a:xfrm>
              <a:off x="6643175" y="3195925"/>
              <a:ext cx="84750" cy="209050"/>
            </a:xfrm>
            <a:custGeom>
              <a:avLst/>
              <a:gdLst/>
              <a:ahLst/>
              <a:cxnLst/>
              <a:rect l="l" t="t" r="r" b="b"/>
              <a:pathLst>
                <a:path w="3390" h="8362" extrusionOk="0">
                  <a:moveTo>
                    <a:pt x="3389" y="1"/>
                  </a:moveTo>
                  <a:lnTo>
                    <a:pt x="3389" y="1"/>
                  </a:lnTo>
                  <a:cubicBezTo>
                    <a:pt x="2249" y="508"/>
                    <a:pt x="1109" y="1679"/>
                    <a:pt x="634" y="2851"/>
                  </a:cubicBezTo>
                  <a:cubicBezTo>
                    <a:pt x="1" y="4466"/>
                    <a:pt x="1838" y="7633"/>
                    <a:pt x="2281" y="8362"/>
                  </a:cubicBezTo>
                  <a:cubicBezTo>
                    <a:pt x="2471" y="6113"/>
                    <a:pt x="2851" y="3421"/>
                    <a:pt x="3389" y="1"/>
                  </a:cubicBezTo>
                  <a:close/>
                </a:path>
              </a:pathLst>
            </a:custGeom>
            <a:solidFill>
              <a:srgbClr val="E04C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1"/>
            <p:cNvSpPr/>
            <p:nvPr/>
          </p:nvSpPr>
          <p:spPr>
            <a:xfrm>
              <a:off x="6385075" y="2976625"/>
              <a:ext cx="197950" cy="292975"/>
            </a:xfrm>
            <a:custGeom>
              <a:avLst/>
              <a:gdLst/>
              <a:ahLst/>
              <a:cxnLst/>
              <a:rect l="l" t="t" r="r" b="b"/>
              <a:pathLst>
                <a:path w="7918" h="11719" extrusionOk="0">
                  <a:moveTo>
                    <a:pt x="6905" y="1"/>
                  </a:moveTo>
                  <a:lnTo>
                    <a:pt x="3136" y="3611"/>
                  </a:lnTo>
                  <a:cubicBezTo>
                    <a:pt x="3643" y="5226"/>
                    <a:pt x="3738" y="6144"/>
                    <a:pt x="1457" y="6841"/>
                  </a:cubicBezTo>
                  <a:cubicBezTo>
                    <a:pt x="1457" y="6841"/>
                    <a:pt x="1" y="8456"/>
                    <a:pt x="2471" y="11718"/>
                  </a:cubicBezTo>
                  <a:cubicBezTo>
                    <a:pt x="5036" y="8171"/>
                    <a:pt x="7918" y="6461"/>
                    <a:pt x="7918" y="6461"/>
                  </a:cubicBezTo>
                  <a:cubicBezTo>
                    <a:pt x="6398" y="5163"/>
                    <a:pt x="6619" y="2091"/>
                    <a:pt x="6905" y="1"/>
                  </a:cubicBez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1"/>
            <p:cNvSpPr/>
            <p:nvPr/>
          </p:nvSpPr>
          <p:spPr>
            <a:xfrm>
              <a:off x="6463450" y="3013050"/>
              <a:ext cx="67325" cy="82350"/>
            </a:xfrm>
            <a:custGeom>
              <a:avLst/>
              <a:gdLst/>
              <a:ahLst/>
              <a:cxnLst/>
              <a:rect l="l" t="t" r="r" b="b"/>
              <a:pathLst>
                <a:path w="2693" h="3294" extrusionOk="0">
                  <a:moveTo>
                    <a:pt x="2218" y="0"/>
                  </a:moveTo>
                  <a:lnTo>
                    <a:pt x="1" y="2154"/>
                  </a:lnTo>
                  <a:cubicBezTo>
                    <a:pt x="96" y="2534"/>
                    <a:pt x="223" y="2914"/>
                    <a:pt x="254" y="3294"/>
                  </a:cubicBezTo>
                  <a:cubicBezTo>
                    <a:pt x="1141" y="3104"/>
                    <a:pt x="2503" y="2281"/>
                    <a:pt x="2629" y="1299"/>
                  </a:cubicBezTo>
                  <a:cubicBezTo>
                    <a:pt x="2693" y="824"/>
                    <a:pt x="2313" y="222"/>
                    <a:pt x="2218" y="0"/>
                  </a:cubicBezTo>
                  <a:close/>
                </a:path>
              </a:pathLst>
            </a:custGeom>
            <a:solidFill>
              <a:srgbClr val="EF7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1"/>
            <p:cNvSpPr/>
            <p:nvPr/>
          </p:nvSpPr>
          <p:spPr>
            <a:xfrm>
              <a:off x="6294025" y="2751400"/>
              <a:ext cx="283475" cy="336600"/>
            </a:xfrm>
            <a:custGeom>
              <a:avLst/>
              <a:gdLst/>
              <a:ahLst/>
              <a:cxnLst/>
              <a:rect l="l" t="t" r="r" b="b"/>
              <a:pathLst>
                <a:path w="11339" h="13464" extrusionOk="0">
                  <a:moveTo>
                    <a:pt x="5765" y="1"/>
                  </a:moveTo>
                  <a:cubicBezTo>
                    <a:pt x="4849" y="1"/>
                    <a:pt x="3906" y="273"/>
                    <a:pt x="3041" y="871"/>
                  </a:cubicBezTo>
                  <a:cubicBezTo>
                    <a:pt x="1" y="2961"/>
                    <a:pt x="666" y="8123"/>
                    <a:pt x="2091" y="11005"/>
                  </a:cubicBezTo>
                  <a:cubicBezTo>
                    <a:pt x="2892" y="12640"/>
                    <a:pt x="4400" y="13463"/>
                    <a:pt x="5952" y="13463"/>
                  </a:cubicBezTo>
                  <a:cubicBezTo>
                    <a:pt x="7466" y="13463"/>
                    <a:pt x="9023" y="12679"/>
                    <a:pt x="10008" y="11100"/>
                  </a:cubicBezTo>
                  <a:cubicBezTo>
                    <a:pt x="11338" y="8978"/>
                    <a:pt x="11022" y="7521"/>
                    <a:pt x="10483" y="4069"/>
                  </a:cubicBezTo>
                  <a:cubicBezTo>
                    <a:pt x="10079" y="1621"/>
                    <a:pt x="8001" y="1"/>
                    <a:pt x="5765" y="1"/>
                  </a:cubicBez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1"/>
            <p:cNvSpPr/>
            <p:nvPr/>
          </p:nvSpPr>
          <p:spPr>
            <a:xfrm>
              <a:off x="6241225" y="2703550"/>
              <a:ext cx="382200" cy="222425"/>
            </a:xfrm>
            <a:custGeom>
              <a:avLst/>
              <a:gdLst/>
              <a:ahLst/>
              <a:cxnLst/>
              <a:rect l="l" t="t" r="r" b="b"/>
              <a:pathLst>
                <a:path w="15288" h="8897" extrusionOk="0">
                  <a:moveTo>
                    <a:pt x="6121" y="1"/>
                  </a:moveTo>
                  <a:cubicBezTo>
                    <a:pt x="2924" y="1"/>
                    <a:pt x="0" y="1096"/>
                    <a:pt x="814" y="2880"/>
                  </a:cubicBezTo>
                  <a:cubicBezTo>
                    <a:pt x="2398" y="6395"/>
                    <a:pt x="5153" y="6490"/>
                    <a:pt x="5153" y="6490"/>
                  </a:cubicBezTo>
                  <a:cubicBezTo>
                    <a:pt x="5153" y="6490"/>
                    <a:pt x="4076" y="5952"/>
                    <a:pt x="4076" y="5255"/>
                  </a:cubicBezTo>
                  <a:cubicBezTo>
                    <a:pt x="4620" y="5087"/>
                    <a:pt x="5139" y="5027"/>
                    <a:pt x="5629" y="5027"/>
                  </a:cubicBezTo>
                  <a:cubicBezTo>
                    <a:pt x="6829" y="5027"/>
                    <a:pt x="7857" y="5385"/>
                    <a:pt x="8669" y="5385"/>
                  </a:cubicBezTo>
                  <a:cubicBezTo>
                    <a:pt x="9087" y="5385"/>
                    <a:pt x="9448" y="5290"/>
                    <a:pt x="9745" y="5002"/>
                  </a:cubicBezTo>
                  <a:lnTo>
                    <a:pt x="9745" y="5002"/>
                  </a:lnTo>
                  <a:cubicBezTo>
                    <a:pt x="9238" y="6997"/>
                    <a:pt x="12437" y="8897"/>
                    <a:pt x="12437" y="8897"/>
                  </a:cubicBezTo>
                  <a:cubicBezTo>
                    <a:pt x="12437" y="8897"/>
                    <a:pt x="13799" y="7788"/>
                    <a:pt x="14527" y="6078"/>
                  </a:cubicBezTo>
                  <a:cubicBezTo>
                    <a:pt x="15287" y="4337"/>
                    <a:pt x="14685" y="1518"/>
                    <a:pt x="11645" y="1423"/>
                  </a:cubicBezTo>
                  <a:cubicBezTo>
                    <a:pt x="10282" y="440"/>
                    <a:pt x="8147" y="1"/>
                    <a:pt x="6121"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1"/>
            <p:cNvSpPr/>
            <p:nvPr/>
          </p:nvSpPr>
          <p:spPr>
            <a:xfrm>
              <a:off x="6407250" y="2895575"/>
              <a:ext cx="19825" cy="24950"/>
            </a:xfrm>
            <a:custGeom>
              <a:avLst/>
              <a:gdLst/>
              <a:ahLst/>
              <a:cxnLst/>
              <a:rect l="l" t="t" r="r" b="b"/>
              <a:pathLst>
                <a:path w="793" h="998" extrusionOk="0">
                  <a:moveTo>
                    <a:pt x="359" y="0"/>
                  </a:moveTo>
                  <a:cubicBezTo>
                    <a:pt x="335" y="0"/>
                    <a:pt x="310" y="4"/>
                    <a:pt x="285" y="12"/>
                  </a:cubicBezTo>
                  <a:cubicBezTo>
                    <a:pt x="95" y="44"/>
                    <a:pt x="0" y="297"/>
                    <a:pt x="64" y="582"/>
                  </a:cubicBezTo>
                  <a:cubicBezTo>
                    <a:pt x="122" y="817"/>
                    <a:pt x="290" y="998"/>
                    <a:pt x="465" y="998"/>
                  </a:cubicBezTo>
                  <a:cubicBezTo>
                    <a:pt x="479" y="998"/>
                    <a:pt x="493" y="997"/>
                    <a:pt x="507" y="994"/>
                  </a:cubicBezTo>
                  <a:cubicBezTo>
                    <a:pt x="697" y="963"/>
                    <a:pt x="792" y="709"/>
                    <a:pt x="729" y="424"/>
                  </a:cubicBezTo>
                  <a:cubicBezTo>
                    <a:pt x="674" y="176"/>
                    <a:pt x="523" y="0"/>
                    <a:pt x="359"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1"/>
            <p:cNvSpPr/>
            <p:nvPr/>
          </p:nvSpPr>
          <p:spPr>
            <a:xfrm>
              <a:off x="6328875" y="2912975"/>
              <a:ext cx="19800" cy="24975"/>
            </a:xfrm>
            <a:custGeom>
              <a:avLst/>
              <a:gdLst/>
              <a:ahLst/>
              <a:cxnLst/>
              <a:rect l="l" t="t" r="r" b="b"/>
              <a:pathLst>
                <a:path w="792" h="999" extrusionOk="0">
                  <a:moveTo>
                    <a:pt x="359" y="1"/>
                  </a:moveTo>
                  <a:cubicBezTo>
                    <a:pt x="335" y="1"/>
                    <a:pt x="310" y="5"/>
                    <a:pt x="285" y="13"/>
                  </a:cubicBezTo>
                  <a:cubicBezTo>
                    <a:pt x="127" y="45"/>
                    <a:pt x="0" y="298"/>
                    <a:pt x="63" y="583"/>
                  </a:cubicBezTo>
                  <a:cubicBezTo>
                    <a:pt x="121" y="844"/>
                    <a:pt x="312" y="999"/>
                    <a:pt x="465" y="999"/>
                  </a:cubicBezTo>
                  <a:cubicBezTo>
                    <a:pt x="480" y="999"/>
                    <a:pt x="493" y="998"/>
                    <a:pt x="507" y="995"/>
                  </a:cubicBezTo>
                  <a:cubicBezTo>
                    <a:pt x="697" y="963"/>
                    <a:pt x="792" y="710"/>
                    <a:pt x="729" y="425"/>
                  </a:cubicBezTo>
                  <a:cubicBezTo>
                    <a:pt x="673" y="177"/>
                    <a:pt x="523" y="1"/>
                    <a:pt x="359"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1"/>
            <p:cNvSpPr/>
            <p:nvPr/>
          </p:nvSpPr>
          <p:spPr>
            <a:xfrm>
              <a:off x="6320150" y="2911700"/>
              <a:ext cx="18250" cy="5475"/>
            </a:xfrm>
            <a:custGeom>
              <a:avLst/>
              <a:gdLst/>
              <a:ahLst/>
              <a:cxnLst/>
              <a:rect l="l" t="t" r="r" b="b"/>
              <a:pathLst>
                <a:path w="730" h="219" extrusionOk="0">
                  <a:moveTo>
                    <a:pt x="1" y="1"/>
                  </a:moveTo>
                  <a:cubicBezTo>
                    <a:pt x="1" y="1"/>
                    <a:pt x="234" y="218"/>
                    <a:pt x="460" y="218"/>
                  </a:cubicBezTo>
                  <a:cubicBezTo>
                    <a:pt x="557" y="218"/>
                    <a:pt x="653" y="178"/>
                    <a:pt x="729" y="64"/>
                  </a:cubicBezTo>
                  <a:lnTo>
                    <a:pt x="1" y="1"/>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1"/>
            <p:cNvSpPr/>
            <p:nvPr/>
          </p:nvSpPr>
          <p:spPr>
            <a:xfrm>
              <a:off x="6358950" y="2930700"/>
              <a:ext cx="26150" cy="52525"/>
            </a:xfrm>
            <a:custGeom>
              <a:avLst/>
              <a:gdLst/>
              <a:ahLst/>
              <a:cxnLst/>
              <a:rect l="l" t="t" r="r" b="b"/>
              <a:pathLst>
                <a:path w="1046" h="2101" extrusionOk="0">
                  <a:moveTo>
                    <a:pt x="602" y="1"/>
                  </a:moveTo>
                  <a:cubicBezTo>
                    <a:pt x="602" y="1"/>
                    <a:pt x="412" y="1299"/>
                    <a:pt x="1" y="1996"/>
                  </a:cubicBezTo>
                  <a:cubicBezTo>
                    <a:pt x="137" y="2074"/>
                    <a:pt x="288" y="2101"/>
                    <a:pt x="433" y="2101"/>
                  </a:cubicBezTo>
                  <a:cubicBezTo>
                    <a:pt x="757" y="2101"/>
                    <a:pt x="1046" y="1964"/>
                    <a:pt x="1046" y="1964"/>
                  </a:cubicBezTo>
                  <a:lnTo>
                    <a:pt x="602" y="1"/>
                  </a:lnTo>
                  <a:close/>
                </a:path>
              </a:pathLst>
            </a:custGeom>
            <a:solidFill>
              <a:srgbClr val="EF7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31"/>
            <p:cNvSpPr/>
            <p:nvPr/>
          </p:nvSpPr>
          <p:spPr>
            <a:xfrm>
              <a:off x="6415950" y="2964425"/>
              <a:ext cx="45950" cy="37075"/>
            </a:xfrm>
            <a:custGeom>
              <a:avLst/>
              <a:gdLst/>
              <a:ahLst/>
              <a:cxnLst/>
              <a:rect l="l" t="t" r="r" b="b"/>
              <a:pathLst>
                <a:path w="1838" h="1483" extrusionOk="0">
                  <a:moveTo>
                    <a:pt x="1741" y="1"/>
                  </a:moveTo>
                  <a:cubicBezTo>
                    <a:pt x="1711" y="1"/>
                    <a:pt x="1679" y="23"/>
                    <a:pt x="1679" y="45"/>
                  </a:cubicBezTo>
                  <a:cubicBezTo>
                    <a:pt x="1679" y="77"/>
                    <a:pt x="1299" y="1027"/>
                    <a:pt x="64" y="1312"/>
                  </a:cubicBezTo>
                  <a:cubicBezTo>
                    <a:pt x="32" y="1312"/>
                    <a:pt x="1" y="1375"/>
                    <a:pt x="32" y="1407"/>
                  </a:cubicBezTo>
                  <a:cubicBezTo>
                    <a:pt x="32" y="1453"/>
                    <a:pt x="49" y="1483"/>
                    <a:pt x="83" y="1483"/>
                  </a:cubicBezTo>
                  <a:cubicBezTo>
                    <a:pt x="96" y="1483"/>
                    <a:pt x="110" y="1479"/>
                    <a:pt x="127" y="1470"/>
                  </a:cubicBezTo>
                  <a:cubicBezTo>
                    <a:pt x="254" y="1439"/>
                    <a:pt x="381" y="1407"/>
                    <a:pt x="507" y="1344"/>
                  </a:cubicBezTo>
                  <a:cubicBezTo>
                    <a:pt x="1489" y="964"/>
                    <a:pt x="1806" y="140"/>
                    <a:pt x="1838" y="109"/>
                  </a:cubicBezTo>
                  <a:cubicBezTo>
                    <a:pt x="1838" y="77"/>
                    <a:pt x="1838" y="14"/>
                    <a:pt x="1774" y="14"/>
                  </a:cubicBezTo>
                  <a:cubicBezTo>
                    <a:pt x="1765" y="4"/>
                    <a:pt x="1753" y="1"/>
                    <a:pt x="1741"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1"/>
            <p:cNvSpPr/>
            <p:nvPr/>
          </p:nvSpPr>
          <p:spPr>
            <a:xfrm>
              <a:off x="6526000" y="2884850"/>
              <a:ext cx="66200" cy="81525"/>
            </a:xfrm>
            <a:custGeom>
              <a:avLst/>
              <a:gdLst/>
              <a:ahLst/>
              <a:cxnLst/>
              <a:rect l="l" t="t" r="r" b="b"/>
              <a:pathLst>
                <a:path w="2648" h="3261" extrusionOk="0">
                  <a:moveTo>
                    <a:pt x="1457" y="0"/>
                  </a:moveTo>
                  <a:cubicBezTo>
                    <a:pt x="1376" y="0"/>
                    <a:pt x="1291" y="10"/>
                    <a:pt x="1204" y="30"/>
                  </a:cubicBezTo>
                  <a:cubicBezTo>
                    <a:pt x="349" y="220"/>
                    <a:pt x="1" y="1392"/>
                    <a:pt x="64" y="2152"/>
                  </a:cubicBezTo>
                  <a:cubicBezTo>
                    <a:pt x="111" y="2784"/>
                    <a:pt x="487" y="3261"/>
                    <a:pt x="975" y="3261"/>
                  </a:cubicBezTo>
                  <a:cubicBezTo>
                    <a:pt x="1146" y="3261"/>
                    <a:pt x="1331" y="3202"/>
                    <a:pt x="1521" y="3070"/>
                  </a:cubicBezTo>
                  <a:cubicBezTo>
                    <a:pt x="1996" y="2722"/>
                    <a:pt x="2408" y="2120"/>
                    <a:pt x="2534" y="1392"/>
                  </a:cubicBezTo>
                  <a:cubicBezTo>
                    <a:pt x="2648" y="683"/>
                    <a:pt x="2153" y="0"/>
                    <a:pt x="1457" y="0"/>
                  </a:cubicBez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1"/>
            <p:cNvSpPr/>
            <p:nvPr/>
          </p:nvSpPr>
          <p:spPr>
            <a:xfrm>
              <a:off x="6393000" y="2841250"/>
              <a:ext cx="48325" cy="27725"/>
            </a:xfrm>
            <a:custGeom>
              <a:avLst/>
              <a:gdLst/>
              <a:ahLst/>
              <a:cxnLst/>
              <a:rect l="l" t="t" r="r" b="b"/>
              <a:pathLst>
                <a:path w="1933" h="1109" extrusionOk="0">
                  <a:moveTo>
                    <a:pt x="190" y="0"/>
                  </a:moveTo>
                  <a:cubicBezTo>
                    <a:pt x="95" y="0"/>
                    <a:pt x="32" y="64"/>
                    <a:pt x="0" y="159"/>
                  </a:cubicBezTo>
                  <a:cubicBezTo>
                    <a:pt x="0" y="254"/>
                    <a:pt x="95" y="317"/>
                    <a:pt x="159" y="349"/>
                  </a:cubicBezTo>
                  <a:cubicBezTo>
                    <a:pt x="190" y="349"/>
                    <a:pt x="1172" y="380"/>
                    <a:pt x="1584" y="1045"/>
                  </a:cubicBezTo>
                  <a:cubicBezTo>
                    <a:pt x="1647" y="1109"/>
                    <a:pt x="1710" y="1109"/>
                    <a:pt x="1774" y="1109"/>
                  </a:cubicBezTo>
                  <a:cubicBezTo>
                    <a:pt x="1805" y="1109"/>
                    <a:pt x="1805" y="1077"/>
                    <a:pt x="1837" y="1077"/>
                  </a:cubicBezTo>
                  <a:cubicBezTo>
                    <a:pt x="1900" y="1045"/>
                    <a:pt x="1932" y="919"/>
                    <a:pt x="1869" y="855"/>
                  </a:cubicBezTo>
                  <a:cubicBezTo>
                    <a:pt x="1362" y="64"/>
                    <a:pt x="254" y="0"/>
                    <a:pt x="190"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1"/>
            <p:cNvSpPr/>
            <p:nvPr/>
          </p:nvSpPr>
          <p:spPr>
            <a:xfrm>
              <a:off x="6296400" y="2876050"/>
              <a:ext cx="39625" cy="23525"/>
            </a:xfrm>
            <a:custGeom>
              <a:avLst/>
              <a:gdLst/>
              <a:ahLst/>
              <a:cxnLst/>
              <a:rect l="l" t="t" r="r" b="b"/>
              <a:pathLst>
                <a:path w="1585" h="941" extrusionOk="0">
                  <a:moveTo>
                    <a:pt x="1367" y="0"/>
                  </a:moveTo>
                  <a:cubicBezTo>
                    <a:pt x="1173" y="0"/>
                    <a:pt x="550" y="46"/>
                    <a:pt x="64" y="667"/>
                  </a:cubicBezTo>
                  <a:cubicBezTo>
                    <a:pt x="1" y="730"/>
                    <a:pt x="1" y="857"/>
                    <a:pt x="96" y="888"/>
                  </a:cubicBezTo>
                  <a:cubicBezTo>
                    <a:pt x="114" y="926"/>
                    <a:pt x="144" y="941"/>
                    <a:pt x="178" y="941"/>
                  </a:cubicBezTo>
                  <a:cubicBezTo>
                    <a:pt x="202" y="941"/>
                    <a:pt x="228" y="933"/>
                    <a:pt x="254" y="920"/>
                  </a:cubicBezTo>
                  <a:cubicBezTo>
                    <a:pt x="286" y="920"/>
                    <a:pt x="286" y="888"/>
                    <a:pt x="317" y="857"/>
                  </a:cubicBezTo>
                  <a:cubicBezTo>
                    <a:pt x="716" y="344"/>
                    <a:pt x="1244" y="318"/>
                    <a:pt x="1368" y="318"/>
                  </a:cubicBezTo>
                  <a:cubicBezTo>
                    <a:pt x="1382" y="318"/>
                    <a:pt x="1391" y="318"/>
                    <a:pt x="1394" y="318"/>
                  </a:cubicBezTo>
                  <a:cubicBezTo>
                    <a:pt x="1407" y="323"/>
                    <a:pt x="1420" y="325"/>
                    <a:pt x="1431" y="325"/>
                  </a:cubicBezTo>
                  <a:cubicBezTo>
                    <a:pt x="1506" y="325"/>
                    <a:pt x="1557" y="246"/>
                    <a:pt x="1584" y="192"/>
                  </a:cubicBezTo>
                  <a:cubicBezTo>
                    <a:pt x="1584" y="97"/>
                    <a:pt x="1521" y="2"/>
                    <a:pt x="1426" y="2"/>
                  </a:cubicBezTo>
                  <a:cubicBezTo>
                    <a:pt x="1421" y="2"/>
                    <a:pt x="1400" y="0"/>
                    <a:pt x="1367"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1"/>
            <p:cNvSpPr/>
            <p:nvPr/>
          </p:nvSpPr>
          <p:spPr>
            <a:xfrm>
              <a:off x="5824525" y="4486450"/>
              <a:ext cx="152850" cy="232000"/>
            </a:xfrm>
            <a:custGeom>
              <a:avLst/>
              <a:gdLst/>
              <a:ahLst/>
              <a:cxnLst/>
              <a:rect l="l" t="t" r="r" b="b"/>
              <a:pathLst>
                <a:path w="6114" h="9280" extrusionOk="0">
                  <a:moveTo>
                    <a:pt x="3010" y="0"/>
                  </a:moveTo>
                  <a:lnTo>
                    <a:pt x="1" y="7886"/>
                  </a:lnTo>
                  <a:lnTo>
                    <a:pt x="3105" y="9279"/>
                  </a:lnTo>
                  <a:lnTo>
                    <a:pt x="6113" y="1362"/>
                  </a:lnTo>
                  <a:lnTo>
                    <a:pt x="3010" y="0"/>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1"/>
            <p:cNvSpPr/>
            <p:nvPr/>
          </p:nvSpPr>
          <p:spPr>
            <a:xfrm>
              <a:off x="5651100" y="4666550"/>
              <a:ext cx="269250" cy="129600"/>
            </a:xfrm>
            <a:custGeom>
              <a:avLst/>
              <a:gdLst/>
              <a:ahLst/>
              <a:cxnLst/>
              <a:rect l="l" t="t" r="r" b="b"/>
              <a:pathLst>
                <a:path w="10770" h="5184" extrusionOk="0">
                  <a:moveTo>
                    <a:pt x="6510" y="1"/>
                  </a:moveTo>
                  <a:cubicBezTo>
                    <a:pt x="6407" y="1"/>
                    <a:pt x="6305" y="17"/>
                    <a:pt x="6210" y="48"/>
                  </a:cubicBezTo>
                  <a:cubicBezTo>
                    <a:pt x="5285" y="408"/>
                    <a:pt x="4235" y="934"/>
                    <a:pt x="2384" y="934"/>
                  </a:cubicBezTo>
                  <a:cubicBezTo>
                    <a:pt x="1953" y="934"/>
                    <a:pt x="1479" y="906"/>
                    <a:pt x="952" y="840"/>
                  </a:cubicBezTo>
                  <a:cubicBezTo>
                    <a:pt x="939" y="839"/>
                    <a:pt x="925" y="838"/>
                    <a:pt x="912" y="838"/>
                  </a:cubicBezTo>
                  <a:cubicBezTo>
                    <a:pt x="305" y="838"/>
                    <a:pt x="0" y="2212"/>
                    <a:pt x="1333" y="2645"/>
                  </a:cubicBezTo>
                  <a:cubicBezTo>
                    <a:pt x="2726" y="3120"/>
                    <a:pt x="4879" y="3500"/>
                    <a:pt x="5893" y="3849"/>
                  </a:cubicBezTo>
                  <a:cubicBezTo>
                    <a:pt x="7540" y="4387"/>
                    <a:pt x="8141" y="4672"/>
                    <a:pt x="9440" y="5147"/>
                  </a:cubicBezTo>
                  <a:cubicBezTo>
                    <a:pt x="9502" y="5172"/>
                    <a:pt x="9565" y="5183"/>
                    <a:pt x="9627" y="5183"/>
                  </a:cubicBezTo>
                  <a:cubicBezTo>
                    <a:pt x="9882" y="5183"/>
                    <a:pt x="10117" y="4990"/>
                    <a:pt x="10168" y="4735"/>
                  </a:cubicBezTo>
                  <a:lnTo>
                    <a:pt x="10770" y="1632"/>
                  </a:lnTo>
                  <a:cubicBezTo>
                    <a:pt x="10770" y="1505"/>
                    <a:pt x="10707" y="1347"/>
                    <a:pt x="10580" y="1315"/>
                  </a:cubicBezTo>
                  <a:lnTo>
                    <a:pt x="6811" y="48"/>
                  </a:lnTo>
                  <a:cubicBezTo>
                    <a:pt x="6716" y="17"/>
                    <a:pt x="6613" y="1"/>
                    <a:pt x="6510"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1"/>
            <p:cNvSpPr/>
            <p:nvPr/>
          </p:nvSpPr>
          <p:spPr>
            <a:xfrm>
              <a:off x="5854625" y="4486450"/>
              <a:ext cx="122750" cy="141725"/>
            </a:xfrm>
            <a:custGeom>
              <a:avLst/>
              <a:gdLst/>
              <a:ahLst/>
              <a:cxnLst/>
              <a:rect l="l" t="t" r="r" b="b"/>
              <a:pathLst>
                <a:path w="4910" h="5669" extrusionOk="0">
                  <a:moveTo>
                    <a:pt x="1806" y="0"/>
                  </a:moveTo>
                  <a:lnTo>
                    <a:pt x="0" y="4719"/>
                  </a:lnTo>
                  <a:lnTo>
                    <a:pt x="3262" y="5669"/>
                  </a:lnTo>
                  <a:lnTo>
                    <a:pt x="4909" y="1362"/>
                  </a:lnTo>
                  <a:lnTo>
                    <a:pt x="1806" y="0"/>
                  </a:lnTo>
                  <a:close/>
                </a:path>
              </a:pathLst>
            </a:custGeom>
            <a:solidFill>
              <a:srgbClr val="EF7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1"/>
            <p:cNvSpPr/>
            <p:nvPr/>
          </p:nvSpPr>
          <p:spPr>
            <a:xfrm>
              <a:off x="5853825" y="3685225"/>
              <a:ext cx="890425" cy="911300"/>
            </a:xfrm>
            <a:custGeom>
              <a:avLst/>
              <a:gdLst/>
              <a:ahLst/>
              <a:cxnLst/>
              <a:rect l="l" t="t" r="r" b="b"/>
              <a:pathLst>
                <a:path w="35617" h="36452" extrusionOk="0">
                  <a:moveTo>
                    <a:pt x="34013" y="0"/>
                  </a:moveTo>
                  <a:lnTo>
                    <a:pt x="26571" y="444"/>
                  </a:lnTo>
                  <a:cubicBezTo>
                    <a:pt x="26571" y="444"/>
                    <a:pt x="7411" y="1805"/>
                    <a:pt x="6651" y="8329"/>
                  </a:cubicBezTo>
                  <a:cubicBezTo>
                    <a:pt x="5384" y="19350"/>
                    <a:pt x="1" y="34646"/>
                    <a:pt x="1" y="34646"/>
                  </a:cubicBezTo>
                  <a:lnTo>
                    <a:pt x="4308" y="36451"/>
                  </a:lnTo>
                  <a:cubicBezTo>
                    <a:pt x="4308" y="36451"/>
                    <a:pt x="12288" y="21757"/>
                    <a:pt x="14537" y="12161"/>
                  </a:cubicBezTo>
                  <a:cubicBezTo>
                    <a:pt x="15089" y="11850"/>
                    <a:pt x="15969" y="11751"/>
                    <a:pt x="17058" y="11751"/>
                  </a:cubicBezTo>
                  <a:cubicBezTo>
                    <a:pt x="18924" y="11751"/>
                    <a:pt x="21403" y="12040"/>
                    <a:pt x="23896" y="12040"/>
                  </a:cubicBezTo>
                  <a:cubicBezTo>
                    <a:pt x="29715" y="12040"/>
                    <a:pt x="35617" y="10469"/>
                    <a:pt x="34013"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1"/>
            <p:cNvSpPr/>
            <p:nvPr/>
          </p:nvSpPr>
          <p:spPr>
            <a:xfrm>
              <a:off x="5831650" y="4516525"/>
              <a:ext cx="167875" cy="95825"/>
            </a:xfrm>
            <a:custGeom>
              <a:avLst/>
              <a:gdLst/>
              <a:ahLst/>
              <a:cxnLst/>
              <a:rect l="l" t="t" r="r" b="b"/>
              <a:pathLst>
                <a:path w="6715" h="3833" extrusionOk="0">
                  <a:moveTo>
                    <a:pt x="413" y="1"/>
                  </a:moveTo>
                  <a:lnTo>
                    <a:pt x="1" y="2091"/>
                  </a:lnTo>
                  <a:lnTo>
                    <a:pt x="5670" y="3833"/>
                  </a:lnTo>
                  <a:lnTo>
                    <a:pt x="6715" y="1869"/>
                  </a:lnTo>
                  <a:lnTo>
                    <a:pt x="413" y="1"/>
                  </a:ln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1"/>
            <p:cNvSpPr/>
            <p:nvPr/>
          </p:nvSpPr>
          <p:spPr>
            <a:xfrm>
              <a:off x="5936950" y="4294850"/>
              <a:ext cx="190850" cy="218525"/>
            </a:xfrm>
            <a:custGeom>
              <a:avLst/>
              <a:gdLst/>
              <a:ahLst/>
              <a:cxnLst/>
              <a:rect l="l" t="t" r="r" b="b"/>
              <a:pathLst>
                <a:path w="7634" h="8741" extrusionOk="0">
                  <a:moveTo>
                    <a:pt x="2915" y="0"/>
                  </a:moveTo>
                  <a:lnTo>
                    <a:pt x="1" y="1742"/>
                  </a:lnTo>
                  <a:lnTo>
                    <a:pt x="4720" y="8741"/>
                  </a:lnTo>
                  <a:lnTo>
                    <a:pt x="7633" y="6999"/>
                  </a:lnTo>
                  <a:lnTo>
                    <a:pt x="2915" y="0"/>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1"/>
            <p:cNvSpPr/>
            <p:nvPr/>
          </p:nvSpPr>
          <p:spPr>
            <a:xfrm>
              <a:off x="5964425" y="4447000"/>
              <a:ext cx="225925" cy="217550"/>
            </a:xfrm>
            <a:custGeom>
              <a:avLst/>
              <a:gdLst/>
              <a:ahLst/>
              <a:cxnLst/>
              <a:rect l="l" t="t" r="r" b="b"/>
              <a:pathLst>
                <a:path w="9037" h="8702" extrusionOk="0">
                  <a:moveTo>
                    <a:pt x="6386" y="1"/>
                  </a:moveTo>
                  <a:cubicBezTo>
                    <a:pt x="6329" y="1"/>
                    <a:pt x="6271" y="18"/>
                    <a:pt x="6218" y="58"/>
                  </a:cubicBezTo>
                  <a:lnTo>
                    <a:pt x="3019" y="2402"/>
                  </a:lnTo>
                  <a:cubicBezTo>
                    <a:pt x="2861" y="2497"/>
                    <a:pt x="2734" y="2687"/>
                    <a:pt x="2702" y="2908"/>
                  </a:cubicBezTo>
                  <a:cubicBezTo>
                    <a:pt x="2386" y="4080"/>
                    <a:pt x="2196" y="5569"/>
                    <a:pt x="327" y="7659"/>
                  </a:cubicBezTo>
                  <a:cubicBezTo>
                    <a:pt x="1" y="8008"/>
                    <a:pt x="430" y="8702"/>
                    <a:pt x="1146" y="8702"/>
                  </a:cubicBezTo>
                  <a:cubicBezTo>
                    <a:pt x="1403" y="8702"/>
                    <a:pt x="1696" y="8613"/>
                    <a:pt x="2006" y="8387"/>
                  </a:cubicBezTo>
                  <a:cubicBezTo>
                    <a:pt x="3209" y="7532"/>
                    <a:pt x="4729" y="5949"/>
                    <a:pt x="5584" y="5315"/>
                  </a:cubicBezTo>
                  <a:cubicBezTo>
                    <a:pt x="7009" y="4302"/>
                    <a:pt x="7579" y="3985"/>
                    <a:pt x="8719" y="3193"/>
                  </a:cubicBezTo>
                  <a:cubicBezTo>
                    <a:pt x="8973" y="2972"/>
                    <a:pt x="9036" y="2560"/>
                    <a:pt x="8783" y="2338"/>
                  </a:cubicBezTo>
                  <a:lnTo>
                    <a:pt x="6598" y="90"/>
                  </a:lnTo>
                  <a:cubicBezTo>
                    <a:pt x="6542" y="35"/>
                    <a:pt x="6466" y="1"/>
                    <a:pt x="6386"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1"/>
            <p:cNvSpPr/>
            <p:nvPr/>
          </p:nvSpPr>
          <p:spPr>
            <a:xfrm>
              <a:off x="5936950" y="4294850"/>
              <a:ext cx="137000" cy="148075"/>
            </a:xfrm>
            <a:custGeom>
              <a:avLst/>
              <a:gdLst/>
              <a:ahLst/>
              <a:cxnLst/>
              <a:rect l="l" t="t" r="r" b="b"/>
              <a:pathLst>
                <a:path w="5480" h="5923" extrusionOk="0">
                  <a:moveTo>
                    <a:pt x="2915" y="0"/>
                  </a:moveTo>
                  <a:lnTo>
                    <a:pt x="1" y="1742"/>
                  </a:lnTo>
                  <a:lnTo>
                    <a:pt x="2820" y="5922"/>
                  </a:lnTo>
                  <a:lnTo>
                    <a:pt x="5480" y="3801"/>
                  </a:lnTo>
                  <a:lnTo>
                    <a:pt x="2915" y="0"/>
                  </a:lnTo>
                  <a:close/>
                </a:path>
              </a:pathLst>
            </a:custGeom>
            <a:solidFill>
              <a:srgbClr val="EF7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1"/>
            <p:cNvSpPr/>
            <p:nvPr/>
          </p:nvSpPr>
          <p:spPr>
            <a:xfrm>
              <a:off x="5718450" y="3696300"/>
              <a:ext cx="832725" cy="717325"/>
            </a:xfrm>
            <a:custGeom>
              <a:avLst/>
              <a:gdLst/>
              <a:ahLst/>
              <a:cxnLst/>
              <a:rect l="l" t="t" r="r" b="b"/>
              <a:pathLst>
                <a:path w="33309" h="28693" extrusionOk="0">
                  <a:moveTo>
                    <a:pt x="32524" y="1"/>
                  </a:moveTo>
                  <a:lnTo>
                    <a:pt x="23404" y="412"/>
                  </a:lnTo>
                  <a:cubicBezTo>
                    <a:pt x="23404" y="412"/>
                    <a:pt x="22350" y="363"/>
                    <a:pt x="20711" y="363"/>
                  </a:cubicBezTo>
                  <a:cubicBezTo>
                    <a:pt x="15163" y="363"/>
                    <a:pt x="2900" y="929"/>
                    <a:pt x="1995" y="5891"/>
                  </a:cubicBezTo>
                  <a:cubicBezTo>
                    <a:pt x="0" y="16849"/>
                    <a:pt x="9786" y="28693"/>
                    <a:pt x="9786" y="28693"/>
                  </a:cubicBezTo>
                  <a:lnTo>
                    <a:pt x="13776" y="26191"/>
                  </a:lnTo>
                  <a:cubicBezTo>
                    <a:pt x="13776" y="26191"/>
                    <a:pt x="10768" y="17799"/>
                    <a:pt x="9628" y="10261"/>
                  </a:cubicBezTo>
                  <a:cubicBezTo>
                    <a:pt x="10015" y="10073"/>
                    <a:pt x="10573" y="9998"/>
                    <a:pt x="11261" y="9998"/>
                  </a:cubicBezTo>
                  <a:cubicBezTo>
                    <a:pt x="13876" y="9998"/>
                    <a:pt x="18377" y="11074"/>
                    <a:pt x="22573" y="11074"/>
                  </a:cubicBezTo>
                  <a:cubicBezTo>
                    <a:pt x="28216" y="11074"/>
                    <a:pt x="33308" y="9128"/>
                    <a:pt x="32524"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1"/>
            <p:cNvSpPr/>
            <p:nvPr/>
          </p:nvSpPr>
          <p:spPr>
            <a:xfrm>
              <a:off x="5994750" y="3778650"/>
              <a:ext cx="141750" cy="167875"/>
            </a:xfrm>
            <a:custGeom>
              <a:avLst/>
              <a:gdLst/>
              <a:ahLst/>
              <a:cxnLst/>
              <a:rect l="l" t="t" r="r" b="b"/>
              <a:pathLst>
                <a:path w="5670" h="6715" extrusionOk="0">
                  <a:moveTo>
                    <a:pt x="5670" y="0"/>
                  </a:moveTo>
                  <a:cubicBezTo>
                    <a:pt x="5321" y="0"/>
                    <a:pt x="5005" y="95"/>
                    <a:pt x="4719" y="222"/>
                  </a:cubicBezTo>
                  <a:cubicBezTo>
                    <a:pt x="2376" y="1330"/>
                    <a:pt x="666" y="2755"/>
                    <a:pt x="381" y="4592"/>
                  </a:cubicBezTo>
                  <a:cubicBezTo>
                    <a:pt x="254" y="5257"/>
                    <a:pt x="127" y="5986"/>
                    <a:pt x="1" y="6714"/>
                  </a:cubicBezTo>
                  <a:lnTo>
                    <a:pt x="729" y="6714"/>
                  </a:lnTo>
                  <a:cubicBezTo>
                    <a:pt x="856" y="5986"/>
                    <a:pt x="951" y="5289"/>
                    <a:pt x="1014" y="4592"/>
                  </a:cubicBezTo>
                  <a:cubicBezTo>
                    <a:pt x="1268" y="2629"/>
                    <a:pt x="3136" y="1140"/>
                    <a:pt x="5670"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1"/>
            <p:cNvSpPr/>
            <p:nvPr/>
          </p:nvSpPr>
          <p:spPr>
            <a:xfrm>
              <a:off x="5928250" y="4301175"/>
              <a:ext cx="154425" cy="140950"/>
            </a:xfrm>
            <a:custGeom>
              <a:avLst/>
              <a:gdLst/>
              <a:ahLst/>
              <a:cxnLst/>
              <a:rect l="l" t="t" r="r" b="b"/>
              <a:pathLst>
                <a:path w="6177" h="5638" extrusionOk="0">
                  <a:moveTo>
                    <a:pt x="5163" y="1"/>
                  </a:moveTo>
                  <a:lnTo>
                    <a:pt x="1" y="4086"/>
                  </a:lnTo>
                  <a:lnTo>
                    <a:pt x="1457" y="5638"/>
                  </a:lnTo>
                  <a:lnTo>
                    <a:pt x="6176" y="1996"/>
                  </a:lnTo>
                  <a:lnTo>
                    <a:pt x="5163" y="1"/>
                  </a:ln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1"/>
            <p:cNvSpPr/>
            <p:nvPr/>
          </p:nvSpPr>
          <p:spPr>
            <a:xfrm>
              <a:off x="5997925" y="4517325"/>
              <a:ext cx="44350" cy="26150"/>
            </a:xfrm>
            <a:custGeom>
              <a:avLst/>
              <a:gdLst/>
              <a:ahLst/>
              <a:cxnLst/>
              <a:rect l="l" t="t" r="r" b="b"/>
              <a:pathLst>
                <a:path w="1774" h="1046" extrusionOk="0">
                  <a:moveTo>
                    <a:pt x="1489" y="190"/>
                  </a:moveTo>
                  <a:lnTo>
                    <a:pt x="1489" y="190"/>
                  </a:lnTo>
                  <a:cubicBezTo>
                    <a:pt x="1100" y="609"/>
                    <a:pt x="740" y="858"/>
                    <a:pt x="488" y="858"/>
                  </a:cubicBezTo>
                  <a:cubicBezTo>
                    <a:pt x="473" y="858"/>
                    <a:pt x="458" y="857"/>
                    <a:pt x="444" y="855"/>
                  </a:cubicBezTo>
                  <a:cubicBezTo>
                    <a:pt x="349" y="855"/>
                    <a:pt x="285" y="792"/>
                    <a:pt x="222" y="665"/>
                  </a:cubicBezTo>
                  <a:cubicBezTo>
                    <a:pt x="159" y="602"/>
                    <a:pt x="190" y="570"/>
                    <a:pt x="190" y="539"/>
                  </a:cubicBezTo>
                  <a:cubicBezTo>
                    <a:pt x="317" y="349"/>
                    <a:pt x="982" y="222"/>
                    <a:pt x="1489" y="190"/>
                  </a:cubicBezTo>
                  <a:close/>
                  <a:moveTo>
                    <a:pt x="1679" y="0"/>
                  </a:moveTo>
                  <a:cubicBezTo>
                    <a:pt x="1552" y="0"/>
                    <a:pt x="285" y="64"/>
                    <a:pt x="64" y="475"/>
                  </a:cubicBezTo>
                  <a:cubicBezTo>
                    <a:pt x="32" y="539"/>
                    <a:pt x="0" y="634"/>
                    <a:pt x="64" y="760"/>
                  </a:cubicBezTo>
                  <a:cubicBezTo>
                    <a:pt x="159" y="919"/>
                    <a:pt x="285" y="1014"/>
                    <a:pt x="444" y="1014"/>
                  </a:cubicBezTo>
                  <a:cubicBezTo>
                    <a:pt x="444" y="1045"/>
                    <a:pt x="476" y="1045"/>
                    <a:pt x="476" y="1045"/>
                  </a:cubicBezTo>
                  <a:cubicBezTo>
                    <a:pt x="919" y="1045"/>
                    <a:pt x="1457" y="475"/>
                    <a:pt x="1774" y="127"/>
                  </a:cubicBezTo>
                  <a:cubicBezTo>
                    <a:pt x="1774" y="95"/>
                    <a:pt x="1774" y="64"/>
                    <a:pt x="1774" y="32"/>
                  </a:cubicBezTo>
                  <a:cubicBezTo>
                    <a:pt x="1742" y="0"/>
                    <a:pt x="1742" y="0"/>
                    <a:pt x="1679"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1"/>
            <p:cNvSpPr/>
            <p:nvPr/>
          </p:nvSpPr>
          <p:spPr>
            <a:xfrm>
              <a:off x="6001100" y="4495650"/>
              <a:ext cx="41175" cy="25650"/>
            </a:xfrm>
            <a:custGeom>
              <a:avLst/>
              <a:gdLst/>
              <a:ahLst/>
              <a:cxnLst/>
              <a:rect l="l" t="t" r="r" b="b"/>
              <a:pathLst>
                <a:path w="1647" h="1026" extrusionOk="0">
                  <a:moveTo>
                    <a:pt x="475" y="171"/>
                  </a:moveTo>
                  <a:cubicBezTo>
                    <a:pt x="792" y="202"/>
                    <a:pt x="1204" y="614"/>
                    <a:pt x="1394" y="867"/>
                  </a:cubicBezTo>
                  <a:cubicBezTo>
                    <a:pt x="982" y="836"/>
                    <a:pt x="317" y="614"/>
                    <a:pt x="222" y="392"/>
                  </a:cubicBezTo>
                  <a:cubicBezTo>
                    <a:pt x="190" y="361"/>
                    <a:pt x="190" y="297"/>
                    <a:pt x="254" y="234"/>
                  </a:cubicBezTo>
                  <a:cubicBezTo>
                    <a:pt x="317" y="171"/>
                    <a:pt x="380" y="171"/>
                    <a:pt x="444" y="171"/>
                  </a:cubicBezTo>
                  <a:close/>
                  <a:moveTo>
                    <a:pt x="399" y="0"/>
                  </a:moveTo>
                  <a:cubicBezTo>
                    <a:pt x="301" y="0"/>
                    <a:pt x="230" y="36"/>
                    <a:pt x="158" y="107"/>
                  </a:cubicBezTo>
                  <a:cubicBezTo>
                    <a:pt x="0" y="266"/>
                    <a:pt x="32" y="392"/>
                    <a:pt x="63" y="456"/>
                  </a:cubicBezTo>
                  <a:cubicBezTo>
                    <a:pt x="222" y="804"/>
                    <a:pt x="1014" y="1026"/>
                    <a:pt x="1457" y="1026"/>
                  </a:cubicBezTo>
                  <a:lnTo>
                    <a:pt x="1584" y="1026"/>
                  </a:lnTo>
                  <a:cubicBezTo>
                    <a:pt x="1615" y="1026"/>
                    <a:pt x="1647" y="994"/>
                    <a:pt x="1647" y="994"/>
                  </a:cubicBezTo>
                  <a:cubicBezTo>
                    <a:pt x="1647" y="962"/>
                    <a:pt x="1647" y="931"/>
                    <a:pt x="1647" y="899"/>
                  </a:cubicBezTo>
                  <a:cubicBezTo>
                    <a:pt x="1615" y="867"/>
                    <a:pt x="1014" y="44"/>
                    <a:pt x="507" y="12"/>
                  </a:cubicBezTo>
                  <a:cubicBezTo>
                    <a:pt x="467" y="4"/>
                    <a:pt x="432" y="0"/>
                    <a:pt x="399"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1"/>
            <p:cNvSpPr/>
            <p:nvPr/>
          </p:nvSpPr>
          <p:spPr>
            <a:xfrm>
              <a:off x="6398550" y="2894300"/>
              <a:ext cx="18225" cy="5175"/>
            </a:xfrm>
            <a:custGeom>
              <a:avLst/>
              <a:gdLst/>
              <a:ahLst/>
              <a:cxnLst/>
              <a:rect l="l" t="t" r="r" b="b"/>
              <a:pathLst>
                <a:path w="729" h="207" extrusionOk="0">
                  <a:moveTo>
                    <a:pt x="0" y="0"/>
                  </a:moveTo>
                  <a:cubicBezTo>
                    <a:pt x="0" y="0"/>
                    <a:pt x="222" y="207"/>
                    <a:pt x="443" y="207"/>
                  </a:cubicBezTo>
                  <a:cubicBezTo>
                    <a:pt x="545" y="207"/>
                    <a:pt x="648" y="162"/>
                    <a:pt x="728" y="32"/>
                  </a:cubicBezTo>
                  <a:lnTo>
                    <a:pt x="0"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1"/>
            <p:cNvSpPr/>
            <p:nvPr/>
          </p:nvSpPr>
          <p:spPr>
            <a:xfrm>
              <a:off x="6495925" y="3534000"/>
              <a:ext cx="100575" cy="91425"/>
            </a:xfrm>
            <a:custGeom>
              <a:avLst/>
              <a:gdLst/>
              <a:ahLst/>
              <a:cxnLst/>
              <a:rect l="l" t="t" r="r" b="b"/>
              <a:pathLst>
                <a:path w="4023" h="3657" extrusionOk="0">
                  <a:moveTo>
                    <a:pt x="0" y="1"/>
                  </a:moveTo>
                  <a:lnTo>
                    <a:pt x="824" y="3484"/>
                  </a:lnTo>
                  <a:cubicBezTo>
                    <a:pt x="824" y="3484"/>
                    <a:pt x="1450" y="3657"/>
                    <a:pt x="2187" y="3657"/>
                  </a:cubicBezTo>
                  <a:cubicBezTo>
                    <a:pt x="2827" y="3657"/>
                    <a:pt x="3551" y="3527"/>
                    <a:pt x="4022" y="3041"/>
                  </a:cubicBezTo>
                  <a:lnTo>
                    <a:pt x="3389" y="1711"/>
                  </a:lnTo>
                  <a:lnTo>
                    <a:pt x="0" y="1"/>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1"/>
            <p:cNvSpPr/>
            <p:nvPr/>
          </p:nvSpPr>
          <p:spPr>
            <a:xfrm>
              <a:off x="6529975" y="3240275"/>
              <a:ext cx="323825" cy="393425"/>
            </a:xfrm>
            <a:custGeom>
              <a:avLst/>
              <a:gdLst/>
              <a:ahLst/>
              <a:cxnLst/>
              <a:rect l="l" t="t" r="r" b="b"/>
              <a:pathLst>
                <a:path w="12953" h="15737" extrusionOk="0">
                  <a:moveTo>
                    <a:pt x="9976" y="0"/>
                  </a:moveTo>
                  <a:lnTo>
                    <a:pt x="6777" y="1584"/>
                  </a:lnTo>
                  <a:cubicBezTo>
                    <a:pt x="6841" y="1742"/>
                    <a:pt x="6936" y="1964"/>
                    <a:pt x="7031" y="2186"/>
                  </a:cubicBezTo>
                  <a:lnTo>
                    <a:pt x="7284" y="2819"/>
                  </a:lnTo>
                  <a:cubicBezTo>
                    <a:pt x="7474" y="3262"/>
                    <a:pt x="7632" y="3706"/>
                    <a:pt x="7791" y="4149"/>
                  </a:cubicBezTo>
                  <a:cubicBezTo>
                    <a:pt x="8107" y="5036"/>
                    <a:pt x="8392" y="5954"/>
                    <a:pt x="8646" y="6873"/>
                  </a:cubicBezTo>
                  <a:cubicBezTo>
                    <a:pt x="8899" y="7791"/>
                    <a:pt x="9121" y="8709"/>
                    <a:pt x="9311" y="9628"/>
                  </a:cubicBezTo>
                  <a:cubicBezTo>
                    <a:pt x="9374" y="10103"/>
                    <a:pt x="9501" y="10578"/>
                    <a:pt x="9564" y="11021"/>
                  </a:cubicBezTo>
                  <a:lnTo>
                    <a:pt x="9723" y="12003"/>
                  </a:lnTo>
                  <a:cubicBezTo>
                    <a:pt x="9723" y="12003"/>
                    <a:pt x="9723" y="12003"/>
                    <a:pt x="9723" y="12035"/>
                  </a:cubicBezTo>
                  <a:cubicBezTo>
                    <a:pt x="9723" y="12066"/>
                    <a:pt x="9691" y="12130"/>
                    <a:pt x="9596" y="12193"/>
                  </a:cubicBezTo>
                  <a:cubicBezTo>
                    <a:pt x="9406" y="12320"/>
                    <a:pt x="9057" y="12478"/>
                    <a:pt x="8709" y="12605"/>
                  </a:cubicBezTo>
                  <a:cubicBezTo>
                    <a:pt x="7917" y="12858"/>
                    <a:pt x="6999" y="12985"/>
                    <a:pt x="6081" y="13048"/>
                  </a:cubicBezTo>
                  <a:cubicBezTo>
                    <a:pt x="5212" y="13107"/>
                    <a:pt x="4316" y="13132"/>
                    <a:pt x="3415" y="13132"/>
                  </a:cubicBezTo>
                  <a:cubicBezTo>
                    <a:pt x="2378" y="13132"/>
                    <a:pt x="1334" y="13099"/>
                    <a:pt x="317" y="13048"/>
                  </a:cubicBezTo>
                  <a:lnTo>
                    <a:pt x="0" y="14790"/>
                  </a:lnTo>
                  <a:cubicBezTo>
                    <a:pt x="1995" y="15296"/>
                    <a:pt x="4022" y="15645"/>
                    <a:pt x="6112" y="15708"/>
                  </a:cubicBezTo>
                  <a:cubicBezTo>
                    <a:pt x="6415" y="15726"/>
                    <a:pt x="6717" y="15736"/>
                    <a:pt x="7021" y="15736"/>
                  </a:cubicBezTo>
                  <a:cubicBezTo>
                    <a:pt x="7801" y="15736"/>
                    <a:pt x="8595" y="15669"/>
                    <a:pt x="9437" y="15487"/>
                  </a:cubicBezTo>
                  <a:cubicBezTo>
                    <a:pt x="10008" y="15360"/>
                    <a:pt x="10641" y="15170"/>
                    <a:pt x="11306" y="14790"/>
                  </a:cubicBezTo>
                  <a:cubicBezTo>
                    <a:pt x="11623" y="14568"/>
                    <a:pt x="11971" y="14315"/>
                    <a:pt x="12256" y="13935"/>
                  </a:cubicBezTo>
                  <a:cubicBezTo>
                    <a:pt x="12541" y="13555"/>
                    <a:pt x="12763" y="13080"/>
                    <a:pt x="12858" y="12605"/>
                  </a:cubicBezTo>
                  <a:cubicBezTo>
                    <a:pt x="12921" y="12383"/>
                    <a:pt x="12921" y="12130"/>
                    <a:pt x="12953" y="11908"/>
                  </a:cubicBezTo>
                  <a:cubicBezTo>
                    <a:pt x="12953" y="11813"/>
                    <a:pt x="12921" y="11686"/>
                    <a:pt x="12921" y="11591"/>
                  </a:cubicBezTo>
                  <a:lnTo>
                    <a:pt x="12921" y="11401"/>
                  </a:lnTo>
                  <a:lnTo>
                    <a:pt x="12858" y="10609"/>
                  </a:lnTo>
                  <a:cubicBezTo>
                    <a:pt x="12794" y="10103"/>
                    <a:pt x="12731" y="9564"/>
                    <a:pt x="12668" y="9058"/>
                  </a:cubicBezTo>
                  <a:cubicBezTo>
                    <a:pt x="12509" y="8013"/>
                    <a:pt x="12319" y="6999"/>
                    <a:pt x="12066" y="5986"/>
                  </a:cubicBezTo>
                  <a:cubicBezTo>
                    <a:pt x="11813" y="4972"/>
                    <a:pt x="11528" y="3959"/>
                    <a:pt x="11211" y="2977"/>
                  </a:cubicBezTo>
                  <a:cubicBezTo>
                    <a:pt x="11021" y="2471"/>
                    <a:pt x="10863" y="1996"/>
                    <a:pt x="10641" y="1489"/>
                  </a:cubicBezTo>
                  <a:cubicBezTo>
                    <a:pt x="10546" y="1267"/>
                    <a:pt x="10451" y="1014"/>
                    <a:pt x="10356" y="760"/>
                  </a:cubicBezTo>
                  <a:cubicBezTo>
                    <a:pt x="10229" y="507"/>
                    <a:pt x="10134" y="285"/>
                    <a:pt x="9976" y="0"/>
                  </a:cubicBez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1"/>
            <p:cNvSpPr/>
            <p:nvPr/>
          </p:nvSpPr>
          <p:spPr>
            <a:xfrm>
              <a:off x="6632900" y="3147875"/>
              <a:ext cx="189225" cy="232550"/>
            </a:xfrm>
            <a:custGeom>
              <a:avLst/>
              <a:gdLst/>
              <a:ahLst/>
              <a:cxnLst/>
              <a:rect l="l" t="t" r="r" b="b"/>
              <a:pathLst>
                <a:path w="7569" h="9302" extrusionOk="0">
                  <a:moveTo>
                    <a:pt x="3685" y="1"/>
                  </a:moveTo>
                  <a:cubicBezTo>
                    <a:pt x="2220" y="1"/>
                    <a:pt x="969" y="1843"/>
                    <a:pt x="507" y="3633"/>
                  </a:cubicBezTo>
                  <a:cubicBezTo>
                    <a:pt x="0" y="5533"/>
                    <a:pt x="3072" y="9302"/>
                    <a:pt x="3072" y="9302"/>
                  </a:cubicBezTo>
                  <a:lnTo>
                    <a:pt x="7569" y="5217"/>
                  </a:lnTo>
                  <a:cubicBezTo>
                    <a:pt x="7569" y="5217"/>
                    <a:pt x="5574" y="403"/>
                    <a:pt x="4117" y="54"/>
                  </a:cubicBezTo>
                  <a:cubicBezTo>
                    <a:pt x="3971" y="18"/>
                    <a:pt x="3827" y="1"/>
                    <a:pt x="3685"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1"/>
            <p:cNvSpPr/>
            <p:nvPr/>
          </p:nvSpPr>
          <p:spPr>
            <a:xfrm>
              <a:off x="6423875" y="3534000"/>
              <a:ext cx="92650" cy="87125"/>
            </a:xfrm>
            <a:custGeom>
              <a:avLst/>
              <a:gdLst/>
              <a:ahLst/>
              <a:cxnLst/>
              <a:rect l="l" t="t" r="r" b="b"/>
              <a:pathLst>
                <a:path w="3706" h="3485" extrusionOk="0">
                  <a:moveTo>
                    <a:pt x="2882" y="1"/>
                  </a:moveTo>
                  <a:lnTo>
                    <a:pt x="0" y="571"/>
                  </a:lnTo>
                  <a:lnTo>
                    <a:pt x="824" y="3452"/>
                  </a:lnTo>
                  <a:lnTo>
                    <a:pt x="3706" y="3484"/>
                  </a:lnTo>
                  <a:lnTo>
                    <a:pt x="2882" y="1"/>
                  </a:ln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1"/>
            <p:cNvSpPr/>
            <p:nvPr/>
          </p:nvSpPr>
          <p:spPr>
            <a:xfrm>
              <a:off x="6015350" y="3407325"/>
              <a:ext cx="520975" cy="338875"/>
            </a:xfrm>
            <a:custGeom>
              <a:avLst/>
              <a:gdLst/>
              <a:ahLst/>
              <a:cxnLst/>
              <a:rect l="l" t="t" r="r" b="b"/>
              <a:pathLst>
                <a:path w="20839" h="13555" extrusionOk="0">
                  <a:moveTo>
                    <a:pt x="1805" y="1"/>
                  </a:moveTo>
                  <a:cubicBezTo>
                    <a:pt x="729" y="1"/>
                    <a:pt x="0" y="887"/>
                    <a:pt x="190" y="1964"/>
                  </a:cubicBezTo>
                  <a:lnTo>
                    <a:pt x="1932" y="11560"/>
                  </a:lnTo>
                  <a:cubicBezTo>
                    <a:pt x="2122" y="12636"/>
                    <a:pt x="3167" y="13555"/>
                    <a:pt x="4276" y="13555"/>
                  </a:cubicBezTo>
                  <a:lnTo>
                    <a:pt x="19002" y="13555"/>
                  </a:lnTo>
                  <a:cubicBezTo>
                    <a:pt x="20110" y="13555"/>
                    <a:pt x="20838" y="12636"/>
                    <a:pt x="20648" y="11560"/>
                  </a:cubicBezTo>
                  <a:lnTo>
                    <a:pt x="18875" y="1964"/>
                  </a:lnTo>
                  <a:cubicBezTo>
                    <a:pt x="18685" y="887"/>
                    <a:pt x="17640" y="1"/>
                    <a:pt x="1653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1"/>
            <p:cNvSpPr/>
            <p:nvPr/>
          </p:nvSpPr>
          <p:spPr>
            <a:xfrm>
              <a:off x="6015350" y="3407325"/>
              <a:ext cx="514650" cy="338875"/>
            </a:xfrm>
            <a:custGeom>
              <a:avLst/>
              <a:gdLst/>
              <a:ahLst/>
              <a:cxnLst/>
              <a:rect l="l" t="t" r="r" b="b"/>
              <a:pathLst>
                <a:path w="20586" h="13555" extrusionOk="0">
                  <a:moveTo>
                    <a:pt x="1805" y="1"/>
                  </a:moveTo>
                  <a:cubicBezTo>
                    <a:pt x="729" y="1"/>
                    <a:pt x="0" y="887"/>
                    <a:pt x="190" y="1964"/>
                  </a:cubicBezTo>
                  <a:lnTo>
                    <a:pt x="1932" y="11560"/>
                  </a:lnTo>
                  <a:cubicBezTo>
                    <a:pt x="2122" y="12636"/>
                    <a:pt x="3167" y="13555"/>
                    <a:pt x="4276" y="13555"/>
                  </a:cubicBezTo>
                  <a:lnTo>
                    <a:pt x="18748" y="13555"/>
                  </a:lnTo>
                  <a:cubicBezTo>
                    <a:pt x="19857" y="13555"/>
                    <a:pt x="20585" y="12636"/>
                    <a:pt x="20363" y="11560"/>
                  </a:cubicBezTo>
                  <a:lnTo>
                    <a:pt x="18622" y="1964"/>
                  </a:lnTo>
                  <a:cubicBezTo>
                    <a:pt x="18432" y="887"/>
                    <a:pt x="17355" y="1"/>
                    <a:pt x="16278"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1"/>
            <p:cNvSpPr/>
            <p:nvPr/>
          </p:nvSpPr>
          <p:spPr>
            <a:xfrm>
              <a:off x="6020100" y="3543850"/>
              <a:ext cx="44350" cy="97850"/>
            </a:xfrm>
            <a:custGeom>
              <a:avLst/>
              <a:gdLst/>
              <a:ahLst/>
              <a:cxnLst/>
              <a:rect l="l" t="t" r="r" b="b"/>
              <a:pathLst>
                <a:path w="1774" h="3914" extrusionOk="0">
                  <a:moveTo>
                    <a:pt x="920" y="0"/>
                  </a:moveTo>
                  <a:cubicBezTo>
                    <a:pt x="795" y="0"/>
                    <a:pt x="669" y="46"/>
                    <a:pt x="570" y="145"/>
                  </a:cubicBezTo>
                  <a:lnTo>
                    <a:pt x="0" y="778"/>
                  </a:lnTo>
                  <a:lnTo>
                    <a:pt x="539" y="3914"/>
                  </a:lnTo>
                  <a:lnTo>
                    <a:pt x="1774" y="2773"/>
                  </a:lnTo>
                  <a:lnTo>
                    <a:pt x="1425" y="430"/>
                  </a:lnTo>
                  <a:cubicBezTo>
                    <a:pt x="1384" y="161"/>
                    <a:pt x="1154" y="0"/>
                    <a:pt x="920" y="0"/>
                  </a:cubicBezTo>
                  <a:close/>
                </a:path>
              </a:pathLst>
            </a:custGeom>
            <a:solidFill>
              <a:srgbClr val="FF8B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4" name="Google Shape;464;p31"/>
          <p:cNvGrpSpPr/>
          <p:nvPr/>
        </p:nvGrpSpPr>
        <p:grpSpPr>
          <a:xfrm>
            <a:off x="2408798" y="4572970"/>
            <a:ext cx="892760" cy="576233"/>
            <a:chOff x="4402600" y="4043075"/>
            <a:chExt cx="707025" cy="456350"/>
          </a:xfrm>
        </p:grpSpPr>
        <p:sp>
          <p:nvSpPr>
            <p:cNvPr id="465" name="Google Shape;465;p31"/>
            <p:cNvSpPr/>
            <p:nvPr/>
          </p:nvSpPr>
          <p:spPr>
            <a:xfrm>
              <a:off x="4402600" y="4043075"/>
              <a:ext cx="707025" cy="399875"/>
            </a:xfrm>
            <a:custGeom>
              <a:avLst/>
              <a:gdLst/>
              <a:ahLst/>
              <a:cxnLst/>
              <a:rect l="l" t="t" r="r" b="b"/>
              <a:pathLst>
                <a:path w="28281" h="15995" extrusionOk="0">
                  <a:moveTo>
                    <a:pt x="4348" y="0"/>
                  </a:moveTo>
                  <a:cubicBezTo>
                    <a:pt x="3108" y="0"/>
                    <a:pt x="1980" y="837"/>
                    <a:pt x="1679" y="2122"/>
                  </a:cubicBezTo>
                  <a:lnTo>
                    <a:pt x="349" y="7760"/>
                  </a:lnTo>
                  <a:cubicBezTo>
                    <a:pt x="0" y="9216"/>
                    <a:pt x="919" y="10705"/>
                    <a:pt x="2375" y="11021"/>
                  </a:cubicBezTo>
                  <a:lnTo>
                    <a:pt x="23340" y="15930"/>
                  </a:lnTo>
                  <a:cubicBezTo>
                    <a:pt x="23539" y="15973"/>
                    <a:pt x="23738" y="15994"/>
                    <a:pt x="23934" y="15994"/>
                  </a:cubicBezTo>
                  <a:cubicBezTo>
                    <a:pt x="25181" y="15994"/>
                    <a:pt x="26329" y="15157"/>
                    <a:pt x="26602" y="13872"/>
                  </a:cubicBezTo>
                  <a:lnTo>
                    <a:pt x="27932" y="8235"/>
                  </a:lnTo>
                  <a:cubicBezTo>
                    <a:pt x="28281" y="6778"/>
                    <a:pt x="27362" y="5289"/>
                    <a:pt x="25906" y="4973"/>
                  </a:cubicBezTo>
                  <a:lnTo>
                    <a:pt x="4941" y="64"/>
                  </a:lnTo>
                  <a:cubicBezTo>
                    <a:pt x="4742" y="21"/>
                    <a:pt x="4544" y="0"/>
                    <a:pt x="4348"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1"/>
            <p:cNvSpPr/>
            <p:nvPr/>
          </p:nvSpPr>
          <p:spPr>
            <a:xfrm>
              <a:off x="4906125" y="4400150"/>
              <a:ext cx="117200" cy="99275"/>
            </a:xfrm>
            <a:custGeom>
              <a:avLst/>
              <a:gdLst/>
              <a:ahLst/>
              <a:cxnLst/>
              <a:rect l="l" t="t" r="r" b="b"/>
              <a:pathLst>
                <a:path w="4688" h="3971" extrusionOk="0">
                  <a:moveTo>
                    <a:pt x="1" y="0"/>
                  </a:moveTo>
                  <a:lnTo>
                    <a:pt x="1014" y="3452"/>
                  </a:lnTo>
                  <a:cubicBezTo>
                    <a:pt x="1111" y="3783"/>
                    <a:pt x="1412" y="3970"/>
                    <a:pt x="1724" y="3970"/>
                  </a:cubicBezTo>
                  <a:cubicBezTo>
                    <a:pt x="1921" y="3970"/>
                    <a:pt x="2122" y="3896"/>
                    <a:pt x="2281" y="3737"/>
                  </a:cubicBezTo>
                  <a:lnTo>
                    <a:pt x="4688" y="1204"/>
                  </a:lnTo>
                  <a:lnTo>
                    <a:pt x="1" y="0"/>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1"/>
            <p:cNvSpPr/>
            <p:nvPr/>
          </p:nvSpPr>
          <p:spPr>
            <a:xfrm>
              <a:off x="4461175" y="4136000"/>
              <a:ext cx="597775" cy="142750"/>
            </a:xfrm>
            <a:custGeom>
              <a:avLst/>
              <a:gdLst/>
              <a:ahLst/>
              <a:cxnLst/>
              <a:rect l="l" t="t" r="r" b="b"/>
              <a:pathLst>
                <a:path w="23911" h="5710" extrusionOk="0">
                  <a:moveTo>
                    <a:pt x="336" y="0"/>
                  </a:moveTo>
                  <a:cubicBezTo>
                    <a:pt x="178" y="0"/>
                    <a:pt x="57" y="80"/>
                    <a:pt x="32" y="179"/>
                  </a:cubicBezTo>
                  <a:cubicBezTo>
                    <a:pt x="1" y="337"/>
                    <a:pt x="159" y="464"/>
                    <a:pt x="349" y="527"/>
                  </a:cubicBezTo>
                  <a:lnTo>
                    <a:pt x="23436" y="5689"/>
                  </a:lnTo>
                  <a:cubicBezTo>
                    <a:pt x="23485" y="5703"/>
                    <a:pt x="23532" y="5709"/>
                    <a:pt x="23576" y="5709"/>
                  </a:cubicBezTo>
                  <a:cubicBezTo>
                    <a:pt x="23733" y="5709"/>
                    <a:pt x="23855" y="5630"/>
                    <a:pt x="23879" y="5531"/>
                  </a:cubicBezTo>
                  <a:cubicBezTo>
                    <a:pt x="23911" y="5373"/>
                    <a:pt x="23784" y="5214"/>
                    <a:pt x="23563" y="5183"/>
                  </a:cubicBezTo>
                  <a:lnTo>
                    <a:pt x="476" y="21"/>
                  </a:lnTo>
                  <a:cubicBezTo>
                    <a:pt x="427" y="7"/>
                    <a:pt x="380" y="0"/>
                    <a:pt x="336"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1"/>
            <p:cNvSpPr/>
            <p:nvPr/>
          </p:nvSpPr>
          <p:spPr>
            <a:xfrm>
              <a:off x="4453275" y="4171525"/>
              <a:ext cx="597775" cy="142850"/>
            </a:xfrm>
            <a:custGeom>
              <a:avLst/>
              <a:gdLst/>
              <a:ahLst/>
              <a:cxnLst/>
              <a:rect l="l" t="t" r="r" b="b"/>
              <a:pathLst>
                <a:path w="23911" h="5714" extrusionOk="0">
                  <a:moveTo>
                    <a:pt x="312" y="0"/>
                  </a:moveTo>
                  <a:cubicBezTo>
                    <a:pt x="166" y="0"/>
                    <a:pt x="55" y="66"/>
                    <a:pt x="32" y="183"/>
                  </a:cubicBezTo>
                  <a:cubicBezTo>
                    <a:pt x="0" y="341"/>
                    <a:pt x="158" y="500"/>
                    <a:pt x="348" y="531"/>
                  </a:cubicBezTo>
                  <a:lnTo>
                    <a:pt x="23435" y="5693"/>
                  </a:lnTo>
                  <a:cubicBezTo>
                    <a:pt x="23484" y="5707"/>
                    <a:pt x="23531" y="5714"/>
                    <a:pt x="23575" y="5714"/>
                  </a:cubicBezTo>
                  <a:cubicBezTo>
                    <a:pt x="23733" y="5714"/>
                    <a:pt x="23854" y="5634"/>
                    <a:pt x="23879" y="5535"/>
                  </a:cubicBezTo>
                  <a:cubicBezTo>
                    <a:pt x="23910" y="5377"/>
                    <a:pt x="23752" y="5218"/>
                    <a:pt x="23562" y="5187"/>
                  </a:cubicBezTo>
                  <a:lnTo>
                    <a:pt x="475" y="25"/>
                  </a:lnTo>
                  <a:cubicBezTo>
                    <a:pt x="418" y="8"/>
                    <a:pt x="363" y="0"/>
                    <a:pt x="312"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1"/>
            <p:cNvSpPr/>
            <p:nvPr/>
          </p:nvSpPr>
          <p:spPr>
            <a:xfrm>
              <a:off x="4444550" y="4210425"/>
              <a:ext cx="597775" cy="143225"/>
            </a:xfrm>
            <a:custGeom>
              <a:avLst/>
              <a:gdLst/>
              <a:ahLst/>
              <a:cxnLst/>
              <a:rect l="l" t="t" r="r" b="b"/>
              <a:pathLst>
                <a:path w="23911" h="5729" extrusionOk="0">
                  <a:moveTo>
                    <a:pt x="336" y="0"/>
                  </a:moveTo>
                  <a:cubicBezTo>
                    <a:pt x="178" y="0"/>
                    <a:pt x="57" y="80"/>
                    <a:pt x="32" y="179"/>
                  </a:cubicBezTo>
                  <a:cubicBezTo>
                    <a:pt x="1" y="337"/>
                    <a:pt x="159" y="496"/>
                    <a:pt x="349" y="527"/>
                  </a:cubicBezTo>
                  <a:lnTo>
                    <a:pt x="23436" y="5721"/>
                  </a:lnTo>
                  <a:cubicBezTo>
                    <a:pt x="23473" y="5726"/>
                    <a:pt x="23509" y="5729"/>
                    <a:pt x="23543" y="5729"/>
                  </a:cubicBezTo>
                  <a:cubicBezTo>
                    <a:pt x="23716" y="5729"/>
                    <a:pt x="23853" y="5663"/>
                    <a:pt x="23879" y="5531"/>
                  </a:cubicBezTo>
                  <a:cubicBezTo>
                    <a:pt x="23911" y="5373"/>
                    <a:pt x="23753" y="5246"/>
                    <a:pt x="23563" y="5183"/>
                  </a:cubicBezTo>
                  <a:lnTo>
                    <a:pt x="476" y="20"/>
                  </a:lnTo>
                  <a:cubicBezTo>
                    <a:pt x="427" y="7"/>
                    <a:pt x="380" y="0"/>
                    <a:pt x="336"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0" name="Google Shape;470;p31"/>
          <p:cNvSpPr txBox="1">
            <a:spLocks noGrp="1"/>
          </p:cNvSpPr>
          <p:nvPr>
            <p:ph type="ctrTitle"/>
          </p:nvPr>
        </p:nvSpPr>
        <p:spPr>
          <a:xfrm>
            <a:off x="1629990" y="1910544"/>
            <a:ext cx="5912100" cy="1704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4400" dirty="0"/>
              <a:t>Snapchat Business Model</a:t>
            </a:r>
            <a:endParaRPr sz="4400" dirty="0"/>
          </a:p>
        </p:txBody>
      </p:sp>
      <p:sp>
        <p:nvSpPr>
          <p:cNvPr id="471" name="Google Shape;471;p31"/>
          <p:cNvSpPr txBox="1">
            <a:spLocks noGrp="1"/>
          </p:cNvSpPr>
          <p:nvPr>
            <p:ph type="subTitle" idx="1"/>
          </p:nvPr>
        </p:nvSpPr>
        <p:spPr>
          <a:xfrm>
            <a:off x="2289363" y="3356855"/>
            <a:ext cx="4069014" cy="115298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By: Jassem Mohammed 1801</a:t>
            </a:r>
          </a:p>
          <a:p>
            <a:pPr marL="0" lvl="0" indent="0" algn="ctr" rtl="0">
              <a:spcBef>
                <a:spcPts val="0"/>
              </a:spcBef>
              <a:spcAft>
                <a:spcPts val="0"/>
              </a:spcAft>
              <a:buNone/>
            </a:pPr>
            <a:r>
              <a:rPr lang="en-US" dirty="0"/>
              <a:t>Email: </a:t>
            </a:r>
            <a:r>
              <a:rPr lang="en-US" dirty="0">
                <a:hlinkClick r:id="rId3"/>
              </a:rPr>
              <a:t>jasem_1801@limu.edu.ly</a:t>
            </a:r>
            <a:endParaRPr lang="en-US" dirty="0"/>
          </a:p>
          <a:p>
            <a:pPr marL="0" indent="0"/>
            <a:r>
              <a:rPr lang="en-US" sz="1800" dirty="0">
                <a:solidFill>
                  <a:srgbClr val="0070C0"/>
                </a:solidFill>
              </a:rPr>
              <a:t>  Instructor: Mr. Mohammed </a:t>
            </a:r>
            <a:r>
              <a:rPr lang="en-US" sz="1800" dirty="0" err="1">
                <a:solidFill>
                  <a:srgbClr val="0070C0"/>
                </a:solidFill>
              </a:rPr>
              <a:t>Alzwawi</a:t>
            </a:r>
            <a:endParaRPr lang="en-US" sz="1800" dirty="0">
              <a:solidFill>
                <a:srgbClr val="0070C0"/>
              </a:solidFill>
            </a:endParaRPr>
          </a:p>
          <a:p>
            <a:pPr marL="0" lvl="0" indent="0" algn="ctr" rtl="0">
              <a:spcBef>
                <a:spcPts val="0"/>
              </a:spcBef>
              <a:spcAft>
                <a:spcPts val="0"/>
              </a:spcAft>
              <a:buNone/>
            </a:pPr>
            <a:endParaRPr lang="en-US" dirty="0"/>
          </a:p>
        </p:txBody>
      </p:sp>
      <p:pic>
        <p:nvPicPr>
          <p:cNvPr id="2" name="Picture 1">
            <a:extLst>
              <a:ext uri="{FF2B5EF4-FFF2-40B4-BE49-F238E27FC236}">
                <a16:creationId xmlns:a16="http://schemas.microsoft.com/office/drawing/2014/main" id="{9AFE7768-DD9C-26F3-ED4F-BFC2AB37EB2A}"/>
              </a:ext>
            </a:extLst>
          </p:cNvPr>
          <p:cNvPicPr>
            <a:picLocks noChangeAspect="1"/>
          </p:cNvPicPr>
          <p:nvPr/>
        </p:nvPicPr>
        <p:blipFill>
          <a:blip r:embed="rId4"/>
          <a:stretch>
            <a:fillRect/>
          </a:stretch>
        </p:blipFill>
        <p:spPr>
          <a:xfrm>
            <a:off x="7593025" y="90679"/>
            <a:ext cx="1152244" cy="1079086"/>
          </a:xfrm>
          <a:prstGeom prst="rect">
            <a:avLst/>
          </a:prstGeom>
        </p:spPr>
      </p:pic>
      <p:pic>
        <p:nvPicPr>
          <p:cNvPr id="3" name="Picture 2">
            <a:extLst>
              <a:ext uri="{FF2B5EF4-FFF2-40B4-BE49-F238E27FC236}">
                <a16:creationId xmlns:a16="http://schemas.microsoft.com/office/drawing/2014/main" id="{27BAB4A0-1181-4CFE-BF87-32C3759BE2D3}"/>
              </a:ext>
            </a:extLst>
          </p:cNvPr>
          <p:cNvPicPr>
            <a:picLocks noChangeAspect="1"/>
          </p:cNvPicPr>
          <p:nvPr/>
        </p:nvPicPr>
        <p:blipFill>
          <a:blip r:embed="rId5"/>
          <a:stretch>
            <a:fillRect/>
          </a:stretch>
        </p:blipFill>
        <p:spPr>
          <a:xfrm>
            <a:off x="323732" y="-159687"/>
            <a:ext cx="1390008" cy="1554615"/>
          </a:xfrm>
          <a:prstGeom prst="rect">
            <a:avLst/>
          </a:prstGeom>
        </p:spPr>
      </p:pic>
      <p:sp>
        <p:nvSpPr>
          <p:cNvPr id="179" name="TextBox 178">
            <a:extLst>
              <a:ext uri="{FF2B5EF4-FFF2-40B4-BE49-F238E27FC236}">
                <a16:creationId xmlns:a16="http://schemas.microsoft.com/office/drawing/2014/main" id="{213C83CA-DACD-35A2-CED8-471D1045796B}"/>
              </a:ext>
            </a:extLst>
          </p:cNvPr>
          <p:cNvSpPr txBox="1"/>
          <p:nvPr/>
        </p:nvSpPr>
        <p:spPr>
          <a:xfrm>
            <a:off x="2268176" y="815500"/>
            <a:ext cx="4572000" cy="965842"/>
          </a:xfrm>
          <a:prstGeom prst="rect">
            <a:avLst/>
          </a:prstGeom>
          <a:noFill/>
        </p:spPr>
        <p:txBody>
          <a:bodyPr wrap="square">
            <a:spAutoFit/>
          </a:bodyPr>
          <a:lstStyle/>
          <a:p>
            <a:pPr algn="ctr">
              <a:lnSpc>
                <a:spcPct val="107000"/>
              </a:lnSpc>
              <a:spcAft>
                <a:spcPts val="800"/>
              </a:spcAft>
            </a:pPr>
            <a:r>
              <a:rPr lang="en-GB" sz="2400" dirty="0">
                <a:effectLst/>
                <a:latin typeface="Times New Roman" panose="02020603050405020304" pitchFamily="18" charset="0"/>
                <a:ea typeface="Calibri" panose="020F0502020204030204" pitchFamily="34" charset="0"/>
                <a:cs typeface="Arial" panose="020B0604020202020204" pitchFamily="34" charset="0"/>
              </a:rPr>
              <a:t>Libyan International University</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r>
              <a:rPr lang="en-GB" sz="2400" dirty="0">
                <a:effectLst/>
                <a:latin typeface="Times New Roman" panose="02020603050405020304" pitchFamily="18" charset="0"/>
                <a:ea typeface="Calibri" panose="020F0502020204030204" pitchFamily="34" charset="0"/>
                <a:cs typeface="Arial" panose="020B0604020202020204" pitchFamily="34" charset="0"/>
              </a:rPr>
              <a:t>Faculty of Business Administration</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132"/>
        <p:cNvGrpSpPr/>
        <p:nvPr/>
      </p:nvGrpSpPr>
      <p:grpSpPr>
        <a:xfrm>
          <a:off x="0" y="0"/>
          <a:ext cx="0" cy="0"/>
          <a:chOff x="0" y="0"/>
          <a:chExt cx="0" cy="0"/>
        </a:xfrm>
      </p:grpSpPr>
      <p:grpSp>
        <p:nvGrpSpPr>
          <p:cNvPr id="2133" name="Google Shape;2133;p48"/>
          <p:cNvGrpSpPr/>
          <p:nvPr/>
        </p:nvGrpSpPr>
        <p:grpSpPr>
          <a:xfrm>
            <a:off x="3137441" y="2771783"/>
            <a:ext cx="2869102" cy="2248595"/>
            <a:chOff x="474850" y="2009150"/>
            <a:chExt cx="3181175" cy="2493175"/>
          </a:xfrm>
        </p:grpSpPr>
        <p:sp>
          <p:nvSpPr>
            <p:cNvPr id="2134" name="Google Shape;2134;p48"/>
            <p:cNvSpPr/>
            <p:nvPr/>
          </p:nvSpPr>
          <p:spPr>
            <a:xfrm>
              <a:off x="474850" y="2009150"/>
              <a:ext cx="3181175" cy="2493175"/>
            </a:xfrm>
            <a:custGeom>
              <a:avLst/>
              <a:gdLst/>
              <a:ahLst/>
              <a:cxnLst/>
              <a:rect l="l" t="t" r="r" b="b"/>
              <a:pathLst>
                <a:path w="127247" h="99727" extrusionOk="0">
                  <a:moveTo>
                    <a:pt x="43070" y="0"/>
                  </a:moveTo>
                  <a:cubicBezTo>
                    <a:pt x="28027" y="0"/>
                    <a:pt x="15835" y="12193"/>
                    <a:pt x="15835" y="27236"/>
                  </a:cubicBezTo>
                  <a:lnTo>
                    <a:pt x="15835" y="67043"/>
                  </a:lnTo>
                  <a:cubicBezTo>
                    <a:pt x="15835" y="90985"/>
                    <a:pt x="0" y="92537"/>
                    <a:pt x="0" y="97667"/>
                  </a:cubicBezTo>
                  <a:cubicBezTo>
                    <a:pt x="0" y="99208"/>
                    <a:pt x="1100" y="99726"/>
                    <a:pt x="3402" y="99726"/>
                  </a:cubicBezTo>
                  <a:cubicBezTo>
                    <a:pt x="8133" y="99726"/>
                    <a:pt x="17939" y="97539"/>
                    <a:pt x="33716" y="97539"/>
                  </a:cubicBezTo>
                  <a:cubicBezTo>
                    <a:pt x="35829" y="97539"/>
                    <a:pt x="38049" y="97578"/>
                    <a:pt x="40378" y="97667"/>
                  </a:cubicBezTo>
                  <a:cubicBezTo>
                    <a:pt x="40573" y="97676"/>
                    <a:pt x="40765" y="97680"/>
                    <a:pt x="40954" y="97680"/>
                  </a:cubicBezTo>
                  <a:cubicBezTo>
                    <a:pt x="41411" y="97680"/>
                    <a:pt x="41853" y="97658"/>
                    <a:pt x="42278" y="97635"/>
                  </a:cubicBezTo>
                  <a:cubicBezTo>
                    <a:pt x="42532" y="97635"/>
                    <a:pt x="42817" y="97667"/>
                    <a:pt x="43070" y="97667"/>
                  </a:cubicBezTo>
                  <a:lnTo>
                    <a:pt x="100011" y="97667"/>
                  </a:lnTo>
                  <a:cubicBezTo>
                    <a:pt x="115054" y="97667"/>
                    <a:pt x="127246" y="85475"/>
                    <a:pt x="127246" y="70432"/>
                  </a:cubicBezTo>
                  <a:lnTo>
                    <a:pt x="127246" y="27236"/>
                  </a:lnTo>
                  <a:cubicBezTo>
                    <a:pt x="127246" y="12193"/>
                    <a:pt x="115054" y="0"/>
                    <a:pt x="1000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48"/>
            <p:cNvSpPr/>
            <p:nvPr/>
          </p:nvSpPr>
          <p:spPr>
            <a:xfrm>
              <a:off x="701275" y="2123150"/>
              <a:ext cx="2839950" cy="2282575"/>
            </a:xfrm>
            <a:custGeom>
              <a:avLst/>
              <a:gdLst/>
              <a:ahLst/>
              <a:cxnLst/>
              <a:rect l="l" t="t" r="r" b="b"/>
              <a:pathLst>
                <a:path w="113598" h="91303" extrusionOk="0">
                  <a:moveTo>
                    <a:pt x="36610" y="1"/>
                  </a:moveTo>
                  <a:cubicBezTo>
                    <a:pt x="36483" y="1"/>
                    <a:pt x="36420" y="96"/>
                    <a:pt x="36420" y="222"/>
                  </a:cubicBezTo>
                  <a:cubicBezTo>
                    <a:pt x="36420" y="317"/>
                    <a:pt x="36483" y="412"/>
                    <a:pt x="36610" y="412"/>
                  </a:cubicBezTo>
                  <a:lnTo>
                    <a:pt x="36642" y="412"/>
                  </a:lnTo>
                  <a:cubicBezTo>
                    <a:pt x="36737" y="412"/>
                    <a:pt x="36832" y="317"/>
                    <a:pt x="36832" y="222"/>
                  </a:cubicBezTo>
                  <a:cubicBezTo>
                    <a:pt x="36832" y="96"/>
                    <a:pt x="36705" y="1"/>
                    <a:pt x="36610" y="1"/>
                  </a:cubicBezTo>
                  <a:close/>
                  <a:moveTo>
                    <a:pt x="38225" y="1"/>
                  </a:moveTo>
                  <a:cubicBezTo>
                    <a:pt x="38130" y="1"/>
                    <a:pt x="38035" y="96"/>
                    <a:pt x="38035" y="222"/>
                  </a:cubicBezTo>
                  <a:cubicBezTo>
                    <a:pt x="38035" y="317"/>
                    <a:pt x="38130" y="412"/>
                    <a:pt x="38225" y="412"/>
                  </a:cubicBezTo>
                  <a:lnTo>
                    <a:pt x="38257" y="412"/>
                  </a:lnTo>
                  <a:cubicBezTo>
                    <a:pt x="38383" y="412"/>
                    <a:pt x="38478" y="317"/>
                    <a:pt x="38478" y="222"/>
                  </a:cubicBezTo>
                  <a:cubicBezTo>
                    <a:pt x="38478" y="96"/>
                    <a:pt x="38383" y="1"/>
                    <a:pt x="38257" y="1"/>
                  </a:cubicBezTo>
                  <a:close/>
                  <a:moveTo>
                    <a:pt x="39840" y="1"/>
                  </a:moveTo>
                  <a:cubicBezTo>
                    <a:pt x="39745" y="1"/>
                    <a:pt x="39650" y="96"/>
                    <a:pt x="39650" y="222"/>
                  </a:cubicBezTo>
                  <a:cubicBezTo>
                    <a:pt x="39650" y="317"/>
                    <a:pt x="39745" y="412"/>
                    <a:pt x="39840" y="412"/>
                  </a:cubicBezTo>
                  <a:lnTo>
                    <a:pt x="39903" y="412"/>
                  </a:lnTo>
                  <a:cubicBezTo>
                    <a:pt x="39998" y="412"/>
                    <a:pt x="40093" y="317"/>
                    <a:pt x="40093" y="222"/>
                  </a:cubicBezTo>
                  <a:cubicBezTo>
                    <a:pt x="40093" y="96"/>
                    <a:pt x="39998" y="1"/>
                    <a:pt x="39903" y="1"/>
                  </a:cubicBezTo>
                  <a:close/>
                  <a:moveTo>
                    <a:pt x="41487" y="1"/>
                  </a:moveTo>
                  <a:cubicBezTo>
                    <a:pt x="41360" y="1"/>
                    <a:pt x="41265" y="96"/>
                    <a:pt x="41265" y="222"/>
                  </a:cubicBezTo>
                  <a:cubicBezTo>
                    <a:pt x="41265" y="317"/>
                    <a:pt x="41360" y="412"/>
                    <a:pt x="41487" y="412"/>
                  </a:cubicBezTo>
                  <a:lnTo>
                    <a:pt x="41519" y="412"/>
                  </a:lnTo>
                  <a:cubicBezTo>
                    <a:pt x="41614" y="412"/>
                    <a:pt x="41709" y="317"/>
                    <a:pt x="41709" y="222"/>
                  </a:cubicBezTo>
                  <a:cubicBezTo>
                    <a:pt x="41709" y="96"/>
                    <a:pt x="41614" y="1"/>
                    <a:pt x="41519" y="1"/>
                  </a:cubicBezTo>
                  <a:close/>
                  <a:moveTo>
                    <a:pt x="43102" y="1"/>
                  </a:moveTo>
                  <a:cubicBezTo>
                    <a:pt x="42975" y="1"/>
                    <a:pt x="42912" y="96"/>
                    <a:pt x="42912" y="222"/>
                  </a:cubicBezTo>
                  <a:cubicBezTo>
                    <a:pt x="42912" y="317"/>
                    <a:pt x="42975" y="412"/>
                    <a:pt x="43102" y="412"/>
                  </a:cubicBezTo>
                  <a:lnTo>
                    <a:pt x="43134" y="412"/>
                  </a:lnTo>
                  <a:cubicBezTo>
                    <a:pt x="43260" y="412"/>
                    <a:pt x="43324" y="317"/>
                    <a:pt x="43324" y="222"/>
                  </a:cubicBezTo>
                  <a:cubicBezTo>
                    <a:pt x="43324" y="96"/>
                    <a:pt x="43260" y="1"/>
                    <a:pt x="43134" y="1"/>
                  </a:cubicBezTo>
                  <a:close/>
                  <a:moveTo>
                    <a:pt x="44717" y="1"/>
                  </a:moveTo>
                  <a:cubicBezTo>
                    <a:pt x="44622" y="1"/>
                    <a:pt x="44527" y="96"/>
                    <a:pt x="44527" y="222"/>
                  </a:cubicBezTo>
                  <a:cubicBezTo>
                    <a:pt x="44527" y="317"/>
                    <a:pt x="44622" y="412"/>
                    <a:pt x="44717" y="412"/>
                  </a:cubicBezTo>
                  <a:lnTo>
                    <a:pt x="44749" y="412"/>
                  </a:lnTo>
                  <a:cubicBezTo>
                    <a:pt x="44875" y="412"/>
                    <a:pt x="44939" y="317"/>
                    <a:pt x="44939" y="222"/>
                  </a:cubicBezTo>
                  <a:cubicBezTo>
                    <a:pt x="44939" y="96"/>
                    <a:pt x="44844" y="1"/>
                    <a:pt x="44717" y="1"/>
                  </a:cubicBezTo>
                  <a:close/>
                  <a:moveTo>
                    <a:pt x="46332" y="1"/>
                  </a:moveTo>
                  <a:cubicBezTo>
                    <a:pt x="46237" y="1"/>
                    <a:pt x="46142" y="96"/>
                    <a:pt x="46142" y="222"/>
                  </a:cubicBezTo>
                  <a:cubicBezTo>
                    <a:pt x="46142" y="317"/>
                    <a:pt x="46237" y="412"/>
                    <a:pt x="46332" y="412"/>
                  </a:cubicBezTo>
                  <a:lnTo>
                    <a:pt x="46396" y="412"/>
                  </a:lnTo>
                  <a:cubicBezTo>
                    <a:pt x="46491" y="412"/>
                    <a:pt x="46586" y="317"/>
                    <a:pt x="46586" y="222"/>
                  </a:cubicBezTo>
                  <a:cubicBezTo>
                    <a:pt x="46586" y="96"/>
                    <a:pt x="46491" y="1"/>
                    <a:pt x="46396" y="1"/>
                  </a:cubicBezTo>
                  <a:close/>
                  <a:moveTo>
                    <a:pt x="47979" y="1"/>
                  </a:moveTo>
                  <a:cubicBezTo>
                    <a:pt x="47852" y="1"/>
                    <a:pt x="47757" y="96"/>
                    <a:pt x="47757" y="222"/>
                  </a:cubicBezTo>
                  <a:cubicBezTo>
                    <a:pt x="47757" y="317"/>
                    <a:pt x="47852" y="412"/>
                    <a:pt x="47979" y="412"/>
                  </a:cubicBezTo>
                  <a:lnTo>
                    <a:pt x="48011" y="412"/>
                  </a:lnTo>
                  <a:cubicBezTo>
                    <a:pt x="48106" y="412"/>
                    <a:pt x="48201" y="317"/>
                    <a:pt x="48201" y="222"/>
                  </a:cubicBezTo>
                  <a:cubicBezTo>
                    <a:pt x="48201" y="96"/>
                    <a:pt x="48106" y="1"/>
                    <a:pt x="48011" y="1"/>
                  </a:cubicBezTo>
                  <a:close/>
                  <a:moveTo>
                    <a:pt x="49594" y="1"/>
                  </a:moveTo>
                  <a:cubicBezTo>
                    <a:pt x="49467" y="1"/>
                    <a:pt x="49404" y="96"/>
                    <a:pt x="49404" y="222"/>
                  </a:cubicBezTo>
                  <a:cubicBezTo>
                    <a:pt x="49404" y="317"/>
                    <a:pt x="49467" y="412"/>
                    <a:pt x="49594" y="412"/>
                  </a:cubicBezTo>
                  <a:lnTo>
                    <a:pt x="49626" y="412"/>
                  </a:lnTo>
                  <a:cubicBezTo>
                    <a:pt x="49753" y="412"/>
                    <a:pt x="49816" y="317"/>
                    <a:pt x="49816" y="222"/>
                  </a:cubicBezTo>
                  <a:cubicBezTo>
                    <a:pt x="49816" y="96"/>
                    <a:pt x="49753" y="1"/>
                    <a:pt x="49626" y="1"/>
                  </a:cubicBezTo>
                  <a:close/>
                  <a:moveTo>
                    <a:pt x="51209" y="1"/>
                  </a:moveTo>
                  <a:cubicBezTo>
                    <a:pt x="51114" y="1"/>
                    <a:pt x="51019" y="96"/>
                    <a:pt x="51019" y="222"/>
                  </a:cubicBezTo>
                  <a:cubicBezTo>
                    <a:pt x="51019" y="317"/>
                    <a:pt x="51114" y="412"/>
                    <a:pt x="51209" y="412"/>
                  </a:cubicBezTo>
                  <a:lnTo>
                    <a:pt x="51241" y="412"/>
                  </a:lnTo>
                  <a:cubicBezTo>
                    <a:pt x="51368" y="412"/>
                    <a:pt x="51463" y="317"/>
                    <a:pt x="51463" y="222"/>
                  </a:cubicBezTo>
                  <a:cubicBezTo>
                    <a:pt x="51463" y="96"/>
                    <a:pt x="51368" y="1"/>
                    <a:pt x="51241" y="1"/>
                  </a:cubicBezTo>
                  <a:close/>
                  <a:moveTo>
                    <a:pt x="52824" y="1"/>
                  </a:moveTo>
                  <a:cubicBezTo>
                    <a:pt x="52729" y="1"/>
                    <a:pt x="52634" y="96"/>
                    <a:pt x="52634" y="222"/>
                  </a:cubicBezTo>
                  <a:cubicBezTo>
                    <a:pt x="52634" y="317"/>
                    <a:pt x="52729" y="412"/>
                    <a:pt x="52824" y="412"/>
                  </a:cubicBezTo>
                  <a:lnTo>
                    <a:pt x="52888" y="412"/>
                  </a:lnTo>
                  <a:cubicBezTo>
                    <a:pt x="52983" y="412"/>
                    <a:pt x="53046" y="317"/>
                    <a:pt x="53046" y="222"/>
                  </a:cubicBezTo>
                  <a:cubicBezTo>
                    <a:pt x="53046" y="96"/>
                    <a:pt x="52951" y="1"/>
                    <a:pt x="52824" y="1"/>
                  </a:cubicBezTo>
                  <a:close/>
                  <a:moveTo>
                    <a:pt x="54471" y="1"/>
                  </a:moveTo>
                  <a:cubicBezTo>
                    <a:pt x="54345" y="1"/>
                    <a:pt x="54250" y="96"/>
                    <a:pt x="54250" y="222"/>
                  </a:cubicBezTo>
                  <a:cubicBezTo>
                    <a:pt x="54250" y="317"/>
                    <a:pt x="54345" y="412"/>
                    <a:pt x="54471" y="412"/>
                  </a:cubicBezTo>
                  <a:lnTo>
                    <a:pt x="54503" y="412"/>
                  </a:lnTo>
                  <a:cubicBezTo>
                    <a:pt x="54598" y="412"/>
                    <a:pt x="54693" y="317"/>
                    <a:pt x="54693" y="222"/>
                  </a:cubicBezTo>
                  <a:cubicBezTo>
                    <a:pt x="54693" y="96"/>
                    <a:pt x="54598" y="1"/>
                    <a:pt x="54503" y="1"/>
                  </a:cubicBezTo>
                  <a:close/>
                  <a:moveTo>
                    <a:pt x="56086" y="1"/>
                  </a:moveTo>
                  <a:cubicBezTo>
                    <a:pt x="55960" y="1"/>
                    <a:pt x="55896" y="96"/>
                    <a:pt x="55896" y="222"/>
                  </a:cubicBezTo>
                  <a:cubicBezTo>
                    <a:pt x="55896" y="317"/>
                    <a:pt x="55960" y="412"/>
                    <a:pt x="56086" y="412"/>
                  </a:cubicBezTo>
                  <a:lnTo>
                    <a:pt x="56118" y="412"/>
                  </a:lnTo>
                  <a:cubicBezTo>
                    <a:pt x="56245" y="412"/>
                    <a:pt x="56308" y="317"/>
                    <a:pt x="56308" y="222"/>
                  </a:cubicBezTo>
                  <a:cubicBezTo>
                    <a:pt x="56308" y="96"/>
                    <a:pt x="56245" y="1"/>
                    <a:pt x="56118" y="1"/>
                  </a:cubicBezTo>
                  <a:close/>
                  <a:moveTo>
                    <a:pt x="57701" y="1"/>
                  </a:moveTo>
                  <a:cubicBezTo>
                    <a:pt x="57606" y="1"/>
                    <a:pt x="57511" y="96"/>
                    <a:pt x="57511" y="222"/>
                  </a:cubicBezTo>
                  <a:cubicBezTo>
                    <a:pt x="57511" y="317"/>
                    <a:pt x="57606" y="412"/>
                    <a:pt x="57701" y="412"/>
                  </a:cubicBezTo>
                  <a:lnTo>
                    <a:pt x="57733" y="412"/>
                  </a:lnTo>
                  <a:cubicBezTo>
                    <a:pt x="57860" y="412"/>
                    <a:pt x="57955" y="317"/>
                    <a:pt x="57955" y="222"/>
                  </a:cubicBezTo>
                  <a:cubicBezTo>
                    <a:pt x="57955" y="96"/>
                    <a:pt x="57860" y="1"/>
                    <a:pt x="57733" y="1"/>
                  </a:cubicBezTo>
                  <a:close/>
                  <a:moveTo>
                    <a:pt x="59317" y="1"/>
                  </a:moveTo>
                  <a:cubicBezTo>
                    <a:pt x="59222" y="1"/>
                    <a:pt x="59127" y="96"/>
                    <a:pt x="59127" y="222"/>
                  </a:cubicBezTo>
                  <a:cubicBezTo>
                    <a:pt x="59127" y="317"/>
                    <a:pt x="59222" y="412"/>
                    <a:pt x="59317" y="412"/>
                  </a:cubicBezTo>
                  <a:lnTo>
                    <a:pt x="59380" y="412"/>
                  </a:lnTo>
                  <a:cubicBezTo>
                    <a:pt x="59475" y="412"/>
                    <a:pt x="59570" y="317"/>
                    <a:pt x="59570" y="222"/>
                  </a:cubicBezTo>
                  <a:cubicBezTo>
                    <a:pt x="59570" y="96"/>
                    <a:pt x="59475" y="1"/>
                    <a:pt x="59380" y="1"/>
                  </a:cubicBezTo>
                  <a:close/>
                  <a:moveTo>
                    <a:pt x="60963" y="1"/>
                  </a:moveTo>
                  <a:cubicBezTo>
                    <a:pt x="60837" y="1"/>
                    <a:pt x="60742" y="96"/>
                    <a:pt x="60742" y="222"/>
                  </a:cubicBezTo>
                  <a:cubicBezTo>
                    <a:pt x="60742" y="317"/>
                    <a:pt x="60837" y="412"/>
                    <a:pt x="60963" y="412"/>
                  </a:cubicBezTo>
                  <a:lnTo>
                    <a:pt x="60995" y="412"/>
                  </a:lnTo>
                  <a:cubicBezTo>
                    <a:pt x="61090" y="412"/>
                    <a:pt x="61153" y="317"/>
                    <a:pt x="61153" y="222"/>
                  </a:cubicBezTo>
                  <a:cubicBezTo>
                    <a:pt x="61153" y="96"/>
                    <a:pt x="61058" y="1"/>
                    <a:pt x="60963" y="1"/>
                  </a:cubicBezTo>
                  <a:close/>
                  <a:moveTo>
                    <a:pt x="62578" y="1"/>
                  </a:moveTo>
                  <a:cubicBezTo>
                    <a:pt x="62452" y="1"/>
                    <a:pt x="62388" y="96"/>
                    <a:pt x="62388" y="222"/>
                  </a:cubicBezTo>
                  <a:cubicBezTo>
                    <a:pt x="62388" y="317"/>
                    <a:pt x="62452" y="412"/>
                    <a:pt x="62578" y="412"/>
                  </a:cubicBezTo>
                  <a:lnTo>
                    <a:pt x="62610" y="412"/>
                  </a:lnTo>
                  <a:cubicBezTo>
                    <a:pt x="62737" y="412"/>
                    <a:pt x="62800" y="317"/>
                    <a:pt x="62800" y="222"/>
                  </a:cubicBezTo>
                  <a:cubicBezTo>
                    <a:pt x="62800" y="96"/>
                    <a:pt x="62737" y="1"/>
                    <a:pt x="62610" y="1"/>
                  </a:cubicBezTo>
                  <a:close/>
                  <a:moveTo>
                    <a:pt x="64194" y="1"/>
                  </a:moveTo>
                  <a:cubicBezTo>
                    <a:pt x="64099" y="1"/>
                    <a:pt x="64004" y="96"/>
                    <a:pt x="64004" y="222"/>
                  </a:cubicBezTo>
                  <a:cubicBezTo>
                    <a:pt x="64004" y="317"/>
                    <a:pt x="64099" y="412"/>
                    <a:pt x="64194" y="412"/>
                  </a:cubicBezTo>
                  <a:lnTo>
                    <a:pt x="64225" y="412"/>
                  </a:lnTo>
                  <a:cubicBezTo>
                    <a:pt x="64352" y="412"/>
                    <a:pt x="64447" y="317"/>
                    <a:pt x="64447" y="222"/>
                  </a:cubicBezTo>
                  <a:cubicBezTo>
                    <a:pt x="64447" y="96"/>
                    <a:pt x="64352" y="1"/>
                    <a:pt x="64225" y="1"/>
                  </a:cubicBezTo>
                  <a:close/>
                  <a:moveTo>
                    <a:pt x="65809" y="1"/>
                  </a:moveTo>
                  <a:cubicBezTo>
                    <a:pt x="65714" y="1"/>
                    <a:pt x="65619" y="96"/>
                    <a:pt x="65619" y="222"/>
                  </a:cubicBezTo>
                  <a:cubicBezTo>
                    <a:pt x="65619" y="317"/>
                    <a:pt x="65714" y="412"/>
                    <a:pt x="65809" y="412"/>
                  </a:cubicBezTo>
                  <a:lnTo>
                    <a:pt x="65872" y="412"/>
                  </a:lnTo>
                  <a:cubicBezTo>
                    <a:pt x="65967" y="412"/>
                    <a:pt x="66062" y="317"/>
                    <a:pt x="66062" y="222"/>
                  </a:cubicBezTo>
                  <a:cubicBezTo>
                    <a:pt x="66062" y="96"/>
                    <a:pt x="65967" y="1"/>
                    <a:pt x="65872" y="1"/>
                  </a:cubicBezTo>
                  <a:close/>
                  <a:moveTo>
                    <a:pt x="67456" y="1"/>
                  </a:moveTo>
                  <a:cubicBezTo>
                    <a:pt x="67329" y="1"/>
                    <a:pt x="67234" y="96"/>
                    <a:pt x="67234" y="222"/>
                  </a:cubicBezTo>
                  <a:cubicBezTo>
                    <a:pt x="67234" y="317"/>
                    <a:pt x="67329" y="412"/>
                    <a:pt x="67456" y="412"/>
                  </a:cubicBezTo>
                  <a:lnTo>
                    <a:pt x="67487" y="412"/>
                  </a:lnTo>
                  <a:cubicBezTo>
                    <a:pt x="67582" y="412"/>
                    <a:pt x="67677" y="317"/>
                    <a:pt x="67677" y="222"/>
                  </a:cubicBezTo>
                  <a:cubicBezTo>
                    <a:pt x="67677" y="96"/>
                    <a:pt x="67582" y="1"/>
                    <a:pt x="67487" y="1"/>
                  </a:cubicBezTo>
                  <a:close/>
                  <a:moveTo>
                    <a:pt x="69071" y="1"/>
                  </a:moveTo>
                  <a:cubicBezTo>
                    <a:pt x="68944" y="1"/>
                    <a:pt x="68881" y="96"/>
                    <a:pt x="68881" y="222"/>
                  </a:cubicBezTo>
                  <a:cubicBezTo>
                    <a:pt x="68881" y="317"/>
                    <a:pt x="68944" y="412"/>
                    <a:pt x="69071" y="412"/>
                  </a:cubicBezTo>
                  <a:lnTo>
                    <a:pt x="69102" y="412"/>
                  </a:lnTo>
                  <a:cubicBezTo>
                    <a:pt x="69229" y="412"/>
                    <a:pt x="69292" y="317"/>
                    <a:pt x="69292" y="222"/>
                  </a:cubicBezTo>
                  <a:cubicBezTo>
                    <a:pt x="69292" y="96"/>
                    <a:pt x="69166" y="1"/>
                    <a:pt x="69071" y="1"/>
                  </a:cubicBezTo>
                  <a:close/>
                  <a:moveTo>
                    <a:pt x="70686" y="1"/>
                  </a:moveTo>
                  <a:cubicBezTo>
                    <a:pt x="70591" y="1"/>
                    <a:pt x="70496" y="96"/>
                    <a:pt x="70496" y="222"/>
                  </a:cubicBezTo>
                  <a:cubicBezTo>
                    <a:pt x="70496" y="317"/>
                    <a:pt x="70591" y="412"/>
                    <a:pt x="70686" y="412"/>
                  </a:cubicBezTo>
                  <a:lnTo>
                    <a:pt x="70717" y="412"/>
                  </a:lnTo>
                  <a:cubicBezTo>
                    <a:pt x="70844" y="412"/>
                    <a:pt x="70939" y="317"/>
                    <a:pt x="70939" y="222"/>
                  </a:cubicBezTo>
                  <a:cubicBezTo>
                    <a:pt x="70939" y="96"/>
                    <a:pt x="70844" y="1"/>
                    <a:pt x="70717" y="1"/>
                  </a:cubicBezTo>
                  <a:close/>
                  <a:moveTo>
                    <a:pt x="72301" y="1"/>
                  </a:moveTo>
                  <a:cubicBezTo>
                    <a:pt x="72206" y="1"/>
                    <a:pt x="72111" y="96"/>
                    <a:pt x="72111" y="222"/>
                  </a:cubicBezTo>
                  <a:cubicBezTo>
                    <a:pt x="72111" y="317"/>
                    <a:pt x="72206" y="412"/>
                    <a:pt x="72301" y="412"/>
                  </a:cubicBezTo>
                  <a:lnTo>
                    <a:pt x="72364" y="412"/>
                  </a:lnTo>
                  <a:cubicBezTo>
                    <a:pt x="72459" y="412"/>
                    <a:pt x="72554" y="317"/>
                    <a:pt x="72554" y="222"/>
                  </a:cubicBezTo>
                  <a:cubicBezTo>
                    <a:pt x="72554" y="96"/>
                    <a:pt x="72459" y="1"/>
                    <a:pt x="72364" y="1"/>
                  </a:cubicBezTo>
                  <a:close/>
                  <a:moveTo>
                    <a:pt x="73948" y="1"/>
                  </a:moveTo>
                  <a:cubicBezTo>
                    <a:pt x="73821" y="1"/>
                    <a:pt x="73726" y="96"/>
                    <a:pt x="73726" y="222"/>
                  </a:cubicBezTo>
                  <a:cubicBezTo>
                    <a:pt x="73726" y="317"/>
                    <a:pt x="73821" y="412"/>
                    <a:pt x="73948" y="412"/>
                  </a:cubicBezTo>
                  <a:lnTo>
                    <a:pt x="73979" y="412"/>
                  </a:lnTo>
                  <a:cubicBezTo>
                    <a:pt x="74074" y="412"/>
                    <a:pt x="74169" y="317"/>
                    <a:pt x="74169" y="222"/>
                  </a:cubicBezTo>
                  <a:cubicBezTo>
                    <a:pt x="74169" y="96"/>
                    <a:pt x="74074" y="1"/>
                    <a:pt x="73979" y="1"/>
                  </a:cubicBezTo>
                  <a:close/>
                  <a:moveTo>
                    <a:pt x="75563" y="1"/>
                  </a:moveTo>
                  <a:cubicBezTo>
                    <a:pt x="75436" y="1"/>
                    <a:pt x="75373" y="96"/>
                    <a:pt x="75373" y="222"/>
                  </a:cubicBezTo>
                  <a:cubicBezTo>
                    <a:pt x="75373" y="317"/>
                    <a:pt x="75436" y="412"/>
                    <a:pt x="75563" y="412"/>
                  </a:cubicBezTo>
                  <a:lnTo>
                    <a:pt x="75594" y="412"/>
                  </a:lnTo>
                  <a:cubicBezTo>
                    <a:pt x="75721" y="412"/>
                    <a:pt x="75784" y="317"/>
                    <a:pt x="75784" y="222"/>
                  </a:cubicBezTo>
                  <a:cubicBezTo>
                    <a:pt x="75784" y="96"/>
                    <a:pt x="75721" y="1"/>
                    <a:pt x="75594" y="1"/>
                  </a:cubicBezTo>
                  <a:close/>
                  <a:moveTo>
                    <a:pt x="77178" y="1"/>
                  </a:moveTo>
                  <a:cubicBezTo>
                    <a:pt x="77083" y="1"/>
                    <a:pt x="76988" y="96"/>
                    <a:pt x="76988" y="222"/>
                  </a:cubicBezTo>
                  <a:cubicBezTo>
                    <a:pt x="76988" y="317"/>
                    <a:pt x="77083" y="412"/>
                    <a:pt x="77178" y="412"/>
                  </a:cubicBezTo>
                  <a:lnTo>
                    <a:pt x="77210" y="412"/>
                  </a:lnTo>
                  <a:cubicBezTo>
                    <a:pt x="77336" y="412"/>
                    <a:pt x="77400" y="317"/>
                    <a:pt x="77400" y="222"/>
                  </a:cubicBezTo>
                  <a:cubicBezTo>
                    <a:pt x="77400" y="96"/>
                    <a:pt x="77305" y="1"/>
                    <a:pt x="77178" y="1"/>
                  </a:cubicBezTo>
                  <a:close/>
                  <a:moveTo>
                    <a:pt x="78793" y="1"/>
                  </a:moveTo>
                  <a:cubicBezTo>
                    <a:pt x="78698" y="1"/>
                    <a:pt x="78603" y="96"/>
                    <a:pt x="78603" y="222"/>
                  </a:cubicBezTo>
                  <a:cubicBezTo>
                    <a:pt x="78603" y="317"/>
                    <a:pt x="78698" y="412"/>
                    <a:pt x="78793" y="412"/>
                  </a:cubicBezTo>
                  <a:lnTo>
                    <a:pt x="78856" y="412"/>
                  </a:lnTo>
                  <a:cubicBezTo>
                    <a:pt x="78951" y="412"/>
                    <a:pt x="79046" y="317"/>
                    <a:pt x="79046" y="222"/>
                  </a:cubicBezTo>
                  <a:cubicBezTo>
                    <a:pt x="79046" y="96"/>
                    <a:pt x="78951" y="1"/>
                    <a:pt x="78856" y="1"/>
                  </a:cubicBezTo>
                  <a:close/>
                  <a:moveTo>
                    <a:pt x="80440" y="1"/>
                  </a:moveTo>
                  <a:cubicBezTo>
                    <a:pt x="80313" y="1"/>
                    <a:pt x="80218" y="96"/>
                    <a:pt x="80218" y="222"/>
                  </a:cubicBezTo>
                  <a:cubicBezTo>
                    <a:pt x="80218" y="317"/>
                    <a:pt x="80313" y="412"/>
                    <a:pt x="80440" y="412"/>
                  </a:cubicBezTo>
                  <a:lnTo>
                    <a:pt x="80472" y="412"/>
                  </a:lnTo>
                  <a:cubicBezTo>
                    <a:pt x="80567" y="412"/>
                    <a:pt x="80662" y="317"/>
                    <a:pt x="80662" y="222"/>
                  </a:cubicBezTo>
                  <a:cubicBezTo>
                    <a:pt x="80662" y="96"/>
                    <a:pt x="80567" y="1"/>
                    <a:pt x="80472" y="1"/>
                  </a:cubicBezTo>
                  <a:close/>
                  <a:moveTo>
                    <a:pt x="82055" y="1"/>
                  </a:moveTo>
                  <a:cubicBezTo>
                    <a:pt x="81928" y="1"/>
                    <a:pt x="81865" y="96"/>
                    <a:pt x="81865" y="222"/>
                  </a:cubicBezTo>
                  <a:cubicBezTo>
                    <a:pt x="81865" y="317"/>
                    <a:pt x="81928" y="412"/>
                    <a:pt x="82055" y="412"/>
                  </a:cubicBezTo>
                  <a:lnTo>
                    <a:pt x="82087" y="412"/>
                  </a:lnTo>
                  <a:cubicBezTo>
                    <a:pt x="82213" y="412"/>
                    <a:pt x="82277" y="317"/>
                    <a:pt x="82277" y="222"/>
                  </a:cubicBezTo>
                  <a:cubicBezTo>
                    <a:pt x="82277" y="96"/>
                    <a:pt x="82213" y="1"/>
                    <a:pt x="82087" y="1"/>
                  </a:cubicBezTo>
                  <a:close/>
                  <a:moveTo>
                    <a:pt x="83670" y="1"/>
                  </a:moveTo>
                  <a:cubicBezTo>
                    <a:pt x="83575" y="1"/>
                    <a:pt x="83480" y="96"/>
                    <a:pt x="83480" y="222"/>
                  </a:cubicBezTo>
                  <a:cubicBezTo>
                    <a:pt x="83480" y="317"/>
                    <a:pt x="83575" y="412"/>
                    <a:pt x="83670" y="412"/>
                  </a:cubicBezTo>
                  <a:lnTo>
                    <a:pt x="83702" y="412"/>
                  </a:lnTo>
                  <a:cubicBezTo>
                    <a:pt x="83828" y="412"/>
                    <a:pt x="83923" y="317"/>
                    <a:pt x="83923" y="222"/>
                  </a:cubicBezTo>
                  <a:cubicBezTo>
                    <a:pt x="83923" y="96"/>
                    <a:pt x="83828" y="1"/>
                    <a:pt x="83702" y="1"/>
                  </a:cubicBezTo>
                  <a:close/>
                  <a:moveTo>
                    <a:pt x="85285" y="1"/>
                  </a:moveTo>
                  <a:cubicBezTo>
                    <a:pt x="85190" y="1"/>
                    <a:pt x="85095" y="96"/>
                    <a:pt x="85095" y="222"/>
                  </a:cubicBezTo>
                  <a:cubicBezTo>
                    <a:pt x="85095" y="317"/>
                    <a:pt x="85190" y="412"/>
                    <a:pt x="85285" y="412"/>
                  </a:cubicBezTo>
                  <a:lnTo>
                    <a:pt x="85349" y="412"/>
                  </a:lnTo>
                  <a:cubicBezTo>
                    <a:pt x="85444" y="412"/>
                    <a:pt x="85507" y="317"/>
                    <a:pt x="85507" y="222"/>
                  </a:cubicBezTo>
                  <a:cubicBezTo>
                    <a:pt x="85507" y="96"/>
                    <a:pt x="85412" y="1"/>
                    <a:pt x="85285" y="1"/>
                  </a:cubicBezTo>
                  <a:close/>
                  <a:moveTo>
                    <a:pt x="86900" y="1"/>
                  </a:moveTo>
                  <a:cubicBezTo>
                    <a:pt x="86805" y="1"/>
                    <a:pt x="86710" y="96"/>
                    <a:pt x="86710" y="222"/>
                  </a:cubicBezTo>
                  <a:cubicBezTo>
                    <a:pt x="86710" y="317"/>
                    <a:pt x="86805" y="412"/>
                    <a:pt x="86900" y="412"/>
                  </a:cubicBezTo>
                  <a:lnTo>
                    <a:pt x="86964" y="412"/>
                  </a:lnTo>
                  <a:cubicBezTo>
                    <a:pt x="87059" y="412"/>
                    <a:pt x="87154" y="317"/>
                    <a:pt x="87154" y="222"/>
                  </a:cubicBezTo>
                  <a:cubicBezTo>
                    <a:pt x="87154" y="96"/>
                    <a:pt x="87059" y="1"/>
                    <a:pt x="86964" y="1"/>
                  </a:cubicBezTo>
                  <a:close/>
                  <a:moveTo>
                    <a:pt x="88547" y="1"/>
                  </a:moveTo>
                  <a:cubicBezTo>
                    <a:pt x="88420" y="1"/>
                    <a:pt x="88325" y="96"/>
                    <a:pt x="88325" y="222"/>
                  </a:cubicBezTo>
                  <a:cubicBezTo>
                    <a:pt x="88325" y="317"/>
                    <a:pt x="88420" y="412"/>
                    <a:pt x="88547" y="412"/>
                  </a:cubicBezTo>
                  <a:lnTo>
                    <a:pt x="88579" y="412"/>
                  </a:lnTo>
                  <a:cubicBezTo>
                    <a:pt x="88642" y="412"/>
                    <a:pt x="88705" y="381"/>
                    <a:pt x="88737" y="317"/>
                  </a:cubicBezTo>
                  <a:cubicBezTo>
                    <a:pt x="88769" y="381"/>
                    <a:pt x="88832" y="412"/>
                    <a:pt x="88895" y="412"/>
                  </a:cubicBezTo>
                  <a:lnTo>
                    <a:pt x="88959" y="412"/>
                  </a:lnTo>
                  <a:cubicBezTo>
                    <a:pt x="89054" y="412"/>
                    <a:pt x="89117" y="317"/>
                    <a:pt x="89117" y="222"/>
                  </a:cubicBezTo>
                  <a:cubicBezTo>
                    <a:pt x="89117" y="96"/>
                    <a:pt x="89022" y="1"/>
                    <a:pt x="88895" y="1"/>
                  </a:cubicBezTo>
                  <a:cubicBezTo>
                    <a:pt x="88832" y="1"/>
                    <a:pt x="88769" y="64"/>
                    <a:pt x="88737" y="96"/>
                  </a:cubicBezTo>
                  <a:cubicBezTo>
                    <a:pt x="88705" y="64"/>
                    <a:pt x="88642" y="1"/>
                    <a:pt x="88579" y="1"/>
                  </a:cubicBezTo>
                  <a:close/>
                  <a:moveTo>
                    <a:pt x="35012" y="58"/>
                  </a:moveTo>
                  <a:cubicBezTo>
                    <a:pt x="34996" y="58"/>
                    <a:pt x="34980" y="60"/>
                    <a:pt x="34963" y="64"/>
                  </a:cubicBezTo>
                  <a:cubicBezTo>
                    <a:pt x="34868" y="64"/>
                    <a:pt x="34773" y="159"/>
                    <a:pt x="34773" y="254"/>
                  </a:cubicBezTo>
                  <a:cubicBezTo>
                    <a:pt x="34773" y="349"/>
                    <a:pt x="34868" y="444"/>
                    <a:pt x="34995" y="444"/>
                  </a:cubicBezTo>
                  <a:lnTo>
                    <a:pt x="35026" y="444"/>
                  </a:lnTo>
                  <a:cubicBezTo>
                    <a:pt x="35121" y="444"/>
                    <a:pt x="35185" y="349"/>
                    <a:pt x="35185" y="222"/>
                  </a:cubicBezTo>
                  <a:cubicBezTo>
                    <a:pt x="35185" y="140"/>
                    <a:pt x="35113" y="58"/>
                    <a:pt x="35012" y="58"/>
                  </a:cubicBezTo>
                  <a:close/>
                  <a:moveTo>
                    <a:pt x="90542" y="96"/>
                  </a:moveTo>
                  <a:cubicBezTo>
                    <a:pt x="90447" y="96"/>
                    <a:pt x="90352" y="159"/>
                    <a:pt x="90352" y="286"/>
                  </a:cubicBezTo>
                  <a:cubicBezTo>
                    <a:pt x="90321" y="381"/>
                    <a:pt x="90416" y="476"/>
                    <a:pt x="90511" y="476"/>
                  </a:cubicBezTo>
                  <a:lnTo>
                    <a:pt x="90574" y="476"/>
                  </a:lnTo>
                  <a:cubicBezTo>
                    <a:pt x="90669" y="476"/>
                    <a:pt x="90732" y="412"/>
                    <a:pt x="90764" y="317"/>
                  </a:cubicBezTo>
                  <a:cubicBezTo>
                    <a:pt x="90764" y="191"/>
                    <a:pt x="90669" y="96"/>
                    <a:pt x="90542" y="96"/>
                  </a:cubicBezTo>
                  <a:close/>
                  <a:moveTo>
                    <a:pt x="33348" y="191"/>
                  </a:moveTo>
                  <a:cubicBezTo>
                    <a:pt x="33221" y="191"/>
                    <a:pt x="33158" y="317"/>
                    <a:pt x="33158" y="412"/>
                  </a:cubicBezTo>
                  <a:cubicBezTo>
                    <a:pt x="33190" y="507"/>
                    <a:pt x="33253" y="602"/>
                    <a:pt x="33380" y="602"/>
                  </a:cubicBezTo>
                  <a:lnTo>
                    <a:pt x="33411" y="381"/>
                  </a:lnTo>
                  <a:lnTo>
                    <a:pt x="33443" y="571"/>
                  </a:lnTo>
                  <a:cubicBezTo>
                    <a:pt x="33538" y="571"/>
                    <a:pt x="33601" y="476"/>
                    <a:pt x="33601" y="349"/>
                  </a:cubicBezTo>
                  <a:cubicBezTo>
                    <a:pt x="33601" y="254"/>
                    <a:pt x="33506" y="191"/>
                    <a:pt x="33380" y="191"/>
                  </a:cubicBezTo>
                  <a:close/>
                  <a:moveTo>
                    <a:pt x="92127" y="278"/>
                  </a:moveTo>
                  <a:cubicBezTo>
                    <a:pt x="92033" y="278"/>
                    <a:pt x="91967" y="339"/>
                    <a:pt x="91967" y="444"/>
                  </a:cubicBezTo>
                  <a:cubicBezTo>
                    <a:pt x="91936" y="539"/>
                    <a:pt x="91999" y="634"/>
                    <a:pt x="92126" y="666"/>
                  </a:cubicBezTo>
                  <a:lnTo>
                    <a:pt x="92189" y="666"/>
                  </a:lnTo>
                  <a:cubicBezTo>
                    <a:pt x="92284" y="666"/>
                    <a:pt x="92347" y="602"/>
                    <a:pt x="92379" y="507"/>
                  </a:cubicBezTo>
                  <a:cubicBezTo>
                    <a:pt x="92379" y="381"/>
                    <a:pt x="92284" y="286"/>
                    <a:pt x="92189" y="286"/>
                  </a:cubicBezTo>
                  <a:cubicBezTo>
                    <a:pt x="92167" y="280"/>
                    <a:pt x="92147" y="278"/>
                    <a:pt x="92127" y="278"/>
                  </a:cubicBezTo>
                  <a:close/>
                  <a:moveTo>
                    <a:pt x="31784" y="436"/>
                  </a:moveTo>
                  <a:cubicBezTo>
                    <a:pt x="31766" y="436"/>
                    <a:pt x="31749" y="439"/>
                    <a:pt x="31733" y="444"/>
                  </a:cubicBezTo>
                  <a:cubicBezTo>
                    <a:pt x="31606" y="476"/>
                    <a:pt x="31543" y="571"/>
                    <a:pt x="31574" y="666"/>
                  </a:cubicBezTo>
                  <a:cubicBezTo>
                    <a:pt x="31574" y="761"/>
                    <a:pt x="31669" y="824"/>
                    <a:pt x="31764" y="824"/>
                  </a:cubicBezTo>
                  <a:lnTo>
                    <a:pt x="31828" y="824"/>
                  </a:lnTo>
                  <a:cubicBezTo>
                    <a:pt x="31954" y="792"/>
                    <a:pt x="31986" y="697"/>
                    <a:pt x="31986" y="602"/>
                  </a:cubicBezTo>
                  <a:cubicBezTo>
                    <a:pt x="31960" y="497"/>
                    <a:pt x="31868" y="436"/>
                    <a:pt x="31784" y="436"/>
                  </a:cubicBezTo>
                  <a:close/>
                  <a:moveTo>
                    <a:pt x="93720" y="562"/>
                  </a:moveTo>
                  <a:cubicBezTo>
                    <a:pt x="93637" y="562"/>
                    <a:pt x="93551" y="619"/>
                    <a:pt x="93551" y="697"/>
                  </a:cubicBezTo>
                  <a:cubicBezTo>
                    <a:pt x="93519" y="824"/>
                    <a:pt x="93583" y="919"/>
                    <a:pt x="93678" y="951"/>
                  </a:cubicBezTo>
                  <a:lnTo>
                    <a:pt x="93773" y="951"/>
                  </a:lnTo>
                  <a:cubicBezTo>
                    <a:pt x="93868" y="951"/>
                    <a:pt x="93931" y="887"/>
                    <a:pt x="93963" y="792"/>
                  </a:cubicBezTo>
                  <a:cubicBezTo>
                    <a:pt x="93963" y="697"/>
                    <a:pt x="93899" y="571"/>
                    <a:pt x="93773" y="571"/>
                  </a:cubicBezTo>
                  <a:cubicBezTo>
                    <a:pt x="93756" y="565"/>
                    <a:pt x="93738" y="562"/>
                    <a:pt x="93720" y="562"/>
                  </a:cubicBezTo>
                  <a:close/>
                  <a:moveTo>
                    <a:pt x="30182" y="784"/>
                  </a:moveTo>
                  <a:cubicBezTo>
                    <a:pt x="30161" y="784"/>
                    <a:pt x="30139" y="787"/>
                    <a:pt x="30118" y="792"/>
                  </a:cubicBezTo>
                  <a:cubicBezTo>
                    <a:pt x="30023" y="824"/>
                    <a:pt x="29959" y="919"/>
                    <a:pt x="29991" y="1046"/>
                  </a:cubicBezTo>
                  <a:cubicBezTo>
                    <a:pt x="30023" y="1141"/>
                    <a:pt x="30086" y="1204"/>
                    <a:pt x="30181" y="1204"/>
                  </a:cubicBezTo>
                  <a:cubicBezTo>
                    <a:pt x="30213" y="1204"/>
                    <a:pt x="30213" y="1204"/>
                    <a:pt x="30244" y="1172"/>
                  </a:cubicBezTo>
                  <a:lnTo>
                    <a:pt x="30276" y="1172"/>
                  </a:lnTo>
                  <a:cubicBezTo>
                    <a:pt x="30371" y="1141"/>
                    <a:pt x="30403" y="1046"/>
                    <a:pt x="30403" y="951"/>
                  </a:cubicBezTo>
                  <a:cubicBezTo>
                    <a:pt x="30376" y="846"/>
                    <a:pt x="30285" y="784"/>
                    <a:pt x="30182" y="784"/>
                  </a:cubicBezTo>
                  <a:close/>
                  <a:moveTo>
                    <a:pt x="95323" y="942"/>
                  </a:moveTo>
                  <a:cubicBezTo>
                    <a:pt x="95229" y="942"/>
                    <a:pt x="95160" y="999"/>
                    <a:pt x="95134" y="1077"/>
                  </a:cubicBezTo>
                  <a:cubicBezTo>
                    <a:pt x="95103" y="1204"/>
                    <a:pt x="95166" y="1299"/>
                    <a:pt x="95261" y="1331"/>
                  </a:cubicBezTo>
                  <a:lnTo>
                    <a:pt x="95293" y="1331"/>
                  </a:lnTo>
                  <a:cubicBezTo>
                    <a:pt x="95324" y="1362"/>
                    <a:pt x="95324" y="1362"/>
                    <a:pt x="95356" y="1362"/>
                  </a:cubicBezTo>
                  <a:cubicBezTo>
                    <a:pt x="95451" y="1362"/>
                    <a:pt x="95514" y="1299"/>
                    <a:pt x="95546" y="1204"/>
                  </a:cubicBezTo>
                  <a:cubicBezTo>
                    <a:pt x="95578" y="1109"/>
                    <a:pt x="95514" y="982"/>
                    <a:pt x="95419" y="951"/>
                  </a:cubicBezTo>
                  <a:lnTo>
                    <a:pt x="95388" y="951"/>
                  </a:lnTo>
                  <a:cubicBezTo>
                    <a:pt x="95365" y="945"/>
                    <a:pt x="95344" y="942"/>
                    <a:pt x="95323" y="942"/>
                  </a:cubicBezTo>
                  <a:close/>
                  <a:moveTo>
                    <a:pt x="28678" y="1243"/>
                  </a:moveTo>
                  <a:cubicBezTo>
                    <a:pt x="28651" y="1243"/>
                    <a:pt x="28623" y="1250"/>
                    <a:pt x="28598" y="1267"/>
                  </a:cubicBezTo>
                  <a:lnTo>
                    <a:pt x="28566" y="1267"/>
                  </a:lnTo>
                  <a:cubicBezTo>
                    <a:pt x="28471" y="1299"/>
                    <a:pt x="28408" y="1426"/>
                    <a:pt x="28439" y="1521"/>
                  </a:cubicBezTo>
                  <a:cubicBezTo>
                    <a:pt x="28471" y="1584"/>
                    <a:pt x="28534" y="1647"/>
                    <a:pt x="28629" y="1647"/>
                  </a:cubicBezTo>
                  <a:lnTo>
                    <a:pt x="28693" y="1647"/>
                  </a:lnTo>
                  <a:lnTo>
                    <a:pt x="28724" y="1616"/>
                  </a:lnTo>
                  <a:cubicBezTo>
                    <a:pt x="28819" y="1584"/>
                    <a:pt x="28883" y="1489"/>
                    <a:pt x="28851" y="1394"/>
                  </a:cubicBezTo>
                  <a:cubicBezTo>
                    <a:pt x="28828" y="1301"/>
                    <a:pt x="28754" y="1243"/>
                    <a:pt x="28678" y="1243"/>
                  </a:cubicBezTo>
                  <a:close/>
                  <a:moveTo>
                    <a:pt x="96855" y="1446"/>
                  </a:moveTo>
                  <a:cubicBezTo>
                    <a:pt x="96771" y="1446"/>
                    <a:pt x="96710" y="1487"/>
                    <a:pt x="96686" y="1584"/>
                  </a:cubicBezTo>
                  <a:cubicBezTo>
                    <a:pt x="96654" y="1679"/>
                    <a:pt x="96686" y="1774"/>
                    <a:pt x="96813" y="1837"/>
                  </a:cubicBezTo>
                  <a:lnTo>
                    <a:pt x="96908" y="1837"/>
                  </a:lnTo>
                  <a:cubicBezTo>
                    <a:pt x="96971" y="1837"/>
                    <a:pt x="97066" y="1806"/>
                    <a:pt x="97098" y="1711"/>
                  </a:cubicBezTo>
                  <a:cubicBezTo>
                    <a:pt x="97129" y="1616"/>
                    <a:pt x="97066" y="1489"/>
                    <a:pt x="96971" y="1457"/>
                  </a:cubicBezTo>
                  <a:lnTo>
                    <a:pt x="96939" y="1457"/>
                  </a:lnTo>
                  <a:cubicBezTo>
                    <a:pt x="96910" y="1450"/>
                    <a:pt x="96881" y="1446"/>
                    <a:pt x="96855" y="1446"/>
                  </a:cubicBezTo>
                  <a:close/>
                  <a:moveTo>
                    <a:pt x="27118" y="1812"/>
                  </a:moveTo>
                  <a:cubicBezTo>
                    <a:pt x="27085" y="1812"/>
                    <a:pt x="27049" y="1820"/>
                    <a:pt x="27014" y="1837"/>
                  </a:cubicBezTo>
                  <a:lnTo>
                    <a:pt x="27109" y="1996"/>
                  </a:lnTo>
                  <a:lnTo>
                    <a:pt x="27204" y="2186"/>
                  </a:lnTo>
                  <a:cubicBezTo>
                    <a:pt x="27299" y="2122"/>
                    <a:pt x="27331" y="2027"/>
                    <a:pt x="27299" y="1932"/>
                  </a:cubicBezTo>
                  <a:cubicBezTo>
                    <a:pt x="27276" y="1864"/>
                    <a:pt x="27204" y="1812"/>
                    <a:pt x="27118" y="1812"/>
                  </a:cubicBezTo>
                  <a:close/>
                  <a:moveTo>
                    <a:pt x="98361" y="2034"/>
                  </a:moveTo>
                  <a:cubicBezTo>
                    <a:pt x="98282" y="2034"/>
                    <a:pt x="98220" y="2086"/>
                    <a:pt x="98175" y="2154"/>
                  </a:cubicBezTo>
                  <a:cubicBezTo>
                    <a:pt x="98143" y="2249"/>
                    <a:pt x="98175" y="2376"/>
                    <a:pt x="98301" y="2407"/>
                  </a:cubicBezTo>
                  <a:lnTo>
                    <a:pt x="98396" y="2249"/>
                  </a:lnTo>
                  <a:lnTo>
                    <a:pt x="98333" y="2439"/>
                  </a:lnTo>
                  <a:lnTo>
                    <a:pt x="98396" y="2439"/>
                  </a:lnTo>
                  <a:cubicBezTo>
                    <a:pt x="98491" y="2439"/>
                    <a:pt x="98555" y="2407"/>
                    <a:pt x="98586" y="2312"/>
                  </a:cubicBezTo>
                  <a:cubicBezTo>
                    <a:pt x="98618" y="2217"/>
                    <a:pt x="98586" y="2122"/>
                    <a:pt x="98491" y="2059"/>
                  </a:cubicBezTo>
                  <a:lnTo>
                    <a:pt x="98460" y="2059"/>
                  </a:lnTo>
                  <a:cubicBezTo>
                    <a:pt x="98424" y="2041"/>
                    <a:pt x="98391" y="2034"/>
                    <a:pt x="98361" y="2034"/>
                  </a:cubicBezTo>
                  <a:close/>
                  <a:moveTo>
                    <a:pt x="25642" y="2469"/>
                  </a:moveTo>
                  <a:cubicBezTo>
                    <a:pt x="25601" y="2469"/>
                    <a:pt x="25559" y="2480"/>
                    <a:pt x="25526" y="2502"/>
                  </a:cubicBezTo>
                  <a:cubicBezTo>
                    <a:pt x="25431" y="2534"/>
                    <a:pt x="25399" y="2661"/>
                    <a:pt x="25431" y="2756"/>
                  </a:cubicBezTo>
                  <a:cubicBezTo>
                    <a:pt x="25462" y="2819"/>
                    <a:pt x="25526" y="2882"/>
                    <a:pt x="25621" y="2882"/>
                  </a:cubicBezTo>
                  <a:cubicBezTo>
                    <a:pt x="25652" y="2882"/>
                    <a:pt x="25684" y="2851"/>
                    <a:pt x="25684" y="2851"/>
                  </a:cubicBezTo>
                  <a:lnTo>
                    <a:pt x="25747" y="2819"/>
                  </a:lnTo>
                  <a:cubicBezTo>
                    <a:pt x="25842" y="2787"/>
                    <a:pt x="25842" y="2661"/>
                    <a:pt x="25811" y="2566"/>
                  </a:cubicBezTo>
                  <a:cubicBezTo>
                    <a:pt x="25790" y="2504"/>
                    <a:pt x="25717" y="2469"/>
                    <a:pt x="25642" y="2469"/>
                  </a:cubicBezTo>
                  <a:close/>
                  <a:moveTo>
                    <a:pt x="99817" y="2723"/>
                  </a:moveTo>
                  <a:cubicBezTo>
                    <a:pt x="99758" y="2723"/>
                    <a:pt x="99704" y="2758"/>
                    <a:pt x="99663" y="2819"/>
                  </a:cubicBezTo>
                  <a:cubicBezTo>
                    <a:pt x="99600" y="2914"/>
                    <a:pt x="99663" y="3041"/>
                    <a:pt x="99758" y="3104"/>
                  </a:cubicBezTo>
                  <a:lnTo>
                    <a:pt x="99790" y="3136"/>
                  </a:lnTo>
                  <a:lnTo>
                    <a:pt x="99853" y="3136"/>
                  </a:lnTo>
                  <a:cubicBezTo>
                    <a:pt x="99916" y="3136"/>
                    <a:pt x="99980" y="3104"/>
                    <a:pt x="100043" y="3009"/>
                  </a:cubicBezTo>
                  <a:cubicBezTo>
                    <a:pt x="100075" y="2914"/>
                    <a:pt x="100011" y="2787"/>
                    <a:pt x="99916" y="2756"/>
                  </a:cubicBezTo>
                  <a:cubicBezTo>
                    <a:pt x="99883" y="2733"/>
                    <a:pt x="99849" y="2723"/>
                    <a:pt x="99817" y="2723"/>
                  </a:cubicBezTo>
                  <a:close/>
                  <a:moveTo>
                    <a:pt x="24185" y="3230"/>
                  </a:moveTo>
                  <a:cubicBezTo>
                    <a:pt x="24144" y="3230"/>
                    <a:pt x="24103" y="3240"/>
                    <a:pt x="24069" y="3263"/>
                  </a:cubicBezTo>
                  <a:cubicBezTo>
                    <a:pt x="23974" y="3294"/>
                    <a:pt x="23942" y="3421"/>
                    <a:pt x="24006" y="3516"/>
                  </a:cubicBezTo>
                  <a:cubicBezTo>
                    <a:pt x="24037" y="3579"/>
                    <a:pt x="24101" y="3643"/>
                    <a:pt x="24164" y="3643"/>
                  </a:cubicBezTo>
                  <a:cubicBezTo>
                    <a:pt x="24227" y="3643"/>
                    <a:pt x="24259" y="3611"/>
                    <a:pt x="24259" y="3611"/>
                  </a:cubicBezTo>
                  <a:cubicBezTo>
                    <a:pt x="24291" y="3611"/>
                    <a:pt x="24322" y="3579"/>
                    <a:pt x="24322" y="3579"/>
                  </a:cubicBezTo>
                  <a:cubicBezTo>
                    <a:pt x="24417" y="3516"/>
                    <a:pt x="24417" y="3421"/>
                    <a:pt x="24354" y="3326"/>
                  </a:cubicBezTo>
                  <a:cubicBezTo>
                    <a:pt x="24333" y="3264"/>
                    <a:pt x="24260" y="3230"/>
                    <a:pt x="24185" y="3230"/>
                  </a:cubicBezTo>
                  <a:close/>
                  <a:moveTo>
                    <a:pt x="101234" y="3515"/>
                  </a:moveTo>
                  <a:cubicBezTo>
                    <a:pt x="101169" y="3515"/>
                    <a:pt x="101109" y="3550"/>
                    <a:pt x="101088" y="3611"/>
                  </a:cubicBezTo>
                  <a:cubicBezTo>
                    <a:pt x="101025" y="3706"/>
                    <a:pt x="101056" y="3833"/>
                    <a:pt x="101151" y="3896"/>
                  </a:cubicBezTo>
                  <a:lnTo>
                    <a:pt x="101278" y="3738"/>
                  </a:lnTo>
                  <a:lnTo>
                    <a:pt x="101183" y="3896"/>
                  </a:lnTo>
                  <a:cubicBezTo>
                    <a:pt x="101215" y="3928"/>
                    <a:pt x="101246" y="3928"/>
                    <a:pt x="101278" y="3928"/>
                  </a:cubicBezTo>
                  <a:cubicBezTo>
                    <a:pt x="101341" y="3928"/>
                    <a:pt x="101405" y="3896"/>
                    <a:pt x="101468" y="3833"/>
                  </a:cubicBezTo>
                  <a:cubicBezTo>
                    <a:pt x="101500" y="3738"/>
                    <a:pt x="101468" y="3611"/>
                    <a:pt x="101373" y="3548"/>
                  </a:cubicBezTo>
                  <a:lnTo>
                    <a:pt x="101341" y="3548"/>
                  </a:lnTo>
                  <a:cubicBezTo>
                    <a:pt x="101308" y="3525"/>
                    <a:pt x="101270" y="3515"/>
                    <a:pt x="101234" y="3515"/>
                  </a:cubicBezTo>
                  <a:close/>
                  <a:moveTo>
                    <a:pt x="22828" y="4073"/>
                  </a:moveTo>
                  <a:cubicBezTo>
                    <a:pt x="22774" y="4073"/>
                    <a:pt x="22718" y="4089"/>
                    <a:pt x="22675" y="4118"/>
                  </a:cubicBezTo>
                  <a:cubicBezTo>
                    <a:pt x="22612" y="4181"/>
                    <a:pt x="22580" y="4308"/>
                    <a:pt x="22644" y="4403"/>
                  </a:cubicBezTo>
                  <a:cubicBezTo>
                    <a:pt x="22675" y="4434"/>
                    <a:pt x="22739" y="4466"/>
                    <a:pt x="22802" y="4466"/>
                  </a:cubicBezTo>
                  <a:cubicBezTo>
                    <a:pt x="22834" y="4466"/>
                    <a:pt x="22865" y="4466"/>
                    <a:pt x="22897" y="4434"/>
                  </a:cubicBezTo>
                  <a:lnTo>
                    <a:pt x="22929" y="4434"/>
                  </a:lnTo>
                  <a:cubicBezTo>
                    <a:pt x="23024" y="4371"/>
                    <a:pt x="23024" y="4244"/>
                    <a:pt x="22992" y="4149"/>
                  </a:cubicBezTo>
                  <a:cubicBezTo>
                    <a:pt x="22957" y="4097"/>
                    <a:pt x="22894" y="4073"/>
                    <a:pt x="22828" y="4073"/>
                  </a:cubicBezTo>
                  <a:close/>
                  <a:moveTo>
                    <a:pt x="102617" y="4400"/>
                  </a:moveTo>
                  <a:cubicBezTo>
                    <a:pt x="102552" y="4400"/>
                    <a:pt x="102489" y="4427"/>
                    <a:pt x="102450" y="4466"/>
                  </a:cubicBezTo>
                  <a:cubicBezTo>
                    <a:pt x="102387" y="4561"/>
                    <a:pt x="102418" y="4688"/>
                    <a:pt x="102513" y="4751"/>
                  </a:cubicBezTo>
                  <a:lnTo>
                    <a:pt x="102545" y="4783"/>
                  </a:lnTo>
                  <a:cubicBezTo>
                    <a:pt x="102577" y="4814"/>
                    <a:pt x="102608" y="4814"/>
                    <a:pt x="102640" y="4814"/>
                  </a:cubicBezTo>
                  <a:cubicBezTo>
                    <a:pt x="102703" y="4814"/>
                    <a:pt x="102735" y="4783"/>
                    <a:pt x="102798" y="4719"/>
                  </a:cubicBezTo>
                  <a:cubicBezTo>
                    <a:pt x="102862" y="4624"/>
                    <a:pt x="102830" y="4498"/>
                    <a:pt x="102735" y="4434"/>
                  </a:cubicBezTo>
                  <a:cubicBezTo>
                    <a:pt x="102699" y="4410"/>
                    <a:pt x="102658" y="4400"/>
                    <a:pt x="102617" y="4400"/>
                  </a:cubicBezTo>
                  <a:close/>
                  <a:moveTo>
                    <a:pt x="21494" y="5001"/>
                  </a:moveTo>
                  <a:cubicBezTo>
                    <a:pt x="21454" y="5001"/>
                    <a:pt x="21413" y="5012"/>
                    <a:pt x="21377" y="5036"/>
                  </a:cubicBezTo>
                  <a:lnTo>
                    <a:pt x="21345" y="5068"/>
                  </a:lnTo>
                  <a:cubicBezTo>
                    <a:pt x="21250" y="5131"/>
                    <a:pt x="21250" y="5258"/>
                    <a:pt x="21314" y="5353"/>
                  </a:cubicBezTo>
                  <a:cubicBezTo>
                    <a:pt x="21345" y="5384"/>
                    <a:pt x="21409" y="5416"/>
                    <a:pt x="21472" y="5416"/>
                  </a:cubicBezTo>
                  <a:cubicBezTo>
                    <a:pt x="21504" y="5416"/>
                    <a:pt x="21567" y="5416"/>
                    <a:pt x="21599" y="5384"/>
                  </a:cubicBezTo>
                  <a:lnTo>
                    <a:pt x="21630" y="5353"/>
                  </a:lnTo>
                  <a:cubicBezTo>
                    <a:pt x="21694" y="5289"/>
                    <a:pt x="21725" y="5163"/>
                    <a:pt x="21662" y="5068"/>
                  </a:cubicBezTo>
                  <a:cubicBezTo>
                    <a:pt x="21623" y="5028"/>
                    <a:pt x="21560" y="5001"/>
                    <a:pt x="21494" y="5001"/>
                  </a:cubicBezTo>
                  <a:close/>
                  <a:moveTo>
                    <a:pt x="104033" y="5416"/>
                  </a:moveTo>
                  <a:lnTo>
                    <a:pt x="103780" y="5733"/>
                  </a:lnTo>
                  <a:lnTo>
                    <a:pt x="103938" y="5574"/>
                  </a:lnTo>
                  <a:lnTo>
                    <a:pt x="103812" y="5733"/>
                  </a:lnTo>
                  <a:cubicBezTo>
                    <a:pt x="103843" y="5764"/>
                    <a:pt x="103907" y="5796"/>
                    <a:pt x="103938" y="5796"/>
                  </a:cubicBezTo>
                  <a:cubicBezTo>
                    <a:pt x="104002" y="5796"/>
                    <a:pt x="104065" y="5764"/>
                    <a:pt x="104097" y="5701"/>
                  </a:cubicBezTo>
                  <a:cubicBezTo>
                    <a:pt x="104160" y="5638"/>
                    <a:pt x="104160" y="5511"/>
                    <a:pt x="104065" y="5448"/>
                  </a:cubicBezTo>
                  <a:cubicBezTo>
                    <a:pt x="104065" y="5448"/>
                    <a:pt x="104033" y="5416"/>
                    <a:pt x="104033" y="5416"/>
                  </a:cubicBezTo>
                  <a:close/>
                  <a:moveTo>
                    <a:pt x="20217" y="6037"/>
                  </a:moveTo>
                  <a:cubicBezTo>
                    <a:pt x="20170" y="6037"/>
                    <a:pt x="20121" y="6053"/>
                    <a:pt x="20079" y="6081"/>
                  </a:cubicBezTo>
                  <a:cubicBezTo>
                    <a:pt x="19984" y="6176"/>
                    <a:pt x="19984" y="6303"/>
                    <a:pt x="20047" y="6366"/>
                  </a:cubicBezTo>
                  <a:cubicBezTo>
                    <a:pt x="20110" y="6429"/>
                    <a:pt x="20142" y="6429"/>
                    <a:pt x="20205" y="6429"/>
                  </a:cubicBezTo>
                  <a:cubicBezTo>
                    <a:pt x="20269" y="6429"/>
                    <a:pt x="20300" y="6429"/>
                    <a:pt x="20332" y="6398"/>
                  </a:cubicBezTo>
                  <a:lnTo>
                    <a:pt x="20364" y="6366"/>
                  </a:lnTo>
                  <a:cubicBezTo>
                    <a:pt x="20459" y="6303"/>
                    <a:pt x="20459" y="6176"/>
                    <a:pt x="20364" y="6113"/>
                  </a:cubicBezTo>
                  <a:cubicBezTo>
                    <a:pt x="20329" y="6060"/>
                    <a:pt x="20275" y="6037"/>
                    <a:pt x="20217" y="6037"/>
                  </a:cubicBezTo>
                  <a:close/>
                  <a:moveTo>
                    <a:pt x="105153" y="6417"/>
                  </a:moveTo>
                  <a:cubicBezTo>
                    <a:pt x="105098" y="6417"/>
                    <a:pt x="105036" y="6440"/>
                    <a:pt x="104983" y="6493"/>
                  </a:cubicBezTo>
                  <a:cubicBezTo>
                    <a:pt x="104920" y="6556"/>
                    <a:pt x="104920" y="6683"/>
                    <a:pt x="105015" y="6746"/>
                  </a:cubicBezTo>
                  <a:lnTo>
                    <a:pt x="105173" y="6651"/>
                  </a:lnTo>
                  <a:lnTo>
                    <a:pt x="105047" y="6778"/>
                  </a:lnTo>
                  <a:cubicBezTo>
                    <a:pt x="105078" y="6809"/>
                    <a:pt x="105142" y="6841"/>
                    <a:pt x="105173" y="6841"/>
                  </a:cubicBezTo>
                  <a:cubicBezTo>
                    <a:pt x="105237" y="6841"/>
                    <a:pt x="105300" y="6809"/>
                    <a:pt x="105332" y="6778"/>
                  </a:cubicBezTo>
                  <a:cubicBezTo>
                    <a:pt x="105395" y="6683"/>
                    <a:pt x="105395" y="6556"/>
                    <a:pt x="105300" y="6493"/>
                  </a:cubicBezTo>
                  <a:lnTo>
                    <a:pt x="105268" y="6461"/>
                  </a:lnTo>
                  <a:cubicBezTo>
                    <a:pt x="105240" y="6433"/>
                    <a:pt x="105199" y="6417"/>
                    <a:pt x="105153" y="6417"/>
                  </a:cubicBezTo>
                  <a:close/>
                  <a:moveTo>
                    <a:pt x="19061" y="7118"/>
                  </a:moveTo>
                  <a:cubicBezTo>
                    <a:pt x="19010" y="7118"/>
                    <a:pt x="18954" y="7142"/>
                    <a:pt x="18907" y="7189"/>
                  </a:cubicBezTo>
                  <a:lnTo>
                    <a:pt x="18875" y="7221"/>
                  </a:lnTo>
                  <a:cubicBezTo>
                    <a:pt x="18812" y="7284"/>
                    <a:pt x="18812" y="7411"/>
                    <a:pt x="18875" y="7474"/>
                  </a:cubicBezTo>
                  <a:cubicBezTo>
                    <a:pt x="18907" y="7538"/>
                    <a:pt x="18970" y="7538"/>
                    <a:pt x="19034" y="7538"/>
                  </a:cubicBezTo>
                  <a:cubicBezTo>
                    <a:pt x="19065" y="7538"/>
                    <a:pt x="19129" y="7538"/>
                    <a:pt x="19160" y="7506"/>
                  </a:cubicBezTo>
                  <a:lnTo>
                    <a:pt x="19192" y="7474"/>
                  </a:lnTo>
                  <a:cubicBezTo>
                    <a:pt x="19255" y="7379"/>
                    <a:pt x="19255" y="7253"/>
                    <a:pt x="19192" y="7189"/>
                  </a:cubicBezTo>
                  <a:cubicBezTo>
                    <a:pt x="19160" y="7142"/>
                    <a:pt x="19113" y="7118"/>
                    <a:pt x="19061" y="7118"/>
                  </a:cubicBezTo>
                  <a:close/>
                  <a:moveTo>
                    <a:pt x="106313" y="7554"/>
                  </a:moveTo>
                  <a:cubicBezTo>
                    <a:pt x="106266" y="7554"/>
                    <a:pt x="106218" y="7569"/>
                    <a:pt x="106187" y="7601"/>
                  </a:cubicBezTo>
                  <a:cubicBezTo>
                    <a:pt x="106092" y="7664"/>
                    <a:pt x="106092" y="7791"/>
                    <a:pt x="106155" y="7886"/>
                  </a:cubicBezTo>
                  <a:lnTo>
                    <a:pt x="106187" y="7918"/>
                  </a:lnTo>
                  <a:cubicBezTo>
                    <a:pt x="106250" y="7950"/>
                    <a:pt x="106282" y="7981"/>
                    <a:pt x="106345" y="7981"/>
                  </a:cubicBezTo>
                  <a:cubicBezTo>
                    <a:pt x="106377" y="7981"/>
                    <a:pt x="106440" y="7950"/>
                    <a:pt x="106472" y="7918"/>
                  </a:cubicBezTo>
                  <a:cubicBezTo>
                    <a:pt x="106535" y="7823"/>
                    <a:pt x="106567" y="7696"/>
                    <a:pt x="106472" y="7633"/>
                  </a:cubicBezTo>
                  <a:lnTo>
                    <a:pt x="106440" y="7601"/>
                  </a:lnTo>
                  <a:cubicBezTo>
                    <a:pt x="106408" y="7569"/>
                    <a:pt x="106361" y="7554"/>
                    <a:pt x="106313" y="7554"/>
                  </a:cubicBezTo>
                  <a:close/>
                  <a:moveTo>
                    <a:pt x="17948" y="8327"/>
                  </a:moveTo>
                  <a:cubicBezTo>
                    <a:pt x="17881" y="8327"/>
                    <a:pt x="17806" y="8354"/>
                    <a:pt x="17767" y="8393"/>
                  </a:cubicBezTo>
                  <a:cubicBezTo>
                    <a:pt x="17703" y="8488"/>
                    <a:pt x="17703" y="8615"/>
                    <a:pt x="17767" y="8678"/>
                  </a:cubicBezTo>
                  <a:cubicBezTo>
                    <a:pt x="17830" y="8710"/>
                    <a:pt x="17862" y="8741"/>
                    <a:pt x="17925" y="8741"/>
                  </a:cubicBezTo>
                  <a:cubicBezTo>
                    <a:pt x="17957" y="8741"/>
                    <a:pt x="18020" y="8710"/>
                    <a:pt x="18052" y="8646"/>
                  </a:cubicBezTo>
                  <a:lnTo>
                    <a:pt x="18083" y="8615"/>
                  </a:lnTo>
                  <a:cubicBezTo>
                    <a:pt x="18147" y="8551"/>
                    <a:pt x="18147" y="8425"/>
                    <a:pt x="18052" y="8361"/>
                  </a:cubicBezTo>
                  <a:cubicBezTo>
                    <a:pt x="18028" y="8337"/>
                    <a:pt x="17990" y="8327"/>
                    <a:pt x="17948" y="8327"/>
                  </a:cubicBezTo>
                  <a:close/>
                  <a:moveTo>
                    <a:pt x="107393" y="8747"/>
                  </a:moveTo>
                  <a:cubicBezTo>
                    <a:pt x="107349" y="8747"/>
                    <a:pt x="107303" y="8765"/>
                    <a:pt x="107264" y="8805"/>
                  </a:cubicBezTo>
                  <a:cubicBezTo>
                    <a:pt x="107200" y="8868"/>
                    <a:pt x="107169" y="8995"/>
                    <a:pt x="107232" y="9058"/>
                  </a:cubicBezTo>
                  <a:lnTo>
                    <a:pt x="107264" y="9090"/>
                  </a:lnTo>
                  <a:cubicBezTo>
                    <a:pt x="107295" y="9153"/>
                    <a:pt x="107359" y="9153"/>
                    <a:pt x="107390" y="9153"/>
                  </a:cubicBezTo>
                  <a:cubicBezTo>
                    <a:pt x="107454" y="9153"/>
                    <a:pt x="107485" y="9153"/>
                    <a:pt x="107549" y="9121"/>
                  </a:cubicBezTo>
                  <a:cubicBezTo>
                    <a:pt x="107612" y="9058"/>
                    <a:pt x="107612" y="8900"/>
                    <a:pt x="107549" y="8836"/>
                  </a:cubicBezTo>
                  <a:cubicBezTo>
                    <a:pt x="107512" y="8781"/>
                    <a:pt x="107454" y="8747"/>
                    <a:pt x="107393" y="8747"/>
                  </a:cubicBezTo>
                  <a:close/>
                  <a:moveTo>
                    <a:pt x="16894" y="9552"/>
                  </a:moveTo>
                  <a:cubicBezTo>
                    <a:pt x="16842" y="9552"/>
                    <a:pt x="16788" y="9576"/>
                    <a:pt x="16753" y="9628"/>
                  </a:cubicBezTo>
                  <a:lnTo>
                    <a:pt x="16722" y="9660"/>
                  </a:lnTo>
                  <a:cubicBezTo>
                    <a:pt x="16658" y="9755"/>
                    <a:pt x="16658" y="9881"/>
                    <a:pt x="16753" y="9945"/>
                  </a:cubicBezTo>
                  <a:cubicBezTo>
                    <a:pt x="16785" y="9976"/>
                    <a:pt x="16817" y="9976"/>
                    <a:pt x="16880" y="9976"/>
                  </a:cubicBezTo>
                  <a:cubicBezTo>
                    <a:pt x="16943" y="9976"/>
                    <a:pt x="17007" y="9945"/>
                    <a:pt x="17038" y="9881"/>
                  </a:cubicBezTo>
                  <a:cubicBezTo>
                    <a:pt x="17133" y="9786"/>
                    <a:pt x="17102" y="9660"/>
                    <a:pt x="17007" y="9596"/>
                  </a:cubicBezTo>
                  <a:cubicBezTo>
                    <a:pt x="16978" y="9568"/>
                    <a:pt x="16937" y="9552"/>
                    <a:pt x="16894" y="9552"/>
                  </a:cubicBezTo>
                  <a:close/>
                  <a:moveTo>
                    <a:pt x="108416" y="10027"/>
                  </a:moveTo>
                  <a:cubicBezTo>
                    <a:pt x="108369" y="10027"/>
                    <a:pt x="108320" y="10043"/>
                    <a:pt x="108277" y="10071"/>
                  </a:cubicBezTo>
                  <a:cubicBezTo>
                    <a:pt x="108214" y="10135"/>
                    <a:pt x="108182" y="10261"/>
                    <a:pt x="108245" y="10325"/>
                  </a:cubicBezTo>
                  <a:lnTo>
                    <a:pt x="108277" y="10356"/>
                  </a:lnTo>
                  <a:cubicBezTo>
                    <a:pt x="108309" y="10420"/>
                    <a:pt x="108372" y="10451"/>
                    <a:pt x="108404" y="10451"/>
                  </a:cubicBezTo>
                  <a:cubicBezTo>
                    <a:pt x="108467" y="10451"/>
                    <a:pt x="108499" y="10420"/>
                    <a:pt x="108530" y="10388"/>
                  </a:cubicBezTo>
                  <a:cubicBezTo>
                    <a:pt x="108625" y="10325"/>
                    <a:pt x="108625" y="10198"/>
                    <a:pt x="108562" y="10103"/>
                  </a:cubicBezTo>
                  <a:cubicBezTo>
                    <a:pt x="108527" y="10051"/>
                    <a:pt x="108473" y="10027"/>
                    <a:pt x="108416" y="10027"/>
                  </a:cubicBezTo>
                  <a:close/>
                  <a:moveTo>
                    <a:pt x="15950" y="10879"/>
                  </a:moveTo>
                  <a:cubicBezTo>
                    <a:pt x="15881" y="10879"/>
                    <a:pt x="15813" y="10928"/>
                    <a:pt x="15772" y="10990"/>
                  </a:cubicBezTo>
                  <a:cubicBezTo>
                    <a:pt x="15708" y="11053"/>
                    <a:pt x="15708" y="11180"/>
                    <a:pt x="15803" y="11243"/>
                  </a:cubicBezTo>
                  <a:cubicBezTo>
                    <a:pt x="15835" y="11275"/>
                    <a:pt x="15898" y="11275"/>
                    <a:pt x="15930" y="11275"/>
                  </a:cubicBezTo>
                  <a:cubicBezTo>
                    <a:pt x="15993" y="11275"/>
                    <a:pt x="16057" y="11275"/>
                    <a:pt x="16088" y="11211"/>
                  </a:cubicBezTo>
                  <a:lnTo>
                    <a:pt x="16120" y="11180"/>
                  </a:lnTo>
                  <a:cubicBezTo>
                    <a:pt x="16183" y="11085"/>
                    <a:pt x="16152" y="10990"/>
                    <a:pt x="16057" y="10926"/>
                  </a:cubicBezTo>
                  <a:cubicBezTo>
                    <a:pt x="16024" y="10893"/>
                    <a:pt x="15987" y="10879"/>
                    <a:pt x="15950" y="10879"/>
                  </a:cubicBezTo>
                  <a:close/>
                  <a:moveTo>
                    <a:pt x="109334" y="11368"/>
                  </a:moveTo>
                  <a:cubicBezTo>
                    <a:pt x="109298" y="11368"/>
                    <a:pt x="109261" y="11379"/>
                    <a:pt x="109227" y="11401"/>
                  </a:cubicBezTo>
                  <a:cubicBezTo>
                    <a:pt x="109132" y="11465"/>
                    <a:pt x="109100" y="11560"/>
                    <a:pt x="109164" y="11655"/>
                  </a:cubicBezTo>
                  <a:lnTo>
                    <a:pt x="109195" y="11686"/>
                  </a:lnTo>
                  <a:cubicBezTo>
                    <a:pt x="109227" y="11750"/>
                    <a:pt x="109290" y="11781"/>
                    <a:pt x="109354" y="11781"/>
                  </a:cubicBezTo>
                  <a:cubicBezTo>
                    <a:pt x="109385" y="11781"/>
                    <a:pt x="109417" y="11781"/>
                    <a:pt x="109449" y="11750"/>
                  </a:cubicBezTo>
                  <a:cubicBezTo>
                    <a:pt x="109544" y="11686"/>
                    <a:pt x="109575" y="11591"/>
                    <a:pt x="109512" y="11496"/>
                  </a:cubicBezTo>
                  <a:lnTo>
                    <a:pt x="109480" y="11465"/>
                  </a:lnTo>
                  <a:cubicBezTo>
                    <a:pt x="109460" y="11403"/>
                    <a:pt x="109400" y="11368"/>
                    <a:pt x="109334" y="11368"/>
                  </a:cubicBezTo>
                  <a:close/>
                  <a:moveTo>
                    <a:pt x="15061" y="12255"/>
                  </a:moveTo>
                  <a:cubicBezTo>
                    <a:pt x="14993" y="12255"/>
                    <a:pt x="14926" y="12290"/>
                    <a:pt x="14885" y="12351"/>
                  </a:cubicBezTo>
                  <a:cubicBezTo>
                    <a:pt x="14822" y="12446"/>
                    <a:pt x="14853" y="12573"/>
                    <a:pt x="14948" y="12636"/>
                  </a:cubicBezTo>
                  <a:cubicBezTo>
                    <a:pt x="14980" y="12636"/>
                    <a:pt x="15043" y="12668"/>
                    <a:pt x="15075" y="12668"/>
                  </a:cubicBezTo>
                  <a:cubicBezTo>
                    <a:pt x="15138" y="12668"/>
                    <a:pt x="15202" y="12636"/>
                    <a:pt x="15233" y="12573"/>
                  </a:cubicBezTo>
                  <a:cubicBezTo>
                    <a:pt x="15233" y="12573"/>
                    <a:pt x="15265" y="12510"/>
                    <a:pt x="15265" y="12510"/>
                  </a:cubicBezTo>
                  <a:cubicBezTo>
                    <a:pt x="15297" y="12446"/>
                    <a:pt x="15265" y="12320"/>
                    <a:pt x="15170" y="12288"/>
                  </a:cubicBezTo>
                  <a:cubicBezTo>
                    <a:pt x="15136" y="12266"/>
                    <a:pt x="15099" y="12255"/>
                    <a:pt x="15061" y="12255"/>
                  </a:cubicBezTo>
                  <a:close/>
                  <a:moveTo>
                    <a:pt x="110126" y="12751"/>
                  </a:moveTo>
                  <a:cubicBezTo>
                    <a:pt x="110100" y="12751"/>
                    <a:pt x="110074" y="12755"/>
                    <a:pt x="110050" y="12763"/>
                  </a:cubicBezTo>
                  <a:cubicBezTo>
                    <a:pt x="109955" y="12827"/>
                    <a:pt x="109924" y="12953"/>
                    <a:pt x="109987" y="13048"/>
                  </a:cubicBezTo>
                  <a:lnTo>
                    <a:pt x="110019" y="13080"/>
                  </a:lnTo>
                  <a:cubicBezTo>
                    <a:pt x="110050" y="13143"/>
                    <a:pt x="110114" y="13175"/>
                    <a:pt x="110177" y="13175"/>
                  </a:cubicBezTo>
                  <a:cubicBezTo>
                    <a:pt x="110209" y="13175"/>
                    <a:pt x="110240" y="13175"/>
                    <a:pt x="110272" y="13143"/>
                  </a:cubicBezTo>
                  <a:cubicBezTo>
                    <a:pt x="110367" y="13112"/>
                    <a:pt x="110399" y="12985"/>
                    <a:pt x="110367" y="12890"/>
                  </a:cubicBezTo>
                  <a:lnTo>
                    <a:pt x="110335" y="12858"/>
                  </a:lnTo>
                  <a:cubicBezTo>
                    <a:pt x="110288" y="12787"/>
                    <a:pt x="110205" y="12751"/>
                    <a:pt x="110126" y="12751"/>
                  </a:cubicBezTo>
                  <a:close/>
                  <a:moveTo>
                    <a:pt x="14294" y="13688"/>
                  </a:moveTo>
                  <a:cubicBezTo>
                    <a:pt x="14220" y="13688"/>
                    <a:pt x="14148" y="13740"/>
                    <a:pt x="14125" y="13808"/>
                  </a:cubicBezTo>
                  <a:cubicBezTo>
                    <a:pt x="14061" y="13903"/>
                    <a:pt x="14093" y="14030"/>
                    <a:pt x="14188" y="14062"/>
                  </a:cubicBezTo>
                  <a:cubicBezTo>
                    <a:pt x="14220" y="14093"/>
                    <a:pt x="14251" y="14093"/>
                    <a:pt x="14283" y="14093"/>
                  </a:cubicBezTo>
                  <a:cubicBezTo>
                    <a:pt x="14378" y="14093"/>
                    <a:pt x="14442" y="14062"/>
                    <a:pt x="14473" y="13998"/>
                  </a:cubicBezTo>
                  <a:cubicBezTo>
                    <a:pt x="14473" y="13967"/>
                    <a:pt x="14473" y="13935"/>
                    <a:pt x="14473" y="13935"/>
                  </a:cubicBezTo>
                  <a:cubicBezTo>
                    <a:pt x="14537" y="13840"/>
                    <a:pt x="14473" y="13745"/>
                    <a:pt x="14378" y="13713"/>
                  </a:cubicBezTo>
                  <a:cubicBezTo>
                    <a:pt x="14352" y="13696"/>
                    <a:pt x="14323" y="13688"/>
                    <a:pt x="14294" y="13688"/>
                  </a:cubicBezTo>
                  <a:close/>
                  <a:moveTo>
                    <a:pt x="110895" y="14194"/>
                  </a:moveTo>
                  <a:cubicBezTo>
                    <a:pt x="110866" y="14194"/>
                    <a:pt x="110837" y="14202"/>
                    <a:pt x="110810" y="14220"/>
                  </a:cubicBezTo>
                  <a:cubicBezTo>
                    <a:pt x="110715" y="14252"/>
                    <a:pt x="110684" y="14378"/>
                    <a:pt x="110715" y="14473"/>
                  </a:cubicBezTo>
                  <a:lnTo>
                    <a:pt x="110747" y="14505"/>
                  </a:lnTo>
                  <a:cubicBezTo>
                    <a:pt x="110779" y="14568"/>
                    <a:pt x="110842" y="14632"/>
                    <a:pt x="110905" y="14632"/>
                  </a:cubicBezTo>
                  <a:cubicBezTo>
                    <a:pt x="110937" y="14632"/>
                    <a:pt x="110969" y="14632"/>
                    <a:pt x="111000" y="14600"/>
                  </a:cubicBezTo>
                  <a:cubicBezTo>
                    <a:pt x="111096" y="14568"/>
                    <a:pt x="111159" y="14442"/>
                    <a:pt x="111096" y="14347"/>
                  </a:cubicBezTo>
                  <a:lnTo>
                    <a:pt x="111096" y="14315"/>
                  </a:lnTo>
                  <a:cubicBezTo>
                    <a:pt x="111050" y="14246"/>
                    <a:pt x="110971" y="14194"/>
                    <a:pt x="110895" y="14194"/>
                  </a:cubicBezTo>
                  <a:close/>
                  <a:moveTo>
                    <a:pt x="13660" y="15162"/>
                  </a:moveTo>
                  <a:cubicBezTo>
                    <a:pt x="13575" y="15162"/>
                    <a:pt x="13480" y="15219"/>
                    <a:pt x="13428" y="15297"/>
                  </a:cubicBezTo>
                  <a:cubicBezTo>
                    <a:pt x="13396" y="15392"/>
                    <a:pt x="13428" y="15518"/>
                    <a:pt x="13555" y="15550"/>
                  </a:cubicBezTo>
                  <a:lnTo>
                    <a:pt x="13618" y="15550"/>
                  </a:lnTo>
                  <a:cubicBezTo>
                    <a:pt x="13713" y="15550"/>
                    <a:pt x="13776" y="15518"/>
                    <a:pt x="13808" y="15455"/>
                  </a:cubicBezTo>
                  <a:lnTo>
                    <a:pt x="13808" y="15392"/>
                  </a:lnTo>
                  <a:cubicBezTo>
                    <a:pt x="13871" y="15297"/>
                    <a:pt x="13808" y="15202"/>
                    <a:pt x="13713" y="15170"/>
                  </a:cubicBezTo>
                  <a:cubicBezTo>
                    <a:pt x="13696" y="15164"/>
                    <a:pt x="13678" y="15162"/>
                    <a:pt x="13660" y="15162"/>
                  </a:cubicBezTo>
                  <a:close/>
                  <a:moveTo>
                    <a:pt x="111546" y="15697"/>
                  </a:moveTo>
                  <a:cubicBezTo>
                    <a:pt x="111522" y="15697"/>
                    <a:pt x="111498" y="15701"/>
                    <a:pt x="111476" y="15708"/>
                  </a:cubicBezTo>
                  <a:cubicBezTo>
                    <a:pt x="111349" y="15740"/>
                    <a:pt x="111317" y="15867"/>
                    <a:pt x="111349" y="15962"/>
                  </a:cubicBezTo>
                  <a:lnTo>
                    <a:pt x="111381" y="15993"/>
                  </a:lnTo>
                  <a:cubicBezTo>
                    <a:pt x="111412" y="16057"/>
                    <a:pt x="111476" y="16120"/>
                    <a:pt x="111539" y="16120"/>
                  </a:cubicBezTo>
                  <a:cubicBezTo>
                    <a:pt x="111571" y="16120"/>
                    <a:pt x="111602" y="16120"/>
                    <a:pt x="111602" y="16088"/>
                  </a:cubicBezTo>
                  <a:cubicBezTo>
                    <a:pt x="111729" y="16057"/>
                    <a:pt x="111761" y="15930"/>
                    <a:pt x="111729" y="15835"/>
                  </a:cubicBezTo>
                  <a:cubicBezTo>
                    <a:pt x="111705" y="15738"/>
                    <a:pt x="111625" y="15697"/>
                    <a:pt x="111546" y="15697"/>
                  </a:cubicBezTo>
                  <a:close/>
                  <a:moveTo>
                    <a:pt x="13072" y="16652"/>
                  </a:moveTo>
                  <a:cubicBezTo>
                    <a:pt x="12984" y="16652"/>
                    <a:pt x="12885" y="16735"/>
                    <a:pt x="12858" y="16817"/>
                  </a:cubicBezTo>
                  <a:cubicBezTo>
                    <a:pt x="12826" y="16912"/>
                    <a:pt x="12858" y="17038"/>
                    <a:pt x="12985" y="17070"/>
                  </a:cubicBezTo>
                  <a:lnTo>
                    <a:pt x="13048" y="17070"/>
                  </a:lnTo>
                  <a:cubicBezTo>
                    <a:pt x="13111" y="17070"/>
                    <a:pt x="13206" y="17038"/>
                    <a:pt x="13238" y="16943"/>
                  </a:cubicBezTo>
                  <a:lnTo>
                    <a:pt x="13238" y="16912"/>
                  </a:lnTo>
                  <a:cubicBezTo>
                    <a:pt x="13270" y="16785"/>
                    <a:pt x="13206" y="16690"/>
                    <a:pt x="13111" y="16658"/>
                  </a:cubicBezTo>
                  <a:cubicBezTo>
                    <a:pt x="13099" y="16654"/>
                    <a:pt x="13085" y="16652"/>
                    <a:pt x="13072" y="16652"/>
                  </a:cubicBezTo>
                  <a:close/>
                  <a:moveTo>
                    <a:pt x="112078" y="17220"/>
                  </a:moveTo>
                  <a:cubicBezTo>
                    <a:pt x="112058" y="17220"/>
                    <a:pt x="112036" y="17223"/>
                    <a:pt x="112014" y="17228"/>
                  </a:cubicBezTo>
                  <a:cubicBezTo>
                    <a:pt x="111919" y="17260"/>
                    <a:pt x="111856" y="17387"/>
                    <a:pt x="111887" y="17482"/>
                  </a:cubicBezTo>
                  <a:lnTo>
                    <a:pt x="111919" y="17514"/>
                  </a:lnTo>
                  <a:cubicBezTo>
                    <a:pt x="111919" y="17609"/>
                    <a:pt x="111982" y="17640"/>
                    <a:pt x="112077" y="17640"/>
                  </a:cubicBezTo>
                  <a:lnTo>
                    <a:pt x="112141" y="17640"/>
                  </a:lnTo>
                  <a:cubicBezTo>
                    <a:pt x="112236" y="17609"/>
                    <a:pt x="112299" y="17482"/>
                    <a:pt x="112267" y="17355"/>
                  </a:cubicBezTo>
                  <a:cubicBezTo>
                    <a:pt x="112241" y="17277"/>
                    <a:pt x="112172" y="17220"/>
                    <a:pt x="112078" y="17220"/>
                  </a:cubicBezTo>
                  <a:close/>
                  <a:moveTo>
                    <a:pt x="12584" y="18202"/>
                  </a:moveTo>
                  <a:cubicBezTo>
                    <a:pt x="12499" y="18202"/>
                    <a:pt x="12409" y="18259"/>
                    <a:pt x="12383" y="18337"/>
                  </a:cubicBezTo>
                  <a:lnTo>
                    <a:pt x="12383" y="18369"/>
                  </a:lnTo>
                  <a:cubicBezTo>
                    <a:pt x="12351" y="18495"/>
                    <a:pt x="12415" y="18590"/>
                    <a:pt x="12510" y="18622"/>
                  </a:cubicBezTo>
                  <a:lnTo>
                    <a:pt x="12573" y="18622"/>
                  </a:lnTo>
                  <a:cubicBezTo>
                    <a:pt x="12668" y="18622"/>
                    <a:pt x="12731" y="18559"/>
                    <a:pt x="12763" y="18495"/>
                  </a:cubicBezTo>
                  <a:lnTo>
                    <a:pt x="12763" y="18432"/>
                  </a:lnTo>
                  <a:cubicBezTo>
                    <a:pt x="12795" y="18337"/>
                    <a:pt x="12731" y="18210"/>
                    <a:pt x="12636" y="18210"/>
                  </a:cubicBezTo>
                  <a:cubicBezTo>
                    <a:pt x="12620" y="18205"/>
                    <a:pt x="12602" y="18202"/>
                    <a:pt x="12584" y="18202"/>
                  </a:cubicBezTo>
                  <a:close/>
                  <a:moveTo>
                    <a:pt x="112457" y="18780"/>
                  </a:moveTo>
                  <a:cubicBezTo>
                    <a:pt x="112362" y="18812"/>
                    <a:pt x="112299" y="18939"/>
                    <a:pt x="112331" y="19034"/>
                  </a:cubicBezTo>
                  <a:lnTo>
                    <a:pt x="112331" y="19065"/>
                  </a:lnTo>
                  <a:cubicBezTo>
                    <a:pt x="112362" y="19160"/>
                    <a:pt x="112426" y="19192"/>
                    <a:pt x="112521" y="19192"/>
                  </a:cubicBezTo>
                  <a:lnTo>
                    <a:pt x="112552" y="19192"/>
                  </a:lnTo>
                  <a:cubicBezTo>
                    <a:pt x="112679" y="19160"/>
                    <a:pt x="112742" y="19034"/>
                    <a:pt x="112711" y="18939"/>
                  </a:cubicBezTo>
                  <a:cubicBezTo>
                    <a:pt x="112679" y="18844"/>
                    <a:pt x="112584" y="18780"/>
                    <a:pt x="112457" y="18780"/>
                  </a:cubicBezTo>
                  <a:close/>
                  <a:moveTo>
                    <a:pt x="12208" y="19788"/>
                  </a:moveTo>
                  <a:cubicBezTo>
                    <a:pt x="12106" y="19788"/>
                    <a:pt x="12030" y="19874"/>
                    <a:pt x="12003" y="19984"/>
                  </a:cubicBezTo>
                  <a:cubicBezTo>
                    <a:pt x="12003" y="20079"/>
                    <a:pt x="12066" y="20174"/>
                    <a:pt x="12161" y="20205"/>
                  </a:cubicBezTo>
                  <a:lnTo>
                    <a:pt x="12193" y="20205"/>
                  </a:lnTo>
                  <a:cubicBezTo>
                    <a:pt x="12288" y="20205"/>
                    <a:pt x="12383" y="20142"/>
                    <a:pt x="12415" y="20047"/>
                  </a:cubicBezTo>
                  <a:lnTo>
                    <a:pt x="12415" y="20015"/>
                  </a:lnTo>
                  <a:cubicBezTo>
                    <a:pt x="12415" y="19889"/>
                    <a:pt x="12351" y="19825"/>
                    <a:pt x="12256" y="19794"/>
                  </a:cubicBezTo>
                  <a:cubicBezTo>
                    <a:pt x="12240" y="19790"/>
                    <a:pt x="12224" y="19788"/>
                    <a:pt x="12208" y="19788"/>
                  </a:cubicBezTo>
                  <a:close/>
                  <a:moveTo>
                    <a:pt x="112806" y="20364"/>
                  </a:moveTo>
                  <a:cubicBezTo>
                    <a:pt x="112711" y="20395"/>
                    <a:pt x="112647" y="20490"/>
                    <a:pt x="112647" y="20617"/>
                  </a:cubicBezTo>
                  <a:lnTo>
                    <a:pt x="112647" y="20649"/>
                  </a:lnTo>
                  <a:cubicBezTo>
                    <a:pt x="112679" y="20744"/>
                    <a:pt x="112742" y="20807"/>
                    <a:pt x="112837" y="20807"/>
                  </a:cubicBezTo>
                  <a:cubicBezTo>
                    <a:pt x="112869" y="20807"/>
                    <a:pt x="112869" y="20807"/>
                    <a:pt x="112869" y="20775"/>
                  </a:cubicBezTo>
                  <a:cubicBezTo>
                    <a:pt x="112996" y="20775"/>
                    <a:pt x="113059" y="20649"/>
                    <a:pt x="113027" y="20554"/>
                  </a:cubicBezTo>
                  <a:cubicBezTo>
                    <a:pt x="113027" y="20427"/>
                    <a:pt x="112932" y="20364"/>
                    <a:pt x="112806" y="20364"/>
                  </a:cubicBezTo>
                  <a:close/>
                  <a:moveTo>
                    <a:pt x="11923" y="21403"/>
                  </a:moveTo>
                  <a:cubicBezTo>
                    <a:pt x="11821" y="21403"/>
                    <a:pt x="11750" y="21489"/>
                    <a:pt x="11750" y="21599"/>
                  </a:cubicBezTo>
                  <a:cubicBezTo>
                    <a:pt x="11718" y="21694"/>
                    <a:pt x="11813" y="21789"/>
                    <a:pt x="11908" y="21820"/>
                  </a:cubicBezTo>
                  <a:lnTo>
                    <a:pt x="11940" y="21820"/>
                  </a:lnTo>
                  <a:cubicBezTo>
                    <a:pt x="12035" y="21820"/>
                    <a:pt x="12130" y="21725"/>
                    <a:pt x="12130" y="21630"/>
                  </a:cubicBezTo>
                  <a:lnTo>
                    <a:pt x="12130" y="21599"/>
                  </a:lnTo>
                  <a:cubicBezTo>
                    <a:pt x="12161" y="21504"/>
                    <a:pt x="12066" y="21409"/>
                    <a:pt x="11971" y="21409"/>
                  </a:cubicBezTo>
                  <a:cubicBezTo>
                    <a:pt x="11955" y="21405"/>
                    <a:pt x="11939" y="21403"/>
                    <a:pt x="11923" y="21403"/>
                  </a:cubicBezTo>
                  <a:close/>
                  <a:moveTo>
                    <a:pt x="113059" y="21979"/>
                  </a:moveTo>
                  <a:cubicBezTo>
                    <a:pt x="112932" y="22010"/>
                    <a:pt x="112869" y="22105"/>
                    <a:pt x="112869" y="22201"/>
                  </a:cubicBezTo>
                  <a:lnTo>
                    <a:pt x="112869" y="22232"/>
                  </a:lnTo>
                  <a:cubicBezTo>
                    <a:pt x="112901" y="22327"/>
                    <a:pt x="112996" y="22422"/>
                    <a:pt x="113091" y="22422"/>
                  </a:cubicBezTo>
                  <a:cubicBezTo>
                    <a:pt x="113217" y="22391"/>
                    <a:pt x="113281" y="22296"/>
                    <a:pt x="113281" y="22201"/>
                  </a:cubicBezTo>
                  <a:lnTo>
                    <a:pt x="113281" y="22169"/>
                  </a:lnTo>
                  <a:cubicBezTo>
                    <a:pt x="113249" y="22042"/>
                    <a:pt x="113154" y="21979"/>
                    <a:pt x="113059" y="21979"/>
                  </a:cubicBezTo>
                  <a:close/>
                  <a:moveTo>
                    <a:pt x="11813" y="22992"/>
                  </a:moveTo>
                  <a:cubicBezTo>
                    <a:pt x="11686" y="22992"/>
                    <a:pt x="11591" y="23087"/>
                    <a:pt x="11591" y="23214"/>
                  </a:cubicBezTo>
                  <a:lnTo>
                    <a:pt x="11971" y="23214"/>
                  </a:lnTo>
                  <a:cubicBezTo>
                    <a:pt x="12003" y="23087"/>
                    <a:pt x="11908" y="23024"/>
                    <a:pt x="11813" y="22992"/>
                  </a:cubicBezTo>
                  <a:close/>
                  <a:moveTo>
                    <a:pt x="113186" y="23594"/>
                  </a:moveTo>
                  <a:cubicBezTo>
                    <a:pt x="113091" y="23594"/>
                    <a:pt x="112996" y="23689"/>
                    <a:pt x="112996" y="23784"/>
                  </a:cubicBezTo>
                  <a:lnTo>
                    <a:pt x="112996" y="23847"/>
                  </a:lnTo>
                  <a:cubicBezTo>
                    <a:pt x="112996" y="23942"/>
                    <a:pt x="113091" y="24006"/>
                    <a:pt x="113186" y="24006"/>
                  </a:cubicBezTo>
                  <a:lnTo>
                    <a:pt x="113217" y="24006"/>
                  </a:lnTo>
                  <a:cubicBezTo>
                    <a:pt x="113312" y="24006"/>
                    <a:pt x="113407" y="23911"/>
                    <a:pt x="113407" y="23784"/>
                  </a:cubicBezTo>
                  <a:cubicBezTo>
                    <a:pt x="113407" y="23689"/>
                    <a:pt x="113312" y="23594"/>
                    <a:pt x="113186" y="23594"/>
                  </a:cubicBezTo>
                  <a:close/>
                  <a:moveTo>
                    <a:pt x="11718" y="24607"/>
                  </a:moveTo>
                  <a:cubicBezTo>
                    <a:pt x="11623" y="24607"/>
                    <a:pt x="11528" y="24702"/>
                    <a:pt x="11528" y="24797"/>
                  </a:cubicBezTo>
                  <a:lnTo>
                    <a:pt x="11528" y="24861"/>
                  </a:lnTo>
                  <a:cubicBezTo>
                    <a:pt x="11528" y="24956"/>
                    <a:pt x="11623" y="25051"/>
                    <a:pt x="11718" y="25051"/>
                  </a:cubicBezTo>
                  <a:cubicBezTo>
                    <a:pt x="11845" y="25051"/>
                    <a:pt x="11940" y="24956"/>
                    <a:pt x="11940" y="24861"/>
                  </a:cubicBezTo>
                  <a:lnTo>
                    <a:pt x="11940" y="24797"/>
                  </a:lnTo>
                  <a:cubicBezTo>
                    <a:pt x="11940" y="24702"/>
                    <a:pt x="11845" y="24607"/>
                    <a:pt x="11718" y="24607"/>
                  </a:cubicBezTo>
                  <a:close/>
                  <a:moveTo>
                    <a:pt x="113217" y="25209"/>
                  </a:moveTo>
                  <a:cubicBezTo>
                    <a:pt x="113122" y="25209"/>
                    <a:pt x="113027" y="25304"/>
                    <a:pt x="113027" y="25431"/>
                  </a:cubicBezTo>
                  <a:lnTo>
                    <a:pt x="113027" y="25462"/>
                  </a:lnTo>
                  <a:cubicBezTo>
                    <a:pt x="113027" y="25557"/>
                    <a:pt x="113122" y="25652"/>
                    <a:pt x="113217" y="25652"/>
                  </a:cubicBezTo>
                  <a:cubicBezTo>
                    <a:pt x="113344" y="25652"/>
                    <a:pt x="113407" y="25557"/>
                    <a:pt x="113407" y="25462"/>
                  </a:cubicBezTo>
                  <a:lnTo>
                    <a:pt x="113407" y="25431"/>
                  </a:lnTo>
                  <a:cubicBezTo>
                    <a:pt x="113407" y="25304"/>
                    <a:pt x="113312" y="25209"/>
                    <a:pt x="113217" y="25209"/>
                  </a:cubicBezTo>
                  <a:close/>
                  <a:moveTo>
                    <a:pt x="11718" y="26222"/>
                  </a:moveTo>
                  <a:cubicBezTo>
                    <a:pt x="11623" y="26222"/>
                    <a:pt x="11528" y="26317"/>
                    <a:pt x="11528" y="26444"/>
                  </a:cubicBezTo>
                  <a:lnTo>
                    <a:pt x="11528" y="26476"/>
                  </a:lnTo>
                  <a:cubicBezTo>
                    <a:pt x="11528" y="26571"/>
                    <a:pt x="11623" y="26666"/>
                    <a:pt x="11718" y="26666"/>
                  </a:cubicBezTo>
                  <a:cubicBezTo>
                    <a:pt x="11845" y="26666"/>
                    <a:pt x="11940" y="26571"/>
                    <a:pt x="11940" y="26476"/>
                  </a:cubicBezTo>
                  <a:lnTo>
                    <a:pt x="11940" y="26444"/>
                  </a:lnTo>
                  <a:cubicBezTo>
                    <a:pt x="11940" y="26317"/>
                    <a:pt x="11845" y="26222"/>
                    <a:pt x="11718" y="26222"/>
                  </a:cubicBezTo>
                  <a:close/>
                  <a:moveTo>
                    <a:pt x="113217" y="26856"/>
                  </a:moveTo>
                  <a:cubicBezTo>
                    <a:pt x="113122" y="26856"/>
                    <a:pt x="113027" y="26919"/>
                    <a:pt x="113027" y="27046"/>
                  </a:cubicBezTo>
                  <a:lnTo>
                    <a:pt x="113027" y="27078"/>
                  </a:lnTo>
                  <a:cubicBezTo>
                    <a:pt x="113027" y="27204"/>
                    <a:pt x="113122" y="27268"/>
                    <a:pt x="113217" y="27268"/>
                  </a:cubicBezTo>
                  <a:cubicBezTo>
                    <a:pt x="113344" y="27268"/>
                    <a:pt x="113439" y="27204"/>
                    <a:pt x="113439" y="27078"/>
                  </a:cubicBezTo>
                  <a:lnTo>
                    <a:pt x="113439" y="27046"/>
                  </a:lnTo>
                  <a:cubicBezTo>
                    <a:pt x="113439" y="26919"/>
                    <a:pt x="113344" y="26856"/>
                    <a:pt x="113217" y="26856"/>
                  </a:cubicBezTo>
                  <a:close/>
                  <a:moveTo>
                    <a:pt x="11718" y="27869"/>
                  </a:moveTo>
                  <a:cubicBezTo>
                    <a:pt x="11623" y="27869"/>
                    <a:pt x="11528" y="27933"/>
                    <a:pt x="11528" y="28059"/>
                  </a:cubicBezTo>
                  <a:lnTo>
                    <a:pt x="11528" y="28091"/>
                  </a:lnTo>
                  <a:cubicBezTo>
                    <a:pt x="11528" y="28218"/>
                    <a:pt x="11623" y="28281"/>
                    <a:pt x="11718" y="28281"/>
                  </a:cubicBezTo>
                  <a:cubicBezTo>
                    <a:pt x="11845" y="28281"/>
                    <a:pt x="11940" y="28218"/>
                    <a:pt x="11940" y="28091"/>
                  </a:cubicBezTo>
                  <a:lnTo>
                    <a:pt x="11940" y="28059"/>
                  </a:lnTo>
                  <a:cubicBezTo>
                    <a:pt x="11940" y="27933"/>
                    <a:pt x="11845" y="27869"/>
                    <a:pt x="11718" y="27869"/>
                  </a:cubicBezTo>
                  <a:close/>
                  <a:moveTo>
                    <a:pt x="113249" y="28471"/>
                  </a:moveTo>
                  <a:cubicBezTo>
                    <a:pt x="113122" y="28471"/>
                    <a:pt x="113027" y="28566"/>
                    <a:pt x="113027" y="28661"/>
                  </a:cubicBezTo>
                  <a:lnTo>
                    <a:pt x="113027" y="28693"/>
                  </a:lnTo>
                  <a:cubicBezTo>
                    <a:pt x="113027" y="28819"/>
                    <a:pt x="113122" y="28883"/>
                    <a:pt x="113249" y="28883"/>
                  </a:cubicBezTo>
                  <a:cubicBezTo>
                    <a:pt x="113344" y="28883"/>
                    <a:pt x="113439" y="28788"/>
                    <a:pt x="113439" y="28661"/>
                  </a:cubicBezTo>
                  <a:cubicBezTo>
                    <a:pt x="113439" y="28566"/>
                    <a:pt x="113344" y="28471"/>
                    <a:pt x="113249" y="28471"/>
                  </a:cubicBezTo>
                  <a:close/>
                  <a:moveTo>
                    <a:pt x="11718" y="29484"/>
                  </a:moveTo>
                  <a:cubicBezTo>
                    <a:pt x="11623" y="29484"/>
                    <a:pt x="11528" y="29611"/>
                    <a:pt x="11528" y="29706"/>
                  </a:cubicBezTo>
                  <a:cubicBezTo>
                    <a:pt x="11528" y="29833"/>
                    <a:pt x="11623" y="29928"/>
                    <a:pt x="11718" y="29928"/>
                  </a:cubicBezTo>
                  <a:cubicBezTo>
                    <a:pt x="11845" y="29928"/>
                    <a:pt x="11940" y="29833"/>
                    <a:pt x="11940" y="29706"/>
                  </a:cubicBezTo>
                  <a:lnTo>
                    <a:pt x="11940" y="29674"/>
                  </a:lnTo>
                  <a:cubicBezTo>
                    <a:pt x="11940" y="29579"/>
                    <a:pt x="11845" y="29484"/>
                    <a:pt x="11718" y="29484"/>
                  </a:cubicBezTo>
                  <a:close/>
                  <a:moveTo>
                    <a:pt x="113249" y="30086"/>
                  </a:moveTo>
                  <a:cubicBezTo>
                    <a:pt x="113122" y="30086"/>
                    <a:pt x="113059" y="30181"/>
                    <a:pt x="113059" y="30276"/>
                  </a:cubicBezTo>
                  <a:lnTo>
                    <a:pt x="113059" y="30339"/>
                  </a:lnTo>
                  <a:cubicBezTo>
                    <a:pt x="113059" y="30434"/>
                    <a:pt x="113154" y="30529"/>
                    <a:pt x="113249" y="30529"/>
                  </a:cubicBezTo>
                  <a:cubicBezTo>
                    <a:pt x="113344" y="30529"/>
                    <a:pt x="113439" y="30434"/>
                    <a:pt x="113439" y="30339"/>
                  </a:cubicBezTo>
                  <a:lnTo>
                    <a:pt x="113439" y="30276"/>
                  </a:lnTo>
                  <a:cubicBezTo>
                    <a:pt x="113439" y="30181"/>
                    <a:pt x="113344" y="30086"/>
                    <a:pt x="113249" y="30086"/>
                  </a:cubicBezTo>
                  <a:close/>
                  <a:moveTo>
                    <a:pt x="11718" y="31099"/>
                  </a:moveTo>
                  <a:cubicBezTo>
                    <a:pt x="11623" y="31099"/>
                    <a:pt x="11528" y="31194"/>
                    <a:pt x="11528" y="31289"/>
                  </a:cubicBezTo>
                  <a:lnTo>
                    <a:pt x="11528" y="31353"/>
                  </a:lnTo>
                  <a:cubicBezTo>
                    <a:pt x="11528" y="31448"/>
                    <a:pt x="11623" y="31543"/>
                    <a:pt x="11718" y="31543"/>
                  </a:cubicBezTo>
                  <a:cubicBezTo>
                    <a:pt x="11845" y="31543"/>
                    <a:pt x="11940" y="31448"/>
                    <a:pt x="11940" y="31353"/>
                  </a:cubicBezTo>
                  <a:lnTo>
                    <a:pt x="11940" y="31289"/>
                  </a:lnTo>
                  <a:cubicBezTo>
                    <a:pt x="11940" y="31194"/>
                    <a:pt x="11845" y="31099"/>
                    <a:pt x="11718" y="31099"/>
                  </a:cubicBezTo>
                  <a:close/>
                  <a:moveTo>
                    <a:pt x="113249" y="31701"/>
                  </a:moveTo>
                  <a:cubicBezTo>
                    <a:pt x="113154" y="31701"/>
                    <a:pt x="113059" y="31796"/>
                    <a:pt x="113059" y="31923"/>
                  </a:cubicBezTo>
                  <a:lnTo>
                    <a:pt x="113059" y="31955"/>
                  </a:lnTo>
                  <a:cubicBezTo>
                    <a:pt x="113059" y="32050"/>
                    <a:pt x="113154" y="32145"/>
                    <a:pt x="113249" y="32145"/>
                  </a:cubicBezTo>
                  <a:cubicBezTo>
                    <a:pt x="113376" y="32145"/>
                    <a:pt x="113439" y="32050"/>
                    <a:pt x="113439" y="31955"/>
                  </a:cubicBezTo>
                  <a:lnTo>
                    <a:pt x="113439" y="31923"/>
                  </a:lnTo>
                  <a:cubicBezTo>
                    <a:pt x="113439" y="31796"/>
                    <a:pt x="113376" y="31733"/>
                    <a:pt x="113249" y="31701"/>
                  </a:cubicBezTo>
                  <a:close/>
                  <a:moveTo>
                    <a:pt x="11718" y="32715"/>
                  </a:moveTo>
                  <a:cubicBezTo>
                    <a:pt x="11623" y="32715"/>
                    <a:pt x="11528" y="32810"/>
                    <a:pt x="11528" y="32936"/>
                  </a:cubicBezTo>
                  <a:lnTo>
                    <a:pt x="11528" y="32968"/>
                  </a:lnTo>
                  <a:cubicBezTo>
                    <a:pt x="11528" y="33063"/>
                    <a:pt x="11623" y="33158"/>
                    <a:pt x="11718" y="33158"/>
                  </a:cubicBezTo>
                  <a:cubicBezTo>
                    <a:pt x="11845" y="33158"/>
                    <a:pt x="11940" y="33063"/>
                    <a:pt x="11940" y="32968"/>
                  </a:cubicBezTo>
                  <a:lnTo>
                    <a:pt x="11940" y="32936"/>
                  </a:lnTo>
                  <a:cubicBezTo>
                    <a:pt x="11940" y="32810"/>
                    <a:pt x="11845" y="32715"/>
                    <a:pt x="11718" y="32715"/>
                  </a:cubicBezTo>
                  <a:close/>
                  <a:moveTo>
                    <a:pt x="113249" y="33348"/>
                  </a:moveTo>
                  <a:cubicBezTo>
                    <a:pt x="113154" y="33348"/>
                    <a:pt x="113059" y="33411"/>
                    <a:pt x="113059" y="33538"/>
                  </a:cubicBezTo>
                  <a:lnTo>
                    <a:pt x="113059" y="33570"/>
                  </a:lnTo>
                  <a:cubicBezTo>
                    <a:pt x="113059" y="33696"/>
                    <a:pt x="113154" y="33760"/>
                    <a:pt x="113249" y="33760"/>
                  </a:cubicBezTo>
                  <a:cubicBezTo>
                    <a:pt x="113376" y="33760"/>
                    <a:pt x="113471" y="33696"/>
                    <a:pt x="113471" y="33570"/>
                  </a:cubicBezTo>
                  <a:lnTo>
                    <a:pt x="113471" y="33538"/>
                  </a:lnTo>
                  <a:cubicBezTo>
                    <a:pt x="113471" y="33411"/>
                    <a:pt x="113376" y="33348"/>
                    <a:pt x="113249" y="33348"/>
                  </a:cubicBezTo>
                  <a:close/>
                  <a:moveTo>
                    <a:pt x="11718" y="34361"/>
                  </a:moveTo>
                  <a:cubicBezTo>
                    <a:pt x="11623" y="34361"/>
                    <a:pt x="11528" y="34425"/>
                    <a:pt x="11528" y="34551"/>
                  </a:cubicBezTo>
                  <a:lnTo>
                    <a:pt x="11528" y="34583"/>
                  </a:lnTo>
                  <a:cubicBezTo>
                    <a:pt x="11528" y="34710"/>
                    <a:pt x="11623" y="34773"/>
                    <a:pt x="11718" y="34773"/>
                  </a:cubicBezTo>
                  <a:cubicBezTo>
                    <a:pt x="11845" y="34773"/>
                    <a:pt x="11940" y="34710"/>
                    <a:pt x="11940" y="34583"/>
                  </a:cubicBezTo>
                  <a:lnTo>
                    <a:pt x="11940" y="34551"/>
                  </a:lnTo>
                  <a:cubicBezTo>
                    <a:pt x="11940" y="34425"/>
                    <a:pt x="11845" y="34361"/>
                    <a:pt x="11718" y="34361"/>
                  </a:cubicBezTo>
                  <a:close/>
                  <a:moveTo>
                    <a:pt x="113281" y="34963"/>
                  </a:moveTo>
                  <a:cubicBezTo>
                    <a:pt x="113154" y="34963"/>
                    <a:pt x="113059" y="35058"/>
                    <a:pt x="113059" y="35153"/>
                  </a:cubicBezTo>
                  <a:lnTo>
                    <a:pt x="113059" y="35185"/>
                  </a:lnTo>
                  <a:cubicBezTo>
                    <a:pt x="113059" y="35311"/>
                    <a:pt x="113154" y="35406"/>
                    <a:pt x="113281" y="35406"/>
                  </a:cubicBezTo>
                  <a:cubicBezTo>
                    <a:pt x="113376" y="35406"/>
                    <a:pt x="113471" y="35311"/>
                    <a:pt x="113471" y="35185"/>
                  </a:cubicBezTo>
                  <a:lnTo>
                    <a:pt x="113471" y="35153"/>
                  </a:lnTo>
                  <a:cubicBezTo>
                    <a:pt x="113471" y="35058"/>
                    <a:pt x="113376" y="34963"/>
                    <a:pt x="113281" y="34963"/>
                  </a:cubicBezTo>
                  <a:close/>
                  <a:moveTo>
                    <a:pt x="11718" y="35976"/>
                  </a:moveTo>
                  <a:cubicBezTo>
                    <a:pt x="11623" y="35976"/>
                    <a:pt x="11528" y="36071"/>
                    <a:pt x="11528" y="36166"/>
                  </a:cubicBezTo>
                  <a:lnTo>
                    <a:pt x="11528" y="36198"/>
                  </a:lnTo>
                  <a:cubicBezTo>
                    <a:pt x="11528" y="36325"/>
                    <a:pt x="11623" y="36420"/>
                    <a:pt x="11718" y="36420"/>
                  </a:cubicBezTo>
                  <a:cubicBezTo>
                    <a:pt x="11845" y="36420"/>
                    <a:pt x="11940" y="36325"/>
                    <a:pt x="11940" y="36198"/>
                  </a:cubicBezTo>
                  <a:lnTo>
                    <a:pt x="11940" y="36166"/>
                  </a:lnTo>
                  <a:cubicBezTo>
                    <a:pt x="11940" y="36071"/>
                    <a:pt x="11845" y="35976"/>
                    <a:pt x="11718" y="35976"/>
                  </a:cubicBezTo>
                  <a:close/>
                  <a:moveTo>
                    <a:pt x="113281" y="36578"/>
                  </a:moveTo>
                  <a:cubicBezTo>
                    <a:pt x="113154" y="36578"/>
                    <a:pt x="113091" y="36673"/>
                    <a:pt x="113091" y="36768"/>
                  </a:cubicBezTo>
                  <a:lnTo>
                    <a:pt x="113091" y="36832"/>
                  </a:lnTo>
                  <a:cubicBezTo>
                    <a:pt x="113091" y="36927"/>
                    <a:pt x="113186" y="37022"/>
                    <a:pt x="113281" y="37022"/>
                  </a:cubicBezTo>
                  <a:cubicBezTo>
                    <a:pt x="113376" y="37022"/>
                    <a:pt x="113471" y="36927"/>
                    <a:pt x="113471" y="36832"/>
                  </a:cubicBezTo>
                  <a:lnTo>
                    <a:pt x="113471" y="36768"/>
                  </a:lnTo>
                  <a:cubicBezTo>
                    <a:pt x="113471" y="36673"/>
                    <a:pt x="113376" y="36578"/>
                    <a:pt x="113281" y="36578"/>
                  </a:cubicBezTo>
                  <a:close/>
                  <a:moveTo>
                    <a:pt x="11718" y="37623"/>
                  </a:moveTo>
                  <a:cubicBezTo>
                    <a:pt x="11623" y="37623"/>
                    <a:pt x="11528" y="37718"/>
                    <a:pt x="11528" y="37845"/>
                  </a:cubicBezTo>
                  <a:cubicBezTo>
                    <a:pt x="11528" y="37940"/>
                    <a:pt x="11623" y="38035"/>
                    <a:pt x="11718" y="38035"/>
                  </a:cubicBezTo>
                  <a:cubicBezTo>
                    <a:pt x="11845" y="38035"/>
                    <a:pt x="11940" y="37940"/>
                    <a:pt x="11940" y="37813"/>
                  </a:cubicBezTo>
                  <a:lnTo>
                    <a:pt x="11940" y="37782"/>
                  </a:lnTo>
                  <a:cubicBezTo>
                    <a:pt x="11940" y="37687"/>
                    <a:pt x="11845" y="37623"/>
                    <a:pt x="11718" y="37623"/>
                  </a:cubicBezTo>
                  <a:close/>
                  <a:moveTo>
                    <a:pt x="113281" y="38193"/>
                  </a:moveTo>
                  <a:cubicBezTo>
                    <a:pt x="113186" y="38193"/>
                    <a:pt x="113091" y="38288"/>
                    <a:pt x="113091" y="38415"/>
                  </a:cubicBezTo>
                  <a:lnTo>
                    <a:pt x="113091" y="38447"/>
                  </a:lnTo>
                  <a:cubicBezTo>
                    <a:pt x="113091" y="38542"/>
                    <a:pt x="113186" y="38637"/>
                    <a:pt x="113281" y="38637"/>
                  </a:cubicBezTo>
                  <a:cubicBezTo>
                    <a:pt x="113407" y="38637"/>
                    <a:pt x="113502" y="38542"/>
                    <a:pt x="113471" y="38447"/>
                  </a:cubicBezTo>
                  <a:lnTo>
                    <a:pt x="113471" y="38415"/>
                  </a:lnTo>
                  <a:cubicBezTo>
                    <a:pt x="113471" y="38288"/>
                    <a:pt x="113407" y="38193"/>
                    <a:pt x="113281" y="38193"/>
                  </a:cubicBezTo>
                  <a:close/>
                  <a:moveTo>
                    <a:pt x="11718" y="39207"/>
                  </a:moveTo>
                  <a:cubicBezTo>
                    <a:pt x="11623" y="39207"/>
                    <a:pt x="11528" y="39302"/>
                    <a:pt x="11528" y="39428"/>
                  </a:cubicBezTo>
                  <a:lnTo>
                    <a:pt x="11528" y="39460"/>
                  </a:lnTo>
                  <a:cubicBezTo>
                    <a:pt x="11528" y="39555"/>
                    <a:pt x="11623" y="39650"/>
                    <a:pt x="11718" y="39650"/>
                  </a:cubicBezTo>
                  <a:cubicBezTo>
                    <a:pt x="11845" y="39650"/>
                    <a:pt x="11940" y="39555"/>
                    <a:pt x="11940" y="39460"/>
                  </a:cubicBezTo>
                  <a:lnTo>
                    <a:pt x="11940" y="39428"/>
                  </a:lnTo>
                  <a:cubicBezTo>
                    <a:pt x="11940" y="39302"/>
                    <a:pt x="11845" y="39207"/>
                    <a:pt x="11718" y="39207"/>
                  </a:cubicBezTo>
                  <a:close/>
                  <a:moveTo>
                    <a:pt x="113312" y="39840"/>
                  </a:moveTo>
                  <a:cubicBezTo>
                    <a:pt x="113186" y="39840"/>
                    <a:pt x="113091" y="39903"/>
                    <a:pt x="113091" y="40030"/>
                  </a:cubicBezTo>
                  <a:lnTo>
                    <a:pt x="113091" y="40062"/>
                  </a:lnTo>
                  <a:cubicBezTo>
                    <a:pt x="113091" y="40188"/>
                    <a:pt x="113186" y="40252"/>
                    <a:pt x="113312" y="40252"/>
                  </a:cubicBezTo>
                  <a:cubicBezTo>
                    <a:pt x="113407" y="40252"/>
                    <a:pt x="113502" y="40188"/>
                    <a:pt x="113502" y="40062"/>
                  </a:cubicBezTo>
                  <a:lnTo>
                    <a:pt x="113502" y="40030"/>
                  </a:lnTo>
                  <a:cubicBezTo>
                    <a:pt x="113502" y="39903"/>
                    <a:pt x="113407" y="39840"/>
                    <a:pt x="113312" y="39840"/>
                  </a:cubicBezTo>
                  <a:close/>
                  <a:moveTo>
                    <a:pt x="11718" y="40853"/>
                  </a:moveTo>
                  <a:cubicBezTo>
                    <a:pt x="11623" y="40853"/>
                    <a:pt x="11528" y="40917"/>
                    <a:pt x="11528" y="41043"/>
                  </a:cubicBezTo>
                  <a:lnTo>
                    <a:pt x="11528" y="41075"/>
                  </a:lnTo>
                  <a:cubicBezTo>
                    <a:pt x="11528" y="41202"/>
                    <a:pt x="11623" y="41265"/>
                    <a:pt x="11718" y="41265"/>
                  </a:cubicBezTo>
                  <a:cubicBezTo>
                    <a:pt x="11845" y="41265"/>
                    <a:pt x="11940" y="41202"/>
                    <a:pt x="11940" y="41075"/>
                  </a:cubicBezTo>
                  <a:lnTo>
                    <a:pt x="11940" y="41043"/>
                  </a:lnTo>
                  <a:cubicBezTo>
                    <a:pt x="11940" y="40917"/>
                    <a:pt x="11845" y="40853"/>
                    <a:pt x="11718" y="40853"/>
                  </a:cubicBezTo>
                  <a:close/>
                  <a:moveTo>
                    <a:pt x="113312" y="41455"/>
                  </a:moveTo>
                  <a:cubicBezTo>
                    <a:pt x="113186" y="41455"/>
                    <a:pt x="113122" y="41550"/>
                    <a:pt x="113122" y="41645"/>
                  </a:cubicBezTo>
                  <a:lnTo>
                    <a:pt x="113122" y="41677"/>
                  </a:lnTo>
                  <a:cubicBezTo>
                    <a:pt x="113122" y="41804"/>
                    <a:pt x="113186" y="41899"/>
                    <a:pt x="113312" y="41899"/>
                  </a:cubicBezTo>
                  <a:cubicBezTo>
                    <a:pt x="113407" y="41899"/>
                    <a:pt x="113502" y="41804"/>
                    <a:pt x="113502" y="41677"/>
                  </a:cubicBezTo>
                  <a:lnTo>
                    <a:pt x="113502" y="41645"/>
                  </a:lnTo>
                  <a:cubicBezTo>
                    <a:pt x="113502" y="41550"/>
                    <a:pt x="113407" y="41455"/>
                    <a:pt x="113312" y="41455"/>
                  </a:cubicBezTo>
                  <a:close/>
                  <a:moveTo>
                    <a:pt x="11718" y="42469"/>
                  </a:moveTo>
                  <a:cubicBezTo>
                    <a:pt x="11623" y="42469"/>
                    <a:pt x="11528" y="42564"/>
                    <a:pt x="11528" y="42659"/>
                  </a:cubicBezTo>
                  <a:lnTo>
                    <a:pt x="11528" y="42690"/>
                  </a:lnTo>
                  <a:cubicBezTo>
                    <a:pt x="11528" y="42817"/>
                    <a:pt x="11623" y="42912"/>
                    <a:pt x="11718" y="42912"/>
                  </a:cubicBezTo>
                  <a:cubicBezTo>
                    <a:pt x="11845" y="42912"/>
                    <a:pt x="11940" y="42817"/>
                    <a:pt x="11940" y="42690"/>
                  </a:cubicBezTo>
                  <a:lnTo>
                    <a:pt x="11940" y="42659"/>
                  </a:lnTo>
                  <a:cubicBezTo>
                    <a:pt x="11940" y="42564"/>
                    <a:pt x="11845" y="42469"/>
                    <a:pt x="11718" y="42469"/>
                  </a:cubicBezTo>
                  <a:close/>
                  <a:moveTo>
                    <a:pt x="113312" y="43070"/>
                  </a:moveTo>
                  <a:cubicBezTo>
                    <a:pt x="113217" y="43070"/>
                    <a:pt x="113122" y="43165"/>
                    <a:pt x="113122" y="43260"/>
                  </a:cubicBezTo>
                  <a:lnTo>
                    <a:pt x="113122" y="43324"/>
                  </a:lnTo>
                  <a:cubicBezTo>
                    <a:pt x="113122" y="43419"/>
                    <a:pt x="113217" y="43514"/>
                    <a:pt x="113312" y="43514"/>
                  </a:cubicBezTo>
                  <a:cubicBezTo>
                    <a:pt x="113439" y="43514"/>
                    <a:pt x="113502" y="43419"/>
                    <a:pt x="113502" y="43324"/>
                  </a:cubicBezTo>
                  <a:lnTo>
                    <a:pt x="113502" y="43260"/>
                  </a:lnTo>
                  <a:cubicBezTo>
                    <a:pt x="113502" y="43165"/>
                    <a:pt x="113439" y="43070"/>
                    <a:pt x="113312" y="43070"/>
                  </a:cubicBezTo>
                  <a:close/>
                  <a:moveTo>
                    <a:pt x="11718" y="44084"/>
                  </a:moveTo>
                  <a:cubicBezTo>
                    <a:pt x="11623" y="44084"/>
                    <a:pt x="11528" y="44179"/>
                    <a:pt x="11528" y="44274"/>
                  </a:cubicBezTo>
                  <a:lnTo>
                    <a:pt x="11528" y="44337"/>
                  </a:lnTo>
                  <a:cubicBezTo>
                    <a:pt x="11528" y="44432"/>
                    <a:pt x="11623" y="44527"/>
                    <a:pt x="11718" y="44527"/>
                  </a:cubicBezTo>
                  <a:cubicBezTo>
                    <a:pt x="11845" y="44527"/>
                    <a:pt x="11940" y="44432"/>
                    <a:pt x="11940" y="44337"/>
                  </a:cubicBezTo>
                  <a:lnTo>
                    <a:pt x="11940" y="44274"/>
                  </a:lnTo>
                  <a:cubicBezTo>
                    <a:pt x="11940" y="44179"/>
                    <a:pt x="11845" y="44084"/>
                    <a:pt x="11718" y="44084"/>
                  </a:cubicBezTo>
                  <a:close/>
                  <a:moveTo>
                    <a:pt x="113312" y="44685"/>
                  </a:moveTo>
                  <a:cubicBezTo>
                    <a:pt x="113217" y="44685"/>
                    <a:pt x="113122" y="44780"/>
                    <a:pt x="113122" y="44907"/>
                  </a:cubicBezTo>
                  <a:lnTo>
                    <a:pt x="113122" y="44939"/>
                  </a:lnTo>
                  <a:cubicBezTo>
                    <a:pt x="113122" y="45034"/>
                    <a:pt x="113217" y="45129"/>
                    <a:pt x="113312" y="45129"/>
                  </a:cubicBezTo>
                  <a:cubicBezTo>
                    <a:pt x="113439" y="45097"/>
                    <a:pt x="113534" y="45002"/>
                    <a:pt x="113534" y="44907"/>
                  </a:cubicBezTo>
                  <a:cubicBezTo>
                    <a:pt x="113534" y="44780"/>
                    <a:pt x="113439" y="44685"/>
                    <a:pt x="113312" y="44685"/>
                  </a:cubicBezTo>
                  <a:close/>
                  <a:moveTo>
                    <a:pt x="11718" y="45730"/>
                  </a:moveTo>
                  <a:cubicBezTo>
                    <a:pt x="11623" y="45730"/>
                    <a:pt x="11528" y="45825"/>
                    <a:pt x="11528" y="45952"/>
                  </a:cubicBezTo>
                  <a:cubicBezTo>
                    <a:pt x="11528" y="46047"/>
                    <a:pt x="11623" y="46142"/>
                    <a:pt x="11718" y="46142"/>
                  </a:cubicBezTo>
                  <a:cubicBezTo>
                    <a:pt x="11845" y="46142"/>
                    <a:pt x="11940" y="46047"/>
                    <a:pt x="11940" y="45952"/>
                  </a:cubicBezTo>
                  <a:lnTo>
                    <a:pt x="11940" y="45920"/>
                  </a:lnTo>
                  <a:cubicBezTo>
                    <a:pt x="11940" y="45794"/>
                    <a:pt x="11845" y="45730"/>
                    <a:pt x="11718" y="45730"/>
                  </a:cubicBezTo>
                  <a:close/>
                  <a:moveTo>
                    <a:pt x="113344" y="46332"/>
                  </a:moveTo>
                  <a:cubicBezTo>
                    <a:pt x="113217" y="46332"/>
                    <a:pt x="113122" y="46396"/>
                    <a:pt x="113122" y="46522"/>
                  </a:cubicBezTo>
                  <a:lnTo>
                    <a:pt x="113122" y="46554"/>
                  </a:lnTo>
                  <a:cubicBezTo>
                    <a:pt x="113122" y="46681"/>
                    <a:pt x="113217" y="46744"/>
                    <a:pt x="113344" y="46744"/>
                  </a:cubicBezTo>
                  <a:cubicBezTo>
                    <a:pt x="113439" y="46744"/>
                    <a:pt x="113534" y="46681"/>
                    <a:pt x="113534" y="46554"/>
                  </a:cubicBezTo>
                  <a:lnTo>
                    <a:pt x="113534" y="46522"/>
                  </a:lnTo>
                  <a:cubicBezTo>
                    <a:pt x="113534" y="46396"/>
                    <a:pt x="113439" y="46332"/>
                    <a:pt x="113344" y="46332"/>
                  </a:cubicBezTo>
                  <a:close/>
                  <a:moveTo>
                    <a:pt x="11718" y="47346"/>
                  </a:moveTo>
                  <a:cubicBezTo>
                    <a:pt x="11623" y="47346"/>
                    <a:pt x="11528" y="47409"/>
                    <a:pt x="11528" y="47536"/>
                  </a:cubicBezTo>
                  <a:lnTo>
                    <a:pt x="11528" y="47567"/>
                  </a:lnTo>
                  <a:cubicBezTo>
                    <a:pt x="11528" y="47694"/>
                    <a:pt x="11623" y="47757"/>
                    <a:pt x="11718" y="47757"/>
                  </a:cubicBezTo>
                  <a:cubicBezTo>
                    <a:pt x="11845" y="47757"/>
                    <a:pt x="11940" y="47694"/>
                    <a:pt x="11940" y="47567"/>
                  </a:cubicBezTo>
                  <a:lnTo>
                    <a:pt x="11940" y="47536"/>
                  </a:lnTo>
                  <a:cubicBezTo>
                    <a:pt x="11940" y="47409"/>
                    <a:pt x="11845" y="47346"/>
                    <a:pt x="11718" y="47346"/>
                  </a:cubicBezTo>
                  <a:close/>
                  <a:moveTo>
                    <a:pt x="113344" y="47947"/>
                  </a:moveTo>
                  <a:cubicBezTo>
                    <a:pt x="113217" y="47947"/>
                    <a:pt x="113154" y="48042"/>
                    <a:pt x="113154" y="48137"/>
                  </a:cubicBezTo>
                  <a:lnTo>
                    <a:pt x="113154" y="48169"/>
                  </a:lnTo>
                  <a:cubicBezTo>
                    <a:pt x="113154" y="48296"/>
                    <a:pt x="113217" y="48391"/>
                    <a:pt x="113344" y="48391"/>
                  </a:cubicBezTo>
                  <a:cubicBezTo>
                    <a:pt x="113439" y="48391"/>
                    <a:pt x="113534" y="48296"/>
                    <a:pt x="113534" y="48169"/>
                  </a:cubicBezTo>
                  <a:lnTo>
                    <a:pt x="113534" y="48137"/>
                  </a:lnTo>
                  <a:cubicBezTo>
                    <a:pt x="113534" y="48042"/>
                    <a:pt x="113439" y="47947"/>
                    <a:pt x="113344" y="47947"/>
                  </a:cubicBezTo>
                  <a:close/>
                  <a:moveTo>
                    <a:pt x="11718" y="48961"/>
                  </a:moveTo>
                  <a:cubicBezTo>
                    <a:pt x="11623" y="48961"/>
                    <a:pt x="11528" y="49056"/>
                    <a:pt x="11528" y="49151"/>
                  </a:cubicBezTo>
                  <a:lnTo>
                    <a:pt x="11528" y="49182"/>
                  </a:lnTo>
                  <a:cubicBezTo>
                    <a:pt x="11528" y="49309"/>
                    <a:pt x="11623" y="49404"/>
                    <a:pt x="11718" y="49404"/>
                  </a:cubicBezTo>
                  <a:cubicBezTo>
                    <a:pt x="11845" y="49404"/>
                    <a:pt x="11940" y="49309"/>
                    <a:pt x="11940" y="49182"/>
                  </a:cubicBezTo>
                  <a:lnTo>
                    <a:pt x="11940" y="49151"/>
                  </a:lnTo>
                  <a:cubicBezTo>
                    <a:pt x="11940" y="49056"/>
                    <a:pt x="11845" y="48961"/>
                    <a:pt x="11718" y="48961"/>
                  </a:cubicBezTo>
                  <a:close/>
                  <a:moveTo>
                    <a:pt x="113344" y="49562"/>
                  </a:moveTo>
                  <a:cubicBezTo>
                    <a:pt x="113249" y="49562"/>
                    <a:pt x="113154" y="49657"/>
                    <a:pt x="113154" y="49752"/>
                  </a:cubicBezTo>
                  <a:lnTo>
                    <a:pt x="113154" y="49816"/>
                  </a:lnTo>
                  <a:cubicBezTo>
                    <a:pt x="113154" y="49911"/>
                    <a:pt x="113249" y="49974"/>
                    <a:pt x="113344" y="49974"/>
                  </a:cubicBezTo>
                  <a:cubicBezTo>
                    <a:pt x="113471" y="49974"/>
                    <a:pt x="113534" y="49879"/>
                    <a:pt x="113534" y="49752"/>
                  </a:cubicBezTo>
                  <a:cubicBezTo>
                    <a:pt x="113534" y="49657"/>
                    <a:pt x="113439" y="49562"/>
                    <a:pt x="113344" y="49562"/>
                  </a:cubicBezTo>
                  <a:close/>
                  <a:moveTo>
                    <a:pt x="11718" y="50576"/>
                  </a:moveTo>
                  <a:cubicBezTo>
                    <a:pt x="11623" y="50576"/>
                    <a:pt x="11528" y="50671"/>
                    <a:pt x="11528" y="50766"/>
                  </a:cubicBezTo>
                  <a:lnTo>
                    <a:pt x="11528" y="50829"/>
                  </a:lnTo>
                  <a:cubicBezTo>
                    <a:pt x="11528" y="50924"/>
                    <a:pt x="11623" y="51019"/>
                    <a:pt x="11718" y="51019"/>
                  </a:cubicBezTo>
                  <a:cubicBezTo>
                    <a:pt x="11845" y="51019"/>
                    <a:pt x="11940" y="50924"/>
                    <a:pt x="11940" y="50829"/>
                  </a:cubicBezTo>
                  <a:lnTo>
                    <a:pt x="11940" y="50766"/>
                  </a:lnTo>
                  <a:cubicBezTo>
                    <a:pt x="11940" y="50671"/>
                    <a:pt x="11845" y="50576"/>
                    <a:pt x="11718" y="50576"/>
                  </a:cubicBezTo>
                  <a:close/>
                  <a:moveTo>
                    <a:pt x="113344" y="51178"/>
                  </a:moveTo>
                  <a:cubicBezTo>
                    <a:pt x="113249" y="51178"/>
                    <a:pt x="113154" y="51273"/>
                    <a:pt x="113154" y="51399"/>
                  </a:cubicBezTo>
                  <a:lnTo>
                    <a:pt x="113154" y="51431"/>
                  </a:lnTo>
                  <a:cubicBezTo>
                    <a:pt x="113154" y="51526"/>
                    <a:pt x="113249" y="51621"/>
                    <a:pt x="113344" y="51621"/>
                  </a:cubicBezTo>
                  <a:cubicBezTo>
                    <a:pt x="113471" y="51621"/>
                    <a:pt x="113566" y="51526"/>
                    <a:pt x="113566" y="51431"/>
                  </a:cubicBezTo>
                  <a:lnTo>
                    <a:pt x="113566" y="51399"/>
                  </a:lnTo>
                  <a:cubicBezTo>
                    <a:pt x="113566" y="51273"/>
                    <a:pt x="113471" y="51178"/>
                    <a:pt x="113344" y="51178"/>
                  </a:cubicBezTo>
                  <a:close/>
                  <a:moveTo>
                    <a:pt x="11718" y="52191"/>
                  </a:moveTo>
                  <a:cubicBezTo>
                    <a:pt x="11623" y="52191"/>
                    <a:pt x="11528" y="52286"/>
                    <a:pt x="11528" y="52413"/>
                  </a:cubicBezTo>
                  <a:lnTo>
                    <a:pt x="11528" y="52444"/>
                  </a:lnTo>
                  <a:cubicBezTo>
                    <a:pt x="11528" y="52539"/>
                    <a:pt x="11623" y="52634"/>
                    <a:pt x="11718" y="52634"/>
                  </a:cubicBezTo>
                  <a:cubicBezTo>
                    <a:pt x="11845" y="52634"/>
                    <a:pt x="11940" y="52539"/>
                    <a:pt x="11940" y="52444"/>
                  </a:cubicBezTo>
                  <a:lnTo>
                    <a:pt x="11940" y="52413"/>
                  </a:lnTo>
                  <a:cubicBezTo>
                    <a:pt x="11940" y="52286"/>
                    <a:pt x="11845" y="52191"/>
                    <a:pt x="11718" y="52191"/>
                  </a:cubicBezTo>
                  <a:close/>
                  <a:moveTo>
                    <a:pt x="113376" y="52824"/>
                  </a:moveTo>
                  <a:cubicBezTo>
                    <a:pt x="113249" y="52824"/>
                    <a:pt x="113154" y="52888"/>
                    <a:pt x="113154" y="53014"/>
                  </a:cubicBezTo>
                  <a:lnTo>
                    <a:pt x="113154" y="53046"/>
                  </a:lnTo>
                  <a:cubicBezTo>
                    <a:pt x="113154" y="53173"/>
                    <a:pt x="113249" y="53236"/>
                    <a:pt x="113376" y="53236"/>
                  </a:cubicBezTo>
                  <a:cubicBezTo>
                    <a:pt x="113471" y="53236"/>
                    <a:pt x="113566" y="53173"/>
                    <a:pt x="113566" y="53046"/>
                  </a:cubicBezTo>
                  <a:lnTo>
                    <a:pt x="113566" y="53014"/>
                  </a:lnTo>
                  <a:cubicBezTo>
                    <a:pt x="113566" y="52888"/>
                    <a:pt x="113471" y="52824"/>
                    <a:pt x="113376" y="52824"/>
                  </a:cubicBezTo>
                  <a:close/>
                  <a:moveTo>
                    <a:pt x="11718" y="53838"/>
                  </a:moveTo>
                  <a:cubicBezTo>
                    <a:pt x="11623" y="53838"/>
                    <a:pt x="11528" y="53964"/>
                    <a:pt x="11528" y="54059"/>
                  </a:cubicBezTo>
                  <a:cubicBezTo>
                    <a:pt x="11528" y="54154"/>
                    <a:pt x="11623" y="54249"/>
                    <a:pt x="11718" y="54249"/>
                  </a:cubicBezTo>
                  <a:cubicBezTo>
                    <a:pt x="11845" y="54249"/>
                    <a:pt x="11940" y="54186"/>
                    <a:pt x="11940" y="54059"/>
                  </a:cubicBezTo>
                  <a:lnTo>
                    <a:pt x="11940" y="54028"/>
                  </a:lnTo>
                  <a:cubicBezTo>
                    <a:pt x="11940" y="53901"/>
                    <a:pt x="11845" y="53838"/>
                    <a:pt x="11718" y="53838"/>
                  </a:cubicBezTo>
                  <a:close/>
                  <a:moveTo>
                    <a:pt x="113376" y="54439"/>
                  </a:moveTo>
                  <a:cubicBezTo>
                    <a:pt x="113249" y="54439"/>
                    <a:pt x="113186" y="54534"/>
                    <a:pt x="113186" y="54629"/>
                  </a:cubicBezTo>
                  <a:lnTo>
                    <a:pt x="113186" y="54661"/>
                  </a:lnTo>
                  <a:cubicBezTo>
                    <a:pt x="113186" y="54788"/>
                    <a:pt x="113249" y="54851"/>
                    <a:pt x="113376" y="54851"/>
                  </a:cubicBezTo>
                  <a:cubicBezTo>
                    <a:pt x="113471" y="54851"/>
                    <a:pt x="113566" y="54756"/>
                    <a:pt x="113566" y="54629"/>
                  </a:cubicBezTo>
                  <a:cubicBezTo>
                    <a:pt x="113566" y="54534"/>
                    <a:pt x="113471" y="54439"/>
                    <a:pt x="113376" y="54439"/>
                  </a:cubicBezTo>
                  <a:close/>
                  <a:moveTo>
                    <a:pt x="11718" y="55453"/>
                  </a:moveTo>
                  <a:cubicBezTo>
                    <a:pt x="11623" y="55453"/>
                    <a:pt x="11528" y="55548"/>
                    <a:pt x="11528" y="55643"/>
                  </a:cubicBezTo>
                  <a:lnTo>
                    <a:pt x="11528" y="55675"/>
                  </a:lnTo>
                  <a:cubicBezTo>
                    <a:pt x="11528" y="55801"/>
                    <a:pt x="11623" y="55896"/>
                    <a:pt x="11718" y="55896"/>
                  </a:cubicBezTo>
                  <a:cubicBezTo>
                    <a:pt x="11845" y="55896"/>
                    <a:pt x="11940" y="55801"/>
                    <a:pt x="11940" y="55675"/>
                  </a:cubicBezTo>
                  <a:lnTo>
                    <a:pt x="11940" y="55643"/>
                  </a:lnTo>
                  <a:cubicBezTo>
                    <a:pt x="11940" y="55548"/>
                    <a:pt x="11845" y="55453"/>
                    <a:pt x="11718" y="55453"/>
                  </a:cubicBezTo>
                  <a:close/>
                  <a:moveTo>
                    <a:pt x="113376" y="56055"/>
                  </a:moveTo>
                  <a:cubicBezTo>
                    <a:pt x="113281" y="56055"/>
                    <a:pt x="113186" y="56150"/>
                    <a:pt x="113186" y="56245"/>
                  </a:cubicBezTo>
                  <a:lnTo>
                    <a:pt x="113186" y="56308"/>
                  </a:lnTo>
                  <a:cubicBezTo>
                    <a:pt x="113186" y="56403"/>
                    <a:pt x="113281" y="56498"/>
                    <a:pt x="113376" y="56498"/>
                  </a:cubicBezTo>
                  <a:cubicBezTo>
                    <a:pt x="113502" y="56498"/>
                    <a:pt x="113566" y="56403"/>
                    <a:pt x="113566" y="56308"/>
                  </a:cubicBezTo>
                  <a:lnTo>
                    <a:pt x="113566" y="56245"/>
                  </a:lnTo>
                  <a:cubicBezTo>
                    <a:pt x="113566" y="56150"/>
                    <a:pt x="113471" y="56055"/>
                    <a:pt x="113376" y="56055"/>
                  </a:cubicBezTo>
                  <a:close/>
                  <a:moveTo>
                    <a:pt x="11718" y="57068"/>
                  </a:moveTo>
                  <a:cubicBezTo>
                    <a:pt x="11623" y="57068"/>
                    <a:pt x="11528" y="57163"/>
                    <a:pt x="11528" y="57258"/>
                  </a:cubicBezTo>
                  <a:lnTo>
                    <a:pt x="11528" y="57321"/>
                  </a:lnTo>
                  <a:cubicBezTo>
                    <a:pt x="11528" y="57416"/>
                    <a:pt x="11623" y="57511"/>
                    <a:pt x="11718" y="57511"/>
                  </a:cubicBezTo>
                  <a:cubicBezTo>
                    <a:pt x="11845" y="57511"/>
                    <a:pt x="11940" y="57416"/>
                    <a:pt x="11940" y="57321"/>
                  </a:cubicBezTo>
                  <a:lnTo>
                    <a:pt x="11940" y="57258"/>
                  </a:lnTo>
                  <a:cubicBezTo>
                    <a:pt x="11940" y="57163"/>
                    <a:pt x="11845" y="57068"/>
                    <a:pt x="11718" y="57068"/>
                  </a:cubicBezTo>
                  <a:close/>
                  <a:moveTo>
                    <a:pt x="113376" y="57670"/>
                  </a:moveTo>
                  <a:cubicBezTo>
                    <a:pt x="113281" y="57670"/>
                    <a:pt x="113186" y="57765"/>
                    <a:pt x="113186" y="57891"/>
                  </a:cubicBezTo>
                  <a:lnTo>
                    <a:pt x="113186" y="57923"/>
                  </a:lnTo>
                  <a:cubicBezTo>
                    <a:pt x="113186" y="58018"/>
                    <a:pt x="113281" y="58113"/>
                    <a:pt x="113376" y="58113"/>
                  </a:cubicBezTo>
                  <a:cubicBezTo>
                    <a:pt x="113502" y="58113"/>
                    <a:pt x="113597" y="58018"/>
                    <a:pt x="113597" y="57923"/>
                  </a:cubicBezTo>
                  <a:lnTo>
                    <a:pt x="113597" y="57891"/>
                  </a:lnTo>
                  <a:cubicBezTo>
                    <a:pt x="113597" y="57765"/>
                    <a:pt x="113502" y="57670"/>
                    <a:pt x="113376" y="57670"/>
                  </a:cubicBezTo>
                  <a:close/>
                  <a:moveTo>
                    <a:pt x="11718" y="58683"/>
                  </a:moveTo>
                  <a:cubicBezTo>
                    <a:pt x="11623" y="58683"/>
                    <a:pt x="11528" y="58778"/>
                    <a:pt x="11528" y="58873"/>
                  </a:cubicBezTo>
                  <a:lnTo>
                    <a:pt x="11528" y="58936"/>
                  </a:lnTo>
                  <a:cubicBezTo>
                    <a:pt x="11528" y="59031"/>
                    <a:pt x="11623" y="59126"/>
                    <a:pt x="11718" y="59126"/>
                  </a:cubicBezTo>
                  <a:cubicBezTo>
                    <a:pt x="11845" y="59126"/>
                    <a:pt x="11940" y="59031"/>
                    <a:pt x="11940" y="58936"/>
                  </a:cubicBezTo>
                  <a:lnTo>
                    <a:pt x="11940" y="58873"/>
                  </a:lnTo>
                  <a:cubicBezTo>
                    <a:pt x="11940" y="58778"/>
                    <a:pt x="11845" y="58683"/>
                    <a:pt x="11718" y="58683"/>
                  </a:cubicBezTo>
                  <a:close/>
                  <a:moveTo>
                    <a:pt x="113407" y="59316"/>
                  </a:moveTo>
                  <a:cubicBezTo>
                    <a:pt x="113281" y="59316"/>
                    <a:pt x="113186" y="59380"/>
                    <a:pt x="113186" y="59506"/>
                  </a:cubicBezTo>
                  <a:lnTo>
                    <a:pt x="113186" y="59538"/>
                  </a:lnTo>
                  <a:cubicBezTo>
                    <a:pt x="113186" y="59665"/>
                    <a:pt x="113281" y="59728"/>
                    <a:pt x="113407" y="59728"/>
                  </a:cubicBezTo>
                  <a:cubicBezTo>
                    <a:pt x="113502" y="59728"/>
                    <a:pt x="113597" y="59665"/>
                    <a:pt x="113597" y="59538"/>
                  </a:cubicBezTo>
                  <a:lnTo>
                    <a:pt x="113597" y="59506"/>
                  </a:lnTo>
                  <a:cubicBezTo>
                    <a:pt x="113597" y="59380"/>
                    <a:pt x="113502" y="59316"/>
                    <a:pt x="113407" y="59316"/>
                  </a:cubicBezTo>
                  <a:close/>
                  <a:moveTo>
                    <a:pt x="11718" y="60330"/>
                  </a:moveTo>
                  <a:cubicBezTo>
                    <a:pt x="11623" y="60330"/>
                    <a:pt x="11528" y="60393"/>
                    <a:pt x="11528" y="60520"/>
                  </a:cubicBezTo>
                  <a:lnTo>
                    <a:pt x="11528" y="60552"/>
                  </a:lnTo>
                  <a:cubicBezTo>
                    <a:pt x="11528" y="60678"/>
                    <a:pt x="11623" y="60742"/>
                    <a:pt x="11718" y="60742"/>
                  </a:cubicBezTo>
                  <a:cubicBezTo>
                    <a:pt x="11845" y="60742"/>
                    <a:pt x="11940" y="60678"/>
                    <a:pt x="11940" y="60552"/>
                  </a:cubicBezTo>
                  <a:lnTo>
                    <a:pt x="11940" y="60520"/>
                  </a:lnTo>
                  <a:cubicBezTo>
                    <a:pt x="11940" y="60393"/>
                    <a:pt x="11845" y="60330"/>
                    <a:pt x="11718" y="60330"/>
                  </a:cubicBezTo>
                  <a:close/>
                  <a:moveTo>
                    <a:pt x="113407" y="60932"/>
                  </a:moveTo>
                  <a:cubicBezTo>
                    <a:pt x="113281" y="60932"/>
                    <a:pt x="113217" y="60995"/>
                    <a:pt x="113217" y="61122"/>
                  </a:cubicBezTo>
                  <a:lnTo>
                    <a:pt x="113217" y="61153"/>
                  </a:lnTo>
                  <a:cubicBezTo>
                    <a:pt x="113217" y="61280"/>
                    <a:pt x="113312" y="61343"/>
                    <a:pt x="113407" y="61343"/>
                  </a:cubicBezTo>
                  <a:cubicBezTo>
                    <a:pt x="113502" y="61343"/>
                    <a:pt x="113597" y="61280"/>
                    <a:pt x="113597" y="61153"/>
                  </a:cubicBezTo>
                  <a:lnTo>
                    <a:pt x="113597" y="61122"/>
                  </a:lnTo>
                  <a:cubicBezTo>
                    <a:pt x="113597" y="60995"/>
                    <a:pt x="113502" y="60932"/>
                    <a:pt x="113407" y="60932"/>
                  </a:cubicBezTo>
                  <a:close/>
                  <a:moveTo>
                    <a:pt x="11718" y="61945"/>
                  </a:moveTo>
                  <a:cubicBezTo>
                    <a:pt x="11623" y="61945"/>
                    <a:pt x="11528" y="62072"/>
                    <a:pt x="11528" y="62167"/>
                  </a:cubicBezTo>
                  <a:cubicBezTo>
                    <a:pt x="11528" y="62293"/>
                    <a:pt x="11623" y="62357"/>
                    <a:pt x="11718" y="62357"/>
                  </a:cubicBezTo>
                  <a:cubicBezTo>
                    <a:pt x="11845" y="62357"/>
                    <a:pt x="11940" y="62293"/>
                    <a:pt x="11940" y="62167"/>
                  </a:cubicBezTo>
                  <a:lnTo>
                    <a:pt x="11940" y="62135"/>
                  </a:lnTo>
                  <a:cubicBezTo>
                    <a:pt x="11940" y="62040"/>
                    <a:pt x="11845" y="61945"/>
                    <a:pt x="11718" y="61945"/>
                  </a:cubicBezTo>
                  <a:close/>
                  <a:moveTo>
                    <a:pt x="113407" y="62547"/>
                  </a:moveTo>
                  <a:cubicBezTo>
                    <a:pt x="113312" y="62547"/>
                    <a:pt x="113217" y="62642"/>
                    <a:pt x="113217" y="62737"/>
                  </a:cubicBezTo>
                  <a:lnTo>
                    <a:pt x="113217" y="62800"/>
                  </a:lnTo>
                  <a:cubicBezTo>
                    <a:pt x="113217" y="62895"/>
                    <a:pt x="113312" y="62990"/>
                    <a:pt x="113407" y="62990"/>
                  </a:cubicBezTo>
                  <a:cubicBezTo>
                    <a:pt x="113534" y="62990"/>
                    <a:pt x="113597" y="62895"/>
                    <a:pt x="113597" y="62800"/>
                  </a:cubicBezTo>
                  <a:lnTo>
                    <a:pt x="113597" y="62737"/>
                  </a:lnTo>
                  <a:cubicBezTo>
                    <a:pt x="113597" y="62642"/>
                    <a:pt x="113534" y="62547"/>
                    <a:pt x="113407" y="62547"/>
                  </a:cubicBezTo>
                  <a:close/>
                  <a:moveTo>
                    <a:pt x="11718" y="63560"/>
                  </a:moveTo>
                  <a:cubicBezTo>
                    <a:pt x="11623" y="63560"/>
                    <a:pt x="11528" y="63655"/>
                    <a:pt x="11528" y="63750"/>
                  </a:cubicBezTo>
                  <a:lnTo>
                    <a:pt x="11528" y="63813"/>
                  </a:lnTo>
                  <a:cubicBezTo>
                    <a:pt x="11528" y="63908"/>
                    <a:pt x="11623" y="64003"/>
                    <a:pt x="11718" y="64003"/>
                  </a:cubicBezTo>
                  <a:cubicBezTo>
                    <a:pt x="11845" y="64003"/>
                    <a:pt x="11940" y="63908"/>
                    <a:pt x="11940" y="63813"/>
                  </a:cubicBezTo>
                  <a:lnTo>
                    <a:pt x="11940" y="63750"/>
                  </a:lnTo>
                  <a:cubicBezTo>
                    <a:pt x="11940" y="63655"/>
                    <a:pt x="11845" y="63560"/>
                    <a:pt x="11718" y="63560"/>
                  </a:cubicBezTo>
                  <a:close/>
                  <a:moveTo>
                    <a:pt x="113407" y="64162"/>
                  </a:moveTo>
                  <a:cubicBezTo>
                    <a:pt x="113312" y="64162"/>
                    <a:pt x="113217" y="64257"/>
                    <a:pt x="113217" y="64352"/>
                  </a:cubicBezTo>
                  <a:lnTo>
                    <a:pt x="113217" y="64415"/>
                  </a:lnTo>
                  <a:cubicBezTo>
                    <a:pt x="113217" y="64510"/>
                    <a:pt x="113281" y="64573"/>
                    <a:pt x="113407" y="64573"/>
                  </a:cubicBezTo>
                  <a:cubicBezTo>
                    <a:pt x="113502" y="64573"/>
                    <a:pt x="113597" y="64478"/>
                    <a:pt x="113597" y="64383"/>
                  </a:cubicBezTo>
                  <a:cubicBezTo>
                    <a:pt x="113597" y="64257"/>
                    <a:pt x="113534" y="64162"/>
                    <a:pt x="113407" y="64162"/>
                  </a:cubicBezTo>
                  <a:close/>
                  <a:moveTo>
                    <a:pt x="11718" y="65207"/>
                  </a:moveTo>
                  <a:cubicBezTo>
                    <a:pt x="11623" y="65207"/>
                    <a:pt x="11528" y="65302"/>
                    <a:pt x="11528" y="65429"/>
                  </a:cubicBezTo>
                  <a:cubicBezTo>
                    <a:pt x="11528" y="65524"/>
                    <a:pt x="11591" y="65619"/>
                    <a:pt x="11718" y="65619"/>
                  </a:cubicBezTo>
                  <a:cubicBezTo>
                    <a:pt x="11813" y="65619"/>
                    <a:pt x="11908" y="65524"/>
                    <a:pt x="11908" y="65429"/>
                  </a:cubicBezTo>
                  <a:lnTo>
                    <a:pt x="11908" y="65397"/>
                  </a:lnTo>
                  <a:cubicBezTo>
                    <a:pt x="11908" y="65270"/>
                    <a:pt x="11845" y="65207"/>
                    <a:pt x="11718" y="65207"/>
                  </a:cubicBezTo>
                  <a:close/>
                  <a:moveTo>
                    <a:pt x="113344" y="65777"/>
                  </a:moveTo>
                  <a:cubicBezTo>
                    <a:pt x="113217" y="65777"/>
                    <a:pt x="113122" y="65872"/>
                    <a:pt x="113122" y="65967"/>
                  </a:cubicBezTo>
                  <a:lnTo>
                    <a:pt x="113122" y="65999"/>
                  </a:lnTo>
                  <a:cubicBezTo>
                    <a:pt x="113091" y="66125"/>
                    <a:pt x="113186" y="66189"/>
                    <a:pt x="113281" y="66220"/>
                  </a:cubicBezTo>
                  <a:lnTo>
                    <a:pt x="113312" y="66220"/>
                  </a:lnTo>
                  <a:cubicBezTo>
                    <a:pt x="113407" y="66220"/>
                    <a:pt x="113502" y="66125"/>
                    <a:pt x="113502" y="65999"/>
                  </a:cubicBezTo>
                  <a:cubicBezTo>
                    <a:pt x="113534" y="65904"/>
                    <a:pt x="113439" y="65809"/>
                    <a:pt x="113344" y="65777"/>
                  </a:cubicBezTo>
                  <a:close/>
                  <a:moveTo>
                    <a:pt x="11686" y="66790"/>
                  </a:moveTo>
                  <a:cubicBezTo>
                    <a:pt x="11560" y="66790"/>
                    <a:pt x="11465" y="66885"/>
                    <a:pt x="11465" y="66980"/>
                  </a:cubicBezTo>
                  <a:lnTo>
                    <a:pt x="11465" y="67044"/>
                  </a:lnTo>
                  <a:cubicBezTo>
                    <a:pt x="11465" y="67139"/>
                    <a:pt x="11528" y="67234"/>
                    <a:pt x="11655" y="67234"/>
                  </a:cubicBezTo>
                  <a:cubicBezTo>
                    <a:pt x="11750" y="67234"/>
                    <a:pt x="11845" y="67170"/>
                    <a:pt x="11845" y="67044"/>
                  </a:cubicBezTo>
                  <a:lnTo>
                    <a:pt x="11845" y="67012"/>
                  </a:lnTo>
                  <a:cubicBezTo>
                    <a:pt x="11876" y="66885"/>
                    <a:pt x="11781" y="66822"/>
                    <a:pt x="11686" y="66790"/>
                  </a:cubicBezTo>
                  <a:close/>
                  <a:moveTo>
                    <a:pt x="113154" y="67392"/>
                  </a:moveTo>
                  <a:cubicBezTo>
                    <a:pt x="113027" y="67392"/>
                    <a:pt x="112932" y="67455"/>
                    <a:pt x="112901" y="67582"/>
                  </a:cubicBezTo>
                  <a:lnTo>
                    <a:pt x="113091" y="67645"/>
                  </a:lnTo>
                  <a:lnTo>
                    <a:pt x="112901" y="67614"/>
                  </a:lnTo>
                  <a:lnTo>
                    <a:pt x="112901" y="67614"/>
                  </a:lnTo>
                  <a:cubicBezTo>
                    <a:pt x="112901" y="67709"/>
                    <a:pt x="112964" y="67804"/>
                    <a:pt x="113059" y="67835"/>
                  </a:cubicBezTo>
                  <a:lnTo>
                    <a:pt x="113091" y="67835"/>
                  </a:lnTo>
                  <a:cubicBezTo>
                    <a:pt x="113186" y="67835"/>
                    <a:pt x="113281" y="67772"/>
                    <a:pt x="113281" y="67677"/>
                  </a:cubicBezTo>
                  <a:lnTo>
                    <a:pt x="113312" y="67614"/>
                  </a:lnTo>
                  <a:cubicBezTo>
                    <a:pt x="113312" y="67519"/>
                    <a:pt x="113249" y="67424"/>
                    <a:pt x="113154" y="67392"/>
                  </a:cubicBezTo>
                  <a:close/>
                  <a:moveTo>
                    <a:pt x="11560" y="68437"/>
                  </a:moveTo>
                  <a:cubicBezTo>
                    <a:pt x="11465" y="68437"/>
                    <a:pt x="11338" y="68532"/>
                    <a:pt x="11338" y="68627"/>
                  </a:cubicBezTo>
                  <a:cubicBezTo>
                    <a:pt x="11338" y="68754"/>
                    <a:pt x="11433" y="68849"/>
                    <a:pt x="11528" y="68849"/>
                  </a:cubicBezTo>
                  <a:cubicBezTo>
                    <a:pt x="11655" y="68849"/>
                    <a:pt x="11718" y="68785"/>
                    <a:pt x="11750" y="68690"/>
                  </a:cubicBezTo>
                  <a:lnTo>
                    <a:pt x="11750" y="68627"/>
                  </a:lnTo>
                  <a:cubicBezTo>
                    <a:pt x="11750" y="68532"/>
                    <a:pt x="11655" y="68437"/>
                    <a:pt x="11560" y="68437"/>
                  </a:cubicBezTo>
                  <a:close/>
                  <a:moveTo>
                    <a:pt x="112787" y="68999"/>
                  </a:moveTo>
                  <a:cubicBezTo>
                    <a:pt x="112711" y="68999"/>
                    <a:pt x="112642" y="69056"/>
                    <a:pt x="112616" y="69134"/>
                  </a:cubicBezTo>
                  <a:lnTo>
                    <a:pt x="112616" y="69197"/>
                  </a:lnTo>
                  <a:cubicBezTo>
                    <a:pt x="112584" y="69292"/>
                    <a:pt x="112647" y="69387"/>
                    <a:pt x="112742" y="69419"/>
                  </a:cubicBezTo>
                  <a:lnTo>
                    <a:pt x="112806" y="69419"/>
                  </a:lnTo>
                  <a:cubicBezTo>
                    <a:pt x="112901" y="69419"/>
                    <a:pt x="112964" y="69324"/>
                    <a:pt x="112996" y="69229"/>
                  </a:cubicBezTo>
                  <a:cubicBezTo>
                    <a:pt x="113027" y="69134"/>
                    <a:pt x="112964" y="69007"/>
                    <a:pt x="112837" y="69007"/>
                  </a:cubicBezTo>
                  <a:cubicBezTo>
                    <a:pt x="112820" y="69002"/>
                    <a:pt x="112804" y="68999"/>
                    <a:pt x="112787" y="68999"/>
                  </a:cubicBezTo>
                  <a:close/>
                  <a:moveTo>
                    <a:pt x="11401" y="70021"/>
                  </a:moveTo>
                  <a:cubicBezTo>
                    <a:pt x="11275" y="70021"/>
                    <a:pt x="11180" y="70084"/>
                    <a:pt x="11180" y="70211"/>
                  </a:cubicBezTo>
                  <a:cubicBezTo>
                    <a:pt x="11180" y="70211"/>
                    <a:pt x="11180" y="70242"/>
                    <a:pt x="11180" y="70242"/>
                  </a:cubicBezTo>
                  <a:cubicBezTo>
                    <a:pt x="11148" y="70369"/>
                    <a:pt x="11243" y="70464"/>
                    <a:pt x="11338" y="70464"/>
                  </a:cubicBezTo>
                  <a:lnTo>
                    <a:pt x="11370" y="70464"/>
                  </a:lnTo>
                  <a:cubicBezTo>
                    <a:pt x="11465" y="70464"/>
                    <a:pt x="11528" y="70401"/>
                    <a:pt x="11560" y="70306"/>
                  </a:cubicBezTo>
                  <a:lnTo>
                    <a:pt x="11370" y="70242"/>
                  </a:lnTo>
                  <a:lnTo>
                    <a:pt x="11560" y="70242"/>
                  </a:lnTo>
                  <a:cubicBezTo>
                    <a:pt x="11591" y="70147"/>
                    <a:pt x="11496" y="70052"/>
                    <a:pt x="11401" y="70021"/>
                  </a:cubicBezTo>
                  <a:close/>
                  <a:moveTo>
                    <a:pt x="112395" y="70551"/>
                  </a:moveTo>
                  <a:cubicBezTo>
                    <a:pt x="112300" y="70551"/>
                    <a:pt x="112230" y="70612"/>
                    <a:pt x="112204" y="70717"/>
                  </a:cubicBezTo>
                  <a:lnTo>
                    <a:pt x="112394" y="70812"/>
                  </a:lnTo>
                  <a:lnTo>
                    <a:pt x="112204" y="70749"/>
                  </a:lnTo>
                  <a:lnTo>
                    <a:pt x="112204" y="70749"/>
                  </a:lnTo>
                  <a:cubicBezTo>
                    <a:pt x="112172" y="70844"/>
                    <a:pt x="112204" y="70971"/>
                    <a:pt x="112331" y="71002"/>
                  </a:cubicBezTo>
                  <a:lnTo>
                    <a:pt x="112394" y="71002"/>
                  </a:lnTo>
                  <a:cubicBezTo>
                    <a:pt x="112457" y="71002"/>
                    <a:pt x="112552" y="70939"/>
                    <a:pt x="112584" y="70844"/>
                  </a:cubicBezTo>
                  <a:lnTo>
                    <a:pt x="112584" y="70812"/>
                  </a:lnTo>
                  <a:cubicBezTo>
                    <a:pt x="112616" y="70717"/>
                    <a:pt x="112552" y="70591"/>
                    <a:pt x="112457" y="70559"/>
                  </a:cubicBezTo>
                  <a:cubicBezTo>
                    <a:pt x="112436" y="70553"/>
                    <a:pt x="112415" y="70551"/>
                    <a:pt x="112395" y="70551"/>
                  </a:cubicBezTo>
                  <a:close/>
                  <a:moveTo>
                    <a:pt x="11110" y="71629"/>
                  </a:moveTo>
                  <a:cubicBezTo>
                    <a:pt x="11029" y="71629"/>
                    <a:pt x="10954" y="71712"/>
                    <a:pt x="10926" y="71794"/>
                  </a:cubicBezTo>
                  <a:lnTo>
                    <a:pt x="10926" y="71826"/>
                  </a:lnTo>
                  <a:cubicBezTo>
                    <a:pt x="10895" y="71952"/>
                    <a:pt x="10990" y="72047"/>
                    <a:pt x="11085" y="72079"/>
                  </a:cubicBezTo>
                  <a:lnTo>
                    <a:pt x="11116" y="72079"/>
                  </a:lnTo>
                  <a:cubicBezTo>
                    <a:pt x="11211" y="72079"/>
                    <a:pt x="11306" y="72016"/>
                    <a:pt x="11306" y="71889"/>
                  </a:cubicBezTo>
                  <a:lnTo>
                    <a:pt x="11306" y="71857"/>
                  </a:lnTo>
                  <a:cubicBezTo>
                    <a:pt x="11338" y="71762"/>
                    <a:pt x="11275" y="71667"/>
                    <a:pt x="11148" y="71636"/>
                  </a:cubicBezTo>
                  <a:cubicBezTo>
                    <a:pt x="11135" y="71631"/>
                    <a:pt x="11122" y="71629"/>
                    <a:pt x="11110" y="71629"/>
                  </a:cubicBezTo>
                  <a:close/>
                  <a:moveTo>
                    <a:pt x="111898" y="72102"/>
                  </a:moveTo>
                  <a:cubicBezTo>
                    <a:pt x="111814" y="72102"/>
                    <a:pt x="111723" y="72159"/>
                    <a:pt x="111697" y="72237"/>
                  </a:cubicBezTo>
                  <a:lnTo>
                    <a:pt x="111666" y="72269"/>
                  </a:lnTo>
                  <a:cubicBezTo>
                    <a:pt x="111634" y="72364"/>
                    <a:pt x="111697" y="72491"/>
                    <a:pt x="111792" y="72522"/>
                  </a:cubicBezTo>
                  <a:lnTo>
                    <a:pt x="111856" y="72522"/>
                  </a:lnTo>
                  <a:cubicBezTo>
                    <a:pt x="111951" y="72522"/>
                    <a:pt x="112014" y="72491"/>
                    <a:pt x="112046" y="72396"/>
                  </a:cubicBezTo>
                  <a:lnTo>
                    <a:pt x="112046" y="72364"/>
                  </a:lnTo>
                  <a:cubicBezTo>
                    <a:pt x="112109" y="72269"/>
                    <a:pt x="112046" y="72174"/>
                    <a:pt x="111951" y="72111"/>
                  </a:cubicBezTo>
                  <a:cubicBezTo>
                    <a:pt x="111934" y="72105"/>
                    <a:pt x="111916" y="72102"/>
                    <a:pt x="111898" y="72102"/>
                  </a:cubicBezTo>
                  <a:close/>
                  <a:moveTo>
                    <a:pt x="10792" y="73245"/>
                  </a:moveTo>
                  <a:cubicBezTo>
                    <a:pt x="10705" y="73245"/>
                    <a:pt x="10610" y="73327"/>
                    <a:pt x="10610" y="73409"/>
                  </a:cubicBezTo>
                  <a:cubicBezTo>
                    <a:pt x="10578" y="73536"/>
                    <a:pt x="10641" y="73631"/>
                    <a:pt x="10736" y="73662"/>
                  </a:cubicBezTo>
                  <a:lnTo>
                    <a:pt x="10800" y="73662"/>
                  </a:lnTo>
                  <a:cubicBezTo>
                    <a:pt x="10895" y="73662"/>
                    <a:pt x="10958" y="73599"/>
                    <a:pt x="10990" y="73504"/>
                  </a:cubicBezTo>
                  <a:lnTo>
                    <a:pt x="10990" y="73472"/>
                  </a:lnTo>
                  <a:cubicBezTo>
                    <a:pt x="11021" y="73346"/>
                    <a:pt x="10958" y="73282"/>
                    <a:pt x="10831" y="73251"/>
                  </a:cubicBezTo>
                  <a:cubicBezTo>
                    <a:pt x="10818" y="73247"/>
                    <a:pt x="10805" y="73245"/>
                    <a:pt x="10792" y="73245"/>
                  </a:cubicBezTo>
                  <a:close/>
                  <a:moveTo>
                    <a:pt x="111264" y="73605"/>
                  </a:moveTo>
                  <a:cubicBezTo>
                    <a:pt x="111188" y="73605"/>
                    <a:pt x="111109" y="73657"/>
                    <a:pt x="111064" y="73726"/>
                  </a:cubicBezTo>
                  <a:lnTo>
                    <a:pt x="111064" y="73757"/>
                  </a:lnTo>
                  <a:cubicBezTo>
                    <a:pt x="111032" y="73852"/>
                    <a:pt x="111064" y="73947"/>
                    <a:pt x="111159" y="74011"/>
                  </a:cubicBezTo>
                  <a:lnTo>
                    <a:pt x="111254" y="74011"/>
                  </a:lnTo>
                  <a:cubicBezTo>
                    <a:pt x="111317" y="74011"/>
                    <a:pt x="111412" y="73947"/>
                    <a:pt x="111444" y="73884"/>
                  </a:cubicBezTo>
                  <a:cubicBezTo>
                    <a:pt x="111476" y="73789"/>
                    <a:pt x="111444" y="73662"/>
                    <a:pt x="111349" y="73631"/>
                  </a:cubicBezTo>
                  <a:cubicBezTo>
                    <a:pt x="111322" y="73613"/>
                    <a:pt x="111293" y="73605"/>
                    <a:pt x="111264" y="73605"/>
                  </a:cubicBezTo>
                  <a:close/>
                  <a:moveTo>
                    <a:pt x="10398" y="74794"/>
                  </a:moveTo>
                  <a:cubicBezTo>
                    <a:pt x="10314" y="74794"/>
                    <a:pt x="10224" y="74851"/>
                    <a:pt x="10198" y="74929"/>
                  </a:cubicBezTo>
                  <a:lnTo>
                    <a:pt x="10198" y="74961"/>
                  </a:lnTo>
                  <a:cubicBezTo>
                    <a:pt x="10166" y="75088"/>
                    <a:pt x="10230" y="75183"/>
                    <a:pt x="10325" y="75214"/>
                  </a:cubicBezTo>
                  <a:lnTo>
                    <a:pt x="10388" y="75214"/>
                  </a:lnTo>
                  <a:cubicBezTo>
                    <a:pt x="10483" y="75214"/>
                    <a:pt x="10546" y="75183"/>
                    <a:pt x="10578" y="75088"/>
                  </a:cubicBezTo>
                  <a:lnTo>
                    <a:pt x="10578" y="75056"/>
                  </a:lnTo>
                  <a:cubicBezTo>
                    <a:pt x="10610" y="74929"/>
                    <a:pt x="10578" y="74834"/>
                    <a:pt x="10451" y="74803"/>
                  </a:cubicBezTo>
                  <a:cubicBezTo>
                    <a:pt x="10434" y="74797"/>
                    <a:pt x="10417" y="74794"/>
                    <a:pt x="10398" y="74794"/>
                  </a:cubicBezTo>
                  <a:close/>
                  <a:moveTo>
                    <a:pt x="110543" y="75055"/>
                  </a:moveTo>
                  <a:cubicBezTo>
                    <a:pt x="110475" y="75055"/>
                    <a:pt x="110408" y="75090"/>
                    <a:pt x="110367" y="75151"/>
                  </a:cubicBezTo>
                  <a:lnTo>
                    <a:pt x="110367" y="75183"/>
                  </a:lnTo>
                  <a:cubicBezTo>
                    <a:pt x="110304" y="75278"/>
                    <a:pt x="110335" y="75404"/>
                    <a:pt x="110430" y="75436"/>
                  </a:cubicBezTo>
                  <a:cubicBezTo>
                    <a:pt x="110462" y="75468"/>
                    <a:pt x="110494" y="75468"/>
                    <a:pt x="110525" y="75468"/>
                  </a:cubicBezTo>
                  <a:cubicBezTo>
                    <a:pt x="110589" y="75468"/>
                    <a:pt x="110684" y="75404"/>
                    <a:pt x="110715" y="75341"/>
                  </a:cubicBezTo>
                  <a:cubicBezTo>
                    <a:pt x="110779" y="75246"/>
                    <a:pt x="110747" y="75119"/>
                    <a:pt x="110652" y="75088"/>
                  </a:cubicBezTo>
                  <a:cubicBezTo>
                    <a:pt x="110618" y="75065"/>
                    <a:pt x="110581" y="75055"/>
                    <a:pt x="110543" y="75055"/>
                  </a:cubicBezTo>
                  <a:close/>
                  <a:moveTo>
                    <a:pt x="9905" y="76343"/>
                  </a:moveTo>
                  <a:cubicBezTo>
                    <a:pt x="9827" y="76343"/>
                    <a:pt x="9747" y="76384"/>
                    <a:pt x="9723" y="76481"/>
                  </a:cubicBezTo>
                  <a:lnTo>
                    <a:pt x="9723" y="76513"/>
                  </a:lnTo>
                  <a:cubicBezTo>
                    <a:pt x="9659" y="76608"/>
                    <a:pt x="9723" y="76734"/>
                    <a:pt x="9818" y="76766"/>
                  </a:cubicBezTo>
                  <a:lnTo>
                    <a:pt x="9881" y="76766"/>
                  </a:lnTo>
                  <a:cubicBezTo>
                    <a:pt x="9976" y="76766"/>
                    <a:pt x="10040" y="76734"/>
                    <a:pt x="10071" y="76639"/>
                  </a:cubicBezTo>
                  <a:lnTo>
                    <a:pt x="10103" y="76608"/>
                  </a:lnTo>
                  <a:cubicBezTo>
                    <a:pt x="10135" y="76513"/>
                    <a:pt x="10071" y="76386"/>
                    <a:pt x="9976" y="76354"/>
                  </a:cubicBezTo>
                  <a:cubicBezTo>
                    <a:pt x="9954" y="76347"/>
                    <a:pt x="9930" y="76343"/>
                    <a:pt x="9905" y="76343"/>
                  </a:cubicBezTo>
                  <a:close/>
                  <a:moveTo>
                    <a:pt x="109721" y="76448"/>
                  </a:moveTo>
                  <a:cubicBezTo>
                    <a:pt x="109656" y="76448"/>
                    <a:pt x="109596" y="76483"/>
                    <a:pt x="109575" y="76544"/>
                  </a:cubicBezTo>
                  <a:lnTo>
                    <a:pt x="109544" y="76576"/>
                  </a:lnTo>
                  <a:cubicBezTo>
                    <a:pt x="109480" y="76671"/>
                    <a:pt x="109512" y="76766"/>
                    <a:pt x="109607" y="76829"/>
                  </a:cubicBezTo>
                  <a:cubicBezTo>
                    <a:pt x="109639" y="76861"/>
                    <a:pt x="109670" y="76861"/>
                    <a:pt x="109702" y="76861"/>
                  </a:cubicBezTo>
                  <a:cubicBezTo>
                    <a:pt x="109797" y="76861"/>
                    <a:pt x="109860" y="76829"/>
                    <a:pt x="109892" y="76766"/>
                  </a:cubicBezTo>
                  <a:cubicBezTo>
                    <a:pt x="109955" y="76671"/>
                    <a:pt x="109924" y="76544"/>
                    <a:pt x="109829" y="76481"/>
                  </a:cubicBezTo>
                  <a:cubicBezTo>
                    <a:pt x="109795" y="76459"/>
                    <a:pt x="109757" y="76448"/>
                    <a:pt x="109721" y="76448"/>
                  </a:cubicBezTo>
                  <a:close/>
                  <a:moveTo>
                    <a:pt x="108835" y="77808"/>
                  </a:moveTo>
                  <a:cubicBezTo>
                    <a:pt x="108779" y="77808"/>
                    <a:pt x="108728" y="77835"/>
                    <a:pt x="108689" y="77874"/>
                  </a:cubicBezTo>
                  <a:lnTo>
                    <a:pt x="108815" y="78033"/>
                  </a:lnTo>
                  <a:lnTo>
                    <a:pt x="108657" y="77906"/>
                  </a:lnTo>
                  <a:lnTo>
                    <a:pt x="108657" y="77906"/>
                  </a:lnTo>
                  <a:cubicBezTo>
                    <a:pt x="108594" y="78001"/>
                    <a:pt x="108625" y="78128"/>
                    <a:pt x="108689" y="78191"/>
                  </a:cubicBezTo>
                  <a:cubicBezTo>
                    <a:pt x="108752" y="78223"/>
                    <a:pt x="108784" y="78223"/>
                    <a:pt x="108815" y="78223"/>
                  </a:cubicBezTo>
                  <a:cubicBezTo>
                    <a:pt x="108879" y="78223"/>
                    <a:pt x="108942" y="78191"/>
                    <a:pt x="108974" y="78159"/>
                  </a:cubicBezTo>
                  <a:lnTo>
                    <a:pt x="109005" y="78128"/>
                  </a:lnTo>
                  <a:cubicBezTo>
                    <a:pt x="109069" y="78033"/>
                    <a:pt x="109037" y="77906"/>
                    <a:pt x="108942" y="77843"/>
                  </a:cubicBezTo>
                  <a:cubicBezTo>
                    <a:pt x="108906" y="77819"/>
                    <a:pt x="108869" y="77808"/>
                    <a:pt x="108835" y="77808"/>
                  </a:cubicBezTo>
                  <a:close/>
                  <a:moveTo>
                    <a:pt x="9322" y="77866"/>
                  </a:moveTo>
                  <a:cubicBezTo>
                    <a:pt x="9238" y="77866"/>
                    <a:pt x="9147" y="77923"/>
                    <a:pt x="9121" y="78001"/>
                  </a:cubicBezTo>
                  <a:cubicBezTo>
                    <a:pt x="9089" y="78096"/>
                    <a:pt x="9121" y="78223"/>
                    <a:pt x="9216" y="78254"/>
                  </a:cubicBezTo>
                  <a:cubicBezTo>
                    <a:pt x="9248" y="78286"/>
                    <a:pt x="9279" y="78286"/>
                    <a:pt x="9311" y="78286"/>
                  </a:cubicBezTo>
                  <a:cubicBezTo>
                    <a:pt x="9374" y="78286"/>
                    <a:pt x="9438" y="78223"/>
                    <a:pt x="9469" y="78159"/>
                  </a:cubicBezTo>
                  <a:lnTo>
                    <a:pt x="9501" y="78128"/>
                  </a:lnTo>
                  <a:cubicBezTo>
                    <a:pt x="9533" y="78033"/>
                    <a:pt x="9469" y="77906"/>
                    <a:pt x="9374" y="77874"/>
                  </a:cubicBezTo>
                  <a:cubicBezTo>
                    <a:pt x="9358" y="77869"/>
                    <a:pt x="9340" y="77866"/>
                    <a:pt x="9322" y="77866"/>
                  </a:cubicBezTo>
                  <a:close/>
                  <a:moveTo>
                    <a:pt x="107853" y="79097"/>
                  </a:moveTo>
                  <a:cubicBezTo>
                    <a:pt x="107796" y="79097"/>
                    <a:pt x="107742" y="79121"/>
                    <a:pt x="107707" y="79173"/>
                  </a:cubicBezTo>
                  <a:lnTo>
                    <a:pt x="107675" y="79205"/>
                  </a:lnTo>
                  <a:cubicBezTo>
                    <a:pt x="107612" y="79300"/>
                    <a:pt x="107644" y="79395"/>
                    <a:pt x="107707" y="79458"/>
                  </a:cubicBezTo>
                  <a:cubicBezTo>
                    <a:pt x="107739" y="79490"/>
                    <a:pt x="107802" y="79490"/>
                    <a:pt x="107834" y="79490"/>
                  </a:cubicBezTo>
                  <a:cubicBezTo>
                    <a:pt x="107897" y="79490"/>
                    <a:pt x="107960" y="79458"/>
                    <a:pt x="107992" y="79426"/>
                  </a:cubicBezTo>
                  <a:cubicBezTo>
                    <a:pt x="108087" y="79331"/>
                    <a:pt x="108055" y="79205"/>
                    <a:pt x="107992" y="79141"/>
                  </a:cubicBezTo>
                  <a:cubicBezTo>
                    <a:pt x="107949" y="79113"/>
                    <a:pt x="107900" y="79097"/>
                    <a:pt x="107853" y="79097"/>
                  </a:cubicBezTo>
                  <a:close/>
                  <a:moveTo>
                    <a:pt x="8601" y="79298"/>
                  </a:moveTo>
                  <a:cubicBezTo>
                    <a:pt x="8533" y="79298"/>
                    <a:pt x="8465" y="79333"/>
                    <a:pt x="8424" y="79395"/>
                  </a:cubicBezTo>
                  <a:cubicBezTo>
                    <a:pt x="8424" y="79426"/>
                    <a:pt x="8424" y="79458"/>
                    <a:pt x="8424" y="79458"/>
                  </a:cubicBezTo>
                  <a:cubicBezTo>
                    <a:pt x="8361" y="79553"/>
                    <a:pt x="8393" y="79680"/>
                    <a:pt x="8519" y="79711"/>
                  </a:cubicBezTo>
                  <a:cubicBezTo>
                    <a:pt x="8551" y="79743"/>
                    <a:pt x="8551" y="79743"/>
                    <a:pt x="8583" y="79743"/>
                  </a:cubicBezTo>
                  <a:cubicBezTo>
                    <a:pt x="8678" y="79743"/>
                    <a:pt x="8741" y="79711"/>
                    <a:pt x="8773" y="79616"/>
                  </a:cubicBezTo>
                  <a:lnTo>
                    <a:pt x="8614" y="79490"/>
                  </a:lnTo>
                  <a:lnTo>
                    <a:pt x="8614" y="79490"/>
                  </a:lnTo>
                  <a:lnTo>
                    <a:pt x="8804" y="79585"/>
                  </a:lnTo>
                  <a:cubicBezTo>
                    <a:pt x="8836" y="79490"/>
                    <a:pt x="8804" y="79363"/>
                    <a:pt x="8709" y="79331"/>
                  </a:cubicBezTo>
                  <a:cubicBezTo>
                    <a:pt x="8676" y="79309"/>
                    <a:pt x="8638" y="79298"/>
                    <a:pt x="8601" y="79298"/>
                  </a:cubicBezTo>
                  <a:close/>
                  <a:moveTo>
                    <a:pt x="106785" y="80305"/>
                  </a:moveTo>
                  <a:cubicBezTo>
                    <a:pt x="106733" y="80305"/>
                    <a:pt x="106678" y="80329"/>
                    <a:pt x="106630" y="80376"/>
                  </a:cubicBezTo>
                  <a:lnTo>
                    <a:pt x="106757" y="80535"/>
                  </a:lnTo>
                  <a:lnTo>
                    <a:pt x="106630" y="80408"/>
                  </a:lnTo>
                  <a:cubicBezTo>
                    <a:pt x="106535" y="80471"/>
                    <a:pt x="106535" y="80598"/>
                    <a:pt x="106630" y="80693"/>
                  </a:cubicBezTo>
                  <a:cubicBezTo>
                    <a:pt x="106662" y="80725"/>
                    <a:pt x="106725" y="80756"/>
                    <a:pt x="106757" y="80756"/>
                  </a:cubicBezTo>
                  <a:cubicBezTo>
                    <a:pt x="106820" y="80756"/>
                    <a:pt x="106852" y="80725"/>
                    <a:pt x="106915" y="80661"/>
                  </a:cubicBezTo>
                  <a:cubicBezTo>
                    <a:pt x="107010" y="80566"/>
                    <a:pt x="107010" y="80440"/>
                    <a:pt x="106915" y="80376"/>
                  </a:cubicBezTo>
                  <a:cubicBezTo>
                    <a:pt x="106884" y="80329"/>
                    <a:pt x="106836" y="80305"/>
                    <a:pt x="106785" y="80305"/>
                  </a:cubicBezTo>
                  <a:close/>
                  <a:moveTo>
                    <a:pt x="7805" y="80706"/>
                  </a:moveTo>
                  <a:cubicBezTo>
                    <a:pt x="7738" y="80706"/>
                    <a:pt x="7673" y="80728"/>
                    <a:pt x="7633" y="80788"/>
                  </a:cubicBezTo>
                  <a:lnTo>
                    <a:pt x="7601" y="80820"/>
                  </a:lnTo>
                  <a:cubicBezTo>
                    <a:pt x="7569" y="80915"/>
                    <a:pt x="7569" y="81041"/>
                    <a:pt x="7664" y="81105"/>
                  </a:cubicBezTo>
                  <a:cubicBezTo>
                    <a:pt x="7696" y="81136"/>
                    <a:pt x="7759" y="81136"/>
                    <a:pt x="7791" y="81136"/>
                  </a:cubicBezTo>
                  <a:cubicBezTo>
                    <a:pt x="7854" y="81136"/>
                    <a:pt x="7918" y="81105"/>
                    <a:pt x="7949" y="81041"/>
                  </a:cubicBezTo>
                  <a:lnTo>
                    <a:pt x="7981" y="81010"/>
                  </a:lnTo>
                  <a:cubicBezTo>
                    <a:pt x="8044" y="80915"/>
                    <a:pt x="8013" y="80788"/>
                    <a:pt x="7918" y="80725"/>
                  </a:cubicBezTo>
                  <a:cubicBezTo>
                    <a:pt x="7883" y="80713"/>
                    <a:pt x="7844" y="80706"/>
                    <a:pt x="7805" y="80706"/>
                  </a:cubicBezTo>
                  <a:close/>
                  <a:moveTo>
                    <a:pt x="105648" y="81469"/>
                  </a:moveTo>
                  <a:cubicBezTo>
                    <a:pt x="105601" y="81469"/>
                    <a:pt x="105553" y="81485"/>
                    <a:pt x="105522" y="81516"/>
                  </a:cubicBezTo>
                  <a:lnTo>
                    <a:pt x="105490" y="81548"/>
                  </a:lnTo>
                  <a:cubicBezTo>
                    <a:pt x="105395" y="81611"/>
                    <a:pt x="105395" y="81738"/>
                    <a:pt x="105490" y="81801"/>
                  </a:cubicBezTo>
                  <a:cubicBezTo>
                    <a:pt x="105522" y="81865"/>
                    <a:pt x="105553" y="81865"/>
                    <a:pt x="105617" y="81865"/>
                  </a:cubicBezTo>
                  <a:cubicBezTo>
                    <a:pt x="105680" y="81865"/>
                    <a:pt x="105743" y="81833"/>
                    <a:pt x="105775" y="81801"/>
                  </a:cubicBezTo>
                  <a:cubicBezTo>
                    <a:pt x="105870" y="81738"/>
                    <a:pt x="105870" y="81611"/>
                    <a:pt x="105775" y="81516"/>
                  </a:cubicBezTo>
                  <a:cubicBezTo>
                    <a:pt x="105743" y="81485"/>
                    <a:pt x="105696" y="81469"/>
                    <a:pt x="105648" y="81469"/>
                  </a:cubicBezTo>
                  <a:close/>
                  <a:moveTo>
                    <a:pt x="6891" y="82053"/>
                  </a:moveTo>
                  <a:cubicBezTo>
                    <a:pt x="6822" y="82053"/>
                    <a:pt x="6755" y="82088"/>
                    <a:pt x="6714" y="82150"/>
                  </a:cubicBezTo>
                  <a:cubicBezTo>
                    <a:pt x="6651" y="82245"/>
                    <a:pt x="6651" y="82371"/>
                    <a:pt x="6746" y="82435"/>
                  </a:cubicBezTo>
                  <a:cubicBezTo>
                    <a:pt x="6778" y="82466"/>
                    <a:pt x="6809" y="82466"/>
                    <a:pt x="6873" y="82466"/>
                  </a:cubicBezTo>
                  <a:cubicBezTo>
                    <a:pt x="6936" y="82466"/>
                    <a:pt x="6968" y="82435"/>
                    <a:pt x="7031" y="82403"/>
                  </a:cubicBezTo>
                  <a:lnTo>
                    <a:pt x="7031" y="82371"/>
                  </a:lnTo>
                  <a:cubicBezTo>
                    <a:pt x="7126" y="82276"/>
                    <a:pt x="7094" y="82181"/>
                    <a:pt x="6999" y="82086"/>
                  </a:cubicBezTo>
                  <a:cubicBezTo>
                    <a:pt x="6966" y="82064"/>
                    <a:pt x="6928" y="82053"/>
                    <a:pt x="6891" y="82053"/>
                  </a:cubicBezTo>
                  <a:close/>
                  <a:moveTo>
                    <a:pt x="104426" y="82533"/>
                  </a:moveTo>
                  <a:cubicBezTo>
                    <a:pt x="104379" y="82533"/>
                    <a:pt x="104330" y="82550"/>
                    <a:pt x="104287" y="82593"/>
                  </a:cubicBezTo>
                  <a:lnTo>
                    <a:pt x="104382" y="82751"/>
                  </a:lnTo>
                  <a:lnTo>
                    <a:pt x="104255" y="82593"/>
                  </a:lnTo>
                  <a:cubicBezTo>
                    <a:pt x="104192" y="82688"/>
                    <a:pt x="104160" y="82815"/>
                    <a:pt x="104223" y="82878"/>
                  </a:cubicBezTo>
                  <a:cubicBezTo>
                    <a:pt x="104287" y="82941"/>
                    <a:pt x="104318" y="82973"/>
                    <a:pt x="104382" y="82973"/>
                  </a:cubicBezTo>
                  <a:cubicBezTo>
                    <a:pt x="104445" y="82973"/>
                    <a:pt x="104477" y="82941"/>
                    <a:pt x="104508" y="82910"/>
                  </a:cubicBezTo>
                  <a:lnTo>
                    <a:pt x="104540" y="82878"/>
                  </a:lnTo>
                  <a:cubicBezTo>
                    <a:pt x="104635" y="82815"/>
                    <a:pt x="104635" y="82688"/>
                    <a:pt x="104572" y="82593"/>
                  </a:cubicBezTo>
                  <a:cubicBezTo>
                    <a:pt x="104537" y="82558"/>
                    <a:pt x="104483" y="82533"/>
                    <a:pt x="104426" y="82533"/>
                  </a:cubicBezTo>
                  <a:close/>
                  <a:moveTo>
                    <a:pt x="5870" y="83293"/>
                  </a:moveTo>
                  <a:cubicBezTo>
                    <a:pt x="5815" y="83293"/>
                    <a:pt x="5753" y="83318"/>
                    <a:pt x="5701" y="83353"/>
                  </a:cubicBezTo>
                  <a:lnTo>
                    <a:pt x="5669" y="83385"/>
                  </a:lnTo>
                  <a:cubicBezTo>
                    <a:pt x="5606" y="83480"/>
                    <a:pt x="5606" y="83606"/>
                    <a:pt x="5701" y="83670"/>
                  </a:cubicBezTo>
                  <a:cubicBezTo>
                    <a:pt x="5733" y="83701"/>
                    <a:pt x="5796" y="83733"/>
                    <a:pt x="5828" y="83733"/>
                  </a:cubicBezTo>
                  <a:cubicBezTo>
                    <a:pt x="5891" y="83733"/>
                    <a:pt x="5923" y="83701"/>
                    <a:pt x="5986" y="83638"/>
                  </a:cubicBezTo>
                  <a:lnTo>
                    <a:pt x="6018" y="83606"/>
                  </a:lnTo>
                  <a:cubicBezTo>
                    <a:pt x="6081" y="83543"/>
                    <a:pt x="6081" y="83416"/>
                    <a:pt x="5986" y="83353"/>
                  </a:cubicBezTo>
                  <a:cubicBezTo>
                    <a:pt x="5957" y="83310"/>
                    <a:pt x="5916" y="83293"/>
                    <a:pt x="5870" y="83293"/>
                  </a:cubicBezTo>
                  <a:close/>
                  <a:moveTo>
                    <a:pt x="103129" y="83510"/>
                  </a:moveTo>
                  <a:cubicBezTo>
                    <a:pt x="103091" y="83510"/>
                    <a:pt x="103054" y="83521"/>
                    <a:pt x="103020" y="83543"/>
                  </a:cubicBezTo>
                  <a:lnTo>
                    <a:pt x="102988" y="83575"/>
                  </a:lnTo>
                  <a:cubicBezTo>
                    <a:pt x="102893" y="83638"/>
                    <a:pt x="102893" y="83765"/>
                    <a:pt x="102957" y="83860"/>
                  </a:cubicBezTo>
                  <a:cubicBezTo>
                    <a:pt x="102988" y="83891"/>
                    <a:pt x="103052" y="83923"/>
                    <a:pt x="103115" y="83923"/>
                  </a:cubicBezTo>
                  <a:cubicBezTo>
                    <a:pt x="103147" y="83923"/>
                    <a:pt x="103210" y="83923"/>
                    <a:pt x="103242" y="83891"/>
                  </a:cubicBezTo>
                  <a:cubicBezTo>
                    <a:pt x="103337" y="83828"/>
                    <a:pt x="103368" y="83701"/>
                    <a:pt x="103305" y="83606"/>
                  </a:cubicBezTo>
                  <a:cubicBezTo>
                    <a:pt x="103264" y="83545"/>
                    <a:pt x="103197" y="83510"/>
                    <a:pt x="103129" y="83510"/>
                  </a:cubicBezTo>
                  <a:close/>
                  <a:moveTo>
                    <a:pt x="101789" y="84429"/>
                  </a:moveTo>
                  <a:cubicBezTo>
                    <a:pt x="101757" y="84429"/>
                    <a:pt x="101723" y="84439"/>
                    <a:pt x="101690" y="84462"/>
                  </a:cubicBezTo>
                  <a:lnTo>
                    <a:pt x="101658" y="84462"/>
                  </a:lnTo>
                  <a:cubicBezTo>
                    <a:pt x="101563" y="84525"/>
                    <a:pt x="101531" y="84652"/>
                    <a:pt x="101595" y="84747"/>
                  </a:cubicBezTo>
                  <a:cubicBezTo>
                    <a:pt x="101626" y="84810"/>
                    <a:pt x="101690" y="84842"/>
                    <a:pt x="101785" y="84842"/>
                  </a:cubicBezTo>
                  <a:cubicBezTo>
                    <a:pt x="101816" y="84842"/>
                    <a:pt x="101848" y="84810"/>
                    <a:pt x="101880" y="84810"/>
                  </a:cubicBezTo>
                  <a:cubicBezTo>
                    <a:pt x="101975" y="84747"/>
                    <a:pt x="102006" y="84620"/>
                    <a:pt x="101943" y="84525"/>
                  </a:cubicBezTo>
                  <a:cubicBezTo>
                    <a:pt x="101902" y="84464"/>
                    <a:pt x="101848" y="84429"/>
                    <a:pt x="101789" y="84429"/>
                  </a:cubicBezTo>
                  <a:close/>
                  <a:moveTo>
                    <a:pt x="4708" y="84465"/>
                  </a:moveTo>
                  <a:cubicBezTo>
                    <a:pt x="4663" y="84465"/>
                    <a:pt x="4621" y="84482"/>
                    <a:pt x="4592" y="84525"/>
                  </a:cubicBezTo>
                  <a:lnTo>
                    <a:pt x="4561" y="84557"/>
                  </a:lnTo>
                  <a:cubicBezTo>
                    <a:pt x="4497" y="84620"/>
                    <a:pt x="4497" y="84747"/>
                    <a:pt x="4561" y="84842"/>
                  </a:cubicBezTo>
                  <a:cubicBezTo>
                    <a:pt x="4592" y="84873"/>
                    <a:pt x="4656" y="84873"/>
                    <a:pt x="4687" y="84873"/>
                  </a:cubicBezTo>
                  <a:cubicBezTo>
                    <a:pt x="4751" y="84873"/>
                    <a:pt x="4814" y="84873"/>
                    <a:pt x="4846" y="84842"/>
                  </a:cubicBezTo>
                  <a:lnTo>
                    <a:pt x="4877" y="84810"/>
                  </a:lnTo>
                  <a:cubicBezTo>
                    <a:pt x="4941" y="84715"/>
                    <a:pt x="4941" y="84588"/>
                    <a:pt x="4877" y="84525"/>
                  </a:cubicBezTo>
                  <a:cubicBezTo>
                    <a:pt x="4825" y="84490"/>
                    <a:pt x="4764" y="84465"/>
                    <a:pt x="4708" y="84465"/>
                  </a:cubicBezTo>
                  <a:close/>
                  <a:moveTo>
                    <a:pt x="100372" y="85241"/>
                  </a:moveTo>
                  <a:cubicBezTo>
                    <a:pt x="100346" y="85241"/>
                    <a:pt x="100320" y="85245"/>
                    <a:pt x="100296" y="85253"/>
                  </a:cubicBezTo>
                  <a:lnTo>
                    <a:pt x="100265" y="85285"/>
                  </a:lnTo>
                  <a:cubicBezTo>
                    <a:pt x="100170" y="85348"/>
                    <a:pt x="100138" y="85443"/>
                    <a:pt x="100201" y="85538"/>
                  </a:cubicBezTo>
                  <a:cubicBezTo>
                    <a:pt x="100201" y="85602"/>
                    <a:pt x="100296" y="85633"/>
                    <a:pt x="100360" y="85633"/>
                  </a:cubicBezTo>
                  <a:cubicBezTo>
                    <a:pt x="100391" y="85633"/>
                    <a:pt x="100455" y="85633"/>
                    <a:pt x="100486" y="85602"/>
                  </a:cubicBezTo>
                  <a:cubicBezTo>
                    <a:pt x="100550" y="85570"/>
                    <a:pt x="100613" y="85443"/>
                    <a:pt x="100550" y="85348"/>
                  </a:cubicBezTo>
                  <a:cubicBezTo>
                    <a:pt x="100526" y="85277"/>
                    <a:pt x="100449" y="85241"/>
                    <a:pt x="100372" y="85241"/>
                  </a:cubicBezTo>
                  <a:close/>
                  <a:moveTo>
                    <a:pt x="3528" y="85557"/>
                  </a:moveTo>
                  <a:cubicBezTo>
                    <a:pt x="3481" y="85557"/>
                    <a:pt x="3432" y="85573"/>
                    <a:pt x="3389" y="85602"/>
                  </a:cubicBezTo>
                  <a:lnTo>
                    <a:pt x="3357" y="85633"/>
                  </a:lnTo>
                  <a:cubicBezTo>
                    <a:pt x="3294" y="85697"/>
                    <a:pt x="3262" y="85823"/>
                    <a:pt x="3326" y="85918"/>
                  </a:cubicBezTo>
                  <a:cubicBezTo>
                    <a:pt x="3389" y="85950"/>
                    <a:pt x="3452" y="85982"/>
                    <a:pt x="3484" y="85982"/>
                  </a:cubicBezTo>
                  <a:cubicBezTo>
                    <a:pt x="3547" y="85982"/>
                    <a:pt x="3579" y="85950"/>
                    <a:pt x="3611" y="85918"/>
                  </a:cubicBezTo>
                  <a:lnTo>
                    <a:pt x="3642" y="85887"/>
                  </a:lnTo>
                  <a:cubicBezTo>
                    <a:pt x="3737" y="85823"/>
                    <a:pt x="3737" y="85697"/>
                    <a:pt x="3674" y="85633"/>
                  </a:cubicBezTo>
                  <a:cubicBezTo>
                    <a:pt x="3639" y="85581"/>
                    <a:pt x="3585" y="85557"/>
                    <a:pt x="3528" y="85557"/>
                  </a:cubicBezTo>
                  <a:close/>
                  <a:moveTo>
                    <a:pt x="98924" y="85956"/>
                  </a:moveTo>
                  <a:cubicBezTo>
                    <a:pt x="98895" y="85956"/>
                    <a:pt x="98866" y="85964"/>
                    <a:pt x="98840" y="85982"/>
                  </a:cubicBezTo>
                  <a:lnTo>
                    <a:pt x="98808" y="85982"/>
                  </a:lnTo>
                  <a:cubicBezTo>
                    <a:pt x="98713" y="86045"/>
                    <a:pt x="98681" y="86140"/>
                    <a:pt x="98713" y="86235"/>
                  </a:cubicBezTo>
                  <a:cubicBezTo>
                    <a:pt x="98745" y="86330"/>
                    <a:pt x="98840" y="86362"/>
                    <a:pt x="98903" y="86362"/>
                  </a:cubicBezTo>
                  <a:cubicBezTo>
                    <a:pt x="98935" y="86362"/>
                    <a:pt x="98966" y="86362"/>
                    <a:pt x="98998" y="86330"/>
                  </a:cubicBezTo>
                  <a:cubicBezTo>
                    <a:pt x="99093" y="86298"/>
                    <a:pt x="99156" y="86172"/>
                    <a:pt x="99093" y="86077"/>
                  </a:cubicBezTo>
                  <a:cubicBezTo>
                    <a:pt x="99070" y="86008"/>
                    <a:pt x="98998" y="85956"/>
                    <a:pt x="98924" y="85956"/>
                  </a:cubicBezTo>
                  <a:close/>
                  <a:moveTo>
                    <a:pt x="97404" y="86575"/>
                  </a:moveTo>
                  <a:cubicBezTo>
                    <a:pt x="97386" y="86575"/>
                    <a:pt x="97368" y="86578"/>
                    <a:pt x="97351" y="86583"/>
                  </a:cubicBezTo>
                  <a:lnTo>
                    <a:pt x="97319" y="86615"/>
                  </a:lnTo>
                  <a:cubicBezTo>
                    <a:pt x="97224" y="86647"/>
                    <a:pt x="97161" y="86742"/>
                    <a:pt x="97224" y="86868"/>
                  </a:cubicBezTo>
                  <a:cubicBezTo>
                    <a:pt x="97256" y="86932"/>
                    <a:pt x="97319" y="86963"/>
                    <a:pt x="97414" y="86963"/>
                  </a:cubicBezTo>
                  <a:lnTo>
                    <a:pt x="97478" y="86963"/>
                  </a:lnTo>
                  <a:cubicBezTo>
                    <a:pt x="97604" y="86932"/>
                    <a:pt x="97636" y="86805"/>
                    <a:pt x="97604" y="86710"/>
                  </a:cubicBezTo>
                  <a:cubicBezTo>
                    <a:pt x="97578" y="86632"/>
                    <a:pt x="97488" y="86575"/>
                    <a:pt x="97404" y="86575"/>
                  </a:cubicBezTo>
                  <a:close/>
                  <a:moveTo>
                    <a:pt x="2267" y="86587"/>
                  </a:moveTo>
                  <a:cubicBezTo>
                    <a:pt x="2224" y="86587"/>
                    <a:pt x="2182" y="86604"/>
                    <a:pt x="2154" y="86647"/>
                  </a:cubicBezTo>
                  <a:lnTo>
                    <a:pt x="2122" y="86647"/>
                  </a:lnTo>
                  <a:cubicBezTo>
                    <a:pt x="2027" y="86742"/>
                    <a:pt x="2027" y="86837"/>
                    <a:pt x="2091" y="86932"/>
                  </a:cubicBezTo>
                  <a:cubicBezTo>
                    <a:pt x="2154" y="86963"/>
                    <a:pt x="2186" y="86995"/>
                    <a:pt x="2249" y="86995"/>
                  </a:cubicBezTo>
                  <a:cubicBezTo>
                    <a:pt x="2312" y="86995"/>
                    <a:pt x="2344" y="86963"/>
                    <a:pt x="2376" y="86932"/>
                  </a:cubicBezTo>
                  <a:lnTo>
                    <a:pt x="2407" y="86932"/>
                  </a:lnTo>
                  <a:cubicBezTo>
                    <a:pt x="2471" y="86868"/>
                    <a:pt x="2502" y="86742"/>
                    <a:pt x="2407" y="86647"/>
                  </a:cubicBezTo>
                  <a:cubicBezTo>
                    <a:pt x="2373" y="86612"/>
                    <a:pt x="2319" y="86587"/>
                    <a:pt x="2267" y="86587"/>
                  </a:cubicBezTo>
                  <a:close/>
                  <a:moveTo>
                    <a:pt x="95884" y="87113"/>
                  </a:moveTo>
                  <a:cubicBezTo>
                    <a:pt x="95866" y="87113"/>
                    <a:pt x="95848" y="87116"/>
                    <a:pt x="95831" y="87122"/>
                  </a:cubicBezTo>
                  <a:lnTo>
                    <a:pt x="95799" y="87122"/>
                  </a:lnTo>
                  <a:cubicBezTo>
                    <a:pt x="95673" y="87153"/>
                    <a:pt x="95641" y="87248"/>
                    <a:pt x="95673" y="87375"/>
                  </a:cubicBezTo>
                  <a:cubicBezTo>
                    <a:pt x="95704" y="87438"/>
                    <a:pt x="95799" y="87502"/>
                    <a:pt x="95863" y="87502"/>
                  </a:cubicBezTo>
                  <a:lnTo>
                    <a:pt x="95926" y="87502"/>
                  </a:lnTo>
                  <a:cubicBezTo>
                    <a:pt x="96053" y="87470"/>
                    <a:pt x="96116" y="87343"/>
                    <a:pt x="96084" y="87248"/>
                  </a:cubicBezTo>
                  <a:cubicBezTo>
                    <a:pt x="96058" y="87170"/>
                    <a:pt x="95968" y="87113"/>
                    <a:pt x="95884" y="87113"/>
                  </a:cubicBezTo>
                  <a:close/>
                  <a:moveTo>
                    <a:pt x="94329" y="87525"/>
                  </a:moveTo>
                  <a:cubicBezTo>
                    <a:pt x="94313" y="87525"/>
                    <a:pt x="94296" y="87528"/>
                    <a:pt x="94279" y="87533"/>
                  </a:cubicBezTo>
                  <a:lnTo>
                    <a:pt x="94216" y="87533"/>
                  </a:lnTo>
                  <a:cubicBezTo>
                    <a:pt x="94121" y="87565"/>
                    <a:pt x="94058" y="87660"/>
                    <a:pt x="94089" y="87755"/>
                  </a:cubicBezTo>
                  <a:cubicBezTo>
                    <a:pt x="94089" y="87850"/>
                    <a:pt x="94184" y="87913"/>
                    <a:pt x="94279" y="87913"/>
                  </a:cubicBezTo>
                  <a:lnTo>
                    <a:pt x="94343" y="87913"/>
                  </a:lnTo>
                  <a:cubicBezTo>
                    <a:pt x="94469" y="87882"/>
                    <a:pt x="94533" y="87787"/>
                    <a:pt x="94501" y="87660"/>
                  </a:cubicBezTo>
                  <a:cubicBezTo>
                    <a:pt x="94475" y="87582"/>
                    <a:pt x="94406" y="87525"/>
                    <a:pt x="94329" y="87525"/>
                  </a:cubicBezTo>
                  <a:close/>
                  <a:moveTo>
                    <a:pt x="887" y="87755"/>
                  </a:moveTo>
                  <a:cubicBezTo>
                    <a:pt x="824" y="87818"/>
                    <a:pt x="824" y="87945"/>
                    <a:pt x="887" y="88040"/>
                  </a:cubicBezTo>
                  <a:cubicBezTo>
                    <a:pt x="919" y="88072"/>
                    <a:pt x="982" y="88072"/>
                    <a:pt x="1045" y="88072"/>
                  </a:cubicBezTo>
                  <a:cubicBezTo>
                    <a:pt x="1077" y="88072"/>
                    <a:pt x="1140" y="88072"/>
                    <a:pt x="1172" y="88040"/>
                  </a:cubicBezTo>
                  <a:lnTo>
                    <a:pt x="1045" y="87850"/>
                  </a:lnTo>
                  <a:lnTo>
                    <a:pt x="887" y="87755"/>
                  </a:lnTo>
                  <a:close/>
                  <a:moveTo>
                    <a:pt x="92632" y="87818"/>
                  </a:moveTo>
                  <a:cubicBezTo>
                    <a:pt x="92537" y="87850"/>
                    <a:pt x="92474" y="87945"/>
                    <a:pt x="92506" y="88040"/>
                  </a:cubicBezTo>
                  <a:cubicBezTo>
                    <a:pt x="92506" y="88167"/>
                    <a:pt x="92632" y="88230"/>
                    <a:pt x="92727" y="88230"/>
                  </a:cubicBezTo>
                  <a:lnTo>
                    <a:pt x="92759" y="88230"/>
                  </a:lnTo>
                  <a:cubicBezTo>
                    <a:pt x="92854" y="88198"/>
                    <a:pt x="92917" y="88103"/>
                    <a:pt x="92917" y="87977"/>
                  </a:cubicBezTo>
                  <a:cubicBezTo>
                    <a:pt x="92886" y="87882"/>
                    <a:pt x="92791" y="87818"/>
                    <a:pt x="92696" y="87818"/>
                  </a:cubicBezTo>
                  <a:close/>
                  <a:moveTo>
                    <a:pt x="24512" y="88040"/>
                  </a:moveTo>
                  <a:cubicBezTo>
                    <a:pt x="24417" y="88040"/>
                    <a:pt x="24354" y="88135"/>
                    <a:pt x="24354" y="88230"/>
                  </a:cubicBezTo>
                  <a:cubicBezTo>
                    <a:pt x="24354" y="88357"/>
                    <a:pt x="24449" y="88420"/>
                    <a:pt x="24576" y="88420"/>
                  </a:cubicBezTo>
                  <a:cubicBezTo>
                    <a:pt x="24671" y="88420"/>
                    <a:pt x="24766" y="88357"/>
                    <a:pt x="24766" y="88230"/>
                  </a:cubicBezTo>
                  <a:cubicBezTo>
                    <a:pt x="24766" y="88135"/>
                    <a:pt x="24671" y="88040"/>
                    <a:pt x="24576" y="88040"/>
                  </a:cubicBezTo>
                  <a:close/>
                  <a:moveTo>
                    <a:pt x="91120" y="88034"/>
                  </a:moveTo>
                  <a:cubicBezTo>
                    <a:pt x="91107" y="88034"/>
                    <a:pt x="91093" y="88036"/>
                    <a:pt x="91081" y="88040"/>
                  </a:cubicBezTo>
                  <a:lnTo>
                    <a:pt x="91049" y="88040"/>
                  </a:lnTo>
                  <a:cubicBezTo>
                    <a:pt x="90954" y="88040"/>
                    <a:pt x="90859" y="88135"/>
                    <a:pt x="90859" y="88230"/>
                  </a:cubicBezTo>
                  <a:cubicBezTo>
                    <a:pt x="90891" y="88357"/>
                    <a:pt x="90954" y="88420"/>
                    <a:pt x="91081" y="88420"/>
                  </a:cubicBezTo>
                  <a:lnTo>
                    <a:pt x="91112" y="88420"/>
                  </a:lnTo>
                  <a:cubicBezTo>
                    <a:pt x="91239" y="88420"/>
                    <a:pt x="91302" y="88293"/>
                    <a:pt x="91302" y="88198"/>
                  </a:cubicBezTo>
                  <a:cubicBezTo>
                    <a:pt x="91302" y="88116"/>
                    <a:pt x="91207" y="88034"/>
                    <a:pt x="91120" y="88034"/>
                  </a:cubicBezTo>
                  <a:close/>
                  <a:moveTo>
                    <a:pt x="22897" y="88040"/>
                  </a:moveTo>
                  <a:cubicBezTo>
                    <a:pt x="22802" y="88040"/>
                    <a:pt x="22707" y="88135"/>
                    <a:pt x="22707" y="88262"/>
                  </a:cubicBezTo>
                  <a:cubicBezTo>
                    <a:pt x="22707" y="88357"/>
                    <a:pt x="22802" y="88452"/>
                    <a:pt x="22897" y="88452"/>
                  </a:cubicBezTo>
                  <a:lnTo>
                    <a:pt x="22960" y="88452"/>
                  </a:lnTo>
                  <a:cubicBezTo>
                    <a:pt x="23055" y="88452"/>
                    <a:pt x="23150" y="88357"/>
                    <a:pt x="23150" y="88230"/>
                  </a:cubicBezTo>
                  <a:cubicBezTo>
                    <a:pt x="23150" y="88135"/>
                    <a:pt x="23024" y="88040"/>
                    <a:pt x="22929" y="88040"/>
                  </a:cubicBezTo>
                  <a:close/>
                  <a:moveTo>
                    <a:pt x="26159" y="88040"/>
                  </a:moveTo>
                  <a:cubicBezTo>
                    <a:pt x="26032" y="88040"/>
                    <a:pt x="25969" y="88135"/>
                    <a:pt x="25969" y="88230"/>
                  </a:cubicBezTo>
                  <a:cubicBezTo>
                    <a:pt x="25969" y="88357"/>
                    <a:pt x="26064" y="88452"/>
                    <a:pt x="26191" y="88452"/>
                  </a:cubicBezTo>
                  <a:cubicBezTo>
                    <a:pt x="26286" y="88452"/>
                    <a:pt x="26381" y="88357"/>
                    <a:pt x="26381" y="88262"/>
                  </a:cubicBezTo>
                  <a:cubicBezTo>
                    <a:pt x="26381" y="88135"/>
                    <a:pt x="26317" y="88040"/>
                    <a:pt x="26191" y="88040"/>
                  </a:cubicBezTo>
                  <a:close/>
                  <a:moveTo>
                    <a:pt x="21282" y="88072"/>
                  </a:moveTo>
                  <a:cubicBezTo>
                    <a:pt x="21155" y="88072"/>
                    <a:pt x="21092" y="88167"/>
                    <a:pt x="21092" y="88293"/>
                  </a:cubicBezTo>
                  <a:cubicBezTo>
                    <a:pt x="21092" y="88388"/>
                    <a:pt x="21219" y="88483"/>
                    <a:pt x="21314" y="88483"/>
                  </a:cubicBezTo>
                  <a:cubicBezTo>
                    <a:pt x="21440" y="88483"/>
                    <a:pt x="21535" y="88388"/>
                    <a:pt x="21535" y="88262"/>
                  </a:cubicBezTo>
                  <a:cubicBezTo>
                    <a:pt x="21535" y="88167"/>
                    <a:pt x="21409" y="88072"/>
                    <a:pt x="21314" y="88072"/>
                  </a:cubicBezTo>
                  <a:close/>
                  <a:moveTo>
                    <a:pt x="27774" y="88072"/>
                  </a:moveTo>
                  <a:cubicBezTo>
                    <a:pt x="27679" y="88072"/>
                    <a:pt x="27584" y="88167"/>
                    <a:pt x="27584" y="88262"/>
                  </a:cubicBezTo>
                  <a:cubicBezTo>
                    <a:pt x="27584" y="88388"/>
                    <a:pt x="27648" y="88483"/>
                    <a:pt x="27774" y="88483"/>
                  </a:cubicBezTo>
                  <a:lnTo>
                    <a:pt x="27806" y="88483"/>
                  </a:lnTo>
                  <a:cubicBezTo>
                    <a:pt x="27933" y="88483"/>
                    <a:pt x="27996" y="88388"/>
                    <a:pt x="27996" y="88293"/>
                  </a:cubicBezTo>
                  <a:cubicBezTo>
                    <a:pt x="28028" y="88167"/>
                    <a:pt x="27933" y="88072"/>
                    <a:pt x="27806" y="88072"/>
                  </a:cubicBezTo>
                  <a:lnTo>
                    <a:pt x="27774" y="88293"/>
                  </a:lnTo>
                  <a:lnTo>
                    <a:pt x="27774" y="88072"/>
                  </a:lnTo>
                  <a:close/>
                  <a:moveTo>
                    <a:pt x="19667" y="88135"/>
                  </a:moveTo>
                  <a:cubicBezTo>
                    <a:pt x="19540" y="88135"/>
                    <a:pt x="19477" y="88230"/>
                    <a:pt x="19477" y="88325"/>
                  </a:cubicBezTo>
                  <a:cubicBezTo>
                    <a:pt x="19477" y="88452"/>
                    <a:pt x="19604" y="88515"/>
                    <a:pt x="19699" y="88515"/>
                  </a:cubicBezTo>
                  <a:cubicBezTo>
                    <a:pt x="19825" y="88515"/>
                    <a:pt x="19889" y="88420"/>
                    <a:pt x="19889" y="88325"/>
                  </a:cubicBezTo>
                  <a:cubicBezTo>
                    <a:pt x="19889" y="88198"/>
                    <a:pt x="19794" y="88135"/>
                    <a:pt x="19699" y="88135"/>
                  </a:cubicBezTo>
                  <a:close/>
                  <a:moveTo>
                    <a:pt x="29389" y="88135"/>
                  </a:moveTo>
                  <a:cubicBezTo>
                    <a:pt x="29294" y="88135"/>
                    <a:pt x="29199" y="88230"/>
                    <a:pt x="29199" y="88325"/>
                  </a:cubicBezTo>
                  <a:cubicBezTo>
                    <a:pt x="29199" y="88420"/>
                    <a:pt x="29263" y="88515"/>
                    <a:pt x="29389" y="88515"/>
                  </a:cubicBezTo>
                  <a:lnTo>
                    <a:pt x="29421" y="88515"/>
                  </a:lnTo>
                  <a:cubicBezTo>
                    <a:pt x="29548" y="88515"/>
                    <a:pt x="29643" y="88452"/>
                    <a:pt x="29643" y="88325"/>
                  </a:cubicBezTo>
                  <a:cubicBezTo>
                    <a:pt x="29643" y="88230"/>
                    <a:pt x="29548" y="88135"/>
                    <a:pt x="29421" y="88135"/>
                  </a:cubicBezTo>
                  <a:lnTo>
                    <a:pt x="29389" y="88325"/>
                  </a:lnTo>
                  <a:lnTo>
                    <a:pt x="29389" y="88135"/>
                  </a:lnTo>
                  <a:close/>
                  <a:moveTo>
                    <a:pt x="35881" y="88135"/>
                  </a:moveTo>
                  <a:cubicBezTo>
                    <a:pt x="35786" y="88135"/>
                    <a:pt x="35691" y="88230"/>
                    <a:pt x="35691" y="88325"/>
                  </a:cubicBezTo>
                  <a:cubicBezTo>
                    <a:pt x="35691" y="88452"/>
                    <a:pt x="35786" y="88515"/>
                    <a:pt x="35881" y="88515"/>
                  </a:cubicBezTo>
                  <a:lnTo>
                    <a:pt x="35945" y="88515"/>
                  </a:lnTo>
                  <a:cubicBezTo>
                    <a:pt x="36040" y="88515"/>
                    <a:pt x="36135" y="88420"/>
                    <a:pt x="36135" y="88325"/>
                  </a:cubicBezTo>
                  <a:cubicBezTo>
                    <a:pt x="36135" y="88230"/>
                    <a:pt x="36040" y="88135"/>
                    <a:pt x="35913" y="88135"/>
                  </a:cubicBezTo>
                  <a:close/>
                  <a:moveTo>
                    <a:pt x="89434" y="88135"/>
                  </a:moveTo>
                  <a:cubicBezTo>
                    <a:pt x="89339" y="88135"/>
                    <a:pt x="89276" y="88230"/>
                    <a:pt x="89276" y="88325"/>
                  </a:cubicBezTo>
                  <a:cubicBezTo>
                    <a:pt x="89276" y="88452"/>
                    <a:pt x="89371" y="88515"/>
                    <a:pt x="89497" y="88515"/>
                  </a:cubicBezTo>
                  <a:cubicBezTo>
                    <a:pt x="89592" y="88515"/>
                    <a:pt x="89687" y="88420"/>
                    <a:pt x="89687" y="88325"/>
                  </a:cubicBezTo>
                  <a:cubicBezTo>
                    <a:pt x="89687" y="88230"/>
                    <a:pt x="89592" y="88135"/>
                    <a:pt x="89497" y="88135"/>
                  </a:cubicBezTo>
                  <a:close/>
                  <a:moveTo>
                    <a:pt x="31004" y="88135"/>
                  </a:moveTo>
                  <a:cubicBezTo>
                    <a:pt x="30909" y="88135"/>
                    <a:pt x="30814" y="88230"/>
                    <a:pt x="30814" y="88357"/>
                  </a:cubicBezTo>
                  <a:cubicBezTo>
                    <a:pt x="30814" y="88452"/>
                    <a:pt x="30909" y="88547"/>
                    <a:pt x="31004" y="88547"/>
                  </a:cubicBezTo>
                  <a:lnTo>
                    <a:pt x="31068" y="88547"/>
                  </a:lnTo>
                  <a:cubicBezTo>
                    <a:pt x="31163" y="88547"/>
                    <a:pt x="31258" y="88452"/>
                    <a:pt x="31258" y="88357"/>
                  </a:cubicBezTo>
                  <a:cubicBezTo>
                    <a:pt x="31258" y="88230"/>
                    <a:pt x="31163" y="88135"/>
                    <a:pt x="31068" y="88135"/>
                  </a:cubicBezTo>
                  <a:close/>
                  <a:moveTo>
                    <a:pt x="32651" y="88135"/>
                  </a:moveTo>
                  <a:cubicBezTo>
                    <a:pt x="32525" y="88135"/>
                    <a:pt x="32461" y="88230"/>
                    <a:pt x="32461" y="88357"/>
                  </a:cubicBezTo>
                  <a:cubicBezTo>
                    <a:pt x="32461" y="88452"/>
                    <a:pt x="32556" y="88547"/>
                    <a:pt x="32683" y="88547"/>
                  </a:cubicBezTo>
                  <a:cubicBezTo>
                    <a:pt x="32778" y="88547"/>
                    <a:pt x="32873" y="88452"/>
                    <a:pt x="32873" y="88357"/>
                  </a:cubicBezTo>
                  <a:cubicBezTo>
                    <a:pt x="32873" y="88230"/>
                    <a:pt x="32778" y="88135"/>
                    <a:pt x="32683" y="88135"/>
                  </a:cubicBezTo>
                  <a:close/>
                  <a:moveTo>
                    <a:pt x="34266" y="88135"/>
                  </a:moveTo>
                  <a:cubicBezTo>
                    <a:pt x="34171" y="88135"/>
                    <a:pt x="34076" y="88230"/>
                    <a:pt x="34076" y="88357"/>
                  </a:cubicBezTo>
                  <a:cubicBezTo>
                    <a:pt x="34076" y="88452"/>
                    <a:pt x="34171" y="88547"/>
                    <a:pt x="34266" y="88547"/>
                  </a:cubicBezTo>
                  <a:lnTo>
                    <a:pt x="34298" y="88547"/>
                  </a:lnTo>
                  <a:cubicBezTo>
                    <a:pt x="34425" y="88547"/>
                    <a:pt x="34520" y="88452"/>
                    <a:pt x="34520" y="88325"/>
                  </a:cubicBezTo>
                  <a:cubicBezTo>
                    <a:pt x="34488" y="88230"/>
                    <a:pt x="34425" y="88135"/>
                    <a:pt x="34298" y="88135"/>
                  </a:cubicBezTo>
                  <a:close/>
                  <a:moveTo>
                    <a:pt x="37528" y="88135"/>
                  </a:moveTo>
                  <a:cubicBezTo>
                    <a:pt x="37402" y="88135"/>
                    <a:pt x="37307" y="88230"/>
                    <a:pt x="37307" y="88325"/>
                  </a:cubicBezTo>
                  <a:cubicBezTo>
                    <a:pt x="37307" y="88452"/>
                    <a:pt x="37402" y="88547"/>
                    <a:pt x="37528" y="88547"/>
                  </a:cubicBezTo>
                  <a:lnTo>
                    <a:pt x="37560" y="88547"/>
                  </a:lnTo>
                  <a:cubicBezTo>
                    <a:pt x="37655" y="88547"/>
                    <a:pt x="37750" y="88452"/>
                    <a:pt x="37750" y="88325"/>
                  </a:cubicBezTo>
                  <a:cubicBezTo>
                    <a:pt x="37750" y="88230"/>
                    <a:pt x="37655" y="88135"/>
                    <a:pt x="37560" y="88135"/>
                  </a:cubicBezTo>
                  <a:close/>
                  <a:moveTo>
                    <a:pt x="39143" y="88135"/>
                  </a:moveTo>
                  <a:cubicBezTo>
                    <a:pt x="39017" y="88135"/>
                    <a:pt x="38953" y="88230"/>
                    <a:pt x="38953" y="88325"/>
                  </a:cubicBezTo>
                  <a:cubicBezTo>
                    <a:pt x="38953" y="88452"/>
                    <a:pt x="39017" y="88547"/>
                    <a:pt x="39143" y="88547"/>
                  </a:cubicBezTo>
                  <a:lnTo>
                    <a:pt x="39175" y="88547"/>
                  </a:lnTo>
                  <a:cubicBezTo>
                    <a:pt x="39302" y="88547"/>
                    <a:pt x="39365" y="88452"/>
                    <a:pt x="39365" y="88325"/>
                  </a:cubicBezTo>
                  <a:cubicBezTo>
                    <a:pt x="39365" y="88230"/>
                    <a:pt x="39302" y="88135"/>
                    <a:pt x="39175" y="88135"/>
                  </a:cubicBezTo>
                  <a:close/>
                  <a:moveTo>
                    <a:pt x="40758" y="88135"/>
                  </a:moveTo>
                  <a:cubicBezTo>
                    <a:pt x="40663" y="88135"/>
                    <a:pt x="40568" y="88230"/>
                    <a:pt x="40568" y="88325"/>
                  </a:cubicBezTo>
                  <a:cubicBezTo>
                    <a:pt x="40568" y="88452"/>
                    <a:pt x="40663" y="88547"/>
                    <a:pt x="40758" y="88547"/>
                  </a:cubicBezTo>
                  <a:lnTo>
                    <a:pt x="40790" y="88547"/>
                  </a:lnTo>
                  <a:cubicBezTo>
                    <a:pt x="40917" y="88547"/>
                    <a:pt x="41012" y="88452"/>
                    <a:pt x="41012" y="88325"/>
                  </a:cubicBezTo>
                  <a:cubicBezTo>
                    <a:pt x="41012" y="88230"/>
                    <a:pt x="40917" y="88135"/>
                    <a:pt x="40790" y="88135"/>
                  </a:cubicBezTo>
                  <a:close/>
                  <a:moveTo>
                    <a:pt x="42374" y="88135"/>
                  </a:moveTo>
                  <a:cubicBezTo>
                    <a:pt x="42279" y="88135"/>
                    <a:pt x="42215" y="88230"/>
                    <a:pt x="42215" y="88325"/>
                  </a:cubicBezTo>
                  <a:cubicBezTo>
                    <a:pt x="42215" y="88452"/>
                    <a:pt x="42310" y="88547"/>
                    <a:pt x="42437" y="88547"/>
                  </a:cubicBezTo>
                  <a:cubicBezTo>
                    <a:pt x="42532" y="88547"/>
                    <a:pt x="42627" y="88452"/>
                    <a:pt x="42627" y="88325"/>
                  </a:cubicBezTo>
                  <a:cubicBezTo>
                    <a:pt x="42627" y="88230"/>
                    <a:pt x="42532" y="88135"/>
                    <a:pt x="42405" y="88135"/>
                  </a:cubicBezTo>
                  <a:close/>
                  <a:moveTo>
                    <a:pt x="44020" y="88135"/>
                  </a:moveTo>
                  <a:cubicBezTo>
                    <a:pt x="43894" y="88135"/>
                    <a:pt x="43799" y="88230"/>
                    <a:pt x="43799" y="88325"/>
                  </a:cubicBezTo>
                  <a:cubicBezTo>
                    <a:pt x="43799" y="88452"/>
                    <a:pt x="43894" y="88547"/>
                    <a:pt x="44020" y="88547"/>
                  </a:cubicBezTo>
                  <a:lnTo>
                    <a:pt x="44052" y="88547"/>
                  </a:lnTo>
                  <a:cubicBezTo>
                    <a:pt x="44147" y="88547"/>
                    <a:pt x="44242" y="88452"/>
                    <a:pt x="44242" y="88325"/>
                  </a:cubicBezTo>
                  <a:cubicBezTo>
                    <a:pt x="44242" y="88230"/>
                    <a:pt x="44147" y="88135"/>
                    <a:pt x="44052" y="88135"/>
                  </a:cubicBezTo>
                  <a:close/>
                  <a:moveTo>
                    <a:pt x="45636" y="88135"/>
                  </a:moveTo>
                  <a:cubicBezTo>
                    <a:pt x="45509" y="88135"/>
                    <a:pt x="45446" y="88230"/>
                    <a:pt x="45446" y="88325"/>
                  </a:cubicBezTo>
                  <a:cubicBezTo>
                    <a:pt x="45446" y="88452"/>
                    <a:pt x="45509" y="88547"/>
                    <a:pt x="45636" y="88547"/>
                  </a:cubicBezTo>
                  <a:lnTo>
                    <a:pt x="45667" y="88547"/>
                  </a:lnTo>
                  <a:cubicBezTo>
                    <a:pt x="45794" y="88547"/>
                    <a:pt x="45857" y="88452"/>
                    <a:pt x="45857" y="88325"/>
                  </a:cubicBezTo>
                  <a:cubicBezTo>
                    <a:pt x="45857" y="88230"/>
                    <a:pt x="45794" y="88135"/>
                    <a:pt x="45667" y="88135"/>
                  </a:cubicBezTo>
                  <a:close/>
                  <a:moveTo>
                    <a:pt x="47251" y="88135"/>
                  </a:moveTo>
                  <a:cubicBezTo>
                    <a:pt x="47156" y="88135"/>
                    <a:pt x="47061" y="88230"/>
                    <a:pt x="47061" y="88325"/>
                  </a:cubicBezTo>
                  <a:cubicBezTo>
                    <a:pt x="47061" y="88452"/>
                    <a:pt x="47156" y="88547"/>
                    <a:pt x="47251" y="88547"/>
                  </a:cubicBezTo>
                  <a:lnTo>
                    <a:pt x="47282" y="88547"/>
                  </a:lnTo>
                  <a:cubicBezTo>
                    <a:pt x="47409" y="88547"/>
                    <a:pt x="47504" y="88452"/>
                    <a:pt x="47504" y="88325"/>
                  </a:cubicBezTo>
                  <a:cubicBezTo>
                    <a:pt x="47504" y="88230"/>
                    <a:pt x="47409" y="88135"/>
                    <a:pt x="47282" y="88135"/>
                  </a:cubicBezTo>
                  <a:close/>
                  <a:moveTo>
                    <a:pt x="48866" y="88135"/>
                  </a:moveTo>
                  <a:cubicBezTo>
                    <a:pt x="48771" y="88135"/>
                    <a:pt x="48676" y="88230"/>
                    <a:pt x="48676" y="88325"/>
                  </a:cubicBezTo>
                  <a:cubicBezTo>
                    <a:pt x="48676" y="88452"/>
                    <a:pt x="48771" y="88547"/>
                    <a:pt x="48866" y="88547"/>
                  </a:cubicBezTo>
                  <a:lnTo>
                    <a:pt x="48929" y="88547"/>
                  </a:lnTo>
                  <a:cubicBezTo>
                    <a:pt x="49024" y="88547"/>
                    <a:pt x="49119" y="88452"/>
                    <a:pt x="49119" y="88325"/>
                  </a:cubicBezTo>
                  <a:cubicBezTo>
                    <a:pt x="49119" y="88230"/>
                    <a:pt x="49024" y="88135"/>
                    <a:pt x="48929" y="88135"/>
                  </a:cubicBezTo>
                  <a:close/>
                  <a:moveTo>
                    <a:pt x="50513" y="88135"/>
                  </a:moveTo>
                  <a:cubicBezTo>
                    <a:pt x="50386" y="88135"/>
                    <a:pt x="50323" y="88230"/>
                    <a:pt x="50323" y="88325"/>
                  </a:cubicBezTo>
                  <a:cubicBezTo>
                    <a:pt x="50323" y="88452"/>
                    <a:pt x="50418" y="88547"/>
                    <a:pt x="50544" y="88547"/>
                  </a:cubicBezTo>
                  <a:cubicBezTo>
                    <a:pt x="50639" y="88547"/>
                    <a:pt x="50734" y="88452"/>
                    <a:pt x="50734" y="88325"/>
                  </a:cubicBezTo>
                  <a:cubicBezTo>
                    <a:pt x="50734" y="88230"/>
                    <a:pt x="50639" y="88135"/>
                    <a:pt x="50544" y="88135"/>
                  </a:cubicBezTo>
                  <a:close/>
                  <a:moveTo>
                    <a:pt x="52128" y="88135"/>
                  </a:moveTo>
                  <a:cubicBezTo>
                    <a:pt x="52001" y="88135"/>
                    <a:pt x="51938" y="88230"/>
                    <a:pt x="51938" y="88325"/>
                  </a:cubicBezTo>
                  <a:cubicBezTo>
                    <a:pt x="51938" y="88452"/>
                    <a:pt x="52001" y="88547"/>
                    <a:pt x="52128" y="88547"/>
                  </a:cubicBezTo>
                  <a:lnTo>
                    <a:pt x="52159" y="88547"/>
                  </a:lnTo>
                  <a:cubicBezTo>
                    <a:pt x="52286" y="88547"/>
                    <a:pt x="52349" y="88452"/>
                    <a:pt x="52349" y="88325"/>
                  </a:cubicBezTo>
                  <a:cubicBezTo>
                    <a:pt x="52349" y="88230"/>
                    <a:pt x="52286" y="88135"/>
                    <a:pt x="52159" y="88135"/>
                  </a:cubicBezTo>
                  <a:close/>
                  <a:moveTo>
                    <a:pt x="53743" y="88135"/>
                  </a:moveTo>
                  <a:cubicBezTo>
                    <a:pt x="53648" y="88135"/>
                    <a:pt x="53553" y="88230"/>
                    <a:pt x="53553" y="88325"/>
                  </a:cubicBezTo>
                  <a:cubicBezTo>
                    <a:pt x="53553" y="88452"/>
                    <a:pt x="53648" y="88547"/>
                    <a:pt x="53743" y="88547"/>
                  </a:cubicBezTo>
                  <a:lnTo>
                    <a:pt x="53774" y="88547"/>
                  </a:lnTo>
                  <a:cubicBezTo>
                    <a:pt x="53901" y="88547"/>
                    <a:pt x="53996" y="88452"/>
                    <a:pt x="53996" y="88325"/>
                  </a:cubicBezTo>
                  <a:cubicBezTo>
                    <a:pt x="53996" y="88230"/>
                    <a:pt x="53901" y="88135"/>
                    <a:pt x="53774" y="88135"/>
                  </a:cubicBezTo>
                  <a:close/>
                  <a:moveTo>
                    <a:pt x="55358" y="88135"/>
                  </a:moveTo>
                  <a:cubicBezTo>
                    <a:pt x="55263" y="88135"/>
                    <a:pt x="55168" y="88230"/>
                    <a:pt x="55168" y="88325"/>
                  </a:cubicBezTo>
                  <a:cubicBezTo>
                    <a:pt x="55168" y="88452"/>
                    <a:pt x="55263" y="88547"/>
                    <a:pt x="55358" y="88547"/>
                  </a:cubicBezTo>
                  <a:lnTo>
                    <a:pt x="55421" y="88547"/>
                  </a:lnTo>
                  <a:cubicBezTo>
                    <a:pt x="55516" y="88547"/>
                    <a:pt x="55611" y="88452"/>
                    <a:pt x="55611" y="88325"/>
                  </a:cubicBezTo>
                  <a:cubicBezTo>
                    <a:pt x="55611" y="88230"/>
                    <a:pt x="55516" y="88135"/>
                    <a:pt x="55421" y="88135"/>
                  </a:cubicBezTo>
                  <a:close/>
                  <a:moveTo>
                    <a:pt x="57005" y="88135"/>
                  </a:moveTo>
                  <a:cubicBezTo>
                    <a:pt x="56878" y="88135"/>
                    <a:pt x="56783" y="88230"/>
                    <a:pt x="56783" y="88325"/>
                  </a:cubicBezTo>
                  <a:cubicBezTo>
                    <a:pt x="56783" y="88452"/>
                    <a:pt x="56878" y="88547"/>
                    <a:pt x="57005" y="88547"/>
                  </a:cubicBezTo>
                  <a:lnTo>
                    <a:pt x="57036" y="88547"/>
                  </a:lnTo>
                  <a:cubicBezTo>
                    <a:pt x="57131" y="88547"/>
                    <a:pt x="57226" y="88452"/>
                    <a:pt x="57226" y="88325"/>
                  </a:cubicBezTo>
                  <a:cubicBezTo>
                    <a:pt x="57226" y="88230"/>
                    <a:pt x="57131" y="88135"/>
                    <a:pt x="57036" y="88135"/>
                  </a:cubicBezTo>
                  <a:close/>
                  <a:moveTo>
                    <a:pt x="58620" y="88135"/>
                  </a:moveTo>
                  <a:cubicBezTo>
                    <a:pt x="58493" y="88135"/>
                    <a:pt x="58430" y="88230"/>
                    <a:pt x="58430" y="88325"/>
                  </a:cubicBezTo>
                  <a:cubicBezTo>
                    <a:pt x="58430" y="88452"/>
                    <a:pt x="58557" y="88547"/>
                    <a:pt x="58652" y="88547"/>
                  </a:cubicBezTo>
                  <a:cubicBezTo>
                    <a:pt x="58778" y="88547"/>
                    <a:pt x="58842" y="88452"/>
                    <a:pt x="58842" y="88325"/>
                  </a:cubicBezTo>
                  <a:cubicBezTo>
                    <a:pt x="58842" y="88230"/>
                    <a:pt x="58747" y="88135"/>
                    <a:pt x="58652" y="88135"/>
                  </a:cubicBezTo>
                  <a:close/>
                  <a:moveTo>
                    <a:pt x="60235" y="88135"/>
                  </a:moveTo>
                  <a:cubicBezTo>
                    <a:pt x="60140" y="88135"/>
                    <a:pt x="60045" y="88230"/>
                    <a:pt x="60045" y="88325"/>
                  </a:cubicBezTo>
                  <a:cubicBezTo>
                    <a:pt x="60045" y="88452"/>
                    <a:pt x="60140" y="88547"/>
                    <a:pt x="60235" y="88547"/>
                  </a:cubicBezTo>
                  <a:lnTo>
                    <a:pt x="60267" y="88547"/>
                  </a:lnTo>
                  <a:cubicBezTo>
                    <a:pt x="60393" y="88547"/>
                    <a:pt x="60488" y="88452"/>
                    <a:pt x="60488" y="88325"/>
                  </a:cubicBezTo>
                  <a:cubicBezTo>
                    <a:pt x="60488" y="88230"/>
                    <a:pt x="60393" y="88135"/>
                    <a:pt x="60267" y="88135"/>
                  </a:cubicBezTo>
                  <a:close/>
                  <a:moveTo>
                    <a:pt x="61850" y="88135"/>
                  </a:moveTo>
                  <a:cubicBezTo>
                    <a:pt x="61755" y="88135"/>
                    <a:pt x="61660" y="88230"/>
                    <a:pt x="61660" y="88325"/>
                  </a:cubicBezTo>
                  <a:cubicBezTo>
                    <a:pt x="61660" y="88452"/>
                    <a:pt x="61755" y="88547"/>
                    <a:pt x="61850" y="88547"/>
                  </a:cubicBezTo>
                  <a:lnTo>
                    <a:pt x="61913" y="88547"/>
                  </a:lnTo>
                  <a:cubicBezTo>
                    <a:pt x="62008" y="88547"/>
                    <a:pt x="62103" y="88452"/>
                    <a:pt x="62103" y="88325"/>
                  </a:cubicBezTo>
                  <a:cubicBezTo>
                    <a:pt x="62103" y="88230"/>
                    <a:pt x="62008" y="88135"/>
                    <a:pt x="61913" y="88135"/>
                  </a:cubicBezTo>
                  <a:close/>
                  <a:moveTo>
                    <a:pt x="63497" y="88135"/>
                  </a:moveTo>
                  <a:cubicBezTo>
                    <a:pt x="63370" y="88135"/>
                    <a:pt x="63275" y="88230"/>
                    <a:pt x="63275" y="88325"/>
                  </a:cubicBezTo>
                  <a:cubicBezTo>
                    <a:pt x="63275" y="88452"/>
                    <a:pt x="63370" y="88547"/>
                    <a:pt x="63497" y="88547"/>
                  </a:cubicBezTo>
                  <a:lnTo>
                    <a:pt x="63529" y="88547"/>
                  </a:lnTo>
                  <a:cubicBezTo>
                    <a:pt x="63624" y="88547"/>
                    <a:pt x="63719" y="88452"/>
                    <a:pt x="63719" y="88325"/>
                  </a:cubicBezTo>
                  <a:cubicBezTo>
                    <a:pt x="63719" y="88230"/>
                    <a:pt x="63624" y="88135"/>
                    <a:pt x="63529" y="88135"/>
                  </a:cubicBezTo>
                  <a:close/>
                  <a:moveTo>
                    <a:pt x="65112" y="88135"/>
                  </a:moveTo>
                  <a:cubicBezTo>
                    <a:pt x="64985" y="88135"/>
                    <a:pt x="64922" y="88230"/>
                    <a:pt x="64922" y="88325"/>
                  </a:cubicBezTo>
                  <a:cubicBezTo>
                    <a:pt x="64922" y="88452"/>
                    <a:pt x="64985" y="88547"/>
                    <a:pt x="65112" y="88547"/>
                  </a:cubicBezTo>
                  <a:lnTo>
                    <a:pt x="65144" y="88547"/>
                  </a:lnTo>
                  <a:cubicBezTo>
                    <a:pt x="65270" y="88547"/>
                    <a:pt x="65334" y="88452"/>
                    <a:pt x="65334" y="88325"/>
                  </a:cubicBezTo>
                  <a:cubicBezTo>
                    <a:pt x="65334" y="88230"/>
                    <a:pt x="65270" y="88135"/>
                    <a:pt x="65144" y="88135"/>
                  </a:cubicBezTo>
                  <a:close/>
                  <a:moveTo>
                    <a:pt x="66727" y="88135"/>
                  </a:moveTo>
                  <a:cubicBezTo>
                    <a:pt x="66632" y="88135"/>
                    <a:pt x="66537" y="88230"/>
                    <a:pt x="66537" y="88325"/>
                  </a:cubicBezTo>
                  <a:cubicBezTo>
                    <a:pt x="66537" y="88452"/>
                    <a:pt x="66664" y="88547"/>
                    <a:pt x="66759" y="88547"/>
                  </a:cubicBezTo>
                  <a:cubicBezTo>
                    <a:pt x="66885" y="88547"/>
                    <a:pt x="66949" y="88452"/>
                    <a:pt x="66949" y="88325"/>
                  </a:cubicBezTo>
                  <a:cubicBezTo>
                    <a:pt x="66949" y="88230"/>
                    <a:pt x="66885" y="88135"/>
                    <a:pt x="66759" y="88135"/>
                  </a:cubicBezTo>
                  <a:close/>
                  <a:moveTo>
                    <a:pt x="68342" y="88135"/>
                  </a:moveTo>
                  <a:cubicBezTo>
                    <a:pt x="68247" y="88135"/>
                    <a:pt x="68152" y="88230"/>
                    <a:pt x="68152" y="88325"/>
                  </a:cubicBezTo>
                  <a:cubicBezTo>
                    <a:pt x="68152" y="88452"/>
                    <a:pt x="68247" y="88547"/>
                    <a:pt x="68342" y="88547"/>
                  </a:cubicBezTo>
                  <a:lnTo>
                    <a:pt x="68406" y="88547"/>
                  </a:lnTo>
                  <a:cubicBezTo>
                    <a:pt x="68501" y="88547"/>
                    <a:pt x="68596" y="88452"/>
                    <a:pt x="68596" y="88325"/>
                  </a:cubicBezTo>
                  <a:cubicBezTo>
                    <a:pt x="68596" y="88230"/>
                    <a:pt x="68501" y="88135"/>
                    <a:pt x="68406" y="88135"/>
                  </a:cubicBezTo>
                  <a:close/>
                  <a:moveTo>
                    <a:pt x="69989" y="88135"/>
                  </a:moveTo>
                  <a:cubicBezTo>
                    <a:pt x="69862" y="88135"/>
                    <a:pt x="69767" y="88230"/>
                    <a:pt x="69767" y="88325"/>
                  </a:cubicBezTo>
                  <a:cubicBezTo>
                    <a:pt x="69767" y="88452"/>
                    <a:pt x="69862" y="88547"/>
                    <a:pt x="69989" y="88547"/>
                  </a:cubicBezTo>
                  <a:lnTo>
                    <a:pt x="70021" y="88547"/>
                  </a:lnTo>
                  <a:cubicBezTo>
                    <a:pt x="70116" y="88547"/>
                    <a:pt x="70211" y="88452"/>
                    <a:pt x="70211" y="88325"/>
                  </a:cubicBezTo>
                  <a:cubicBezTo>
                    <a:pt x="70211" y="88230"/>
                    <a:pt x="70116" y="88135"/>
                    <a:pt x="70021" y="88135"/>
                  </a:cubicBezTo>
                  <a:close/>
                  <a:moveTo>
                    <a:pt x="71604" y="88135"/>
                  </a:moveTo>
                  <a:cubicBezTo>
                    <a:pt x="71477" y="88135"/>
                    <a:pt x="71414" y="88230"/>
                    <a:pt x="71414" y="88325"/>
                  </a:cubicBezTo>
                  <a:cubicBezTo>
                    <a:pt x="71414" y="88452"/>
                    <a:pt x="71477" y="88547"/>
                    <a:pt x="71604" y="88547"/>
                  </a:cubicBezTo>
                  <a:lnTo>
                    <a:pt x="71636" y="88547"/>
                  </a:lnTo>
                  <a:cubicBezTo>
                    <a:pt x="71763" y="88547"/>
                    <a:pt x="71826" y="88452"/>
                    <a:pt x="71826" y="88325"/>
                  </a:cubicBezTo>
                  <a:cubicBezTo>
                    <a:pt x="71826" y="88230"/>
                    <a:pt x="71763" y="88135"/>
                    <a:pt x="71636" y="88135"/>
                  </a:cubicBezTo>
                  <a:close/>
                  <a:moveTo>
                    <a:pt x="73219" y="88135"/>
                  </a:moveTo>
                  <a:cubicBezTo>
                    <a:pt x="73124" y="88135"/>
                    <a:pt x="73029" y="88230"/>
                    <a:pt x="73029" y="88325"/>
                  </a:cubicBezTo>
                  <a:cubicBezTo>
                    <a:pt x="73029" y="88452"/>
                    <a:pt x="73124" y="88547"/>
                    <a:pt x="73219" y="88547"/>
                  </a:cubicBezTo>
                  <a:lnTo>
                    <a:pt x="73251" y="88547"/>
                  </a:lnTo>
                  <a:cubicBezTo>
                    <a:pt x="73378" y="88547"/>
                    <a:pt x="73473" y="88452"/>
                    <a:pt x="73473" y="88325"/>
                  </a:cubicBezTo>
                  <a:cubicBezTo>
                    <a:pt x="73473" y="88230"/>
                    <a:pt x="73378" y="88135"/>
                    <a:pt x="73251" y="88135"/>
                  </a:cubicBezTo>
                  <a:close/>
                  <a:moveTo>
                    <a:pt x="74834" y="88135"/>
                  </a:moveTo>
                  <a:cubicBezTo>
                    <a:pt x="74739" y="88135"/>
                    <a:pt x="74676" y="88230"/>
                    <a:pt x="74676" y="88325"/>
                  </a:cubicBezTo>
                  <a:cubicBezTo>
                    <a:pt x="74676" y="88452"/>
                    <a:pt x="74771" y="88547"/>
                    <a:pt x="74898" y="88547"/>
                  </a:cubicBezTo>
                  <a:cubicBezTo>
                    <a:pt x="74993" y="88547"/>
                    <a:pt x="75088" y="88452"/>
                    <a:pt x="75088" y="88325"/>
                  </a:cubicBezTo>
                  <a:cubicBezTo>
                    <a:pt x="75088" y="88230"/>
                    <a:pt x="74993" y="88135"/>
                    <a:pt x="74866" y="88135"/>
                  </a:cubicBezTo>
                  <a:close/>
                  <a:moveTo>
                    <a:pt x="76481" y="88135"/>
                  </a:moveTo>
                  <a:cubicBezTo>
                    <a:pt x="76355" y="88135"/>
                    <a:pt x="76260" y="88230"/>
                    <a:pt x="76260" y="88325"/>
                  </a:cubicBezTo>
                  <a:cubicBezTo>
                    <a:pt x="76260" y="88452"/>
                    <a:pt x="76355" y="88547"/>
                    <a:pt x="76481" y="88547"/>
                  </a:cubicBezTo>
                  <a:lnTo>
                    <a:pt x="76513" y="88547"/>
                  </a:lnTo>
                  <a:cubicBezTo>
                    <a:pt x="76608" y="88547"/>
                    <a:pt x="76703" y="88452"/>
                    <a:pt x="76703" y="88325"/>
                  </a:cubicBezTo>
                  <a:cubicBezTo>
                    <a:pt x="76703" y="88230"/>
                    <a:pt x="76608" y="88135"/>
                    <a:pt x="76513" y="88135"/>
                  </a:cubicBezTo>
                  <a:close/>
                  <a:moveTo>
                    <a:pt x="78096" y="88135"/>
                  </a:moveTo>
                  <a:cubicBezTo>
                    <a:pt x="77970" y="88135"/>
                    <a:pt x="77906" y="88230"/>
                    <a:pt x="77906" y="88325"/>
                  </a:cubicBezTo>
                  <a:cubicBezTo>
                    <a:pt x="77906" y="88452"/>
                    <a:pt x="77970" y="88547"/>
                    <a:pt x="78096" y="88547"/>
                  </a:cubicBezTo>
                  <a:lnTo>
                    <a:pt x="78128" y="88547"/>
                  </a:lnTo>
                  <a:cubicBezTo>
                    <a:pt x="78255" y="88547"/>
                    <a:pt x="78318" y="88452"/>
                    <a:pt x="78318" y="88325"/>
                  </a:cubicBezTo>
                  <a:cubicBezTo>
                    <a:pt x="78318" y="88230"/>
                    <a:pt x="78255" y="88135"/>
                    <a:pt x="78128" y="88135"/>
                  </a:cubicBezTo>
                  <a:close/>
                  <a:moveTo>
                    <a:pt x="79711" y="88135"/>
                  </a:moveTo>
                  <a:cubicBezTo>
                    <a:pt x="79616" y="88135"/>
                    <a:pt x="79521" y="88230"/>
                    <a:pt x="79521" y="88325"/>
                  </a:cubicBezTo>
                  <a:cubicBezTo>
                    <a:pt x="79521" y="88452"/>
                    <a:pt x="79616" y="88547"/>
                    <a:pt x="79711" y="88547"/>
                  </a:cubicBezTo>
                  <a:lnTo>
                    <a:pt x="79743" y="88547"/>
                  </a:lnTo>
                  <a:cubicBezTo>
                    <a:pt x="79870" y="88547"/>
                    <a:pt x="79965" y="88452"/>
                    <a:pt x="79965" y="88325"/>
                  </a:cubicBezTo>
                  <a:cubicBezTo>
                    <a:pt x="79965" y="88230"/>
                    <a:pt x="79870" y="88135"/>
                    <a:pt x="79743" y="88135"/>
                  </a:cubicBezTo>
                  <a:close/>
                  <a:moveTo>
                    <a:pt x="81327" y="88135"/>
                  </a:moveTo>
                  <a:cubicBezTo>
                    <a:pt x="81232" y="88135"/>
                    <a:pt x="81137" y="88230"/>
                    <a:pt x="81137" y="88325"/>
                  </a:cubicBezTo>
                  <a:cubicBezTo>
                    <a:pt x="81137" y="88452"/>
                    <a:pt x="81232" y="88547"/>
                    <a:pt x="81327" y="88547"/>
                  </a:cubicBezTo>
                  <a:lnTo>
                    <a:pt x="81390" y="88547"/>
                  </a:lnTo>
                  <a:cubicBezTo>
                    <a:pt x="81485" y="88547"/>
                    <a:pt x="81580" y="88452"/>
                    <a:pt x="81580" y="88325"/>
                  </a:cubicBezTo>
                  <a:cubicBezTo>
                    <a:pt x="81580" y="88230"/>
                    <a:pt x="81485" y="88135"/>
                    <a:pt x="81390" y="88135"/>
                  </a:cubicBezTo>
                  <a:close/>
                  <a:moveTo>
                    <a:pt x="82942" y="88135"/>
                  </a:moveTo>
                  <a:cubicBezTo>
                    <a:pt x="82847" y="88135"/>
                    <a:pt x="82783" y="88230"/>
                    <a:pt x="82783" y="88325"/>
                  </a:cubicBezTo>
                  <a:cubicBezTo>
                    <a:pt x="82783" y="88452"/>
                    <a:pt x="82878" y="88547"/>
                    <a:pt x="83005" y="88547"/>
                  </a:cubicBezTo>
                  <a:cubicBezTo>
                    <a:pt x="83100" y="88547"/>
                    <a:pt x="83195" y="88452"/>
                    <a:pt x="83195" y="88325"/>
                  </a:cubicBezTo>
                  <a:cubicBezTo>
                    <a:pt x="83195" y="88230"/>
                    <a:pt x="83100" y="88135"/>
                    <a:pt x="83005" y="88135"/>
                  </a:cubicBezTo>
                  <a:close/>
                  <a:moveTo>
                    <a:pt x="84588" y="88135"/>
                  </a:moveTo>
                  <a:cubicBezTo>
                    <a:pt x="84462" y="88135"/>
                    <a:pt x="84367" y="88230"/>
                    <a:pt x="84367" y="88325"/>
                  </a:cubicBezTo>
                  <a:cubicBezTo>
                    <a:pt x="84367" y="88452"/>
                    <a:pt x="84462" y="88547"/>
                    <a:pt x="84588" y="88547"/>
                  </a:cubicBezTo>
                  <a:lnTo>
                    <a:pt x="84620" y="88547"/>
                  </a:lnTo>
                  <a:cubicBezTo>
                    <a:pt x="84715" y="88547"/>
                    <a:pt x="84810" y="88452"/>
                    <a:pt x="84810" y="88325"/>
                  </a:cubicBezTo>
                  <a:cubicBezTo>
                    <a:pt x="84810" y="88230"/>
                    <a:pt x="84715" y="88135"/>
                    <a:pt x="84620" y="88135"/>
                  </a:cubicBezTo>
                  <a:close/>
                  <a:moveTo>
                    <a:pt x="86204" y="88135"/>
                  </a:moveTo>
                  <a:cubicBezTo>
                    <a:pt x="86109" y="88135"/>
                    <a:pt x="86014" y="88230"/>
                    <a:pt x="86014" y="88325"/>
                  </a:cubicBezTo>
                  <a:cubicBezTo>
                    <a:pt x="86014" y="88452"/>
                    <a:pt x="86109" y="88547"/>
                    <a:pt x="86204" y="88547"/>
                  </a:cubicBezTo>
                  <a:lnTo>
                    <a:pt x="86235" y="88547"/>
                  </a:lnTo>
                  <a:cubicBezTo>
                    <a:pt x="86362" y="88547"/>
                    <a:pt x="86457" y="88452"/>
                    <a:pt x="86457" y="88325"/>
                  </a:cubicBezTo>
                  <a:cubicBezTo>
                    <a:pt x="86457" y="88230"/>
                    <a:pt x="86362" y="88135"/>
                    <a:pt x="86235" y="88135"/>
                  </a:cubicBezTo>
                  <a:close/>
                  <a:moveTo>
                    <a:pt x="87819" y="88135"/>
                  </a:moveTo>
                  <a:cubicBezTo>
                    <a:pt x="87724" y="88135"/>
                    <a:pt x="87629" y="88230"/>
                    <a:pt x="87629" y="88325"/>
                  </a:cubicBezTo>
                  <a:cubicBezTo>
                    <a:pt x="87629" y="88452"/>
                    <a:pt x="87724" y="88547"/>
                    <a:pt x="87819" y="88547"/>
                  </a:cubicBezTo>
                  <a:lnTo>
                    <a:pt x="87882" y="88547"/>
                  </a:lnTo>
                  <a:cubicBezTo>
                    <a:pt x="87977" y="88547"/>
                    <a:pt x="88072" y="88452"/>
                    <a:pt x="88072" y="88325"/>
                  </a:cubicBezTo>
                  <a:cubicBezTo>
                    <a:pt x="88072" y="88230"/>
                    <a:pt x="87977" y="88135"/>
                    <a:pt x="87882" y="88135"/>
                  </a:cubicBezTo>
                  <a:close/>
                  <a:moveTo>
                    <a:pt x="18020" y="88198"/>
                  </a:moveTo>
                  <a:cubicBezTo>
                    <a:pt x="17925" y="88230"/>
                    <a:pt x="17862" y="88325"/>
                    <a:pt x="17862" y="88420"/>
                  </a:cubicBezTo>
                  <a:cubicBezTo>
                    <a:pt x="17862" y="88515"/>
                    <a:pt x="17988" y="88610"/>
                    <a:pt x="18083" y="88610"/>
                  </a:cubicBezTo>
                  <a:cubicBezTo>
                    <a:pt x="18210" y="88610"/>
                    <a:pt x="18273" y="88515"/>
                    <a:pt x="18273" y="88388"/>
                  </a:cubicBezTo>
                  <a:cubicBezTo>
                    <a:pt x="18273" y="88293"/>
                    <a:pt x="18178" y="88198"/>
                    <a:pt x="18083" y="88198"/>
                  </a:cubicBezTo>
                  <a:close/>
                  <a:moveTo>
                    <a:pt x="16405" y="88325"/>
                  </a:moveTo>
                  <a:cubicBezTo>
                    <a:pt x="16310" y="88325"/>
                    <a:pt x="16215" y="88420"/>
                    <a:pt x="16215" y="88547"/>
                  </a:cubicBezTo>
                  <a:cubicBezTo>
                    <a:pt x="16247" y="88642"/>
                    <a:pt x="16310" y="88737"/>
                    <a:pt x="16437" y="88737"/>
                  </a:cubicBezTo>
                  <a:cubicBezTo>
                    <a:pt x="16437" y="88737"/>
                    <a:pt x="16437" y="88737"/>
                    <a:pt x="16437" y="88705"/>
                  </a:cubicBezTo>
                  <a:lnTo>
                    <a:pt x="16468" y="88705"/>
                  </a:lnTo>
                  <a:cubicBezTo>
                    <a:pt x="16595" y="88705"/>
                    <a:pt x="16658" y="88610"/>
                    <a:pt x="16658" y="88515"/>
                  </a:cubicBezTo>
                  <a:cubicBezTo>
                    <a:pt x="16658" y="88388"/>
                    <a:pt x="16563" y="88325"/>
                    <a:pt x="16437" y="88325"/>
                  </a:cubicBezTo>
                  <a:lnTo>
                    <a:pt x="16437" y="88515"/>
                  </a:lnTo>
                  <a:lnTo>
                    <a:pt x="16405" y="88325"/>
                  </a:lnTo>
                  <a:close/>
                  <a:moveTo>
                    <a:pt x="14871" y="88477"/>
                  </a:moveTo>
                  <a:cubicBezTo>
                    <a:pt x="14855" y="88477"/>
                    <a:pt x="14839" y="88479"/>
                    <a:pt x="14822" y="88483"/>
                  </a:cubicBezTo>
                  <a:lnTo>
                    <a:pt x="14790" y="88483"/>
                  </a:lnTo>
                  <a:cubicBezTo>
                    <a:pt x="14695" y="88483"/>
                    <a:pt x="14632" y="88578"/>
                    <a:pt x="14632" y="88674"/>
                  </a:cubicBezTo>
                  <a:cubicBezTo>
                    <a:pt x="14632" y="88800"/>
                    <a:pt x="14727" y="88864"/>
                    <a:pt x="14853" y="88864"/>
                  </a:cubicBezTo>
                  <a:cubicBezTo>
                    <a:pt x="14980" y="88864"/>
                    <a:pt x="15043" y="88769"/>
                    <a:pt x="15043" y="88642"/>
                  </a:cubicBezTo>
                  <a:cubicBezTo>
                    <a:pt x="15043" y="88560"/>
                    <a:pt x="14972" y="88477"/>
                    <a:pt x="14871" y="88477"/>
                  </a:cubicBezTo>
                  <a:close/>
                  <a:moveTo>
                    <a:pt x="13175" y="88642"/>
                  </a:moveTo>
                  <a:cubicBezTo>
                    <a:pt x="13048" y="88674"/>
                    <a:pt x="12985" y="88769"/>
                    <a:pt x="12985" y="88864"/>
                  </a:cubicBezTo>
                  <a:cubicBezTo>
                    <a:pt x="13016" y="88959"/>
                    <a:pt x="13111" y="89054"/>
                    <a:pt x="13206" y="89054"/>
                  </a:cubicBezTo>
                  <a:lnTo>
                    <a:pt x="13270" y="89054"/>
                  </a:lnTo>
                  <a:cubicBezTo>
                    <a:pt x="13365" y="89022"/>
                    <a:pt x="13460" y="88927"/>
                    <a:pt x="13428" y="88832"/>
                  </a:cubicBezTo>
                  <a:cubicBezTo>
                    <a:pt x="13428" y="88705"/>
                    <a:pt x="13333" y="88642"/>
                    <a:pt x="13206" y="88642"/>
                  </a:cubicBezTo>
                  <a:lnTo>
                    <a:pt x="13206" y="88832"/>
                  </a:lnTo>
                  <a:lnTo>
                    <a:pt x="13175" y="88642"/>
                  </a:lnTo>
                  <a:close/>
                  <a:moveTo>
                    <a:pt x="11640" y="88857"/>
                  </a:moveTo>
                  <a:cubicBezTo>
                    <a:pt x="11625" y="88857"/>
                    <a:pt x="11608" y="88859"/>
                    <a:pt x="11591" y="88864"/>
                  </a:cubicBezTo>
                  <a:lnTo>
                    <a:pt x="11560" y="88864"/>
                  </a:lnTo>
                  <a:cubicBezTo>
                    <a:pt x="11433" y="88864"/>
                    <a:pt x="11401" y="88990"/>
                    <a:pt x="11401" y="89085"/>
                  </a:cubicBezTo>
                  <a:cubicBezTo>
                    <a:pt x="11433" y="89180"/>
                    <a:pt x="11528" y="89244"/>
                    <a:pt x="11623" y="89244"/>
                  </a:cubicBezTo>
                  <a:lnTo>
                    <a:pt x="11655" y="89244"/>
                  </a:lnTo>
                  <a:cubicBezTo>
                    <a:pt x="11750" y="89244"/>
                    <a:pt x="11845" y="89117"/>
                    <a:pt x="11813" y="89022"/>
                  </a:cubicBezTo>
                  <a:cubicBezTo>
                    <a:pt x="11813" y="88940"/>
                    <a:pt x="11742" y="88857"/>
                    <a:pt x="11640" y="88857"/>
                  </a:cubicBezTo>
                  <a:close/>
                  <a:moveTo>
                    <a:pt x="205" y="89014"/>
                  </a:moveTo>
                  <a:cubicBezTo>
                    <a:pt x="128" y="89014"/>
                    <a:pt x="58" y="89075"/>
                    <a:pt x="32" y="89180"/>
                  </a:cubicBezTo>
                  <a:cubicBezTo>
                    <a:pt x="32" y="89180"/>
                    <a:pt x="32" y="89212"/>
                    <a:pt x="32" y="89212"/>
                  </a:cubicBezTo>
                  <a:cubicBezTo>
                    <a:pt x="0" y="89339"/>
                    <a:pt x="95" y="89434"/>
                    <a:pt x="190" y="89434"/>
                  </a:cubicBezTo>
                  <a:lnTo>
                    <a:pt x="222" y="89434"/>
                  </a:lnTo>
                  <a:cubicBezTo>
                    <a:pt x="317" y="89434"/>
                    <a:pt x="412" y="89370"/>
                    <a:pt x="412" y="89275"/>
                  </a:cubicBezTo>
                  <a:lnTo>
                    <a:pt x="222" y="89212"/>
                  </a:lnTo>
                  <a:lnTo>
                    <a:pt x="412" y="89244"/>
                  </a:lnTo>
                  <a:cubicBezTo>
                    <a:pt x="444" y="89149"/>
                    <a:pt x="380" y="89022"/>
                    <a:pt x="254" y="89022"/>
                  </a:cubicBezTo>
                  <a:cubicBezTo>
                    <a:pt x="237" y="89016"/>
                    <a:pt x="221" y="89014"/>
                    <a:pt x="205" y="89014"/>
                  </a:cubicBezTo>
                  <a:close/>
                  <a:moveTo>
                    <a:pt x="10025" y="89111"/>
                  </a:moveTo>
                  <a:cubicBezTo>
                    <a:pt x="10010" y="89111"/>
                    <a:pt x="9993" y="89113"/>
                    <a:pt x="9976" y="89117"/>
                  </a:cubicBezTo>
                  <a:lnTo>
                    <a:pt x="9944" y="89117"/>
                  </a:lnTo>
                  <a:cubicBezTo>
                    <a:pt x="9849" y="89149"/>
                    <a:pt x="9786" y="89244"/>
                    <a:pt x="9818" y="89339"/>
                  </a:cubicBezTo>
                  <a:cubicBezTo>
                    <a:pt x="9818" y="89434"/>
                    <a:pt x="9913" y="89497"/>
                    <a:pt x="10008" y="89497"/>
                  </a:cubicBezTo>
                  <a:lnTo>
                    <a:pt x="10040" y="89497"/>
                  </a:lnTo>
                  <a:cubicBezTo>
                    <a:pt x="10166" y="89497"/>
                    <a:pt x="10230" y="89370"/>
                    <a:pt x="10230" y="89275"/>
                  </a:cubicBezTo>
                  <a:cubicBezTo>
                    <a:pt x="10202" y="89193"/>
                    <a:pt x="10127" y="89111"/>
                    <a:pt x="10025" y="89111"/>
                  </a:cubicBezTo>
                  <a:close/>
                  <a:moveTo>
                    <a:pt x="8432" y="89396"/>
                  </a:moveTo>
                  <a:cubicBezTo>
                    <a:pt x="8419" y="89396"/>
                    <a:pt x="8405" y="89398"/>
                    <a:pt x="8393" y="89402"/>
                  </a:cubicBezTo>
                  <a:lnTo>
                    <a:pt x="8361" y="89402"/>
                  </a:lnTo>
                  <a:cubicBezTo>
                    <a:pt x="8234" y="89434"/>
                    <a:pt x="8171" y="89529"/>
                    <a:pt x="8203" y="89655"/>
                  </a:cubicBezTo>
                  <a:cubicBezTo>
                    <a:pt x="8203" y="89750"/>
                    <a:pt x="8298" y="89814"/>
                    <a:pt x="8393" y="89814"/>
                  </a:cubicBezTo>
                  <a:lnTo>
                    <a:pt x="8424" y="89814"/>
                  </a:lnTo>
                  <a:lnTo>
                    <a:pt x="8456" y="89782"/>
                  </a:lnTo>
                  <a:cubicBezTo>
                    <a:pt x="8583" y="89782"/>
                    <a:pt x="8646" y="89655"/>
                    <a:pt x="8614" y="89560"/>
                  </a:cubicBezTo>
                  <a:cubicBezTo>
                    <a:pt x="8614" y="89478"/>
                    <a:pt x="8519" y="89396"/>
                    <a:pt x="8432" y="89396"/>
                  </a:cubicBezTo>
                  <a:close/>
                  <a:moveTo>
                    <a:pt x="6829" y="89742"/>
                  </a:moveTo>
                  <a:cubicBezTo>
                    <a:pt x="6811" y="89742"/>
                    <a:pt x="6794" y="89745"/>
                    <a:pt x="6778" y="89750"/>
                  </a:cubicBezTo>
                  <a:lnTo>
                    <a:pt x="6746" y="89750"/>
                  </a:lnTo>
                  <a:cubicBezTo>
                    <a:pt x="6651" y="89782"/>
                    <a:pt x="6588" y="89877"/>
                    <a:pt x="6619" y="90004"/>
                  </a:cubicBezTo>
                  <a:cubicBezTo>
                    <a:pt x="6619" y="90067"/>
                    <a:pt x="6714" y="90130"/>
                    <a:pt x="6809" y="90130"/>
                  </a:cubicBezTo>
                  <a:lnTo>
                    <a:pt x="6904" y="90130"/>
                  </a:lnTo>
                  <a:cubicBezTo>
                    <a:pt x="6999" y="90099"/>
                    <a:pt x="7031" y="90004"/>
                    <a:pt x="7031" y="89909"/>
                  </a:cubicBezTo>
                  <a:cubicBezTo>
                    <a:pt x="7005" y="89804"/>
                    <a:pt x="6913" y="89742"/>
                    <a:pt x="6829" y="89742"/>
                  </a:cubicBezTo>
                  <a:close/>
                  <a:moveTo>
                    <a:pt x="5276" y="90122"/>
                  </a:moveTo>
                  <a:cubicBezTo>
                    <a:pt x="5259" y="90122"/>
                    <a:pt x="5243" y="90125"/>
                    <a:pt x="5226" y="90130"/>
                  </a:cubicBezTo>
                  <a:lnTo>
                    <a:pt x="5162" y="90130"/>
                  </a:lnTo>
                  <a:cubicBezTo>
                    <a:pt x="5067" y="90162"/>
                    <a:pt x="5036" y="90257"/>
                    <a:pt x="5036" y="90384"/>
                  </a:cubicBezTo>
                  <a:cubicBezTo>
                    <a:pt x="5067" y="90479"/>
                    <a:pt x="5162" y="90510"/>
                    <a:pt x="5257" y="90510"/>
                  </a:cubicBezTo>
                  <a:lnTo>
                    <a:pt x="5321" y="90510"/>
                  </a:lnTo>
                  <a:cubicBezTo>
                    <a:pt x="5416" y="90479"/>
                    <a:pt x="5479" y="90384"/>
                    <a:pt x="5447" y="90257"/>
                  </a:cubicBezTo>
                  <a:cubicBezTo>
                    <a:pt x="5421" y="90179"/>
                    <a:pt x="5352" y="90122"/>
                    <a:pt x="5276" y="90122"/>
                  </a:cubicBezTo>
                  <a:close/>
                  <a:moveTo>
                    <a:pt x="3611" y="90542"/>
                  </a:moveTo>
                  <a:cubicBezTo>
                    <a:pt x="3516" y="90574"/>
                    <a:pt x="3452" y="90700"/>
                    <a:pt x="3484" y="90795"/>
                  </a:cubicBezTo>
                  <a:cubicBezTo>
                    <a:pt x="3516" y="90890"/>
                    <a:pt x="3611" y="90922"/>
                    <a:pt x="3706" y="90922"/>
                  </a:cubicBezTo>
                  <a:lnTo>
                    <a:pt x="3737" y="90922"/>
                  </a:lnTo>
                  <a:lnTo>
                    <a:pt x="3706" y="90732"/>
                  </a:lnTo>
                  <a:lnTo>
                    <a:pt x="3642" y="90542"/>
                  </a:lnTo>
                  <a:lnTo>
                    <a:pt x="3674" y="90732"/>
                  </a:lnTo>
                  <a:lnTo>
                    <a:pt x="3674" y="90732"/>
                  </a:lnTo>
                  <a:lnTo>
                    <a:pt x="3611" y="90542"/>
                  </a:lnTo>
                  <a:close/>
                  <a:moveTo>
                    <a:pt x="614" y="90561"/>
                  </a:moveTo>
                  <a:cubicBezTo>
                    <a:pt x="567" y="90561"/>
                    <a:pt x="518" y="90577"/>
                    <a:pt x="475" y="90605"/>
                  </a:cubicBezTo>
                  <a:cubicBezTo>
                    <a:pt x="412" y="90669"/>
                    <a:pt x="380" y="90795"/>
                    <a:pt x="444" y="90859"/>
                  </a:cubicBezTo>
                  <a:lnTo>
                    <a:pt x="475" y="90890"/>
                  </a:lnTo>
                  <a:cubicBezTo>
                    <a:pt x="507" y="90954"/>
                    <a:pt x="570" y="90985"/>
                    <a:pt x="634" y="90985"/>
                  </a:cubicBezTo>
                  <a:cubicBezTo>
                    <a:pt x="665" y="90985"/>
                    <a:pt x="697" y="90954"/>
                    <a:pt x="760" y="90922"/>
                  </a:cubicBezTo>
                  <a:cubicBezTo>
                    <a:pt x="824" y="90859"/>
                    <a:pt x="855" y="90732"/>
                    <a:pt x="792" y="90669"/>
                  </a:cubicBezTo>
                  <a:lnTo>
                    <a:pt x="760" y="90637"/>
                  </a:lnTo>
                  <a:cubicBezTo>
                    <a:pt x="726" y="90585"/>
                    <a:pt x="672" y="90561"/>
                    <a:pt x="614" y="90561"/>
                  </a:cubicBezTo>
                  <a:close/>
                  <a:moveTo>
                    <a:pt x="2141" y="90914"/>
                  </a:moveTo>
                  <a:cubicBezTo>
                    <a:pt x="2124" y="90914"/>
                    <a:pt x="2107" y="90917"/>
                    <a:pt x="2091" y="90922"/>
                  </a:cubicBezTo>
                  <a:lnTo>
                    <a:pt x="2059" y="90922"/>
                  </a:lnTo>
                  <a:cubicBezTo>
                    <a:pt x="1932" y="90954"/>
                    <a:pt x="1901" y="91049"/>
                    <a:pt x="1901" y="91144"/>
                  </a:cubicBezTo>
                  <a:cubicBezTo>
                    <a:pt x="1932" y="91239"/>
                    <a:pt x="2027" y="91302"/>
                    <a:pt x="2122" y="91302"/>
                  </a:cubicBezTo>
                  <a:lnTo>
                    <a:pt x="2154" y="91302"/>
                  </a:lnTo>
                  <a:cubicBezTo>
                    <a:pt x="2249" y="91270"/>
                    <a:pt x="2344" y="91175"/>
                    <a:pt x="2312" y="91080"/>
                  </a:cubicBezTo>
                  <a:cubicBezTo>
                    <a:pt x="2312" y="90975"/>
                    <a:pt x="2225" y="90914"/>
                    <a:pt x="2141" y="90914"/>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6" name="Google Shape;2136;p48"/>
          <p:cNvSpPr txBox="1">
            <a:spLocks noGrp="1"/>
          </p:cNvSpPr>
          <p:nvPr>
            <p:ph type="title"/>
          </p:nvPr>
        </p:nvSpPr>
        <p:spPr>
          <a:xfrm>
            <a:off x="3504925" y="2917227"/>
            <a:ext cx="2501618" cy="197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solidFill>
                  <a:srgbClr val="2A438C"/>
                </a:solidFill>
              </a:rPr>
              <a:t>Analysis the Business Model</a:t>
            </a:r>
            <a:endParaRPr dirty="0"/>
          </a:p>
        </p:txBody>
      </p:sp>
      <p:grpSp>
        <p:nvGrpSpPr>
          <p:cNvPr id="2137" name="Google Shape;2137;p48"/>
          <p:cNvGrpSpPr/>
          <p:nvPr/>
        </p:nvGrpSpPr>
        <p:grpSpPr>
          <a:xfrm rot="-1479810">
            <a:off x="7805773" y="836738"/>
            <a:ext cx="416633" cy="415707"/>
            <a:chOff x="9193290" y="2922244"/>
            <a:chExt cx="416622" cy="415695"/>
          </a:xfrm>
        </p:grpSpPr>
        <p:sp>
          <p:nvSpPr>
            <p:cNvPr id="2138" name="Google Shape;2138;p48"/>
            <p:cNvSpPr/>
            <p:nvPr/>
          </p:nvSpPr>
          <p:spPr>
            <a:xfrm>
              <a:off x="9193290" y="2922244"/>
              <a:ext cx="416622" cy="415695"/>
            </a:xfrm>
            <a:custGeom>
              <a:avLst/>
              <a:gdLst/>
              <a:ahLst/>
              <a:cxnLst/>
              <a:rect l="l" t="t" r="r" b="b"/>
              <a:pathLst>
                <a:path w="13935" h="13904" extrusionOk="0">
                  <a:moveTo>
                    <a:pt x="6968" y="1"/>
                  </a:moveTo>
                  <a:cubicBezTo>
                    <a:pt x="3104" y="1"/>
                    <a:pt x="0" y="3104"/>
                    <a:pt x="0" y="6968"/>
                  </a:cubicBezTo>
                  <a:cubicBezTo>
                    <a:pt x="0" y="10800"/>
                    <a:pt x="3104" y="13903"/>
                    <a:pt x="6968" y="13903"/>
                  </a:cubicBezTo>
                  <a:cubicBezTo>
                    <a:pt x="10800" y="13903"/>
                    <a:pt x="13935" y="10800"/>
                    <a:pt x="13935" y="6968"/>
                  </a:cubicBezTo>
                  <a:cubicBezTo>
                    <a:pt x="13935" y="3104"/>
                    <a:pt x="10800" y="1"/>
                    <a:pt x="6968" y="1"/>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48"/>
            <p:cNvSpPr/>
            <p:nvPr/>
          </p:nvSpPr>
          <p:spPr>
            <a:xfrm>
              <a:off x="9454640" y="3153038"/>
              <a:ext cx="71963" cy="63502"/>
            </a:xfrm>
            <a:custGeom>
              <a:avLst/>
              <a:gdLst/>
              <a:ahLst/>
              <a:cxnLst/>
              <a:rect l="l" t="t" r="r" b="b"/>
              <a:pathLst>
                <a:path w="2407" h="2124" extrusionOk="0">
                  <a:moveTo>
                    <a:pt x="1259" y="0"/>
                  </a:moveTo>
                  <a:cubicBezTo>
                    <a:pt x="992" y="0"/>
                    <a:pt x="720" y="96"/>
                    <a:pt x="507" y="294"/>
                  </a:cubicBezTo>
                  <a:cubicBezTo>
                    <a:pt x="63" y="674"/>
                    <a:pt x="0" y="1371"/>
                    <a:pt x="380" y="1782"/>
                  </a:cubicBezTo>
                  <a:cubicBezTo>
                    <a:pt x="577" y="2012"/>
                    <a:pt x="852" y="2123"/>
                    <a:pt x="1132" y="2123"/>
                  </a:cubicBezTo>
                  <a:cubicBezTo>
                    <a:pt x="1391" y="2123"/>
                    <a:pt x="1655" y="2028"/>
                    <a:pt x="1869" y="1846"/>
                  </a:cubicBezTo>
                  <a:cubicBezTo>
                    <a:pt x="2344" y="1434"/>
                    <a:pt x="2407" y="769"/>
                    <a:pt x="2027" y="325"/>
                  </a:cubicBezTo>
                  <a:cubicBezTo>
                    <a:pt x="1830" y="112"/>
                    <a:pt x="1547" y="0"/>
                    <a:pt x="1259" y="0"/>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48"/>
            <p:cNvSpPr/>
            <p:nvPr/>
          </p:nvSpPr>
          <p:spPr>
            <a:xfrm>
              <a:off x="9322066" y="3003421"/>
              <a:ext cx="71993" cy="63502"/>
            </a:xfrm>
            <a:custGeom>
              <a:avLst/>
              <a:gdLst/>
              <a:ahLst/>
              <a:cxnLst/>
              <a:rect l="l" t="t" r="r" b="b"/>
              <a:pathLst>
                <a:path w="2408" h="2124" extrusionOk="0">
                  <a:moveTo>
                    <a:pt x="1259" y="1"/>
                  </a:moveTo>
                  <a:cubicBezTo>
                    <a:pt x="992" y="1"/>
                    <a:pt x="720" y="96"/>
                    <a:pt x="507" y="294"/>
                  </a:cubicBezTo>
                  <a:cubicBezTo>
                    <a:pt x="64" y="674"/>
                    <a:pt x="0" y="1371"/>
                    <a:pt x="380" y="1783"/>
                  </a:cubicBezTo>
                  <a:cubicBezTo>
                    <a:pt x="578" y="2013"/>
                    <a:pt x="852" y="2123"/>
                    <a:pt x="1137" y="2123"/>
                  </a:cubicBezTo>
                  <a:cubicBezTo>
                    <a:pt x="1400" y="2123"/>
                    <a:pt x="1672" y="2029"/>
                    <a:pt x="1901" y="1846"/>
                  </a:cubicBezTo>
                  <a:cubicBezTo>
                    <a:pt x="2344" y="1434"/>
                    <a:pt x="2407" y="769"/>
                    <a:pt x="2027" y="326"/>
                  </a:cubicBezTo>
                  <a:cubicBezTo>
                    <a:pt x="1830" y="112"/>
                    <a:pt x="1547" y="1"/>
                    <a:pt x="1259"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48"/>
            <p:cNvSpPr/>
            <p:nvPr/>
          </p:nvSpPr>
          <p:spPr>
            <a:xfrm>
              <a:off x="9291778" y="3087857"/>
              <a:ext cx="145840" cy="148740"/>
            </a:xfrm>
            <a:custGeom>
              <a:avLst/>
              <a:gdLst/>
              <a:ahLst/>
              <a:cxnLst/>
              <a:rect l="l" t="t" r="r" b="b"/>
              <a:pathLst>
                <a:path w="4878" h="4975" extrusionOk="0">
                  <a:moveTo>
                    <a:pt x="1137" y="1"/>
                  </a:moveTo>
                  <a:cubicBezTo>
                    <a:pt x="1117" y="1"/>
                    <a:pt x="1097" y="2"/>
                    <a:pt x="1077" y="4"/>
                  </a:cubicBezTo>
                  <a:cubicBezTo>
                    <a:pt x="855" y="4"/>
                    <a:pt x="697" y="130"/>
                    <a:pt x="665" y="194"/>
                  </a:cubicBezTo>
                  <a:cubicBezTo>
                    <a:pt x="158" y="637"/>
                    <a:pt x="0" y="1334"/>
                    <a:pt x="127" y="2094"/>
                  </a:cubicBezTo>
                  <a:cubicBezTo>
                    <a:pt x="1045" y="2157"/>
                    <a:pt x="1932" y="2664"/>
                    <a:pt x="2439" y="3456"/>
                  </a:cubicBezTo>
                  <a:cubicBezTo>
                    <a:pt x="2724" y="3899"/>
                    <a:pt x="2882" y="4437"/>
                    <a:pt x="2977" y="4944"/>
                  </a:cubicBezTo>
                  <a:cubicBezTo>
                    <a:pt x="3099" y="4964"/>
                    <a:pt x="3221" y="4974"/>
                    <a:pt x="3342" y="4974"/>
                  </a:cubicBezTo>
                  <a:cubicBezTo>
                    <a:pt x="3784" y="4974"/>
                    <a:pt x="4205" y="4838"/>
                    <a:pt x="4529" y="4564"/>
                  </a:cubicBezTo>
                  <a:cubicBezTo>
                    <a:pt x="4592" y="4501"/>
                    <a:pt x="4719" y="4374"/>
                    <a:pt x="4782" y="4152"/>
                  </a:cubicBezTo>
                  <a:cubicBezTo>
                    <a:pt x="4877" y="3551"/>
                    <a:pt x="4054" y="3202"/>
                    <a:pt x="3072" y="2094"/>
                  </a:cubicBezTo>
                  <a:cubicBezTo>
                    <a:pt x="2028" y="958"/>
                    <a:pt x="1758" y="1"/>
                    <a:pt x="1137"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48"/>
            <p:cNvSpPr/>
            <p:nvPr/>
          </p:nvSpPr>
          <p:spPr>
            <a:xfrm>
              <a:off x="9295546" y="3150436"/>
              <a:ext cx="84311" cy="85238"/>
            </a:xfrm>
            <a:custGeom>
              <a:avLst/>
              <a:gdLst/>
              <a:ahLst/>
              <a:cxnLst/>
              <a:rect l="l" t="t" r="r" b="b"/>
              <a:pathLst>
                <a:path w="2820" h="2851" extrusionOk="0">
                  <a:moveTo>
                    <a:pt x="1" y="1"/>
                  </a:moveTo>
                  <a:lnTo>
                    <a:pt x="1" y="1"/>
                  </a:lnTo>
                  <a:cubicBezTo>
                    <a:pt x="96" y="571"/>
                    <a:pt x="381" y="1172"/>
                    <a:pt x="856" y="1711"/>
                  </a:cubicBezTo>
                  <a:cubicBezTo>
                    <a:pt x="1426" y="2344"/>
                    <a:pt x="2154" y="2756"/>
                    <a:pt x="2819" y="2851"/>
                  </a:cubicBezTo>
                  <a:cubicBezTo>
                    <a:pt x="2724" y="2344"/>
                    <a:pt x="2598" y="1838"/>
                    <a:pt x="2313" y="1363"/>
                  </a:cubicBezTo>
                  <a:cubicBezTo>
                    <a:pt x="1806" y="571"/>
                    <a:pt x="919" y="64"/>
                    <a:pt x="1" y="1"/>
                  </a:cubicBezTo>
                  <a:close/>
                </a:path>
              </a:pathLst>
            </a:custGeom>
            <a:solidFill>
              <a:srgbClr val="FFAC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3" name="Google Shape;2143;p48"/>
          <p:cNvGrpSpPr/>
          <p:nvPr/>
        </p:nvGrpSpPr>
        <p:grpSpPr>
          <a:xfrm>
            <a:off x="7623327" y="2292380"/>
            <a:ext cx="611442" cy="558738"/>
            <a:chOff x="7195899" y="4069092"/>
            <a:chExt cx="724371" cy="661855"/>
          </a:xfrm>
        </p:grpSpPr>
        <p:sp>
          <p:nvSpPr>
            <p:cNvPr id="2144" name="Google Shape;2144;p48"/>
            <p:cNvSpPr/>
            <p:nvPr/>
          </p:nvSpPr>
          <p:spPr>
            <a:xfrm flipH="1">
              <a:off x="7195899" y="4069092"/>
              <a:ext cx="498062" cy="480991"/>
            </a:xfrm>
            <a:custGeom>
              <a:avLst/>
              <a:gdLst/>
              <a:ahLst/>
              <a:cxnLst/>
              <a:rect l="l" t="t" r="r" b="b"/>
              <a:pathLst>
                <a:path w="16659" h="16088" extrusionOk="0">
                  <a:moveTo>
                    <a:pt x="8393" y="0"/>
                  </a:moveTo>
                  <a:cubicBezTo>
                    <a:pt x="5891" y="0"/>
                    <a:pt x="3579" y="1140"/>
                    <a:pt x="2059" y="3104"/>
                  </a:cubicBezTo>
                  <a:cubicBezTo>
                    <a:pt x="508" y="5099"/>
                    <a:pt x="1" y="7664"/>
                    <a:pt x="634" y="10166"/>
                  </a:cubicBezTo>
                  <a:cubicBezTo>
                    <a:pt x="1268" y="12636"/>
                    <a:pt x="3928" y="15233"/>
                    <a:pt x="6430" y="15835"/>
                  </a:cubicBezTo>
                  <a:cubicBezTo>
                    <a:pt x="7095" y="15993"/>
                    <a:pt x="7728" y="16088"/>
                    <a:pt x="8393" y="16088"/>
                  </a:cubicBezTo>
                  <a:cubicBezTo>
                    <a:pt x="9723" y="16088"/>
                    <a:pt x="11053" y="15740"/>
                    <a:pt x="12193" y="15106"/>
                  </a:cubicBezTo>
                  <a:cubicBezTo>
                    <a:pt x="12268" y="15069"/>
                    <a:pt x="12342" y="15054"/>
                    <a:pt x="12410" y="15054"/>
                  </a:cubicBezTo>
                  <a:cubicBezTo>
                    <a:pt x="12458" y="15054"/>
                    <a:pt x="12502" y="15061"/>
                    <a:pt x="12542" y="15075"/>
                  </a:cubicBezTo>
                  <a:lnTo>
                    <a:pt x="15804" y="15930"/>
                  </a:lnTo>
                  <a:lnTo>
                    <a:pt x="15930" y="15961"/>
                  </a:lnTo>
                  <a:cubicBezTo>
                    <a:pt x="16120" y="15961"/>
                    <a:pt x="16247" y="15898"/>
                    <a:pt x="16342" y="15740"/>
                  </a:cubicBezTo>
                  <a:cubicBezTo>
                    <a:pt x="16437" y="15613"/>
                    <a:pt x="16469" y="15455"/>
                    <a:pt x="16437" y="15296"/>
                  </a:cubicBezTo>
                  <a:lnTo>
                    <a:pt x="15550" y="11971"/>
                  </a:lnTo>
                  <a:cubicBezTo>
                    <a:pt x="15519" y="11844"/>
                    <a:pt x="15519" y="11718"/>
                    <a:pt x="15582" y="11623"/>
                  </a:cubicBezTo>
                  <a:cubicBezTo>
                    <a:pt x="16437" y="9881"/>
                    <a:pt x="16659" y="7949"/>
                    <a:pt x="16184" y="5986"/>
                  </a:cubicBezTo>
                  <a:cubicBezTo>
                    <a:pt x="15487" y="3199"/>
                    <a:pt x="13334" y="1014"/>
                    <a:pt x="10578" y="285"/>
                  </a:cubicBezTo>
                  <a:cubicBezTo>
                    <a:pt x="9882" y="95"/>
                    <a:pt x="9122" y="0"/>
                    <a:pt x="8393"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48"/>
            <p:cNvSpPr/>
            <p:nvPr/>
          </p:nvSpPr>
          <p:spPr>
            <a:xfrm flipH="1">
              <a:off x="7454377" y="4281169"/>
              <a:ext cx="465893" cy="449778"/>
            </a:xfrm>
            <a:custGeom>
              <a:avLst/>
              <a:gdLst/>
              <a:ahLst/>
              <a:cxnLst/>
              <a:rect l="l" t="t" r="r" b="b"/>
              <a:pathLst>
                <a:path w="15583" h="15044" extrusionOk="0">
                  <a:moveTo>
                    <a:pt x="7855" y="1299"/>
                  </a:moveTo>
                  <a:cubicBezTo>
                    <a:pt x="8425" y="1299"/>
                    <a:pt x="8995" y="1363"/>
                    <a:pt x="9597" y="1521"/>
                  </a:cubicBezTo>
                  <a:cubicBezTo>
                    <a:pt x="11719" y="2091"/>
                    <a:pt x="13365" y="3770"/>
                    <a:pt x="13872" y="5923"/>
                  </a:cubicBezTo>
                  <a:cubicBezTo>
                    <a:pt x="14252" y="7443"/>
                    <a:pt x="14094" y="8932"/>
                    <a:pt x="13429" y="10293"/>
                  </a:cubicBezTo>
                  <a:cubicBezTo>
                    <a:pt x="13239" y="10673"/>
                    <a:pt x="13207" y="11117"/>
                    <a:pt x="13302" y="11528"/>
                  </a:cubicBezTo>
                  <a:lnTo>
                    <a:pt x="13777" y="13302"/>
                  </a:lnTo>
                  <a:lnTo>
                    <a:pt x="13777" y="13302"/>
                  </a:lnTo>
                  <a:lnTo>
                    <a:pt x="12099" y="12859"/>
                  </a:lnTo>
                  <a:cubicBezTo>
                    <a:pt x="11957" y="12815"/>
                    <a:pt x="11809" y="12794"/>
                    <a:pt x="11657" y="12794"/>
                  </a:cubicBezTo>
                  <a:cubicBezTo>
                    <a:pt x="11368" y="12794"/>
                    <a:pt x="11071" y="12871"/>
                    <a:pt x="10800" y="13017"/>
                  </a:cubicBezTo>
                  <a:cubicBezTo>
                    <a:pt x="9897" y="13500"/>
                    <a:pt x="8909" y="13746"/>
                    <a:pt x="7894" y="13746"/>
                  </a:cubicBezTo>
                  <a:cubicBezTo>
                    <a:pt x="7379" y="13746"/>
                    <a:pt x="6857" y="13683"/>
                    <a:pt x="6335" y="13555"/>
                  </a:cubicBezTo>
                  <a:cubicBezTo>
                    <a:pt x="4435" y="13112"/>
                    <a:pt x="2344" y="11053"/>
                    <a:pt x="1869" y="9185"/>
                  </a:cubicBezTo>
                  <a:cubicBezTo>
                    <a:pt x="1363" y="7253"/>
                    <a:pt x="1743" y="5258"/>
                    <a:pt x="2946" y="3706"/>
                  </a:cubicBezTo>
                  <a:cubicBezTo>
                    <a:pt x="4118" y="2154"/>
                    <a:pt x="5923" y="1299"/>
                    <a:pt x="7855" y="1299"/>
                  </a:cubicBezTo>
                  <a:close/>
                  <a:moveTo>
                    <a:pt x="7855" y="1"/>
                  </a:moveTo>
                  <a:cubicBezTo>
                    <a:pt x="5543" y="1"/>
                    <a:pt x="3358" y="1046"/>
                    <a:pt x="1933" y="2915"/>
                  </a:cubicBezTo>
                  <a:cubicBezTo>
                    <a:pt x="476" y="4783"/>
                    <a:pt x="1" y="7190"/>
                    <a:pt x="603" y="9533"/>
                  </a:cubicBezTo>
                  <a:cubicBezTo>
                    <a:pt x="1204" y="11813"/>
                    <a:pt x="3675" y="14252"/>
                    <a:pt x="6018" y="14822"/>
                  </a:cubicBezTo>
                  <a:cubicBezTo>
                    <a:pt x="6620" y="14980"/>
                    <a:pt x="7253" y="15044"/>
                    <a:pt x="7855" y="15044"/>
                  </a:cubicBezTo>
                  <a:cubicBezTo>
                    <a:pt x="9090" y="15044"/>
                    <a:pt x="10325" y="14727"/>
                    <a:pt x="11434" y="14125"/>
                  </a:cubicBezTo>
                  <a:cubicBezTo>
                    <a:pt x="11489" y="14088"/>
                    <a:pt x="11556" y="14073"/>
                    <a:pt x="11620" y="14073"/>
                  </a:cubicBezTo>
                  <a:cubicBezTo>
                    <a:pt x="11666" y="14073"/>
                    <a:pt x="11711" y="14081"/>
                    <a:pt x="11750" y="14094"/>
                  </a:cubicBezTo>
                  <a:lnTo>
                    <a:pt x="14790" y="14917"/>
                  </a:lnTo>
                  <a:lnTo>
                    <a:pt x="14917" y="14917"/>
                  </a:lnTo>
                  <a:cubicBezTo>
                    <a:pt x="15075" y="14917"/>
                    <a:pt x="15202" y="14854"/>
                    <a:pt x="15297" y="14727"/>
                  </a:cubicBezTo>
                  <a:cubicBezTo>
                    <a:pt x="15392" y="14600"/>
                    <a:pt x="15424" y="14474"/>
                    <a:pt x="15392" y="14315"/>
                  </a:cubicBezTo>
                  <a:lnTo>
                    <a:pt x="14569" y="11180"/>
                  </a:lnTo>
                  <a:cubicBezTo>
                    <a:pt x="14537" y="11085"/>
                    <a:pt x="14537" y="10958"/>
                    <a:pt x="14600" y="10863"/>
                  </a:cubicBezTo>
                  <a:cubicBezTo>
                    <a:pt x="15392" y="9248"/>
                    <a:pt x="15582" y="7412"/>
                    <a:pt x="15139" y="5606"/>
                  </a:cubicBezTo>
                  <a:cubicBezTo>
                    <a:pt x="14474" y="3010"/>
                    <a:pt x="12479" y="951"/>
                    <a:pt x="9913" y="254"/>
                  </a:cubicBezTo>
                  <a:cubicBezTo>
                    <a:pt x="9248" y="96"/>
                    <a:pt x="8552" y="1"/>
                    <a:pt x="7855"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48"/>
            <p:cNvSpPr/>
            <p:nvPr/>
          </p:nvSpPr>
          <p:spPr>
            <a:xfrm flipH="1">
              <a:off x="7752628" y="4474349"/>
              <a:ext cx="63472" cy="63472"/>
            </a:xfrm>
            <a:custGeom>
              <a:avLst/>
              <a:gdLst/>
              <a:ahLst/>
              <a:cxnLst/>
              <a:rect l="l" t="t" r="r" b="b"/>
              <a:pathLst>
                <a:path w="2123" h="2123" extrusionOk="0">
                  <a:moveTo>
                    <a:pt x="1046" y="0"/>
                  </a:moveTo>
                  <a:cubicBezTo>
                    <a:pt x="476" y="0"/>
                    <a:pt x="1" y="475"/>
                    <a:pt x="1" y="1046"/>
                  </a:cubicBezTo>
                  <a:cubicBezTo>
                    <a:pt x="1" y="1647"/>
                    <a:pt x="476" y="2122"/>
                    <a:pt x="1046" y="2122"/>
                  </a:cubicBezTo>
                  <a:cubicBezTo>
                    <a:pt x="1647" y="2122"/>
                    <a:pt x="2122" y="1647"/>
                    <a:pt x="2122" y="1046"/>
                  </a:cubicBezTo>
                  <a:cubicBezTo>
                    <a:pt x="2122" y="475"/>
                    <a:pt x="1647" y="0"/>
                    <a:pt x="104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48"/>
            <p:cNvSpPr/>
            <p:nvPr/>
          </p:nvSpPr>
          <p:spPr>
            <a:xfrm flipH="1">
              <a:off x="7653213" y="4474349"/>
              <a:ext cx="63472" cy="63472"/>
            </a:xfrm>
            <a:custGeom>
              <a:avLst/>
              <a:gdLst/>
              <a:ahLst/>
              <a:cxnLst/>
              <a:rect l="l" t="t" r="r" b="b"/>
              <a:pathLst>
                <a:path w="2123" h="2123" extrusionOk="0">
                  <a:moveTo>
                    <a:pt x="1078" y="0"/>
                  </a:moveTo>
                  <a:cubicBezTo>
                    <a:pt x="476" y="0"/>
                    <a:pt x="1" y="475"/>
                    <a:pt x="1" y="1046"/>
                  </a:cubicBezTo>
                  <a:cubicBezTo>
                    <a:pt x="1" y="1647"/>
                    <a:pt x="476" y="2122"/>
                    <a:pt x="1078" y="2122"/>
                  </a:cubicBezTo>
                  <a:cubicBezTo>
                    <a:pt x="1648" y="2122"/>
                    <a:pt x="2123" y="1647"/>
                    <a:pt x="2123" y="1046"/>
                  </a:cubicBezTo>
                  <a:cubicBezTo>
                    <a:pt x="2123" y="475"/>
                    <a:pt x="1648" y="0"/>
                    <a:pt x="1078"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48"/>
            <p:cNvSpPr/>
            <p:nvPr/>
          </p:nvSpPr>
          <p:spPr>
            <a:xfrm flipH="1">
              <a:off x="7553797" y="4474349"/>
              <a:ext cx="62516" cy="63472"/>
            </a:xfrm>
            <a:custGeom>
              <a:avLst/>
              <a:gdLst/>
              <a:ahLst/>
              <a:cxnLst/>
              <a:rect l="l" t="t" r="r" b="b"/>
              <a:pathLst>
                <a:path w="2091" h="2123" extrusionOk="0">
                  <a:moveTo>
                    <a:pt x="1046" y="0"/>
                  </a:moveTo>
                  <a:cubicBezTo>
                    <a:pt x="476" y="0"/>
                    <a:pt x="1" y="475"/>
                    <a:pt x="1" y="1046"/>
                  </a:cubicBezTo>
                  <a:cubicBezTo>
                    <a:pt x="1" y="1647"/>
                    <a:pt x="476" y="2122"/>
                    <a:pt x="1046" y="2122"/>
                  </a:cubicBezTo>
                  <a:cubicBezTo>
                    <a:pt x="1648" y="2122"/>
                    <a:pt x="2091" y="1647"/>
                    <a:pt x="2091" y="1046"/>
                  </a:cubicBezTo>
                  <a:cubicBezTo>
                    <a:pt x="2091" y="475"/>
                    <a:pt x="1648" y="0"/>
                    <a:pt x="104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9" name="Google Shape;2149;p48"/>
          <p:cNvSpPr/>
          <p:nvPr/>
        </p:nvSpPr>
        <p:spPr>
          <a:xfrm>
            <a:off x="8234767" y="1817401"/>
            <a:ext cx="392016" cy="329530"/>
          </a:xfrm>
          <a:custGeom>
            <a:avLst/>
            <a:gdLst/>
            <a:ahLst/>
            <a:cxnLst/>
            <a:rect l="l" t="t" r="r" b="b"/>
            <a:pathLst>
              <a:path w="13112" h="11022" extrusionOk="0">
                <a:moveTo>
                  <a:pt x="8900" y="950"/>
                </a:moveTo>
                <a:cubicBezTo>
                  <a:pt x="9406" y="950"/>
                  <a:pt x="9881" y="1077"/>
                  <a:pt x="10293" y="1362"/>
                </a:cubicBezTo>
                <a:cubicBezTo>
                  <a:pt x="11623" y="2217"/>
                  <a:pt x="12098" y="4149"/>
                  <a:pt x="11307" y="5669"/>
                </a:cubicBezTo>
                <a:cubicBezTo>
                  <a:pt x="10863" y="6524"/>
                  <a:pt x="9153" y="8171"/>
                  <a:pt x="6778" y="10008"/>
                </a:cubicBezTo>
                <a:cubicBezTo>
                  <a:pt x="6715" y="10055"/>
                  <a:pt x="6635" y="10079"/>
                  <a:pt x="6556" y="10079"/>
                </a:cubicBezTo>
                <a:cubicBezTo>
                  <a:pt x="6477" y="10079"/>
                  <a:pt x="6398" y="10055"/>
                  <a:pt x="6335" y="10008"/>
                </a:cubicBezTo>
                <a:cubicBezTo>
                  <a:pt x="3928" y="8171"/>
                  <a:pt x="2249" y="6524"/>
                  <a:pt x="1806" y="5669"/>
                </a:cubicBezTo>
                <a:cubicBezTo>
                  <a:pt x="1014" y="4149"/>
                  <a:pt x="1489" y="2217"/>
                  <a:pt x="2819" y="1362"/>
                </a:cubicBezTo>
                <a:cubicBezTo>
                  <a:pt x="3231" y="1077"/>
                  <a:pt x="3706" y="950"/>
                  <a:pt x="4181" y="950"/>
                </a:cubicBezTo>
                <a:cubicBezTo>
                  <a:pt x="4941" y="950"/>
                  <a:pt x="5669" y="1299"/>
                  <a:pt x="6176" y="1932"/>
                </a:cubicBezTo>
                <a:lnTo>
                  <a:pt x="6556" y="2344"/>
                </a:lnTo>
                <a:lnTo>
                  <a:pt x="6905" y="1932"/>
                </a:lnTo>
                <a:cubicBezTo>
                  <a:pt x="7411" y="1299"/>
                  <a:pt x="8140" y="950"/>
                  <a:pt x="8900" y="950"/>
                </a:cubicBezTo>
                <a:close/>
                <a:moveTo>
                  <a:pt x="4181" y="0"/>
                </a:moveTo>
                <a:cubicBezTo>
                  <a:pt x="3516" y="0"/>
                  <a:pt x="2883" y="190"/>
                  <a:pt x="2313" y="570"/>
                </a:cubicBezTo>
                <a:cubicBezTo>
                  <a:pt x="602" y="1679"/>
                  <a:pt x="1" y="4149"/>
                  <a:pt x="982" y="6081"/>
                </a:cubicBezTo>
                <a:cubicBezTo>
                  <a:pt x="1679" y="7442"/>
                  <a:pt x="4276" y="9596"/>
                  <a:pt x="5765" y="10736"/>
                </a:cubicBezTo>
                <a:cubicBezTo>
                  <a:pt x="6018" y="10926"/>
                  <a:pt x="6271" y="11021"/>
                  <a:pt x="6556" y="11021"/>
                </a:cubicBezTo>
                <a:cubicBezTo>
                  <a:pt x="6841" y="11021"/>
                  <a:pt x="7126" y="10926"/>
                  <a:pt x="7348" y="10736"/>
                </a:cubicBezTo>
                <a:cubicBezTo>
                  <a:pt x="8836" y="9596"/>
                  <a:pt x="11433" y="7442"/>
                  <a:pt x="12130" y="6081"/>
                </a:cubicBezTo>
                <a:cubicBezTo>
                  <a:pt x="13112" y="4149"/>
                  <a:pt x="12510" y="1679"/>
                  <a:pt x="10800" y="570"/>
                </a:cubicBezTo>
                <a:cubicBezTo>
                  <a:pt x="10230" y="190"/>
                  <a:pt x="9596" y="0"/>
                  <a:pt x="8931" y="0"/>
                </a:cubicBezTo>
                <a:cubicBezTo>
                  <a:pt x="8045" y="0"/>
                  <a:pt x="7221" y="349"/>
                  <a:pt x="6556" y="950"/>
                </a:cubicBezTo>
                <a:cubicBezTo>
                  <a:pt x="5891" y="349"/>
                  <a:pt x="5068" y="0"/>
                  <a:pt x="4181"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48"/>
          <p:cNvSpPr/>
          <p:nvPr/>
        </p:nvSpPr>
        <p:spPr>
          <a:xfrm>
            <a:off x="241792" y="4693776"/>
            <a:ext cx="342775" cy="286896"/>
          </a:xfrm>
          <a:custGeom>
            <a:avLst/>
            <a:gdLst/>
            <a:ahLst/>
            <a:cxnLst/>
            <a:rect l="l" t="t" r="r" b="b"/>
            <a:pathLst>
              <a:path w="11465" h="9596" extrusionOk="0">
                <a:moveTo>
                  <a:pt x="7791" y="824"/>
                </a:moveTo>
                <a:cubicBezTo>
                  <a:pt x="8203" y="824"/>
                  <a:pt x="8646" y="950"/>
                  <a:pt x="8995" y="1172"/>
                </a:cubicBezTo>
                <a:cubicBezTo>
                  <a:pt x="10166" y="1932"/>
                  <a:pt x="10578" y="3611"/>
                  <a:pt x="9881" y="4941"/>
                </a:cubicBezTo>
                <a:cubicBezTo>
                  <a:pt x="9501" y="5701"/>
                  <a:pt x="8013" y="7126"/>
                  <a:pt x="5923" y="8741"/>
                </a:cubicBezTo>
                <a:cubicBezTo>
                  <a:pt x="5875" y="8773"/>
                  <a:pt x="5812" y="8788"/>
                  <a:pt x="5745" y="8788"/>
                </a:cubicBezTo>
                <a:cubicBezTo>
                  <a:pt x="5677" y="8788"/>
                  <a:pt x="5606" y="8773"/>
                  <a:pt x="5543" y="8741"/>
                </a:cubicBezTo>
                <a:cubicBezTo>
                  <a:pt x="3453" y="7126"/>
                  <a:pt x="1996" y="5701"/>
                  <a:pt x="1584" y="4941"/>
                </a:cubicBezTo>
                <a:cubicBezTo>
                  <a:pt x="919" y="3611"/>
                  <a:pt x="1299" y="1932"/>
                  <a:pt x="2471" y="1172"/>
                </a:cubicBezTo>
                <a:cubicBezTo>
                  <a:pt x="2851" y="950"/>
                  <a:pt x="3263" y="824"/>
                  <a:pt x="3674" y="824"/>
                </a:cubicBezTo>
                <a:cubicBezTo>
                  <a:pt x="4339" y="824"/>
                  <a:pt x="4973" y="1109"/>
                  <a:pt x="5416" y="1679"/>
                </a:cubicBezTo>
                <a:lnTo>
                  <a:pt x="5733" y="2027"/>
                </a:lnTo>
                <a:lnTo>
                  <a:pt x="6049" y="1679"/>
                </a:lnTo>
                <a:cubicBezTo>
                  <a:pt x="6493" y="1109"/>
                  <a:pt x="7126" y="824"/>
                  <a:pt x="7791" y="824"/>
                </a:cubicBezTo>
                <a:close/>
                <a:moveTo>
                  <a:pt x="3674" y="0"/>
                </a:moveTo>
                <a:cubicBezTo>
                  <a:pt x="3104" y="0"/>
                  <a:pt x="2534" y="190"/>
                  <a:pt x="2059" y="507"/>
                </a:cubicBezTo>
                <a:cubicBezTo>
                  <a:pt x="539" y="1489"/>
                  <a:pt x="1" y="3642"/>
                  <a:pt x="887" y="5289"/>
                </a:cubicBezTo>
                <a:cubicBezTo>
                  <a:pt x="1489" y="6492"/>
                  <a:pt x="3769" y="8361"/>
                  <a:pt x="5068" y="9374"/>
                </a:cubicBezTo>
                <a:cubicBezTo>
                  <a:pt x="5258" y="9501"/>
                  <a:pt x="5479" y="9596"/>
                  <a:pt x="5733" y="9596"/>
                </a:cubicBezTo>
                <a:cubicBezTo>
                  <a:pt x="5986" y="9596"/>
                  <a:pt x="6239" y="9501"/>
                  <a:pt x="6429" y="9374"/>
                </a:cubicBezTo>
                <a:cubicBezTo>
                  <a:pt x="7728" y="8361"/>
                  <a:pt x="9976" y="6492"/>
                  <a:pt x="10610" y="5289"/>
                </a:cubicBezTo>
                <a:cubicBezTo>
                  <a:pt x="11465" y="3611"/>
                  <a:pt x="10958" y="1457"/>
                  <a:pt x="9438" y="507"/>
                </a:cubicBezTo>
                <a:cubicBezTo>
                  <a:pt x="8931" y="190"/>
                  <a:pt x="8393" y="0"/>
                  <a:pt x="7823" y="0"/>
                </a:cubicBezTo>
                <a:cubicBezTo>
                  <a:pt x="7063" y="0"/>
                  <a:pt x="6303" y="285"/>
                  <a:pt x="5733" y="824"/>
                </a:cubicBezTo>
                <a:cubicBezTo>
                  <a:pt x="5163" y="285"/>
                  <a:pt x="4434" y="0"/>
                  <a:pt x="3674"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51" name="Google Shape;2151;p48"/>
          <p:cNvGrpSpPr/>
          <p:nvPr/>
        </p:nvGrpSpPr>
        <p:grpSpPr>
          <a:xfrm>
            <a:off x="849262" y="2183284"/>
            <a:ext cx="519828" cy="479107"/>
            <a:chOff x="474375" y="2162421"/>
            <a:chExt cx="519828" cy="479107"/>
          </a:xfrm>
        </p:grpSpPr>
        <p:sp>
          <p:nvSpPr>
            <p:cNvPr id="2152" name="Google Shape;2152;p48"/>
            <p:cNvSpPr/>
            <p:nvPr/>
          </p:nvSpPr>
          <p:spPr>
            <a:xfrm>
              <a:off x="474375" y="2162421"/>
              <a:ext cx="519828" cy="479107"/>
            </a:xfrm>
            <a:custGeom>
              <a:avLst/>
              <a:gdLst/>
              <a:ahLst/>
              <a:cxnLst/>
              <a:rect l="l" t="t" r="r" b="b"/>
              <a:pathLst>
                <a:path w="17387" h="16025" extrusionOk="0">
                  <a:moveTo>
                    <a:pt x="2280" y="0"/>
                  </a:moveTo>
                  <a:cubicBezTo>
                    <a:pt x="1014" y="0"/>
                    <a:pt x="0" y="1013"/>
                    <a:pt x="0" y="2249"/>
                  </a:cubicBezTo>
                  <a:lnTo>
                    <a:pt x="0" y="11496"/>
                  </a:lnTo>
                  <a:cubicBezTo>
                    <a:pt x="0" y="12731"/>
                    <a:pt x="1014" y="13776"/>
                    <a:pt x="2280" y="13776"/>
                  </a:cubicBezTo>
                  <a:lnTo>
                    <a:pt x="6777" y="13776"/>
                  </a:lnTo>
                  <a:cubicBezTo>
                    <a:pt x="7031" y="13776"/>
                    <a:pt x="7221" y="13871"/>
                    <a:pt x="7347" y="14093"/>
                  </a:cubicBezTo>
                  <a:lnTo>
                    <a:pt x="8361" y="15834"/>
                  </a:lnTo>
                  <a:cubicBezTo>
                    <a:pt x="8440" y="15961"/>
                    <a:pt x="8575" y="16024"/>
                    <a:pt x="8709" y="16024"/>
                  </a:cubicBezTo>
                  <a:cubicBezTo>
                    <a:pt x="8844" y="16024"/>
                    <a:pt x="8978" y="15961"/>
                    <a:pt x="9057" y="15834"/>
                  </a:cubicBezTo>
                  <a:lnTo>
                    <a:pt x="10071" y="14093"/>
                  </a:lnTo>
                  <a:cubicBezTo>
                    <a:pt x="10166" y="13903"/>
                    <a:pt x="10388" y="13776"/>
                    <a:pt x="10609" y="13776"/>
                  </a:cubicBezTo>
                  <a:lnTo>
                    <a:pt x="15138" y="13776"/>
                  </a:lnTo>
                  <a:cubicBezTo>
                    <a:pt x="16373" y="13776"/>
                    <a:pt x="17386" y="12731"/>
                    <a:pt x="17386" y="11496"/>
                  </a:cubicBezTo>
                  <a:lnTo>
                    <a:pt x="17386" y="2249"/>
                  </a:lnTo>
                  <a:cubicBezTo>
                    <a:pt x="17386" y="1013"/>
                    <a:pt x="16373" y="0"/>
                    <a:pt x="15138"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48"/>
            <p:cNvSpPr/>
            <p:nvPr/>
          </p:nvSpPr>
          <p:spPr>
            <a:xfrm>
              <a:off x="612600" y="2282647"/>
              <a:ext cx="245279" cy="203602"/>
            </a:xfrm>
            <a:custGeom>
              <a:avLst/>
              <a:gdLst/>
              <a:ahLst/>
              <a:cxnLst/>
              <a:rect l="l" t="t" r="r" b="b"/>
              <a:pathLst>
                <a:path w="8204" h="6810" extrusionOk="0">
                  <a:moveTo>
                    <a:pt x="2503" y="1"/>
                  </a:moveTo>
                  <a:cubicBezTo>
                    <a:pt x="2123" y="1"/>
                    <a:pt x="1743" y="96"/>
                    <a:pt x="1426" y="318"/>
                  </a:cubicBezTo>
                  <a:cubicBezTo>
                    <a:pt x="381" y="983"/>
                    <a:pt x="1" y="2471"/>
                    <a:pt x="603" y="3643"/>
                  </a:cubicBezTo>
                  <a:cubicBezTo>
                    <a:pt x="1078" y="4561"/>
                    <a:pt x="2978" y="6081"/>
                    <a:pt x="3769" y="6683"/>
                  </a:cubicBezTo>
                  <a:cubicBezTo>
                    <a:pt x="3864" y="6778"/>
                    <a:pt x="3991" y="6810"/>
                    <a:pt x="4118" y="6810"/>
                  </a:cubicBezTo>
                  <a:cubicBezTo>
                    <a:pt x="4244" y="6810"/>
                    <a:pt x="4339" y="6778"/>
                    <a:pt x="4434" y="6683"/>
                  </a:cubicBezTo>
                  <a:cubicBezTo>
                    <a:pt x="5258" y="6081"/>
                    <a:pt x="7158" y="4561"/>
                    <a:pt x="7601" y="3643"/>
                  </a:cubicBezTo>
                  <a:cubicBezTo>
                    <a:pt x="8203" y="2471"/>
                    <a:pt x="7855" y="983"/>
                    <a:pt x="6810" y="318"/>
                  </a:cubicBezTo>
                  <a:cubicBezTo>
                    <a:pt x="6493" y="96"/>
                    <a:pt x="6113" y="1"/>
                    <a:pt x="5701" y="1"/>
                  </a:cubicBezTo>
                  <a:cubicBezTo>
                    <a:pt x="5100" y="1"/>
                    <a:pt x="4530" y="254"/>
                    <a:pt x="4118" y="761"/>
                  </a:cubicBezTo>
                  <a:cubicBezTo>
                    <a:pt x="3706" y="254"/>
                    <a:pt x="3136" y="1"/>
                    <a:pt x="25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54" name="Google Shape;2154;p48"/>
          <p:cNvSpPr/>
          <p:nvPr/>
        </p:nvSpPr>
        <p:spPr>
          <a:xfrm>
            <a:off x="6164225" y="4768541"/>
            <a:ext cx="341818" cy="285013"/>
          </a:xfrm>
          <a:custGeom>
            <a:avLst/>
            <a:gdLst/>
            <a:ahLst/>
            <a:cxnLst/>
            <a:rect l="l" t="t" r="r" b="b"/>
            <a:pathLst>
              <a:path w="11433" h="9533" extrusionOk="0">
                <a:moveTo>
                  <a:pt x="3484" y="0"/>
                </a:moveTo>
                <a:cubicBezTo>
                  <a:pt x="2946" y="0"/>
                  <a:pt x="2407" y="159"/>
                  <a:pt x="1932" y="475"/>
                </a:cubicBezTo>
                <a:cubicBezTo>
                  <a:pt x="507" y="1425"/>
                  <a:pt x="0" y="3484"/>
                  <a:pt x="824" y="5099"/>
                </a:cubicBezTo>
                <a:cubicBezTo>
                  <a:pt x="1489" y="6366"/>
                  <a:pt x="4149" y="8488"/>
                  <a:pt x="5257" y="9374"/>
                </a:cubicBezTo>
                <a:cubicBezTo>
                  <a:pt x="5384" y="9469"/>
                  <a:pt x="5543" y="9533"/>
                  <a:pt x="5701" y="9533"/>
                </a:cubicBezTo>
                <a:cubicBezTo>
                  <a:pt x="5891" y="9533"/>
                  <a:pt x="6049" y="9469"/>
                  <a:pt x="6176" y="9374"/>
                </a:cubicBezTo>
                <a:cubicBezTo>
                  <a:pt x="7284" y="8488"/>
                  <a:pt x="9945" y="6366"/>
                  <a:pt x="10578" y="5099"/>
                </a:cubicBezTo>
                <a:cubicBezTo>
                  <a:pt x="11433" y="3484"/>
                  <a:pt x="10926" y="1425"/>
                  <a:pt x="9469" y="475"/>
                </a:cubicBezTo>
                <a:cubicBezTo>
                  <a:pt x="9026" y="159"/>
                  <a:pt x="8488" y="0"/>
                  <a:pt x="7949" y="0"/>
                </a:cubicBezTo>
                <a:cubicBezTo>
                  <a:pt x="7094" y="0"/>
                  <a:pt x="6271" y="412"/>
                  <a:pt x="5701" y="1109"/>
                </a:cubicBezTo>
                <a:cubicBezTo>
                  <a:pt x="5131" y="412"/>
                  <a:pt x="4339" y="0"/>
                  <a:pt x="3484"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66"/>
        <p:cNvGrpSpPr/>
        <p:nvPr/>
      </p:nvGrpSpPr>
      <p:grpSpPr>
        <a:xfrm>
          <a:off x="0" y="0"/>
          <a:ext cx="0" cy="0"/>
          <a:chOff x="0" y="0"/>
          <a:chExt cx="0" cy="0"/>
        </a:xfrm>
      </p:grpSpPr>
      <p:sp>
        <p:nvSpPr>
          <p:cNvPr id="1031" name="Google Shape;1031;p36"/>
          <p:cNvSpPr/>
          <p:nvPr/>
        </p:nvSpPr>
        <p:spPr>
          <a:xfrm>
            <a:off x="994212" y="4623820"/>
            <a:ext cx="103236" cy="103236"/>
          </a:xfrm>
          <a:custGeom>
            <a:avLst/>
            <a:gdLst/>
            <a:ahLst/>
            <a:cxnLst/>
            <a:rect l="l" t="t" r="r" b="b"/>
            <a:pathLst>
              <a:path w="3453" h="3453" extrusionOk="0">
                <a:moveTo>
                  <a:pt x="1742" y="666"/>
                </a:moveTo>
                <a:cubicBezTo>
                  <a:pt x="2313" y="666"/>
                  <a:pt x="2788" y="1141"/>
                  <a:pt x="2788" y="1711"/>
                </a:cubicBezTo>
                <a:cubicBezTo>
                  <a:pt x="2788" y="2281"/>
                  <a:pt x="2313" y="2756"/>
                  <a:pt x="1742" y="2756"/>
                </a:cubicBezTo>
                <a:cubicBezTo>
                  <a:pt x="1172" y="2756"/>
                  <a:pt x="697" y="2281"/>
                  <a:pt x="697" y="1711"/>
                </a:cubicBezTo>
                <a:cubicBezTo>
                  <a:pt x="697" y="1141"/>
                  <a:pt x="1172" y="666"/>
                  <a:pt x="1742" y="666"/>
                </a:cubicBezTo>
                <a:close/>
                <a:moveTo>
                  <a:pt x="1742" y="1"/>
                </a:moveTo>
                <a:cubicBezTo>
                  <a:pt x="792" y="1"/>
                  <a:pt x="1" y="761"/>
                  <a:pt x="1" y="1711"/>
                </a:cubicBezTo>
                <a:cubicBezTo>
                  <a:pt x="1" y="2661"/>
                  <a:pt x="792" y="3453"/>
                  <a:pt x="1742" y="3453"/>
                </a:cubicBezTo>
                <a:cubicBezTo>
                  <a:pt x="2693" y="3453"/>
                  <a:pt x="3453" y="2661"/>
                  <a:pt x="3453" y="1711"/>
                </a:cubicBezTo>
                <a:cubicBezTo>
                  <a:pt x="3453" y="761"/>
                  <a:pt x="2693"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6"/>
          <p:cNvSpPr/>
          <p:nvPr/>
        </p:nvSpPr>
        <p:spPr>
          <a:xfrm>
            <a:off x="451531" y="4086493"/>
            <a:ext cx="103236" cy="103236"/>
          </a:xfrm>
          <a:custGeom>
            <a:avLst/>
            <a:gdLst/>
            <a:ahLst/>
            <a:cxnLst/>
            <a:rect l="l" t="t" r="r" b="b"/>
            <a:pathLst>
              <a:path w="3453" h="3453" extrusionOk="0">
                <a:moveTo>
                  <a:pt x="1743" y="697"/>
                </a:moveTo>
                <a:cubicBezTo>
                  <a:pt x="2313" y="697"/>
                  <a:pt x="2756" y="1172"/>
                  <a:pt x="2756" y="1742"/>
                </a:cubicBezTo>
                <a:cubicBezTo>
                  <a:pt x="2756" y="2312"/>
                  <a:pt x="2313" y="2787"/>
                  <a:pt x="1743" y="2787"/>
                </a:cubicBezTo>
                <a:cubicBezTo>
                  <a:pt x="1141" y="2787"/>
                  <a:pt x="698" y="2312"/>
                  <a:pt x="698" y="1742"/>
                </a:cubicBezTo>
                <a:cubicBezTo>
                  <a:pt x="698" y="1172"/>
                  <a:pt x="1141" y="697"/>
                  <a:pt x="1743" y="697"/>
                </a:cubicBezTo>
                <a:close/>
                <a:moveTo>
                  <a:pt x="1743" y="0"/>
                </a:moveTo>
                <a:cubicBezTo>
                  <a:pt x="793" y="0"/>
                  <a:pt x="1" y="792"/>
                  <a:pt x="1" y="1742"/>
                </a:cubicBezTo>
                <a:cubicBezTo>
                  <a:pt x="1" y="2692"/>
                  <a:pt x="793" y="3452"/>
                  <a:pt x="1743" y="3452"/>
                </a:cubicBezTo>
                <a:cubicBezTo>
                  <a:pt x="2693" y="3452"/>
                  <a:pt x="3453" y="2692"/>
                  <a:pt x="3453" y="1742"/>
                </a:cubicBezTo>
                <a:cubicBezTo>
                  <a:pt x="3453" y="792"/>
                  <a:pt x="2693"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6"/>
          <p:cNvSpPr/>
          <p:nvPr/>
        </p:nvSpPr>
        <p:spPr>
          <a:xfrm>
            <a:off x="609735" y="439561"/>
            <a:ext cx="104193" cy="104193"/>
          </a:xfrm>
          <a:custGeom>
            <a:avLst/>
            <a:gdLst/>
            <a:ahLst/>
            <a:cxnLst/>
            <a:rect l="l" t="t" r="r" b="b"/>
            <a:pathLst>
              <a:path w="3485" h="3485" extrusionOk="0">
                <a:moveTo>
                  <a:pt x="1742" y="1"/>
                </a:moveTo>
                <a:cubicBezTo>
                  <a:pt x="1457" y="1"/>
                  <a:pt x="1236" y="222"/>
                  <a:pt x="1236" y="507"/>
                </a:cubicBezTo>
                <a:lnTo>
                  <a:pt x="1236" y="1236"/>
                </a:lnTo>
                <a:lnTo>
                  <a:pt x="507" y="1236"/>
                </a:lnTo>
                <a:cubicBezTo>
                  <a:pt x="222" y="1236"/>
                  <a:pt x="1" y="1458"/>
                  <a:pt x="1" y="1743"/>
                </a:cubicBezTo>
                <a:cubicBezTo>
                  <a:pt x="1" y="2028"/>
                  <a:pt x="222" y="2249"/>
                  <a:pt x="507" y="2249"/>
                </a:cubicBezTo>
                <a:lnTo>
                  <a:pt x="1236" y="2249"/>
                </a:lnTo>
                <a:lnTo>
                  <a:pt x="1236" y="2978"/>
                </a:lnTo>
                <a:cubicBezTo>
                  <a:pt x="1236" y="3263"/>
                  <a:pt x="1457" y="3484"/>
                  <a:pt x="1742" y="3484"/>
                </a:cubicBezTo>
                <a:cubicBezTo>
                  <a:pt x="2027"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TextBox 284">
            <a:extLst>
              <a:ext uri="{FF2B5EF4-FFF2-40B4-BE49-F238E27FC236}">
                <a16:creationId xmlns:a16="http://schemas.microsoft.com/office/drawing/2014/main" id="{1A8CEBCC-4623-7C9F-1703-6D5F26E21335}"/>
              </a:ext>
            </a:extLst>
          </p:cNvPr>
          <p:cNvSpPr txBox="1"/>
          <p:nvPr/>
        </p:nvSpPr>
        <p:spPr>
          <a:xfrm>
            <a:off x="304935" y="48062"/>
            <a:ext cx="8364932" cy="2366482"/>
          </a:xfrm>
          <a:prstGeom prst="rect">
            <a:avLst/>
          </a:prstGeom>
          <a:noFill/>
        </p:spPr>
        <p:txBody>
          <a:bodyPr wrap="square">
            <a:spAutoFit/>
          </a:bodyPr>
          <a:lstStyle/>
          <a:p>
            <a:pPr>
              <a:lnSpc>
                <a:spcPct val="115000"/>
              </a:lnSpc>
              <a:spcAft>
                <a:spcPts val="800"/>
              </a:spcAft>
            </a:pPr>
            <a:r>
              <a:rPr lang="en-GB" sz="1400" u="sng"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1. Snapchat Customer Segments:</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sz="1400" dirty="0">
                <a:effectLst/>
                <a:latin typeface="Times New Roman" panose="02020603050405020304" pitchFamily="18" charset="0"/>
                <a:ea typeface="Calibri" panose="020F0502020204030204" pitchFamily="34" charset="0"/>
                <a:cs typeface="Arial" panose="020B0604020202020204" pitchFamily="34" charset="0"/>
              </a:rPr>
              <a:t>The Snapchat business model, like any multisided platform, includes multiple consumer segments. There are two in this case:</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sz="1400" u="sng" dirty="0">
                <a:effectLst/>
                <a:latin typeface="Times New Roman" panose="02020603050405020304" pitchFamily="18" charset="0"/>
                <a:ea typeface="Calibri" panose="020F0502020204030204" pitchFamily="34" charset="0"/>
                <a:cs typeface="Arial" panose="020B0604020202020204" pitchFamily="34" charset="0"/>
              </a:rPr>
              <a:t>Users:</a:t>
            </a:r>
            <a:r>
              <a:rPr lang="en-GB" sz="1400" dirty="0">
                <a:effectLst/>
                <a:latin typeface="Times New Roman" panose="02020603050405020304" pitchFamily="18" charset="0"/>
                <a:ea typeface="Calibri" panose="020F0502020204030204" pitchFamily="34" charset="0"/>
                <a:cs typeface="Arial" panose="020B0604020202020204" pitchFamily="34" charset="0"/>
              </a:rPr>
              <a:t> 218 million active users, about 70% of whom are between the ages of 13 and 17, with the fastest-growing markets being the United States, India, Brazil, and France. For advertising purposes, this audience will be micro-segmented.</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sz="1400" u="sng" dirty="0">
                <a:effectLst/>
                <a:latin typeface="Times New Roman" panose="02020603050405020304" pitchFamily="18" charset="0"/>
                <a:ea typeface="Calibri" panose="020F0502020204030204" pitchFamily="34" charset="0"/>
                <a:cs typeface="Arial" panose="020B0604020202020204" pitchFamily="34" charset="0"/>
              </a:rPr>
              <a:t>Advertisers:</a:t>
            </a:r>
            <a:r>
              <a:rPr lang="en-GB" sz="1400" dirty="0">
                <a:effectLst/>
                <a:latin typeface="Times New Roman" panose="02020603050405020304" pitchFamily="18" charset="0"/>
                <a:ea typeface="Calibri" panose="020F0502020204030204" pitchFamily="34" charset="0"/>
                <a:cs typeface="Arial" panose="020B0604020202020204" pitchFamily="34" charset="0"/>
              </a:rPr>
              <a:t> Companies that place ads on the Snapchat app. They're separated by size, intended audience, area, type, and more.</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287" name="TextBox 286">
            <a:extLst>
              <a:ext uri="{FF2B5EF4-FFF2-40B4-BE49-F238E27FC236}">
                <a16:creationId xmlns:a16="http://schemas.microsoft.com/office/drawing/2014/main" id="{F8DE73AA-C428-663A-E30E-5DA2434BBBFA}"/>
              </a:ext>
            </a:extLst>
          </p:cNvPr>
          <p:cNvSpPr txBox="1"/>
          <p:nvPr/>
        </p:nvSpPr>
        <p:spPr>
          <a:xfrm>
            <a:off x="304935" y="2367062"/>
            <a:ext cx="8974667" cy="2728376"/>
          </a:xfrm>
          <a:prstGeom prst="rect">
            <a:avLst/>
          </a:prstGeom>
          <a:noFill/>
        </p:spPr>
        <p:txBody>
          <a:bodyPr wrap="square">
            <a:spAutoFit/>
          </a:bodyPr>
          <a:lstStyle/>
          <a:p>
            <a:pPr>
              <a:lnSpc>
                <a:spcPct val="115000"/>
              </a:lnSpc>
              <a:spcAft>
                <a:spcPts val="800"/>
              </a:spcAft>
            </a:pPr>
            <a:r>
              <a:rPr lang="en-GB" sz="1400" u="sng"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2. Snapchat Value Propositions:</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sz="1400" dirty="0">
                <a:effectLst/>
                <a:latin typeface="Times New Roman" panose="02020603050405020304" pitchFamily="18" charset="0"/>
                <a:ea typeface="Calibri" panose="020F0502020204030204" pitchFamily="34" charset="0"/>
                <a:cs typeface="Arial" panose="020B0604020202020204" pitchFamily="34" charset="0"/>
              </a:rPr>
              <a:t>For each consumer segment, there are different value propositions:</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GB" sz="1400" u="sng" dirty="0">
                <a:effectLst/>
                <a:latin typeface="Times New Roman" panose="02020603050405020304" pitchFamily="18" charset="0"/>
                <a:ea typeface="Calibri" panose="020F0502020204030204" pitchFamily="34" charset="0"/>
                <a:cs typeface="Arial" panose="020B0604020202020204" pitchFamily="34" charset="0"/>
              </a:rPr>
              <a:t>Users:</a:t>
            </a:r>
            <a:r>
              <a:rPr lang="en-GB" sz="1400" dirty="0">
                <a:effectLst/>
                <a:latin typeface="Times New Roman" panose="02020603050405020304" pitchFamily="18" charset="0"/>
                <a:ea typeface="Calibri" panose="020F0502020204030204" pitchFamily="34" charset="0"/>
                <a:cs typeface="Arial" panose="020B0604020202020204" pitchFamily="34" charset="0"/>
              </a:rPr>
              <a:t> Snapchat is a quick way to communicate that allows users to express themselves through photos and videos (with the help of its filters/editions), as well as life at the moment, without worrying about their appearance or anything else, because the posts will be deleted soon. While having fun, they can also learn about other individuals from around the world.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GB" sz="1400" u="sng" dirty="0">
                <a:effectLst/>
                <a:latin typeface="Times New Roman" panose="02020603050405020304" pitchFamily="18" charset="0"/>
                <a:ea typeface="Calibri" panose="020F0502020204030204" pitchFamily="34" charset="0"/>
                <a:cs typeface="Arial" panose="020B0604020202020204" pitchFamily="34" charset="0"/>
              </a:rPr>
              <a:t>Advertisers:</a:t>
            </a:r>
            <a:r>
              <a:rPr lang="en-GB" sz="1400" dirty="0">
                <a:effectLst/>
                <a:latin typeface="Times New Roman" panose="02020603050405020304" pitchFamily="18" charset="0"/>
                <a:ea typeface="Calibri" panose="020F0502020204030204" pitchFamily="34" charset="0"/>
                <a:cs typeface="Arial" panose="020B0604020202020204" pitchFamily="34" charset="0"/>
              </a:rPr>
              <a:t> Among 13-24-year-olds, Snapchat is arguably one of the most widely used platforms. Users will interact with commercials and companies without seeing them and will feel less "invaded" by them if they are reached using creative techniques. Businesses can also use Snapchat's self-serving capabilities to build their own adverts. In addition, e-commerce tools and APIs for integration are available.</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66"/>
        <p:cNvGrpSpPr/>
        <p:nvPr/>
      </p:nvGrpSpPr>
      <p:grpSpPr>
        <a:xfrm>
          <a:off x="0" y="0"/>
          <a:ext cx="0" cy="0"/>
          <a:chOff x="0" y="0"/>
          <a:chExt cx="0" cy="0"/>
        </a:xfrm>
      </p:grpSpPr>
      <p:sp>
        <p:nvSpPr>
          <p:cNvPr id="1031" name="Google Shape;1031;p36"/>
          <p:cNvSpPr/>
          <p:nvPr/>
        </p:nvSpPr>
        <p:spPr>
          <a:xfrm>
            <a:off x="994212" y="4623820"/>
            <a:ext cx="103236" cy="103236"/>
          </a:xfrm>
          <a:custGeom>
            <a:avLst/>
            <a:gdLst/>
            <a:ahLst/>
            <a:cxnLst/>
            <a:rect l="l" t="t" r="r" b="b"/>
            <a:pathLst>
              <a:path w="3453" h="3453" extrusionOk="0">
                <a:moveTo>
                  <a:pt x="1742" y="666"/>
                </a:moveTo>
                <a:cubicBezTo>
                  <a:pt x="2313" y="666"/>
                  <a:pt x="2788" y="1141"/>
                  <a:pt x="2788" y="1711"/>
                </a:cubicBezTo>
                <a:cubicBezTo>
                  <a:pt x="2788" y="2281"/>
                  <a:pt x="2313" y="2756"/>
                  <a:pt x="1742" y="2756"/>
                </a:cubicBezTo>
                <a:cubicBezTo>
                  <a:pt x="1172" y="2756"/>
                  <a:pt x="697" y="2281"/>
                  <a:pt x="697" y="1711"/>
                </a:cubicBezTo>
                <a:cubicBezTo>
                  <a:pt x="697" y="1141"/>
                  <a:pt x="1172" y="666"/>
                  <a:pt x="1742" y="666"/>
                </a:cubicBezTo>
                <a:close/>
                <a:moveTo>
                  <a:pt x="1742" y="1"/>
                </a:moveTo>
                <a:cubicBezTo>
                  <a:pt x="792" y="1"/>
                  <a:pt x="1" y="761"/>
                  <a:pt x="1" y="1711"/>
                </a:cubicBezTo>
                <a:cubicBezTo>
                  <a:pt x="1" y="2661"/>
                  <a:pt x="792" y="3453"/>
                  <a:pt x="1742" y="3453"/>
                </a:cubicBezTo>
                <a:cubicBezTo>
                  <a:pt x="2693" y="3453"/>
                  <a:pt x="3453" y="2661"/>
                  <a:pt x="3453" y="1711"/>
                </a:cubicBezTo>
                <a:cubicBezTo>
                  <a:pt x="3453" y="761"/>
                  <a:pt x="2693"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6"/>
          <p:cNvSpPr/>
          <p:nvPr/>
        </p:nvSpPr>
        <p:spPr>
          <a:xfrm>
            <a:off x="451531" y="4086493"/>
            <a:ext cx="103236" cy="103236"/>
          </a:xfrm>
          <a:custGeom>
            <a:avLst/>
            <a:gdLst/>
            <a:ahLst/>
            <a:cxnLst/>
            <a:rect l="l" t="t" r="r" b="b"/>
            <a:pathLst>
              <a:path w="3453" h="3453" extrusionOk="0">
                <a:moveTo>
                  <a:pt x="1743" y="697"/>
                </a:moveTo>
                <a:cubicBezTo>
                  <a:pt x="2313" y="697"/>
                  <a:pt x="2756" y="1172"/>
                  <a:pt x="2756" y="1742"/>
                </a:cubicBezTo>
                <a:cubicBezTo>
                  <a:pt x="2756" y="2312"/>
                  <a:pt x="2313" y="2787"/>
                  <a:pt x="1743" y="2787"/>
                </a:cubicBezTo>
                <a:cubicBezTo>
                  <a:pt x="1141" y="2787"/>
                  <a:pt x="698" y="2312"/>
                  <a:pt x="698" y="1742"/>
                </a:cubicBezTo>
                <a:cubicBezTo>
                  <a:pt x="698" y="1172"/>
                  <a:pt x="1141" y="697"/>
                  <a:pt x="1743" y="697"/>
                </a:cubicBezTo>
                <a:close/>
                <a:moveTo>
                  <a:pt x="1743" y="0"/>
                </a:moveTo>
                <a:cubicBezTo>
                  <a:pt x="793" y="0"/>
                  <a:pt x="1" y="792"/>
                  <a:pt x="1" y="1742"/>
                </a:cubicBezTo>
                <a:cubicBezTo>
                  <a:pt x="1" y="2692"/>
                  <a:pt x="793" y="3452"/>
                  <a:pt x="1743" y="3452"/>
                </a:cubicBezTo>
                <a:cubicBezTo>
                  <a:pt x="2693" y="3452"/>
                  <a:pt x="3453" y="2692"/>
                  <a:pt x="3453" y="1742"/>
                </a:cubicBezTo>
                <a:cubicBezTo>
                  <a:pt x="3453" y="792"/>
                  <a:pt x="2693"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6"/>
          <p:cNvSpPr/>
          <p:nvPr/>
        </p:nvSpPr>
        <p:spPr>
          <a:xfrm>
            <a:off x="609735" y="439561"/>
            <a:ext cx="104193" cy="104193"/>
          </a:xfrm>
          <a:custGeom>
            <a:avLst/>
            <a:gdLst/>
            <a:ahLst/>
            <a:cxnLst/>
            <a:rect l="l" t="t" r="r" b="b"/>
            <a:pathLst>
              <a:path w="3485" h="3485" extrusionOk="0">
                <a:moveTo>
                  <a:pt x="1742" y="1"/>
                </a:moveTo>
                <a:cubicBezTo>
                  <a:pt x="1457" y="1"/>
                  <a:pt x="1236" y="222"/>
                  <a:pt x="1236" y="507"/>
                </a:cubicBezTo>
                <a:lnTo>
                  <a:pt x="1236" y="1236"/>
                </a:lnTo>
                <a:lnTo>
                  <a:pt x="507" y="1236"/>
                </a:lnTo>
                <a:cubicBezTo>
                  <a:pt x="222" y="1236"/>
                  <a:pt x="1" y="1458"/>
                  <a:pt x="1" y="1743"/>
                </a:cubicBezTo>
                <a:cubicBezTo>
                  <a:pt x="1" y="2028"/>
                  <a:pt x="222" y="2249"/>
                  <a:pt x="507" y="2249"/>
                </a:cubicBezTo>
                <a:lnTo>
                  <a:pt x="1236" y="2249"/>
                </a:lnTo>
                <a:lnTo>
                  <a:pt x="1236" y="2978"/>
                </a:lnTo>
                <a:cubicBezTo>
                  <a:pt x="1236" y="3263"/>
                  <a:pt x="1457" y="3484"/>
                  <a:pt x="1742" y="3484"/>
                </a:cubicBezTo>
                <a:cubicBezTo>
                  <a:pt x="2027"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TextBox 284">
            <a:extLst>
              <a:ext uri="{FF2B5EF4-FFF2-40B4-BE49-F238E27FC236}">
                <a16:creationId xmlns:a16="http://schemas.microsoft.com/office/drawing/2014/main" id="{1A8CEBCC-4623-7C9F-1703-6D5F26E21335}"/>
              </a:ext>
            </a:extLst>
          </p:cNvPr>
          <p:cNvSpPr txBox="1"/>
          <p:nvPr/>
        </p:nvSpPr>
        <p:spPr>
          <a:xfrm>
            <a:off x="169333" y="172239"/>
            <a:ext cx="8364932" cy="5066708"/>
          </a:xfrm>
          <a:prstGeom prst="rect">
            <a:avLst/>
          </a:prstGeom>
          <a:noFill/>
        </p:spPr>
        <p:txBody>
          <a:bodyPr wrap="square">
            <a:spAutoFit/>
          </a:bodyPr>
          <a:lstStyle/>
          <a:p>
            <a:pPr>
              <a:lnSpc>
                <a:spcPct val="107000"/>
              </a:lnSpc>
              <a:spcAft>
                <a:spcPts val="800"/>
              </a:spcAft>
            </a:pPr>
            <a:r>
              <a:rPr lang="en-GB" sz="1400" u="sng"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3. Snapchat Channels:</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GB" sz="1400" dirty="0">
                <a:effectLst/>
                <a:latin typeface="Times New Roman" panose="02020603050405020304" pitchFamily="18" charset="0"/>
                <a:ea typeface="Calibri" panose="020F0502020204030204" pitchFamily="34" charset="0"/>
                <a:cs typeface="Arial" panose="020B0604020202020204" pitchFamily="34" charset="0"/>
              </a:rPr>
              <a:t>The app/website is the primary distribution mechanism for the Snapchat business strategy. However, there are alternative options: App stores are places where you can get apps. Use of social media Word-of-mouth marketing Snap partners and publishers.</a:t>
            </a:r>
            <a:endParaRPr lang="en-GB"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pPr>
            <a:r>
              <a:rPr lang="en-GB" u="sng" dirty="0">
                <a:solidFill>
                  <a:srgbClr val="C00000"/>
                </a:solidFill>
                <a:latin typeface="Times New Roman" panose="02020603050405020304" pitchFamily="18" charset="0"/>
                <a:ea typeface="Calibri" panose="020F0502020204030204" pitchFamily="34" charset="0"/>
                <a:cs typeface="Arial" panose="020B0604020202020204" pitchFamily="34" charset="0"/>
              </a:rPr>
              <a:t>4. </a:t>
            </a:r>
            <a:r>
              <a:rPr lang="en-GB" u="sng"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Snapchat Customer Relationships:</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dirty="0">
                <a:effectLst/>
                <a:latin typeface="Times New Roman" panose="02020603050405020304" pitchFamily="18" charset="0"/>
                <a:ea typeface="Calibri" panose="020F0502020204030204" pitchFamily="34" charset="0"/>
                <a:cs typeface="Arial" panose="020B0604020202020204" pitchFamily="34" charset="0"/>
              </a:rPr>
              <a:t>Customer relationships must be divided into customer categories:</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u="sng" dirty="0">
                <a:effectLst/>
                <a:latin typeface="Times New Roman" panose="02020603050405020304" pitchFamily="18" charset="0"/>
                <a:ea typeface="Calibri" panose="020F0502020204030204" pitchFamily="34" charset="0"/>
                <a:cs typeface="Arial" panose="020B0604020202020204" pitchFamily="34" charset="0"/>
              </a:rPr>
              <a:t>Users:</a:t>
            </a:r>
            <a:r>
              <a:rPr lang="en-GB" dirty="0">
                <a:effectLst/>
                <a:latin typeface="Times New Roman" panose="02020603050405020304" pitchFamily="18" charset="0"/>
                <a:ea typeface="Calibri" panose="020F0502020204030204" pitchFamily="34" charset="0"/>
                <a:cs typeface="Arial" panose="020B0604020202020204" pitchFamily="34" charset="0"/>
              </a:rPr>
              <a:t> Snapchat must demonstrate to its users that the site prioritizes their interests over advertising by providing a pleasant user experience;</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u="sng" dirty="0">
                <a:effectLst/>
                <a:latin typeface="Times New Roman" panose="02020603050405020304" pitchFamily="18" charset="0"/>
                <a:ea typeface="Calibri" panose="020F0502020204030204" pitchFamily="34" charset="0"/>
                <a:cs typeface="Arial" panose="020B0604020202020204" pitchFamily="34" charset="0"/>
              </a:rPr>
              <a:t>Advertisers:</a:t>
            </a:r>
            <a:r>
              <a:rPr lang="en-GB" dirty="0">
                <a:effectLst/>
                <a:latin typeface="Times New Roman" panose="02020603050405020304" pitchFamily="18" charset="0"/>
                <a:ea typeface="Calibri" panose="020F0502020204030204" pitchFamily="34" charset="0"/>
                <a:cs typeface="Arial" panose="020B0604020202020204" pitchFamily="34" charset="0"/>
              </a:rPr>
              <a:t> In addition to analytics (which businesses use to determine value), advertisers value self-serving ad development, partner and direct assistance models (for those who prefer to have a team put up advertising), and the ability to communicate directly with people.</a:t>
            </a:r>
            <a:endParaRPr lang="en-GB" dirty="0">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800"/>
              </a:spcAft>
            </a:pPr>
            <a:r>
              <a:rPr lang="en-GB" u="sng"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5. Snapchat Revenue Streams:</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dirty="0">
                <a:effectLst/>
                <a:latin typeface="Times New Roman" panose="02020603050405020304" pitchFamily="18" charset="0"/>
                <a:ea typeface="Calibri" panose="020F0502020204030204" pitchFamily="34" charset="0"/>
                <a:cs typeface="Arial" panose="020B0604020202020204" pitchFamily="34" charset="0"/>
              </a:rPr>
              <a:t>Snapchat earns money from advertising by providing marketers with ad spaces on its app. In fact, advertising provided 99 percent of Snapchat's entire income in 2020, according to the company. AR Ads and Snap Ads are used to do this.</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43741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66"/>
        <p:cNvGrpSpPr/>
        <p:nvPr/>
      </p:nvGrpSpPr>
      <p:grpSpPr>
        <a:xfrm>
          <a:off x="0" y="0"/>
          <a:ext cx="0" cy="0"/>
          <a:chOff x="0" y="0"/>
          <a:chExt cx="0" cy="0"/>
        </a:xfrm>
      </p:grpSpPr>
      <p:sp>
        <p:nvSpPr>
          <p:cNvPr id="1031" name="Google Shape;1031;p36"/>
          <p:cNvSpPr/>
          <p:nvPr/>
        </p:nvSpPr>
        <p:spPr>
          <a:xfrm>
            <a:off x="994212" y="4623820"/>
            <a:ext cx="103236" cy="103236"/>
          </a:xfrm>
          <a:custGeom>
            <a:avLst/>
            <a:gdLst/>
            <a:ahLst/>
            <a:cxnLst/>
            <a:rect l="l" t="t" r="r" b="b"/>
            <a:pathLst>
              <a:path w="3453" h="3453" extrusionOk="0">
                <a:moveTo>
                  <a:pt x="1742" y="666"/>
                </a:moveTo>
                <a:cubicBezTo>
                  <a:pt x="2313" y="666"/>
                  <a:pt x="2788" y="1141"/>
                  <a:pt x="2788" y="1711"/>
                </a:cubicBezTo>
                <a:cubicBezTo>
                  <a:pt x="2788" y="2281"/>
                  <a:pt x="2313" y="2756"/>
                  <a:pt x="1742" y="2756"/>
                </a:cubicBezTo>
                <a:cubicBezTo>
                  <a:pt x="1172" y="2756"/>
                  <a:pt x="697" y="2281"/>
                  <a:pt x="697" y="1711"/>
                </a:cubicBezTo>
                <a:cubicBezTo>
                  <a:pt x="697" y="1141"/>
                  <a:pt x="1172" y="666"/>
                  <a:pt x="1742" y="666"/>
                </a:cubicBezTo>
                <a:close/>
                <a:moveTo>
                  <a:pt x="1742" y="1"/>
                </a:moveTo>
                <a:cubicBezTo>
                  <a:pt x="792" y="1"/>
                  <a:pt x="1" y="761"/>
                  <a:pt x="1" y="1711"/>
                </a:cubicBezTo>
                <a:cubicBezTo>
                  <a:pt x="1" y="2661"/>
                  <a:pt x="792" y="3453"/>
                  <a:pt x="1742" y="3453"/>
                </a:cubicBezTo>
                <a:cubicBezTo>
                  <a:pt x="2693" y="3453"/>
                  <a:pt x="3453" y="2661"/>
                  <a:pt x="3453" y="1711"/>
                </a:cubicBezTo>
                <a:cubicBezTo>
                  <a:pt x="3453" y="761"/>
                  <a:pt x="2693"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6"/>
          <p:cNvSpPr/>
          <p:nvPr/>
        </p:nvSpPr>
        <p:spPr>
          <a:xfrm>
            <a:off x="451531" y="4086493"/>
            <a:ext cx="103236" cy="103236"/>
          </a:xfrm>
          <a:custGeom>
            <a:avLst/>
            <a:gdLst/>
            <a:ahLst/>
            <a:cxnLst/>
            <a:rect l="l" t="t" r="r" b="b"/>
            <a:pathLst>
              <a:path w="3453" h="3453" extrusionOk="0">
                <a:moveTo>
                  <a:pt x="1743" y="697"/>
                </a:moveTo>
                <a:cubicBezTo>
                  <a:pt x="2313" y="697"/>
                  <a:pt x="2756" y="1172"/>
                  <a:pt x="2756" y="1742"/>
                </a:cubicBezTo>
                <a:cubicBezTo>
                  <a:pt x="2756" y="2312"/>
                  <a:pt x="2313" y="2787"/>
                  <a:pt x="1743" y="2787"/>
                </a:cubicBezTo>
                <a:cubicBezTo>
                  <a:pt x="1141" y="2787"/>
                  <a:pt x="698" y="2312"/>
                  <a:pt x="698" y="1742"/>
                </a:cubicBezTo>
                <a:cubicBezTo>
                  <a:pt x="698" y="1172"/>
                  <a:pt x="1141" y="697"/>
                  <a:pt x="1743" y="697"/>
                </a:cubicBezTo>
                <a:close/>
                <a:moveTo>
                  <a:pt x="1743" y="0"/>
                </a:moveTo>
                <a:cubicBezTo>
                  <a:pt x="793" y="0"/>
                  <a:pt x="1" y="792"/>
                  <a:pt x="1" y="1742"/>
                </a:cubicBezTo>
                <a:cubicBezTo>
                  <a:pt x="1" y="2692"/>
                  <a:pt x="793" y="3452"/>
                  <a:pt x="1743" y="3452"/>
                </a:cubicBezTo>
                <a:cubicBezTo>
                  <a:pt x="2693" y="3452"/>
                  <a:pt x="3453" y="2692"/>
                  <a:pt x="3453" y="1742"/>
                </a:cubicBezTo>
                <a:cubicBezTo>
                  <a:pt x="3453" y="792"/>
                  <a:pt x="2693"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6"/>
          <p:cNvSpPr/>
          <p:nvPr/>
        </p:nvSpPr>
        <p:spPr>
          <a:xfrm>
            <a:off x="609735" y="439561"/>
            <a:ext cx="104193" cy="104193"/>
          </a:xfrm>
          <a:custGeom>
            <a:avLst/>
            <a:gdLst/>
            <a:ahLst/>
            <a:cxnLst/>
            <a:rect l="l" t="t" r="r" b="b"/>
            <a:pathLst>
              <a:path w="3485" h="3485" extrusionOk="0">
                <a:moveTo>
                  <a:pt x="1742" y="1"/>
                </a:moveTo>
                <a:cubicBezTo>
                  <a:pt x="1457" y="1"/>
                  <a:pt x="1236" y="222"/>
                  <a:pt x="1236" y="507"/>
                </a:cubicBezTo>
                <a:lnTo>
                  <a:pt x="1236" y="1236"/>
                </a:lnTo>
                <a:lnTo>
                  <a:pt x="507" y="1236"/>
                </a:lnTo>
                <a:cubicBezTo>
                  <a:pt x="222" y="1236"/>
                  <a:pt x="1" y="1458"/>
                  <a:pt x="1" y="1743"/>
                </a:cubicBezTo>
                <a:cubicBezTo>
                  <a:pt x="1" y="2028"/>
                  <a:pt x="222" y="2249"/>
                  <a:pt x="507" y="2249"/>
                </a:cubicBezTo>
                <a:lnTo>
                  <a:pt x="1236" y="2249"/>
                </a:lnTo>
                <a:lnTo>
                  <a:pt x="1236" y="2978"/>
                </a:lnTo>
                <a:cubicBezTo>
                  <a:pt x="1236" y="3263"/>
                  <a:pt x="1457" y="3484"/>
                  <a:pt x="1742" y="3484"/>
                </a:cubicBezTo>
                <a:cubicBezTo>
                  <a:pt x="2027"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TextBox 284">
            <a:extLst>
              <a:ext uri="{FF2B5EF4-FFF2-40B4-BE49-F238E27FC236}">
                <a16:creationId xmlns:a16="http://schemas.microsoft.com/office/drawing/2014/main" id="{1A8CEBCC-4623-7C9F-1703-6D5F26E21335}"/>
              </a:ext>
            </a:extLst>
          </p:cNvPr>
          <p:cNvSpPr txBox="1"/>
          <p:nvPr/>
        </p:nvSpPr>
        <p:spPr>
          <a:xfrm>
            <a:off x="169332" y="172239"/>
            <a:ext cx="8974667" cy="6129627"/>
          </a:xfrm>
          <a:prstGeom prst="rect">
            <a:avLst/>
          </a:prstGeom>
          <a:noFill/>
        </p:spPr>
        <p:txBody>
          <a:bodyPr wrap="square">
            <a:spAutoFit/>
          </a:bodyPr>
          <a:lstStyle/>
          <a:p>
            <a:pPr>
              <a:lnSpc>
                <a:spcPct val="115000"/>
              </a:lnSpc>
              <a:spcAft>
                <a:spcPts val="800"/>
              </a:spcAft>
            </a:pPr>
            <a:r>
              <a:rPr lang="en-GB" u="sng"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6. Snapchat Key Resources:</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dirty="0">
                <a:effectLst/>
                <a:latin typeface="Times New Roman" panose="02020603050405020304" pitchFamily="18" charset="0"/>
                <a:ea typeface="Calibri" panose="020F0502020204030204" pitchFamily="34" charset="0"/>
                <a:cs typeface="Arial" panose="020B0604020202020204" pitchFamily="34" charset="0"/>
              </a:rPr>
              <a:t>The app/platform and its network effects are the most important essential resources of a social network. Other critical assets for this to continue to work include content, consumers, relationships with advertising, employees, brand, technology infrastructure, and intellectual property.</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u="sng"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7. Snapchat Key Activities:</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dirty="0">
                <a:effectLst/>
                <a:latin typeface="Times New Roman" panose="02020603050405020304" pitchFamily="18" charset="0"/>
                <a:ea typeface="Calibri" panose="020F0502020204030204" pitchFamily="34" charset="0"/>
                <a:cs typeface="Arial" panose="020B0604020202020204" pitchFamily="34" charset="0"/>
              </a:rPr>
              <a:t>The core operations of the Snapchat business model revolve upon user engagement. As a result, the platform focuses on expanding its user base (including all important partners), innovating and improving the user experience, growing content, maintaining and developing the app and website, refining algorithms, and marketing.</a:t>
            </a:r>
          </a:p>
          <a:p>
            <a:pPr>
              <a:lnSpc>
                <a:spcPct val="115000"/>
              </a:lnSpc>
              <a:spcAft>
                <a:spcPts val="800"/>
              </a:spcAft>
            </a:pPr>
            <a:r>
              <a:rPr lang="en-GB" u="sng"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8. Snapchat Key Partners:</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u="sng"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Users:</a:t>
            </a:r>
            <a:r>
              <a:rPr lang="en-GB"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Users contribute the majority of the material (which generates engagement).</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u="sng"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Influencers</a:t>
            </a:r>
            <a:r>
              <a:rPr lang="en-GB"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media outlets, publications, websites, and a slew of others who create material specifically for this platform are known as content creators.</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u="sng"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Advertisers:</a:t>
            </a:r>
            <a:r>
              <a:rPr lang="en-GB"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Companies that pay for advertising and sponsorship to support the Snapchat business model.</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u="sng"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Ad technology and agency partners:</a:t>
            </a:r>
            <a:r>
              <a:rPr lang="en-GB"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Partners who use Snap APIs to create ads, target audiences, and track their progress.</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Third-party apps that interface with Snapchat is called developers.</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sz="1800" dirty="0">
                <a:effectLst/>
                <a:latin typeface="Times New Roman" panose="02020603050405020304" pitchFamily="18"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3776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66"/>
        <p:cNvGrpSpPr/>
        <p:nvPr/>
      </p:nvGrpSpPr>
      <p:grpSpPr>
        <a:xfrm>
          <a:off x="0" y="0"/>
          <a:ext cx="0" cy="0"/>
          <a:chOff x="0" y="0"/>
          <a:chExt cx="0" cy="0"/>
        </a:xfrm>
      </p:grpSpPr>
      <p:sp>
        <p:nvSpPr>
          <p:cNvPr id="1031" name="Google Shape;1031;p36"/>
          <p:cNvSpPr/>
          <p:nvPr/>
        </p:nvSpPr>
        <p:spPr>
          <a:xfrm>
            <a:off x="994212" y="4623820"/>
            <a:ext cx="103236" cy="103236"/>
          </a:xfrm>
          <a:custGeom>
            <a:avLst/>
            <a:gdLst/>
            <a:ahLst/>
            <a:cxnLst/>
            <a:rect l="l" t="t" r="r" b="b"/>
            <a:pathLst>
              <a:path w="3453" h="3453" extrusionOk="0">
                <a:moveTo>
                  <a:pt x="1742" y="666"/>
                </a:moveTo>
                <a:cubicBezTo>
                  <a:pt x="2313" y="666"/>
                  <a:pt x="2788" y="1141"/>
                  <a:pt x="2788" y="1711"/>
                </a:cubicBezTo>
                <a:cubicBezTo>
                  <a:pt x="2788" y="2281"/>
                  <a:pt x="2313" y="2756"/>
                  <a:pt x="1742" y="2756"/>
                </a:cubicBezTo>
                <a:cubicBezTo>
                  <a:pt x="1172" y="2756"/>
                  <a:pt x="697" y="2281"/>
                  <a:pt x="697" y="1711"/>
                </a:cubicBezTo>
                <a:cubicBezTo>
                  <a:pt x="697" y="1141"/>
                  <a:pt x="1172" y="666"/>
                  <a:pt x="1742" y="666"/>
                </a:cubicBezTo>
                <a:close/>
                <a:moveTo>
                  <a:pt x="1742" y="1"/>
                </a:moveTo>
                <a:cubicBezTo>
                  <a:pt x="792" y="1"/>
                  <a:pt x="1" y="761"/>
                  <a:pt x="1" y="1711"/>
                </a:cubicBezTo>
                <a:cubicBezTo>
                  <a:pt x="1" y="2661"/>
                  <a:pt x="792" y="3453"/>
                  <a:pt x="1742" y="3453"/>
                </a:cubicBezTo>
                <a:cubicBezTo>
                  <a:pt x="2693" y="3453"/>
                  <a:pt x="3453" y="2661"/>
                  <a:pt x="3453" y="1711"/>
                </a:cubicBezTo>
                <a:cubicBezTo>
                  <a:pt x="3453" y="761"/>
                  <a:pt x="2693"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6"/>
          <p:cNvSpPr/>
          <p:nvPr/>
        </p:nvSpPr>
        <p:spPr>
          <a:xfrm>
            <a:off x="451531" y="4086493"/>
            <a:ext cx="103236" cy="103236"/>
          </a:xfrm>
          <a:custGeom>
            <a:avLst/>
            <a:gdLst/>
            <a:ahLst/>
            <a:cxnLst/>
            <a:rect l="l" t="t" r="r" b="b"/>
            <a:pathLst>
              <a:path w="3453" h="3453" extrusionOk="0">
                <a:moveTo>
                  <a:pt x="1743" y="697"/>
                </a:moveTo>
                <a:cubicBezTo>
                  <a:pt x="2313" y="697"/>
                  <a:pt x="2756" y="1172"/>
                  <a:pt x="2756" y="1742"/>
                </a:cubicBezTo>
                <a:cubicBezTo>
                  <a:pt x="2756" y="2312"/>
                  <a:pt x="2313" y="2787"/>
                  <a:pt x="1743" y="2787"/>
                </a:cubicBezTo>
                <a:cubicBezTo>
                  <a:pt x="1141" y="2787"/>
                  <a:pt x="698" y="2312"/>
                  <a:pt x="698" y="1742"/>
                </a:cubicBezTo>
                <a:cubicBezTo>
                  <a:pt x="698" y="1172"/>
                  <a:pt x="1141" y="697"/>
                  <a:pt x="1743" y="697"/>
                </a:cubicBezTo>
                <a:close/>
                <a:moveTo>
                  <a:pt x="1743" y="0"/>
                </a:moveTo>
                <a:cubicBezTo>
                  <a:pt x="793" y="0"/>
                  <a:pt x="1" y="792"/>
                  <a:pt x="1" y="1742"/>
                </a:cubicBezTo>
                <a:cubicBezTo>
                  <a:pt x="1" y="2692"/>
                  <a:pt x="793" y="3452"/>
                  <a:pt x="1743" y="3452"/>
                </a:cubicBezTo>
                <a:cubicBezTo>
                  <a:pt x="2693" y="3452"/>
                  <a:pt x="3453" y="2692"/>
                  <a:pt x="3453" y="1742"/>
                </a:cubicBezTo>
                <a:cubicBezTo>
                  <a:pt x="3453" y="792"/>
                  <a:pt x="2693"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6"/>
          <p:cNvSpPr/>
          <p:nvPr/>
        </p:nvSpPr>
        <p:spPr>
          <a:xfrm>
            <a:off x="609735" y="439561"/>
            <a:ext cx="104193" cy="104193"/>
          </a:xfrm>
          <a:custGeom>
            <a:avLst/>
            <a:gdLst/>
            <a:ahLst/>
            <a:cxnLst/>
            <a:rect l="l" t="t" r="r" b="b"/>
            <a:pathLst>
              <a:path w="3485" h="3485" extrusionOk="0">
                <a:moveTo>
                  <a:pt x="1742" y="1"/>
                </a:moveTo>
                <a:cubicBezTo>
                  <a:pt x="1457" y="1"/>
                  <a:pt x="1236" y="222"/>
                  <a:pt x="1236" y="507"/>
                </a:cubicBezTo>
                <a:lnTo>
                  <a:pt x="1236" y="1236"/>
                </a:lnTo>
                <a:lnTo>
                  <a:pt x="507" y="1236"/>
                </a:lnTo>
                <a:cubicBezTo>
                  <a:pt x="222" y="1236"/>
                  <a:pt x="1" y="1458"/>
                  <a:pt x="1" y="1743"/>
                </a:cubicBezTo>
                <a:cubicBezTo>
                  <a:pt x="1" y="2028"/>
                  <a:pt x="222" y="2249"/>
                  <a:pt x="507" y="2249"/>
                </a:cubicBezTo>
                <a:lnTo>
                  <a:pt x="1236" y="2249"/>
                </a:lnTo>
                <a:lnTo>
                  <a:pt x="1236" y="2978"/>
                </a:lnTo>
                <a:cubicBezTo>
                  <a:pt x="1236" y="3263"/>
                  <a:pt x="1457" y="3484"/>
                  <a:pt x="1742" y="3484"/>
                </a:cubicBezTo>
                <a:cubicBezTo>
                  <a:pt x="2027"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TextBox 284">
            <a:extLst>
              <a:ext uri="{FF2B5EF4-FFF2-40B4-BE49-F238E27FC236}">
                <a16:creationId xmlns:a16="http://schemas.microsoft.com/office/drawing/2014/main" id="{1A8CEBCC-4623-7C9F-1703-6D5F26E21335}"/>
              </a:ext>
            </a:extLst>
          </p:cNvPr>
          <p:cNvSpPr txBox="1"/>
          <p:nvPr/>
        </p:nvSpPr>
        <p:spPr>
          <a:xfrm>
            <a:off x="169332" y="172239"/>
            <a:ext cx="8974667" cy="3139064"/>
          </a:xfrm>
          <a:prstGeom prst="rect">
            <a:avLst/>
          </a:prstGeom>
          <a:noFill/>
        </p:spPr>
        <p:txBody>
          <a:bodyPr wrap="square">
            <a:spAutoFit/>
          </a:bodyPr>
          <a:lstStyle/>
          <a:p>
            <a:pPr>
              <a:lnSpc>
                <a:spcPct val="115000"/>
              </a:lnSpc>
              <a:spcAft>
                <a:spcPts val="800"/>
              </a:spcAft>
            </a:pPr>
            <a:r>
              <a:rPr lang="en-GB" u="sng"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9. Snapchat Cost Structure:</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dirty="0">
                <a:effectLst/>
                <a:latin typeface="Times New Roman" panose="02020603050405020304" pitchFamily="18" charset="0"/>
                <a:ea typeface="Calibri" panose="020F0502020204030204" pitchFamily="34" charset="0"/>
                <a:cs typeface="Arial" panose="020B0604020202020204" pitchFamily="34" charset="0"/>
              </a:rPr>
              <a:t>The cost structure of Snapchat's business strategy hinges around any multisided platform expense:</a:t>
            </a:r>
            <a:endParaRPr lang="en-GB" dirty="0">
              <a:effectLst/>
              <a:latin typeface="Calibri" panose="020F0502020204030204" pitchFamily="34" charset="0"/>
              <a:ea typeface="Calibri" panose="020F0502020204030204" pitchFamily="34" charset="0"/>
              <a:cs typeface="Arial" panose="020B0604020202020204" pitchFamily="34" charset="0"/>
            </a:endParaRPr>
          </a:p>
          <a:p>
            <a:pPr marL="285750" indent="-285750">
              <a:lnSpc>
                <a:spcPct val="115000"/>
              </a:lnSpc>
              <a:spcAft>
                <a:spcPts val="800"/>
              </a:spcAft>
              <a:buFont typeface="Arial" panose="020B0604020202020204" pitchFamily="34" charset="0"/>
              <a:buChar char="•"/>
            </a:pPr>
            <a:r>
              <a:rPr lang="en-GB" dirty="0">
                <a:effectLst/>
                <a:latin typeface="Times New Roman" panose="02020603050405020304" pitchFamily="18" charset="0"/>
                <a:ea typeface="Calibri" panose="020F0502020204030204" pitchFamily="34" charset="0"/>
                <a:cs typeface="Arial" panose="020B0604020202020204" pitchFamily="34" charset="0"/>
              </a:rPr>
              <a:t>App/website and algorithm research and development.</a:t>
            </a:r>
            <a:endParaRPr lang="en-GB" dirty="0">
              <a:effectLst/>
              <a:latin typeface="Calibri" panose="020F0502020204030204" pitchFamily="34" charset="0"/>
              <a:ea typeface="Calibri" panose="020F0502020204030204" pitchFamily="34" charset="0"/>
              <a:cs typeface="Arial" panose="020B0604020202020204" pitchFamily="34" charset="0"/>
            </a:endParaRPr>
          </a:p>
          <a:p>
            <a:pPr marL="285750" indent="-285750">
              <a:lnSpc>
                <a:spcPct val="115000"/>
              </a:lnSpc>
              <a:spcAft>
                <a:spcPts val="800"/>
              </a:spcAft>
              <a:buFont typeface="Arial" panose="020B0604020202020204" pitchFamily="34" charset="0"/>
              <a:buChar char="•"/>
            </a:pPr>
            <a:r>
              <a:rPr lang="en-GB" dirty="0">
                <a:effectLst/>
                <a:latin typeface="Times New Roman" panose="02020603050405020304" pitchFamily="18" charset="0"/>
                <a:ea typeface="Calibri" panose="020F0502020204030204" pitchFamily="34" charset="0"/>
                <a:cs typeface="Arial" panose="020B0604020202020204" pitchFamily="34" charset="0"/>
              </a:rPr>
              <a:t>Upkeep of technology infrastructure.</a:t>
            </a:r>
            <a:endParaRPr lang="en-GB" dirty="0">
              <a:effectLst/>
              <a:latin typeface="Calibri" panose="020F0502020204030204" pitchFamily="34" charset="0"/>
              <a:ea typeface="Calibri" panose="020F0502020204030204" pitchFamily="34" charset="0"/>
              <a:cs typeface="Arial" panose="020B0604020202020204" pitchFamily="34" charset="0"/>
            </a:endParaRPr>
          </a:p>
          <a:p>
            <a:pPr marL="285750" indent="-285750">
              <a:lnSpc>
                <a:spcPct val="115000"/>
              </a:lnSpc>
              <a:spcAft>
                <a:spcPts val="800"/>
              </a:spcAft>
              <a:buFont typeface="Arial" panose="020B0604020202020204" pitchFamily="34" charset="0"/>
              <a:buChar char="•"/>
            </a:pPr>
            <a:r>
              <a:rPr lang="en-GB" dirty="0">
                <a:effectLst/>
                <a:latin typeface="Times New Roman" panose="02020603050405020304" pitchFamily="18" charset="0"/>
                <a:ea typeface="Calibri" panose="020F0502020204030204" pitchFamily="34" charset="0"/>
                <a:cs typeface="Arial" panose="020B0604020202020204" pitchFamily="34" charset="0"/>
              </a:rPr>
              <a:t>Staffing costs for sales and marketing, as well as general and administrative costs.</a:t>
            </a: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sz="1800" dirty="0">
                <a:effectLst/>
                <a:latin typeface="Times New Roman" panose="02020603050405020304" pitchFamily="18"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endParaRPr lang="en-GB"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85310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65"/>
        <p:cNvGrpSpPr/>
        <p:nvPr/>
      </p:nvGrpSpPr>
      <p:grpSpPr>
        <a:xfrm>
          <a:off x="0" y="0"/>
          <a:ext cx="0" cy="0"/>
          <a:chOff x="0" y="0"/>
          <a:chExt cx="0" cy="0"/>
        </a:xfrm>
      </p:grpSpPr>
      <p:sp>
        <p:nvSpPr>
          <p:cNvPr id="3266" name="Google Shape;3266;p57"/>
          <p:cNvSpPr txBox="1">
            <a:spLocks noGrp="1"/>
          </p:cNvSpPr>
          <p:nvPr>
            <p:ph type="title"/>
          </p:nvPr>
        </p:nvSpPr>
        <p:spPr>
          <a:xfrm>
            <a:off x="311700" y="400724"/>
            <a:ext cx="8520600" cy="570119"/>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Conclusion</a:t>
            </a:r>
            <a:endParaRPr dirty="0"/>
          </a:p>
        </p:txBody>
      </p:sp>
      <p:sp>
        <p:nvSpPr>
          <p:cNvPr id="3267" name="Google Shape;3267;p57"/>
          <p:cNvSpPr txBox="1">
            <a:spLocks noGrp="1"/>
          </p:cNvSpPr>
          <p:nvPr>
            <p:ph type="body" idx="1"/>
          </p:nvPr>
        </p:nvSpPr>
        <p:spPr>
          <a:xfrm>
            <a:off x="713224" y="1198175"/>
            <a:ext cx="8001797" cy="3410400"/>
          </a:xfrm>
          <a:prstGeom prst="rect">
            <a:avLst/>
          </a:prstGeom>
        </p:spPr>
        <p:txBody>
          <a:bodyPr spcFirstLastPara="1" wrap="square" lIns="91425" tIns="91425" rIns="91425" bIns="91425" anchor="t" anchorCtr="0">
            <a:noAutofit/>
          </a:bodyPr>
          <a:lstStyle/>
          <a:p>
            <a:pPr marL="0" lvl="0" indent="0" algn="l" rtl="0">
              <a:spcBef>
                <a:spcPts val="1600"/>
              </a:spcBef>
              <a:spcAft>
                <a:spcPts val="1600"/>
              </a:spcAft>
              <a:buNone/>
            </a:pPr>
            <a:r>
              <a:rPr lang="en-US" sz="1800" dirty="0">
                <a:solidFill>
                  <a:schemeClr val="tx1"/>
                </a:solidFill>
                <a:latin typeface="Times New Roman" panose="02020603050405020304" pitchFamily="18" charset="0"/>
                <a:cs typeface="Times New Roman" panose="02020603050405020304" pitchFamily="18" charset="0"/>
              </a:rPr>
              <a:t>The business's founders' refusal of a $3 billion acquisition by Mark Zuckerberg's Facebook Inc. in 2013 proved to be a well-played move, as Snap Inc., the parent company of Snapchat, is now worth over $37 billion.</a:t>
            </a:r>
          </a:p>
          <a:p>
            <a:pPr marL="0" lvl="0" indent="0" algn="l" rtl="0">
              <a:spcBef>
                <a:spcPts val="1600"/>
              </a:spcBef>
              <a:spcAft>
                <a:spcPts val="1600"/>
              </a:spcAft>
              <a:buNone/>
            </a:pPr>
            <a:r>
              <a:rPr lang="en-US" sz="1800" dirty="0">
                <a:solidFill>
                  <a:schemeClr val="tx1"/>
                </a:solidFill>
                <a:latin typeface="Times New Roman" panose="02020603050405020304" pitchFamily="18" charset="0"/>
                <a:cs typeface="Times New Roman" panose="02020603050405020304" pitchFamily="18" charset="0"/>
              </a:rPr>
              <a:t>Despite the fact that the Snapchat app is responsible for the majority of its worth, Snap Inc. has grown significantly in the technology sector with the debut of the Spectacles device and the acquisitions of </a:t>
            </a:r>
            <a:r>
              <a:rPr lang="en-US" sz="1800" dirty="0" err="1">
                <a:solidFill>
                  <a:schemeClr val="tx1"/>
                </a:solidFill>
                <a:latin typeface="Times New Roman" panose="02020603050405020304" pitchFamily="18" charset="0"/>
                <a:cs typeface="Times New Roman" panose="02020603050405020304" pitchFamily="18" charset="0"/>
              </a:rPr>
              <a:t>Bitmoji</a:t>
            </a:r>
            <a:r>
              <a:rPr lang="en-US" sz="1800" dirty="0">
                <a:solidFill>
                  <a:schemeClr val="tx1"/>
                </a:solidFill>
                <a:latin typeface="Times New Roman" panose="02020603050405020304" pitchFamily="18" charset="0"/>
                <a:cs typeface="Times New Roman" panose="02020603050405020304" pitchFamily="18" charset="0"/>
              </a:rPr>
              <a:t> and </a:t>
            </a:r>
            <a:r>
              <a:rPr lang="en-US" sz="1800" dirty="0" err="1">
                <a:solidFill>
                  <a:schemeClr val="tx1"/>
                </a:solidFill>
                <a:latin typeface="Times New Roman" panose="02020603050405020304" pitchFamily="18" charset="0"/>
                <a:cs typeface="Times New Roman" panose="02020603050405020304" pitchFamily="18" charset="0"/>
              </a:rPr>
              <a:t>Zenly</a:t>
            </a:r>
            <a:r>
              <a:rPr lang="en-US" sz="1800" dirty="0">
                <a:solidFill>
                  <a:schemeClr val="tx1"/>
                </a:solidFill>
                <a:latin typeface="Times New Roman" panose="02020603050405020304" pitchFamily="18" charset="0"/>
                <a:cs typeface="Times New Roman" panose="02020603050405020304" pitchFamily="18" charset="0"/>
              </a:rPr>
              <a:t>.</a:t>
            </a:r>
          </a:p>
          <a:p>
            <a:pPr marL="0" lvl="0" indent="0" algn="l" rtl="0">
              <a:spcBef>
                <a:spcPts val="1600"/>
              </a:spcBef>
              <a:spcAft>
                <a:spcPts val="1600"/>
              </a:spcAft>
              <a:buNone/>
            </a:pP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65"/>
        <p:cNvGrpSpPr/>
        <p:nvPr/>
      </p:nvGrpSpPr>
      <p:grpSpPr>
        <a:xfrm>
          <a:off x="0" y="0"/>
          <a:ext cx="0" cy="0"/>
          <a:chOff x="0" y="0"/>
          <a:chExt cx="0" cy="0"/>
        </a:xfrm>
      </p:grpSpPr>
      <p:sp>
        <p:nvSpPr>
          <p:cNvPr id="3266" name="Google Shape;3266;p57"/>
          <p:cNvSpPr txBox="1">
            <a:spLocks noGrp="1"/>
          </p:cNvSpPr>
          <p:nvPr>
            <p:ph type="title"/>
          </p:nvPr>
        </p:nvSpPr>
        <p:spPr>
          <a:xfrm>
            <a:off x="311700" y="400724"/>
            <a:ext cx="8520600" cy="570119"/>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References</a:t>
            </a:r>
            <a:endParaRPr dirty="0"/>
          </a:p>
        </p:txBody>
      </p:sp>
      <p:sp>
        <p:nvSpPr>
          <p:cNvPr id="3267" name="Google Shape;3267;p57"/>
          <p:cNvSpPr txBox="1">
            <a:spLocks noGrp="1"/>
          </p:cNvSpPr>
          <p:nvPr>
            <p:ph type="body" idx="1"/>
          </p:nvPr>
        </p:nvSpPr>
        <p:spPr>
          <a:xfrm>
            <a:off x="713224" y="1198175"/>
            <a:ext cx="8001797" cy="3410400"/>
          </a:xfrm>
          <a:prstGeom prst="rect">
            <a:avLst/>
          </a:prstGeom>
        </p:spPr>
        <p:txBody>
          <a:bodyPr spcFirstLastPara="1" wrap="square" lIns="91425" tIns="91425" rIns="91425" bIns="91425" anchor="t" anchorCtr="0">
            <a:noAutofit/>
          </a:bodyPr>
          <a:lstStyle/>
          <a:p>
            <a:pPr marL="342900" lvl="0" indent="-342900" rtl="0">
              <a:lnSpc>
                <a:spcPct val="107000"/>
              </a:lnSpc>
              <a:buClr>
                <a:srgbClr val="C00000"/>
              </a:buClr>
              <a:buFont typeface="Symbol" panose="05050102010706020507" pitchFamily="18" charset="2"/>
              <a:buChar char=""/>
            </a:pPr>
            <a:endParaRPr lang="en-GB" sz="18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endParaRPr>
          </a:p>
          <a:p>
            <a:pPr marL="342900" lvl="0" indent="-342900" rtl="0">
              <a:lnSpc>
                <a:spcPct val="107000"/>
              </a:lnSpc>
              <a:buClr>
                <a:srgbClr val="C00000"/>
              </a:buClr>
              <a:buFont typeface="Symbol" panose="05050102010706020507" pitchFamily="18" charset="2"/>
              <a:buChar char=""/>
            </a:pPr>
            <a:endParaRPr lang="en-GB" sz="1800" dirty="0">
              <a:solidFill>
                <a:srgbClr val="C00000"/>
              </a:solidFill>
              <a:latin typeface="Times New Roman" panose="02020603050405020304" pitchFamily="18" charset="0"/>
              <a:ea typeface="Calibri" panose="020F0502020204030204" pitchFamily="34" charset="0"/>
              <a:cs typeface="Arial" panose="020B0604020202020204" pitchFamily="34" charset="0"/>
            </a:endParaRPr>
          </a:p>
          <a:p>
            <a:pPr marL="342900" lvl="0" indent="-342900" rtl="0">
              <a:lnSpc>
                <a:spcPct val="107000"/>
              </a:lnSpc>
              <a:buClr>
                <a:srgbClr val="C00000"/>
              </a:buClr>
              <a:buFont typeface="Symbol" panose="05050102010706020507" pitchFamily="18" charset="2"/>
              <a:buChar char=""/>
            </a:pPr>
            <a:r>
              <a:rPr lang="en-GB" sz="18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Snapchat business model and SWOT analysis - how does Snapchat Make Money? </a:t>
            </a:r>
            <a:r>
              <a:rPr lang="en-GB" sz="1800" dirty="0" err="1">
                <a:solidFill>
                  <a:srgbClr val="C00000"/>
                </a:solidFill>
                <a:effectLst/>
                <a:latin typeface="Times New Roman" panose="02020603050405020304" pitchFamily="18" charset="0"/>
                <a:ea typeface="Calibri" panose="020F0502020204030204" pitchFamily="34" charset="0"/>
                <a:cs typeface="Arial" panose="020B0604020202020204" pitchFamily="34" charset="0"/>
              </a:rPr>
              <a:t>WikiSME</a:t>
            </a:r>
            <a:r>
              <a:rPr lang="en-GB" sz="18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 (2021, November 17).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Clr>
                <a:srgbClr val="C00000"/>
              </a:buClr>
              <a:buFont typeface="Symbol" panose="05050102010706020507" pitchFamily="18" charset="2"/>
              <a:buChar char=""/>
            </a:pPr>
            <a:r>
              <a:rPr lang="en-GB" sz="18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Pereira, D. (2022, May 20). Snapchat Business Model. Business Model Analyst</a:t>
            </a:r>
            <a:r>
              <a:rPr lang="en-GB" sz="1800" dirty="0">
                <a:effectLst/>
                <a:latin typeface="Times New Roman" panose="02020603050405020304" pitchFamily="18"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Clr>
                <a:srgbClr val="C00000"/>
              </a:buClr>
              <a:buFont typeface="Symbol" panose="05050102010706020507" pitchFamily="18" charset="2"/>
              <a:buChar char=""/>
            </a:pPr>
            <a:r>
              <a:rPr lang="en-GB" sz="18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Haslett, E. (2017, February 3). 11 risks that keep Snapchat bosses awake at night. </a:t>
            </a:r>
            <a:r>
              <a:rPr lang="en-GB" sz="1800" dirty="0" err="1">
                <a:solidFill>
                  <a:srgbClr val="C00000"/>
                </a:solidFill>
                <a:effectLst/>
                <a:latin typeface="Times New Roman" panose="02020603050405020304" pitchFamily="18" charset="0"/>
                <a:ea typeface="Calibri" panose="020F0502020204030204" pitchFamily="34" charset="0"/>
                <a:cs typeface="Arial" panose="020B0604020202020204" pitchFamily="34" charset="0"/>
              </a:rPr>
              <a:t>CityAM</a:t>
            </a:r>
            <a:r>
              <a:rPr lang="en-GB" sz="1800"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120650" indent="0">
              <a:lnSpc>
                <a:spcPct val="107000"/>
              </a:lnSpc>
              <a:spcAft>
                <a:spcPts val="800"/>
              </a:spcAft>
              <a:buNone/>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0" lvl="0" indent="0" algn="l" rtl="0">
              <a:spcBef>
                <a:spcPts val="1600"/>
              </a:spcBef>
              <a:spcAft>
                <a:spcPts val="1600"/>
              </a:spcAft>
              <a:buNone/>
            </a:pPr>
            <a:r>
              <a:rPr lang="en-US" sz="1800" dirty="0"/>
              <a:t>.</a:t>
            </a:r>
          </a:p>
          <a:p>
            <a:pPr marL="0" lvl="0" indent="0" algn="l" rtl="0">
              <a:spcBef>
                <a:spcPts val="1600"/>
              </a:spcBef>
              <a:spcAft>
                <a:spcPts val="1600"/>
              </a:spcAft>
              <a:buNone/>
            </a:pPr>
            <a:endParaRPr dirty="0"/>
          </a:p>
        </p:txBody>
      </p:sp>
    </p:spTree>
    <p:extLst>
      <p:ext uri="{BB962C8B-B14F-4D97-AF65-F5344CB8AC3E}">
        <p14:creationId xmlns:p14="http://schemas.microsoft.com/office/powerpoint/2010/main" val="4179019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33"/>
          <p:cNvSpPr/>
          <p:nvPr/>
        </p:nvSpPr>
        <p:spPr>
          <a:xfrm>
            <a:off x="1275214" y="1731800"/>
            <a:ext cx="775119" cy="775119"/>
          </a:xfrm>
          <a:custGeom>
            <a:avLst/>
            <a:gdLst/>
            <a:ahLst/>
            <a:cxnLst/>
            <a:rect l="l" t="t" r="r" b="b"/>
            <a:pathLst>
              <a:path w="25368" h="25368" extrusionOk="0">
                <a:moveTo>
                  <a:pt x="12668" y="1"/>
                </a:moveTo>
                <a:cubicBezTo>
                  <a:pt x="5669" y="1"/>
                  <a:pt x="0" y="5669"/>
                  <a:pt x="0" y="12700"/>
                </a:cubicBezTo>
                <a:cubicBezTo>
                  <a:pt x="0" y="19699"/>
                  <a:pt x="5669" y="25368"/>
                  <a:pt x="12668" y="25368"/>
                </a:cubicBezTo>
                <a:cubicBezTo>
                  <a:pt x="19698" y="25368"/>
                  <a:pt x="25367" y="19699"/>
                  <a:pt x="25367" y="12700"/>
                </a:cubicBezTo>
                <a:cubicBezTo>
                  <a:pt x="25367" y="5669"/>
                  <a:pt x="19698" y="1"/>
                  <a:pt x="12668" y="1"/>
                </a:cubicBezTo>
                <a:close/>
              </a:path>
            </a:pathLst>
          </a:custGeom>
          <a:solidFill>
            <a:srgbClr val="2A438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b="1">
              <a:solidFill>
                <a:srgbClr val="FFFFFF"/>
              </a:solidFill>
              <a:latin typeface="Quicksand"/>
              <a:ea typeface="Quicksand"/>
              <a:cs typeface="Quicksand"/>
              <a:sym typeface="Quicksand"/>
            </a:endParaRPr>
          </a:p>
        </p:txBody>
      </p:sp>
      <p:sp>
        <p:nvSpPr>
          <p:cNvPr id="483" name="Google Shape;483;p33"/>
          <p:cNvSpPr/>
          <p:nvPr/>
        </p:nvSpPr>
        <p:spPr>
          <a:xfrm>
            <a:off x="4183958" y="1731881"/>
            <a:ext cx="776066" cy="775119"/>
          </a:xfrm>
          <a:custGeom>
            <a:avLst/>
            <a:gdLst/>
            <a:ahLst/>
            <a:cxnLst/>
            <a:rect l="l" t="t" r="r" b="b"/>
            <a:pathLst>
              <a:path w="25399" h="25368" extrusionOk="0">
                <a:moveTo>
                  <a:pt x="12700" y="1"/>
                </a:moveTo>
                <a:cubicBezTo>
                  <a:pt x="5701" y="1"/>
                  <a:pt x="0" y="5670"/>
                  <a:pt x="0" y="12700"/>
                </a:cubicBezTo>
                <a:cubicBezTo>
                  <a:pt x="0" y="19699"/>
                  <a:pt x="5701" y="25368"/>
                  <a:pt x="12700" y="25368"/>
                </a:cubicBezTo>
                <a:cubicBezTo>
                  <a:pt x="19699" y="25368"/>
                  <a:pt x="25399" y="19699"/>
                  <a:pt x="25399" y="12700"/>
                </a:cubicBezTo>
                <a:cubicBezTo>
                  <a:pt x="25399" y="5670"/>
                  <a:pt x="19699" y="1"/>
                  <a:pt x="12700" y="1"/>
                </a:cubicBezTo>
                <a:close/>
              </a:path>
            </a:pathLst>
          </a:custGeom>
          <a:solidFill>
            <a:srgbClr val="E0D8B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b="1">
              <a:solidFill>
                <a:srgbClr val="FFFFFF"/>
              </a:solidFill>
              <a:latin typeface="Quicksand"/>
              <a:ea typeface="Quicksand"/>
              <a:cs typeface="Quicksand"/>
              <a:sym typeface="Quicksand"/>
            </a:endParaRPr>
          </a:p>
        </p:txBody>
      </p:sp>
      <p:sp>
        <p:nvSpPr>
          <p:cNvPr id="484" name="Google Shape;484;p33"/>
          <p:cNvSpPr/>
          <p:nvPr/>
        </p:nvSpPr>
        <p:spPr>
          <a:xfrm>
            <a:off x="7093680" y="1731800"/>
            <a:ext cx="775119" cy="775119"/>
          </a:xfrm>
          <a:custGeom>
            <a:avLst/>
            <a:gdLst/>
            <a:ahLst/>
            <a:cxnLst/>
            <a:rect l="l" t="t" r="r" b="b"/>
            <a:pathLst>
              <a:path w="25368" h="25368" extrusionOk="0">
                <a:moveTo>
                  <a:pt x="12700" y="1"/>
                </a:moveTo>
                <a:cubicBezTo>
                  <a:pt x="5669" y="1"/>
                  <a:pt x="0" y="5669"/>
                  <a:pt x="0" y="12700"/>
                </a:cubicBezTo>
                <a:cubicBezTo>
                  <a:pt x="0" y="19699"/>
                  <a:pt x="5669" y="25368"/>
                  <a:pt x="12700" y="25368"/>
                </a:cubicBezTo>
                <a:cubicBezTo>
                  <a:pt x="19698" y="25368"/>
                  <a:pt x="25367" y="19699"/>
                  <a:pt x="25367" y="12700"/>
                </a:cubicBezTo>
                <a:cubicBezTo>
                  <a:pt x="25367" y="5669"/>
                  <a:pt x="19698" y="1"/>
                  <a:pt x="12700" y="1"/>
                </a:cubicBezTo>
                <a:close/>
              </a:path>
            </a:pathLst>
          </a:custGeom>
          <a:solidFill>
            <a:srgbClr val="F28DB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b="1">
              <a:solidFill>
                <a:srgbClr val="FFFFFF"/>
              </a:solidFill>
              <a:latin typeface="Quicksand"/>
              <a:ea typeface="Quicksand"/>
              <a:cs typeface="Quicksand"/>
              <a:sym typeface="Quicksand"/>
            </a:endParaRPr>
          </a:p>
        </p:txBody>
      </p:sp>
      <p:sp>
        <p:nvSpPr>
          <p:cNvPr id="485" name="Google Shape;485;p33"/>
          <p:cNvSpPr/>
          <p:nvPr/>
        </p:nvSpPr>
        <p:spPr>
          <a:xfrm>
            <a:off x="2729571" y="3288730"/>
            <a:ext cx="775119" cy="776097"/>
          </a:xfrm>
          <a:custGeom>
            <a:avLst/>
            <a:gdLst/>
            <a:ahLst/>
            <a:cxnLst/>
            <a:rect l="l" t="t" r="r" b="b"/>
            <a:pathLst>
              <a:path w="25368" h="25400" extrusionOk="0">
                <a:moveTo>
                  <a:pt x="12700" y="1"/>
                </a:moveTo>
                <a:cubicBezTo>
                  <a:pt x="5670" y="1"/>
                  <a:pt x="1" y="5701"/>
                  <a:pt x="1" y="12700"/>
                </a:cubicBezTo>
                <a:cubicBezTo>
                  <a:pt x="1" y="19699"/>
                  <a:pt x="5670" y="25399"/>
                  <a:pt x="12700" y="25399"/>
                </a:cubicBezTo>
                <a:cubicBezTo>
                  <a:pt x="19699" y="25399"/>
                  <a:pt x="25368" y="19699"/>
                  <a:pt x="25368" y="12700"/>
                </a:cubicBezTo>
                <a:cubicBezTo>
                  <a:pt x="25368" y="5701"/>
                  <a:pt x="19699" y="1"/>
                  <a:pt x="12700" y="1"/>
                </a:cubicBezTo>
                <a:close/>
              </a:path>
            </a:pathLst>
          </a:custGeom>
          <a:solidFill>
            <a:srgbClr val="F2576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b="1">
              <a:solidFill>
                <a:srgbClr val="FFFFFF"/>
              </a:solidFill>
              <a:latin typeface="Quicksand"/>
              <a:ea typeface="Quicksand"/>
              <a:cs typeface="Quicksand"/>
              <a:sym typeface="Quicksand"/>
            </a:endParaRPr>
          </a:p>
        </p:txBody>
      </p:sp>
      <p:sp>
        <p:nvSpPr>
          <p:cNvPr id="486" name="Google Shape;486;p33"/>
          <p:cNvSpPr/>
          <p:nvPr/>
        </p:nvSpPr>
        <p:spPr>
          <a:xfrm>
            <a:off x="5639293" y="3288730"/>
            <a:ext cx="775119" cy="776097"/>
          </a:xfrm>
          <a:custGeom>
            <a:avLst/>
            <a:gdLst/>
            <a:ahLst/>
            <a:cxnLst/>
            <a:rect l="l" t="t" r="r" b="b"/>
            <a:pathLst>
              <a:path w="25368" h="25400" extrusionOk="0">
                <a:moveTo>
                  <a:pt x="12668" y="1"/>
                </a:moveTo>
                <a:cubicBezTo>
                  <a:pt x="5669" y="1"/>
                  <a:pt x="1" y="5701"/>
                  <a:pt x="1" y="12700"/>
                </a:cubicBezTo>
                <a:cubicBezTo>
                  <a:pt x="1" y="19699"/>
                  <a:pt x="5669" y="25399"/>
                  <a:pt x="12668" y="25399"/>
                </a:cubicBezTo>
                <a:cubicBezTo>
                  <a:pt x="19699" y="25399"/>
                  <a:pt x="25368" y="19699"/>
                  <a:pt x="25368" y="12700"/>
                </a:cubicBezTo>
                <a:cubicBezTo>
                  <a:pt x="25368" y="5701"/>
                  <a:pt x="19699" y="1"/>
                  <a:pt x="12668" y="1"/>
                </a:cubicBezTo>
                <a:close/>
              </a:path>
            </a:pathLst>
          </a:custGeom>
          <a:solidFill>
            <a:srgbClr val="F2E20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b="1">
              <a:solidFill>
                <a:srgbClr val="FFFFFF"/>
              </a:solidFill>
              <a:latin typeface="Quicksand"/>
              <a:ea typeface="Quicksand"/>
              <a:cs typeface="Quicksand"/>
              <a:sym typeface="Quicksand"/>
            </a:endParaRPr>
          </a:p>
        </p:txBody>
      </p:sp>
      <p:sp>
        <p:nvSpPr>
          <p:cNvPr id="487" name="Google Shape;487;p33"/>
          <p:cNvSpPr/>
          <p:nvPr/>
        </p:nvSpPr>
        <p:spPr>
          <a:xfrm>
            <a:off x="1664209" y="2470169"/>
            <a:ext cx="15050" cy="710200"/>
          </a:xfrm>
          <a:custGeom>
            <a:avLst/>
            <a:gdLst/>
            <a:ahLst/>
            <a:cxnLst/>
            <a:rect l="l" t="t" r="r" b="b"/>
            <a:pathLst>
              <a:path w="602" h="28408" extrusionOk="0">
                <a:moveTo>
                  <a:pt x="285" y="0"/>
                </a:moveTo>
                <a:cubicBezTo>
                  <a:pt x="127" y="0"/>
                  <a:pt x="0" y="159"/>
                  <a:pt x="0" y="317"/>
                </a:cubicBezTo>
                <a:lnTo>
                  <a:pt x="0" y="349"/>
                </a:lnTo>
                <a:cubicBezTo>
                  <a:pt x="0" y="507"/>
                  <a:pt x="127" y="634"/>
                  <a:pt x="285" y="634"/>
                </a:cubicBezTo>
                <a:cubicBezTo>
                  <a:pt x="443" y="634"/>
                  <a:pt x="602" y="507"/>
                  <a:pt x="602" y="349"/>
                </a:cubicBezTo>
                <a:lnTo>
                  <a:pt x="602" y="317"/>
                </a:lnTo>
                <a:cubicBezTo>
                  <a:pt x="602" y="159"/>
                  <a:pt x="443" y="0"/>
                  <a:pt x="285" y="0"/>
                </a:cubicBezTo>
                <a:close/>
                <a:moveTo>
                  <a:pt x="285" y="1647"/>
                </a:moveTo>
                <a:cubicBezTo>
                  <a:pt x="127" y="1647"/>
                  <a:pt x="0" y="1774"/>
                  <a:pt x="0" y="1932"/>
                </a:cubicBezTo>
                <a:lnTo>
                  <a:pt x="0" y="1995"/>
                </a:lnTo>
                <a:cubicBezTo>
                  <a:pt x="0" y="2154"/>
                  <a:pt x="127" y="2280"/>
                  <a:pt x="285" y="2280"/>
                </a:cubicBezTo>
                <a:cubicBezTo>
                  <a:pt x="443" y="2280"/>
                  <a:pt x="602" y="2154"/>
                  <a:pt x="602" y="1995"/>
                </a:cubicBezTo>
                <a:lnTo>
                  <a:pt x="602" y="1932"/>
                </a:lnTo>
                <a:cubicBezTo>
                  <a:pt x="602" y="1774"/>
                  <a:pt x="443" y="1647"/>
                  <a:pt x="285" y="1647"/>
                </a:cubicBezTo>
                <a:close/>
                <a:moveTo>
                  <a:pt x="285" y="3294"/>
                </a:moveTo>
                <a:cubicBezTo>
                  <a:pt x="127" y="3294"/>
                  <a:pt x="0" y="3421"/>
                  <a:pt x="0" y="3579"/>
                </a:cubicBezTo>
                <a:lnTo>
                  <a:pt x="0" y="3611"/>
                </a:lnTo>
                <a:cubicBezTo>
                  <a:pt x="0" y="3769"/>
                  <a:pt x="127" y="3927"/>
                  <a:pt x="285" y="3927"/>
                </a:cubicBezTo>
                <a:cubicBezTo>
                  <a:pt x="443" y="3927"/>
                  <a:pt x="602" y="3769"/>
                  <a:pt x="602" y="3611"/>
                </a:cubicBezTo>
                <a:lnTo>
                  <a:pt x="602" y="3579"/>
                </a:lnTo>
                <a:cubicBezTo>
                  <a:pt x="602" y="3421"/>
                  <a:pt x="443" y="3294"/>
                  <a:pt x="285" y="3294"/>
                </a:cubicBezTo>
                <a:close/>
                <a:moveTo>
                  <a:pt x="285" y="4909"/>
                </a:moveTo>
                <a:cubicBezTo>
                  <a:pt x="127" y="4909"/>
                  <a:pt x="0" y="5036"/>
                  <a:pt x="0" y="5226"/>
                </a:cubicBezTo>
                <a:lnTo>
                  <a:pt x="0" y="5257"/>
                </a:lnTo>
                <a:cubicBezTo>
                  <a:pt x="0" y="5416"/>
                  <a:pt x="127" y="5542"/>
                  <a:pt x="285" y="5542"/>
                </a:cubicBezTo>
                <a:cubicBezTo>
                  <a:pt x="443" y="5542"/>
                  <a:pt x="602" y="5416"/>
                  <a:pt x="602" y="5257"/>
                </a:cubicBezTo>
                <a:lnTo>
                  <a:pt x="602" y="5226"/>
                </a:lnTo>
                <a:cubicBezTo>
                  <a:pt x="602" y="5036"/>
                  <a:pt x="443" y="4909"/>
                  <a:pt x="285" y="4909"/>
                </a:cubicBezTo>
                <a:close/>
                <a:moveTo>
                  <a:pt x="285" y="6556"/>
                </a:moveTo>
                <a:cubicBezTo>
                  <a:pt x="127" y="6556"/>
                  <a:pt x="0" y="6682"/>
                  <a:pt x="0" y="6841"/>
                </a:cubicBezTo>
                <a:lnTo>
                  <a:pt x="0" y="6872"/>
                </a:lnTo>
                <a:cubicBezTo>
                  <a:pt x="0" y="7062"/>
                  <a:pt x="127" y="7189"/>
                  <a:pt x="285" y="7189"/>
                </a:cubicBezTo>
                <a:cubicBezTo>
                  <a:pt x="443" y="7189"/>
                  <a:pt x="602" y="7062"/>
                  <a:pt x="602" y="6872"/>
                </a:cubicBezTo>
                <a:lnTo>
                  <a:pt x="602" y="6841"/>
                </a:lnTo>
                <a:cubicBezTo>
                  <a:pt x="602" y="6682"/>
                  <a:pt x="443" y="6556"/>
                  <a:pt x="285" y="6556"/>
                </a:cubicBezTo>
                <a:close/>
                <a:moveTo>
                  <a:pt x="285" y="8171"/>
                </a:moveTo>
                <a:cubicBezTo>
                  <a:pt x="127" y="8171"/>
                  <a:pt x="0" y="8329"/>
                  <a:pt x="0" y="8488"/>
                </a:cubicBezTo>
                <a:lnTo>
                  <a:pt x="0" y="8519"/>
                </a:lnTo>
                <a:cubicBezTo>
                  <a:pt x="0" y="8678"/>
                  <a:pt x="127" y="8804"/>
                  <a:pt x="285" y="8804"/>
                </a:cubicBezTo>
                <a:cubicBezTo>
                  <a:pt x="443" y="8804"/>
                  <a:pt x="602" y="8678"/>
                  <a:pt x="602" y="8519"/>
                </a:cubicBezTo>
                <a:lnTo>
                  <a:pt x="602" y="8488"/>
                </a:lnTo>
                <a:cubicBezTo>
                  <a:pt x="602" y="8329"/>
                  <a:pt x="443" y="8171"/>
                  <a:pt x="285" y="8171"/>
                </a:cubicBezTo>
                <a:close/>
                <a:moveTo>
                  <a:pt x="285" y="9818"/>
                </a:moveTo>
                <a:cubicBezTo>
                  <a:pt x="127" y="9818"/>
                  <a:pt x="0" y="9944"/>
                  <a:pt x="0" y="10103"/>
                </a:cubicBezTo>
                <a:lnTo>
                  <a:pt x="0" y="10166"/>
                </a:lnTo>
                <a:cubicBezTo>
                  <a:pt x="0" y="10324"/>
                  <a:pt x="127" y="10451"/>
                  <a:pt x="285" y="10451"/>
                </a:cubicBezTo>
                <a:cubicBezTo>
                  <a:pt x="443" y="10451"/>
                  <a:pt x="602" y="10324"/>
                  <a:pt x="602" y="10166"/>
                </a:cubicBezTo>
                <a:lnTo>
                  <a:pt x="602" y="10103"/>
                </a:lnTo>
                <a:cubicBezTo>
                  <a:pt x="602" y="9944"/>
                  <a:pt x="443" y="9818"/>
                  <a:pt x="285" y="9818"/>
                </a:cubicBezTo>
                <a:close/>
                <a:moveTo>
                  <a:pt x="285" y="11464"/>
                </a:moveTo>
                <a:cubicBezTo>
                  <a:pt x="127" y="11464"/>
                  <a:pt x="0" y="11591"/>
                  <a:pt x="0" y="11749"/>
                </a:cubicBezTo>
                <a:lnTo>
                  <a:pt x="0" y="11781"/>
                </a:lnTo>
                <a:cubicBezTo>
                  <a:pt x="0" y="11939"/>
                  <a:pt x="127" y="12098"/>
                  <a:pt x="285" y="12098"/>
                </a:cubicBezTo>
                <a:cubicBezTo>
                  <a:pt x="443" y="12098"/>
                  <a:pt x="602" y="11939"/>
                  <a:pt x="602" y="11781"/>
                </a:cubicBezTo>
                <a:lnTo>
                  <a:pt x="602" y="11749"/>
                </a:lnTo>
                <a:cubicBezTo>
                  <a:pt x="602" y="11591"/>
                  <a:pt x="443" y="11464"/>
                  <a:pt x="285" y="11464"/>
                </a:cubicBezTo>
                <a:close/>
                <a:moveTo>
                  <a:pt x="285" y="13080"/>
                </a:moveTo>
                <a:cubicBezTo>
                  <a:pt x="127" y="13080"/>
                  <a:pt x="0" y="13206"/>
                  <a:pt x="0" y="13396"/>
                </a:cubicBezTo>
                <a:lnTo>
                  <a:pt x="0" y="13428"/>
                </a:lnTo>
                <a:cubicBezTo>
                  <a:pt x="0" y="13586"/>
                  <a:pt x="127" y="13713"/>
                  <a:pt x="285" y="13713"/>
                </a:cubicBezTo>
                <a:cubicBezTo>
                  <a:pt x="443" y="13713"/>
                  <a:pt x="602" y="13586"/>
                  <a:pt x="602" y="13428"/>
                </a:cubicBezTo>
                <a:lnTo>
                  <a:pt x="602" y="13396"/>
                </a:lnTo>
                <a:cubicBezTo>
                  <a:pt x="602" y="13206"/>
                  <a:pt x="443" y="13080"/>
                  <a:pt x="285" y="13080"/>
                </a:cubicBezTo>
                <a:close/>
                <a:moveTo>
                  <a:pt x="285" y="14726"/>
                </a:moveTo>
                <a:cubicBezTo>
                  <a:pt x="127" y="14726"/>
                  <a:pt x="0" y="14853"/>
                  <a:pt x="0" y="15011"/>
                </a:cubicBezTo>
                <a:lnTo>
                  <a:pt x="0" y="15043"/>
                </a:lnTo>
                <a:cubicBezTo>
                  <a:pt x="0" y="15233"/>
                  <a:pt x="127" y="15360"/>
                  <a:pt x="285" y="15360"/>
                </a:cubicBezTo>
                <a:cubicBezTo>
                  <a:pt x="443" y="15360"/>
                  <a:pt x="602" y="15233"/>
                  <a:pt x="602" y="15043"/>
                </a:cubicBezTo>
                <a:lnTo>
                  <a:pt x="602" y="15011"/>
                </a:lnTo>
                <a:cubicBezTo>
                  <a:pt x="602" y="14853"/>
                  <a:pt x="443" y="14726"/>
                  <a:pt x="285" y="14726"/>
                </a:cubicBezTo>
                <a:close/>
                <a:moveTo>
                  <a:pt x="285" y="16341"/>
                </a:moveTo>
                <a:cubicBezTo>
                  <a:pt x="127" y="16341"/>
                  <a:pt x="0" y="16500"/>
                  <a:pt x="0" y="16658"/>
                </a:cubicBezTo>
                <a:lnTo>
                  <a:pt x="0" y="16690"/>
                </a:lnTo>
                <a:cubicBezTo>
                  <a:pt x="0" y="16848"/>
                  <a:pt x="127" y="16975"/>
                  <a:pt x="285" y="16975"/>
                </a:cubicBezTo>
                <a:cubicBezTo>
                  <a:pt x="443" y="16975"/>
                  <a:pt x="602" y="16848"/>
                  <a:pt x="602" y="16690"/>
                </a:cubicBezTo>
                <a:lnTo>
                  <a:pt x="602" y="16658"/>
                </a:lnTo>
                <a:cubicBezTo>
                  <a:pt x="602" y="16500"/>
                  <a:pt x="443" y="16341"/>
                  <a:pt x="285" y="16341"/>
                </a:cubicBezTo>
                <a:close/>
                <a:moveTo>
                  <a:pt x="285" y="17988"/>
                </a:moveTo>
                <a:cubicBezTo>
                  <a:pt x="127" y="17988"/>
                  <a:pt x="0" y="18115"/>
                  <a:pt x="0" y="18273"/>
                </a:cubicBezTo>
                <a:lnTo>
                  <a:pt x="0" y="18337"/>
                </a:lnTo>
                <a:cubicBezTo>
                  <a:pt x="0" y="18495"/>
                  <a:pt x="127" y="18622"/>
                  <a:pt x="285" y="18622"/>
                </a:cubicBezTo>
                <a:cubicBezTo>
                  <a:pt x="443" y="18622"/>
                  <a:pt x="602" y="18495"/>
                  <a:pt x="602" y="18337"/>
                </a:cubicBezTo>
                <a:lnTo>
                  <a:pt x="602" y="18273"/>
                </a:lnTo>
                <a:cubicBezTo>
                  <a:pt x="602" y="18115"/>
                  <a:pt x="443" y="17988"/>
                  <a:pt x="285" y="17988"/>
                </a:cubicBezTo>
                <a:close/>
                <a:moveTo>
                  <a:pt x="285" y="19635"/>
                </a:moveTo>
                <a:cubicBezTo>
                  <a:pt x="127" y="19635"/>
                  <a:pt x="0" y="19762"/>
                  <a:pt x="0" y="19920"/>
                </a:cubicBezTo>
                <a:lnTo>
                  <a:pt x="0" y="19952"/>
                </a:lnTo>
                <a:cubicBezTo>
                  <a:pt x="0" y="20110"/>
                  <a:pt x="127" y="20268"/>
                  <a:pt x="285" y="20268"/>
                </a:cubicBezTo>
                <a:cubicBezTo>
                  <a:pt x="443" y="20268"/>
                  <a:pt x="602" y="20110"/>
                  <a:pt x="602" y="19952"/>
                </a:cubicBezTo>
                <a:lnTo>
                  <a:pt x="602" y="19920"/>
                </a:lnTo>
                <a:cubicBezTo>
                  <a:pt x="602" y="19762"/>
                  <a:pt x="443" y="19635"/>
                  <a:pt x="285" y="19635"/>
                </a:cubicBezTo>
                <a:close/>
                <a:moveTo>
                  <a:pt x="285" y="21250"/>
                </a:moveTo>
                <a:cubicBezTo>
                  <a:pt x="127" y="21250"/>
                  <a:pt x="0" y="21377"/>
                  <a:pt x="0" y="21567"/>
                </a:cubicBezTo>
                <a:lnTo>
                  <a:pt x="0" y="21598"/>
                </a:lnTo>
                <a:cubicBezTo>
                  <a:pt x="0" y="21757"/>
                  <a:pt x="127" y="21883"/>
                  <a:pt x="285" y="21883"/>
                </a:cubicBezTo>
                <a:cubicBezTo>
                  <a:pt x="443" y="21883"/>
                  <a:pt x="602" y="21757"/>
                  <a:pt x="602" y="21598"/>
                </a:cubicBezTo>
                <a:lnTo>
                  <a:pt x="602" y="21567"/>
                </a:lnTo>
                <a:cubicBezTo>
                  <a:pt x="602" y="21377"/>
                  <a:pt x="443" y="21250"/>
                  <a:pt x="285" y="21250"/>
                </a:cubicBezTo>
                <a:close/>
                <a:moveTo>
                  <a:pt x="285" y="22897"/>
                </a:moveTo>
                <a:cubicBezTo>
                  <a:pt x="127" y="22897"/>
                  <a:pt x="0" y="23024"/>
                  <a:pt x="0" y="23182"/>
                </a:cubicBezTo>
                <a:lnTo>
                  <a:pt x="0" y="23214"/>
                </a:lnTo>
                <a:cubicBezTo>
                  <a:pt x="0" y="23372"/>
                  <a:pt x="127" y="23530"/>
                  <a:pt x="285" y="23530"/>
                </a:cubicBezTo>
                <a:cubicBezTo>
                  <a:pt x="443" y="23530"/>
                  <a:pt x="602" y="23404"/>
                  <a:pt x="602" y="23214"/>
                </a:cubicBezTo>
                <a:lnTo>
                  <a:pt x="602" y="23182"/>
                </a:lnTo>
                <a:cubicBezTo>
                  <a:pt x="602" y="23024"/>
                  <a:pt x="443" y="22897"/>
                  <a:pt x="285" y="22897"/>
                </a:cubicBezTo>
                <a:close/>
                <a:moveTo>
                  <a:pt x="285" y="24512"/>
                </a:moveTo>
                <a:cubicBezTo>
                  <a:pt x="127" y="24512"/>
                  <a:pt x="0" y="24670"/>
                  <a:pt x="0" y="24829"/>
                </a:cubicBezTo>
                <a:lnTo>
                  <a:pt x="0" y="24860"/>
                </a:lnTo>
                <a:cubicBezTo>
                  <a:pt x="0" y="25019"/>
                  <a:pt x="127" y="25145"/>
                  <a:pt x="285" y="25145"/>
                </a:cubicBezTo>
                <a:cubicBezTo>
                  <a:pt x="443" y="25145"/>
                  <a:pt x="602" y="25019"/>
                  <a:pt x="602" y="24860"/>
                </a:cubicBezTo>
                <a:lnTo>
                  <a:pt x="602" y="24829"/>
                </a:lnTo>
                <a:cubicBezTo>
                  <a:pt x="602" y="24670"/>
                  <a:pt x="443" y="24512"/>
                  <a:pt x="285" y="24512"/>
                </a:cubicBezTo>
                <a:close/>
                <a:moveTo>
                  <a:pt x="285" y="26159"/>
                </a:moveTo>
                <a:cubicBezTo>
                  <a:pt x="127" y="26159"/>
                  <a:pt x="0" y="26285"/>
                  <a:pt x="0" y="26444"/>
                </a:cubicBezTo>
                <a:lnTo>
                  <a:pt x="0" y="26507"/>
                </a:lnTo>
                <a:cubicBezTo>
                  <a:pt x="0" y="26665"/>
                  <a:pt x="127" y="26792"/>
                  <a:pt x="285" y="26792"/>
                </a:cubicBezTo>
                <a:cubicBezTo>
                  <a:pt x="443" y="26792"/>
                  <a:pt x="602" y="26665"/>
                  <a:pt x="602" y="26507"/>
                </a:cubicBezTo>
                <a:lnTo>
                  <a:pt x="602" y="26444"/>
                </a:lnTo>
                <a:cubicBezTo>
                  <a:pt x="602" y="26285"/>
                  <a:pt x="443" y="26159"/>
                  <a:pt x="285" y="26159"/>
                </a:cubicBezTo>
                <a:close/>
                <a:moveTo>
                  <a:pt x="285" y="27774"/>
                </a:moveTo>
                <a:cubicBezTo>
                  <a:pt x="127" y="27774"/>
                  <a:pt x="0" y="27932"/>
                  <a:pt x="0" y="28091"/>
                </a:cubicBezTo>
                <a:lnTo>
                  <a:pt x="0" y="28122"/>
                </a:lnTo>
                <a:cubicBezTo>
                  <a:pt x="0" y="28281"/>
                  <a:pt x="127" y="28407"/>
                  <a:pt x="285" y="28407"/>
                </a:cubicBezTo>
                <a:cubicBezTo>
                  <a:pt x="443" y="28407"/>
                  <a:pt x="602" y="28281"/>
                  <a:pt x="602" y="28122"/>
                </a:cubicBezTo>
                <a:lnTo>
                  <a:pt x="602" y="28091"/>
                </a:lnTo>
                <a:cubicBezTo>
                  <a:pt x="602" y="27932"/>
                  <a:pt x="443" y="27774"/>
                  <a:pt x="285" y="27774"/>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3"/>
          <p:cNvSpPr/>
          <p:nvPr/>
        </p:nvSpPr>
        <p:spPr>
          <a:xfrm>
            <a:off x="3117619" y="2572755"/>
            <a:ext cx="15075" cy="710200"/>
          </a:xfrm>
          <a:custGeom>
            <a:avLst/>
            <a:gdLst/>
            <a:ahLst/>
            <a:cxnLst/>
            <a:rect l="l" t="t" r="r" b="b"/>
            <a:pathLst>
              <a:path w="603" h="28408" extrusionOk="0">
                <a:moveTo>
                  <a:pt x="317" y="0"/>
                </a:moveTo>
                <a:cubicBezTo>
                  <a:pt x="159" y="0"/>
                  <a:pt x="0" y="159"/>
                  <a:pt x="0" y="317"/>
                </a:cubicBezTo>
                <a:lnTo>
                  <a:pt x="0" y="349"/>
                </a:lnTo>
                <a:cubicBezTo>
                  <a:pt x="0" y="507"/>
                  <a:pt x="159" y="634"/>
                  <a:pt x="317" y="634"/>
                </a:cubicBezTo>
                <a:cubicBezTo>
                  <a:pt x="475" y="634"/>
                  <a:pt x="602" y="507"/>
                  <a:pt x="602" y="349"/>
                </a:cubicBezTo>
                <a:lnTo>
                  <a:pt x="602" y="317"/>
                </a:lnTo>
                <a:cubicBezTo>
                  <a:pt x="602" y="159"/>
                  <a:pt x="475" y="0"/>
                  <a:pt x="317" y="0"/>
                </a:cubicBezTo>
                <a:close/>
                <a:moveTo>
                  <a:pt x="317" y="1647"/>
                </a:moveTo>
                <a:cubicBezTo>
                  <a:pt x="159" y="1647"/>
                  <a:pt x="0" y="1774"/>
                  <a:pt x="0" y="1932"/>
                </a:cubicBezTo>
                <a:lnTo>
                  <a:pt x="0" y="1995"/>
                </a:lnTo>
                <a:cubicBezTo>
                  <a:pt x="0" y="2154"/>
                  <a:pt x="159" y="2280"/>
                  <a:pt x="317" y="2280"/>
                </a:cubicBezTo>
                <a:cubicBezTo>
                  <a:pt x="475" y="2280"/>
                  <a:pt x="602" y="2154"/>
                  <a:pt x="602" y="1995"/>
                </a:cubicBezTo>
                <a:lnTo>
                  <a:pt x="602" y="1932"/>
                </a:lnTo>
                <a:cubicBezTo>
                  <a:pt x="602" y="1774"/>
                  <a:pt x="475" y="1647"/>
                  <a:pt x="317" y="1647"/>
                </a:cubicBezTo>
                <a:close/>
                <a:moveTo>
                  <a:pt x="317" y="3294"/>
                </a:moveTo>
                <a:cubicBezTo>
                  <a:pt x="159" y="3294"/>
                  <a:pt x="0" y="3421"/>
                  <a:pt x="0" y="3579"/>
                </a:cubicBezTo>
                <a:lnTo>
                  <a:pt x="0" y="3611"/>
                </a:lnTo>
                <a:cubicBezTo>
                  <a:pt x="0" y="3769"/>
                  <a:pt x="159" y="3927"/>
                  <a:pt x="317" y="3927"/>
                </a:cubicBezTo>
                <a:cubicBezTo>
                  <a:pt x="475" y="3927"/>
                  <a:pt x="602" y="3769"/>
                  <a:pt x="602" y="3611"/>
                </a:cubicBezTo>
                <a:lnTo>
                  <a:pt x="602" y="3579"/>
                </a:lnTo>
                <a:cubicBezTo>
                  <a:pt x="602" y="3421"/>
                  <a:pt x="475" y="3294"/>
                  <a:pt x="317" y="3294"/>
                </a:cubicBezTo>
                <a:close/>
                <a:moveTo>
                  <a:pt x="317" y="4909"/>
                </a:moveTo>
                <a:cubicBezTo>
                  <a:pt x="159" y="4909"/>
                  <a:pt x="0" y="5036"/>
                  <a:pt x="0" y="5226"/>
                </a:cubicBezTo>
                <a:lnTo>
                  <a:pt x="0" y="5257"/>
                </a:lnTo>
                <a:cubicBezTo>
                  <a:pt x="0" y="5416"/>
                  <a:pt x="159" y="5542"/>
                  <a:pt x="317" y="5542"/>
                </a:cubicBezTo>
                <a:cubicBezTo>
                  <a:pt x="475" y="5542"/>
                  <a:pt x="602" y="5416"/>
                  <a:pt x="602" y="5257"/>
                </a:cubicBezTo>
                <a:lnTo>
                  <a:pt x="602" y="5226"/>
                </a:lnTo>
                <a:cubicBezTo>
                  <a:pt x="602" y="5036"/>
                  <a:pt x="475" y="4909"/>
                  <a:pt x="317" y="4909"/>
                </a:cubicBezTo>
                <a:close/>
                <a:moveTo>
                  <a:pt x="317" y="6556"/>
                </a:moveTo>
                <a:cubicBezTo>
                  <a:pt x="159" y="6556"/>
                  <a:pt x="0" y="6682"/>
                  <a:pt x="0" y="6841"/>
                </a:cubicBezTo>
                <a:lnTo>
                  <a:pt x="0" y="6872"/>
                </a:lnTo>
                <a:cubicBezTo>
                  <a:pt x="0" y="7062"/>
                  <a:pt x="159" y="7189"/>
                  <a:pt x="317" y="7189"/>
                </a:cubicBezTo>
                <a:cubicBezTo>
                  <a:pt x="475" y="7189"/>
                  <a:pt x="602" y="7062"/>
                  <a:pt x="602" y="6872"/>
                </a:cubicBezTo>
                <a:lnTo>
                  <a:pt x="602" y="6841"/>
                </a:lnTo>
                <a:cubicBezTo>
                  <a:pt x="602" y="6682"/>
                  <a:pt x="475" y="6556"/>
                  <a:pt x="317" y="6556"/>
                </a:cubicBezTo>
                <a:close/>
                <a:moveTo>
                  <a:pt x="317" y="8171"/>
                </a:moveTo>
                <a:cubicBezTo>
                  <a:pt x="159" y="8171"/>
                  <a:pt x="0" y="8329"/>
                  <a:pt x="0" y="8488"/>
                </a:cubicBezTo>
                <a:lnTo>
                  <a:pt x="0" y="8519"/>
                </a:lnTo>
                <a:cubicBezTo>
                  <a:pt x="0" y="8678"/>
                  <a:pt x="159" y="8804"/>
                  <a:pt x="317" y="8804"/>
                </a:cubicBezTo>
                <a:cubicBezTo>
                  <a:pt x="475" y="8804"/>
                  <a:pt x="602" y="8678"/>
                  <a:pt x="602" y="8519"/>
                </a:cubicBezTo>
                <a:lnTo>
                  <a:pt x="602" y="8488"/>
                </a:lnTo>
                <a:cubicBezTo>
                  <a:pt x="602" y="8329"/>
                  <a:pt x="475" y="8171"/>
                  <a:pt x="317" y="8171"/>
                </a:cubicBezTo>
                <a:close/>
                <a:moveTo>
                  <a:pt x="317" y="9818"/>
                </a:moveTo>
                <a:cubicBezTo>
                  <a:pt x="159" y="9818"/>
                  <a:pt x="0" y="9944"/>
                  <a:pt x="0" y="10103"/>
                </a:cubicBezTo>
                <a:lnTo>
                  <a:pt x="0" y="10166"/>
                </a:lnTo>
                <a:cubicBezTo>
                  <a:pt x="0" y="10324"/>
                  <a:pt x="159" y="10451"/>
                  <a:pt x="317" y="10451"/>
                </a:cubicBezTo>
                <a:cubicBezTo>
                  <a:pt x="475" y="10451"/>
                  <a:pt x="602" y="10324"/>
                  <a:pt x="602" y="10166"/>
                </a:cubicBezTo>
                <a:lnTo>
                  <a:pt x="602" y="10103"/>
                </a:lnTo>
                <a:cubicBezTo>
                  <a:pt x="602" y="9944"/>
                  <a:pt x="475" y="9818"/>
                  <a:pt x="317" y="9818"/>
                </a:cubicBezTo>
                <a:close/>
                <a:moveTo>
                  <a:pt x="317" y="11464"/>
                </a:moveTo>
                <a:cubicBezTo>
                  <a:pt x="159" y="11464"/>
                  <a:pt x="0" y="11591"/>
                  <a:pt x="0" y="11749"/>
                </a:cubicBezTo>
                <a:lnTo>
                  <a:pt x="0" y="11781"/>
                </a:lnTo>
                <a:cubicBezTo>
                  <a:pt x="0" y="11939"/>
                  <a:pt x="159" y="12098"/>
                  <a:pt x="317" y="12098"/>
                </a:cubicBezTo>
                <a:cubicBezTo>
                  <a:pt x="475" y="12098"/>
                  <a:pt x="602" y="11939"/>
                  <a:pt x="602" y="11781"/>
                </a:cubicBezTo>
                <a:lnTo>
                  <a:pt x="602" y="11749"/>
                </a:lnTo>
                <a:cubicBezTo>
                  <a:pt x="602" y="11591"/>
                  <a:pt x="475" y="11464"/>
                  <a:pt x="317" y="11464"/>
                </a:cubicBezTo>
                <a:close/>
                <a:moveTo>
                  <a:pt x="317" y="13080"/>
                </a:moveTo>
                <a:cubicBezTo>
                  <a:pt x="159" y="13080"/>
                  <a:pt x="0" y="13206"/>
                  <a:pt x="0" y="13396"/>
                </a:cubicBezTo>
                <a:lnTo>
                  <a:pt x="0" y="13428"/>
                </a:lnTo>
                <a:cubicBezTo>
                  <a:pt x="0" y="13586"/>
                  <a:pt x="159" y="13713"/>
                  <a:pt x="317" y="13713"/>
                </a:cubicBezTo>
                <a:cubicBezTo>
                  <a:pt x="475" y="13713"/>
                  <a:pt x="602" y="13586"/>
                  <a:pt x="602" y="13428"/>
                </a:cubicBezTo>
                <a:lnTo>
                  <a:pt x="602" y="13396"/>
                </a:lnTo>
                <a:cubicBezTo>
                  <a:pt x="602" y="13206"/>
                  <a:pt x="475" y="13080"/>
                  <a:pt x="317" y="13080"/>
                </a:cubicBezTo>
                <a:close/>
                <a:moveTo>
                  <a:pt x="317" y="14726"/>
                </a:moveTo>
                <a:cubicBezTo>
                  <a:pt x="159" y="14726"/>
                  <a:pt x="0" y="14853"/>
                  <a:pt x="0" y="15011"/>
                </a:cubicBezTo>
                <a:lnTo>
                  <a:pt x="0" y="15043"/>
                </a:lnTo>
                <a:cubicBezTo>
                  <a:pt x="0" y="15233"/>
                  <a:pt x="159" y="15360"/>
                  <a:pt x="317" y="15360"/>
                </a:cubicBezTo>
                <a:cubicBezTo>
                  <a:pt x="475" y="15360"/>
                  <a:pt x="602" y="15233"/>
                  <a:pt x="602" y="15043"/>
                </a:cubicBezTo>
                <a:lnTo>
                  <a:pt x="602" y="15011"/>
                </a:lnTo>
                <a:cubicBezTo>
                  <a:pt x="602" y="14853"/>
                  <a:pt x="475" y="14726"/>
                  <a:pt x="317" y="14726"/>
                </a:cubicBezTo>
                <a:close/>
                <a:moveTo>
                  <a:pt x="317" y="16341"/>
                </a:moveTo>
                <a:cubicBezTo>
                  <a:pt x="159" y="16341"/>
                  <a:pt x="0" y="16500"/>
                  <a:pt x="0" y="16658"/>
                </a:cubicBezTo>
                <a:lnTo>
                  <a:pt x="0" y="16690"/>
                </a:lnTo>
                <a:cubicBezTo>
                  <a:pt x="0" y="16848"/>
                  <a:pt x="159" y="16975"/>
                  <a:pt x="317" y="16975"/>
                </a:cubicBezTo>
                <a:cubicBezTo>
                  <a:pt x="475" y="16975"/>
                  <a:pt x="602" y="16848"/>
                  <a:pt x="602" y="16690"/>
                </a:cubicBezTo>
                <a:lnTo>
                  <a:pt x="602" y="16658"/>
                </a:lnTo>
                <a:cubicBezTo>
                  <a:pt x="602" y="16500"/>
                  <a:pt x="475" y="16341"/>
                  <a:pt x="317" y="16341"/>
                </a:cubicBezTo>
                <a:close/>
                <a:moveTo>
                  <a:pt x="317" y="17988"/>
                </a:moveTo>
                <a:cubicBezTo>
                  <a:pt x="159" y="17988"/>
                  <a:pt x="0" y="18115"/>
                  <a:pt x="0" y="18273"/>
                </a:cubicBezTo>
                <a:lnTo>
                  <a:pt x="0" y="18337"/>
                </a:lnTo>
                <a:cubicBezTo>
                  <a:pt x="0" y="18495"/>
                  <a:pt x="159" y="18622"/>
                  <a:pt x="317" y="18622"/>
                </a:cubicBezTo>
                <a:cubicBezTo>
                  <a:pt x="475" y="18622"/>
                  <a:pt x="602" y="18495"/>
                  <a:pt x="602" y="18337"/>
                </a:cubicBezTo>
                <a:lnTo>
                  <a:pt x="602" y="18273"/>
                </a:lnTo>
                <a:cubicBezTo>
                  <a:pt x="602" y="18115"/>
                  <a:pt x="475" y="17988"/>
                  <a:pt x="317" y="17988"/>
                </a:cubicBezTo>
                <a:close/>
                <a:moveTo>
                  <a:pt x="317" y="19635"/>
                </a:moveTo>
                <a:cubicBezTo>
                  <a:pt x="159" y="19635"/>
                  <a:pt x="0" y="19762"/>
                  <a:pt x="0" y="19920"/>
                </a:cubicBezTo>
                <a:lnTo>
                  <a:pt x="0" y="19952"/>
                </a:lnTo>
                <a:cubicBezTo>
                  <a:pt x="0" y="20110"/>
                  <a:pt x="159" y="20268"/>
                  <a:pt x="317" y="20268"/>
                </a:cubicBezTo>
                <a:cubicBezTo>
                  <a:pt x="475" y="20268"/>
                  <a:pt x="602" y="20110"/>
                  <a:pt x="602" y="19952"/>
                </a:cubicBezTo>
                <a:lnTo>
                  <a:pt x="602" y="19920"/>
                </a:lnTo>
                <a:cubicBezTo>
                  <a:pt x="602" y="19762"/>
                  <a:pt x="475" y="19635"/>
                  <a:pt x="317" y="19635"/>
                </a:cubicBezTo>
                <a:close/>
                <a:moveTo>
                  <a:pt x="317" y="21250"/>
                </a:moveTo>
                <a:cubicBezTo>
                  <a:pt x="159" y="21250"/>
                  <a:pt x="0" y="21377"/>
                  <a:pt x="0" y="21567"/>
                </a:cubicBezTo>
                <a:lnTo>
                  <a:pt x="0" y="21598"/>
                </a:lnTo>
                <a:cubicBezTo>
                  <a:pt x="0" y="21757"/>
                  <a:pt x="159" y="21883"/>
                  <a:pt x="317" y="21883"/>
                </a:cubicBezTo>
                <a:cubicBezTo>
                  <a:pt x="475" y="21883"/>
                  <a:pt x="602" y="21757"/>
                  <a:pt x="602" y="21598"/>
                </a:cubicBezTo>
                <a:lnTo>
                  <a:pt x="602" y="21567"/>
                </a:lnTo>
                <a:cubicBezTo>
                  <a:pt x="602" y="21377"/>
                  <a:pt x="475" y="21250"/>
                  <a:pt x="317" y="21250"/>
                </a:cubicBezTo>
                <a:close/>
                <a:moveTo>
                  <a:pt x="317" y="22897"/>
                </a:moveTo>
                <a:cubicBezTo>
                  <a:pt x="159" y="22897"/>
                  <a:pt x="0" y="23024"/>
                  <a:pt x="0" y="23182"/>
                </a:cubicBezTo>
                <a:lnTo>
                  <a:pt x="0" y="23214"/>
                </a:lnTo>
                <a:cubicBezTo>
                  <a:pt x="0" y="23372"/>
                  <a:pt x="159" y="23530"/>
                  <a:pt x="317" y="23530"/>
                </a:cubicBezTo>
                <a:cubicBezTo>
                  <a:pt x="475" y="23530"/>
                  <a:pt x="602" y="23404"/>
                  <a:pt x="602" y="23214"/>
                </a:cubicBezTo>
                <a:lnTo>
                  <a:pt x="602" y="23182"/>
                </a:lnTo>
                <a:cubicBezTo>
                  <a:pt x="602" y="23024"/>
                  <a:pt x="475" y="22897"/>
                  <a:pt x="317" y="22897"/>
                </a:cubicBezTo>
                <a:close/>
                <a:moveTo>
                  <a:pt x="317" y="24512"/>
                </a:moveTo>
                <a:cubicBezTo>
                  <a:pt x="159" y="24512"/>
                  <a:pt x="0" y="24670"/>
                  <a:pt x="0" y="24829"/>
                </a:cubicBezTo>
                <a:lnTo>
                  <a:pt x="0" y="24860"/>
                </a:lnTo>
                <a:cubicBezTo>
                  <a:pt x="0" y="25019"/>
                  <a:pt x="159" y="25145"/>
                  <a:pt x="317" y="25145"/>
                </a:cubicBezTo>
                <a:cubicBezTo>
                  <a:pt x="475" y="25145"/>
                  <a:pt x="602" y="25019"/>
                  <a:pt x="602" y="24860"/>
                </a:cubicBezTo>
                <a:lnTo>
                  <a:pt x="602" y="24829"/>
                </a:lnTo>
                <a:cubicBezTo>
                  <a:pt x="602" y="24670"/>
                  <a:pt x="475" y="24512"/>
                  <a:pt x="317" y="24512"/>
                </a:cubicBezTo>
                <a:close/>
                <a:moveTo>
                  <a:pt x="317" y="26159"/>
                </a:moveTo>
                <a:cubicBezTo>
                  <a:pt x="159" y="26159"/>
                  <a:pt x="0" y="26285"/>
                  <a:pt x="0" y="26444"/>
                </a:cubicBezTo>
                <a:lnTo>
                  <a:pt x="0" y="26507"/>
                </a:lnTo>
                <a:cubicBezTo>
                  <a:pt x="0" y="26665"/>
                  <a:pt x="159" y="26792"/>
                  <a:pt x="317" y="26792"/>
                </a:cubicBezTo>
                <a:cubicBezTo>
                  <a:pt x="475" y="26792"/>
                  <a:pt x="602" y="26665"/>
                  <a:pt x="602" y="26507"/>
                </a:cubicBezTo>
                <a:lnTo>
                  <a:pt x="602" y="26444"/>
                </a:lnTo>
                <a:cubicBezTo>
                  <a:pt x="602" y="26285"/>
                  <a:pt x="475" y="26159"/>
                  <a:pt x="317" y="26159"/>
                </a:cubicBezTo>
                <a:close/>
                <a:moveTo>
                  <a:pt x="317" y="27774"/>
                </a:moveTo>
                <a:cubicBezTo>
                  <a:pt x="159" y="27774"/>
                  <a:pt x="0" y="27932"/>
                  <a:pt x="0" y="28091"/>
                </a:cubicBezTo>
                <a:lnTo>
                  <a:pt x="0" y="28122"/>
                </a:lnTo>
                <a:cubicBezTo>
                  <a:pt x="0" y="28281"/>
                  <a:pt x="159" y="28407"/>
                  <a:pt x="317" y="28407"/>
                </a:cubicBezTo>
                <a:cubicBezTo>
                  <a:pt x="475" y="28407"/>
                  <a:pt x="602" y="28281"/>
                  <a:pt x="602" y="28122"/>
                </a:cubicBezTo>
                <a:lnTo>
                  <a:pt x="602" y="28091"/>
                </a:lnTo>
                <a:cubicBezTo>
                  <a:pt x="602" y="27932"/>
                  <a:pt x="475" y="27774"/>
                  <a:pt x="317" y="27774"/>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3"/>
          <p:cNvSpPr/>
          <p:nvPr/>
        </p:nvSpPr>
        <p:spPr>
          <a:xfrm>
            <a:off x="6018864" y="2572755"/>
            <a:ext cx="15050" cy="710200"/>
          </a:xfrm>
          <a:custGeom>
            <a:avLst/>
            <a:gdLst/>
            <a:ahLst/>
            <a:cxnLst/>
            <a:rect l="l" t="t" r="r" b="b"/>
            <a:pathLst>
              <a:path w="602" h="28408" extrusionOk="0">
                <a:moveTo>
                  <a:pt x="285" y="0"/>
                </a:moveTo>
                <a:cubicBezTo>
                  <a:pt x="127" y="0"/>
                  <a:pt x="0" y="159"/>
                  <a:pt x="0" y="317"/>
                </a:cubicBezTo>
                <a:lnTo>
                  <a:pt x="0" y="349"/>
                </a:lnTo>
                <a:cubicBezTo>
                  <a:pt x="0" y="507"/>
                  <a:pt x="127" y="634"/>
                  <a:pt x="285" y="634"/>
                </a:cubicBezTo>
                <a:cubicBezTo>
                  <a:pt x="475" y="634"/>
                  <a:pt x="602" y="507"/>
                  <a:pt x="602" y="349"/>
                </a:cubicBezTo>
                <a:lnTo>
                  <a:pt x="602" y="317"/>
                </a:lnTo>
                <a:cubicBezTo>
                  <a:pt x="602" y="159"/>
                  <a:pt x="444" y="0"/>
                  <a:pt x="285" y="0"/>
                </a:cubicBezTo>
                <a:close/>
                <a:moveTo>
                  <a:pt x="285" y="1647"/>
                </a:moveTo>
                <a:cubicBezTo>
                  <a:pt x="127" y="1647"/>
                  <a:pt x="0" y="1774"/>
                  <a:pt x="0" y="1932"/>
                </a:cubicBezTo>
                <a:lnTo>
                  <a:pt x="0" y="1995"/>
                </a:lnTo>
                <a:cubicBezTo>
                  <a:pt x="0" y="2154"/>
                  <a:pt x="127" y="2280"/>
                  <a:pt x="285" y="2280"/>
                </a:cubicBezTo>
                <a:cubicBezTo>
                  <a:pt x="475" y="2280"/>
                  <a:pt x="602" y="2154"/>
                  <a:pt x="602" y="1995"/>
                </a:cubicBezTo>
                <a:lnTo>
                  <a:pt x="602" y="1932"/>
                </a:lnTo>
                <a:cubicBezTo>
                  <a:pt x="602" y="1774"/>
                  <a:pt x="444" y="1647"/>
                  <a:pt x="285" y="1647"/>
                </a:cubicBezTo>
                <a:close/>
                <a:moveTo>
                  <a:pt x="285" y="3294"/>
                </a:moveTo>
                <a:cubicBezTo>
                  <a:pt x="127" y="3294"/>
                  <a:pt x="0" y="3421"/>
                  <a:pt x="0" y="3579"/>
                </a:cubicBezTo>
                <a:lnTo>
                  <a:pt x="0" y="3611"/>
                </a:lnTo>
                <a:cubicBezTo>
                  <a:pt x="0" y="3769"/>
                  <a:pt x="127" y="3927"/>
                  <a:pt x="285" y="3927"/>
                </a:cubicBezTo>
                <a:cubicBezTo>
                  <a:pt x="475" y="3927"/>
                  <a:pt x="602" y="3769"/>
                  <a:pt x="602" y="3611"/>
                </a:cubicBezTo>
                <a:lnTo>
                  <a:pt x="602" y="3579"/>
                </a:lnTo>
                <a:cubicBezTo>
                  <a:pt x="602" y="3421"/>
                  <a:pt x="444" y="3294"/>
                  <a:pt x="285" y="3294"/>
                </a:cubicBezTo>
                <a:close/>
                <a:moveTo>
                  <a:pt x="285" y="4909"/>
                </a:moveTo>
                <a:cubicBezTo>
                  <a:pt x="127" y="4909"/>
                  <a:pt x="0" y="5036"/>
                  <a:pt x="0" y="5226"/>
                </a:cubicBezTo>
                <a:lnTo>
                  <a:pt x="0" y="5257"/>
                </a:lnTo>
                <a:cubicBezTo>
                  <a:pt x="0" y="5416"/>
                  <a:pt x="127" y="5542"/>
                  <a:pt x="285" y="5542"/>
                </a:cubicBezTo>
                <a:cubicBezTo>
                  <a:pt x="475" y="5542"/>
                  <a:pt x="602" y="5416"/>
                  <a:pt x="602" y="5257"/>
                </a:cubicBezTo>
                <a:lnTo>
                  <a:pt x="602" y="5226"/>
                </a:lnTo>
                <a:cubicBezTo>
                  <a:pt x="602" y="5036"/>
                  <a:pt x="444" y="4909"/>
                  <a:pt x="285" y="4909"/>
                </a:cubicBezTo>
                <a:close/>
                <a:moveTo>
                  <a:pt x="285" y="6556"/>
                </a:moveTo>
                <a:cubicBezTo>
                  <a:pt x="127" y="6556"/>
                  <a:pt x="0" y="6682"/>
                  <a:pt x="0" y="6841"/>
                </a:cubicBezTo>
                <a:lnTo>
                  <a:pt x="0" y="6872"/>
                </a:lnTo>
                <a:cubicBezTo>
                  <a:pt x="0" y="7062"/>
                  <a:pt x="127" y="7189"/>
                  <a:pt x="285" y="7189"/>
                </a:cubicBezTo>
                <a:cubicBezTo>
                  <a:pt x="475" y="7189"/>
                  <a:pt x="602" y="7062"/>
                  <a:pt x="602" y="6872"/>
                </a:cubicBezTo>
                <a:lnTo>
                  <a:pt x="602" y="6841"/>
                </a:lnTo>
                <a:cubicBezTo>
                  <a:pt x="602" y="6682"/>
                  <a:pt x="444" y="6556"/>
                  <a:pt x="285" y="6556"/>
                </a:cubicBezTo>
                <a:close/>
                <a:moveTo>
                  <a:pt x="285" y="8171"/>
                </a:moveTo>
                <a:cubicBezTo>
                  <a:pt x="127" y="8171"/>
                  <a:pt x="0" y="8329"/>
                  <a:pt x="0" y="8488"/>
                </a:cubicBezTo>
                <a:lnTo>
                  <a:pt x="0" y="8519"/>
                </a:lnTo>
                <a:cubicBezTo>
                  <a:pt x="0" y="8678"/>
                  <a:pt x="127" y="8804"/>
                  <a:pt x="285" y="8804"/>
                </a:cubicBezTo>
                <a:cubicBezTo>
                  <a:pt x="475" y="8804"/>
                  <a:pt x="602" y="8678"/>
                  <a:pt x="602" y="8519"/>
                </a:cubicBezTo>
                <a:lnTo>
                  <a:pt x="602" y="8488"/>
                </a:lnTo>
                <a:cubicBezTo>
                  <a:pt x="602" y="8329"/>
                  <a:pt x="444" y="8171"/>
                  <a:pt x="285" y="8171"/>
                </a:cubicBezTo>
                <a:close/>
                <a:moveTo>
                  <a:pt x="285" y="9818"/>
                </a:moveTo>
                <a:cubicBezTo>
                  <a:pt x="127" y="9818"/>
                  <a:pt x="0" y="9944"/>
                  <a:pt x="0" y="10103"/>
                </a:cubicBezTo>
                <a:lnTo>
                  <a:pt x="0" y="10166"/>
                </a:lnTo>
                <a:cubicBezTo>
                  <a:pt x="0" y="10324"/>
                  <a:pt x="127" y="10451"/>
                  <a:pt x="285" y="10451"/>
                </a:cubicBezTo>
                <a:cubicBezTo>
                  <a:pt x="475" y="10451"/>
                  <a:pt x="602" y="10324"/>
                  <a:pt x="602" y="10166"/>
                </a:cubicBezTo>
                <a:lnTo>
                  <a:pt x="602" y="10103"/>
                </a:lnTo>
                <a:cubicBezTo>
                  <a:pt x="602" y="9944"/>
                  <a:pt x="444" y="9818"/>
                  <a:pt x="285" y="9818"/>
                </a:cubicBezTo>
                <a:close/>
                <a:moveTo>
                  <a:pt x="285" y="11464"/>
                </a:moveTo>
                <a:cubicBezTo>
                  <a:pt x="127" y="11464"/>
                  <a:pt x="0" y="11591"/>
                  <a:pt x="0" y="11749"/>
                </a:cubicBezTo>
                <a:lnTo>
                  <a:pt x="0" y="11781"/>
                </a:lnTo>
                <a:cubicBezTo>
                  <a:pt x="0" y="11939"/>
                  <a:pt x="127" y="12098"/>
                  <a:pt x="285" y="12098"/>
                </a:cubicBezTo>
                <a:cubicBezTo>
                  <a:pt x="475" y="12098"/>
                  <a:pt x="602" y="11939"/>
                  <a:pt x="602" y="11781"/>
                </a:cubicBezTo>
                <a:lnTo>
                  <a:pt x="602" y="11749"/>
                </a:lnTo>
                <a:cubicBezTo>
                  <a:pt x="602" y="11591"/>
                  <a:pt x="444" y="11464"/>
                  <a:pt x="285" y="11464"/>
                </a:cubicBezTo>
                <a:close/>
                <a:moveTo>
                  <a:pt x="285" y="13080"/>
                </a:moveTo>
                <a:cubicBezTo>
                  <a:pt x="127" y="13080"/>
                  <a:pt x="0" y="13206"/>
                  <a:pt x="0" y="13396"/>
                </a:cubicBezTo>
                <a:lnTo>
                  <a:pt x="0" y="13428"/>
                </a:lnTo>
                <a:cubicBezTo>
                  <a:pt x="0" y="13586"/>
                  <a:pt x="127" y="13713"/>
                  <a:pt x="285" y="13713"/>
                </a:cubicBezTo>
                <a:cubicBezTo>
                  <a:pt x="475" y="13713"/>
                  <a:pt x="602" y="13586"/>
                  <a:pt x="602" y="13428"/>
                </a:cubicBezTo>
                <a:lnTo>
                  <a:pt x="602" y="13396"/>
                </a:lnTo>
                <a:cubicBezTo>
                  <a:pt x="602" y="13206"/>
                  <a:pt x="444" y="13080"/>
                  <a:pt x="285" y="13080"/>
                </a:cubicBezTo>
                <a:close/>
                <a:moveTo>
                  <a:pt x="285" y="14726"/>
                </a:moveTo>
                <a:cubicBezTo>
                  <a:pt x="127" y="14726"/>
                  <a:pt x="0" y="14853"/>
                  <a:pt x="0" y="15011"/>
                </a:cubicBezTo>
                <a:lnTo>
                  <a:pt x="0" y="15043"/>
                </a:lnTo>
                <a:cubicBezTo>
                  <a:pt x="0" y="15233"/>
                  <a:pt x="127" y="15360"/>
                  <a:pt x="285" y="15360"/>
                </a:cubicBezTo>
                <a:cubicBezTo>
                  <a:pt x="475" y="15360"/>
                  <a:pt x="602" y="15233"/>
                  <a:pt x="602" y="15043"/>
                </a:cubicBezTo>
                <a:lnTo>
                  <a:pt x="602" y="15011"/>
                </a:lnTo>
                <a:cubicBezTo>
                  <a:pt x="602" y="14853"/>
                  <a:pt x="444" y="14726"/>
                  <a:pt x="285" y="14726"/>
                </a:cubicBezTo>
                <a:close/>
                <a:moveTo>
                  <a:pt x="285" y="16341"/>
                </a:moveTo>
                <a:cubicBezTo>
                  <a:pt x="127" y="16341"/>
                  <a:pt x="0" y="16500"/>
                  <a:pt x="0" y="16658"/>
                </a:cubicBezTo>
                <a:lnTo>
                  <a:pt x="0" y="16690"/>
                </a:lnTo>
                <a:cubicBezTo>
                  <a:pt x="0" y="16848"/>
                  <a:pt x="127" y="16975"/>
                  <a:pt x="285" y="16975"/>
                </a:cubicBezTo>
                <a:cubicBezTo>
                  <a:pt x="475" y="16975"/>
                  <a:pt x="602" y="16848"/>
                  <a:pt x="602" y="16690"/>
                </a:cubicBezTo>
                <a:lnTo>
                  <a:pt x="602" y="16658"/>
                </a:lnTo>
                <a:cubicBezTo>
                  <a:pt x="602" y="16500"/>
                  <a:pt x="444" y="16341"/>
                  <a:pt x="285" y="16341"/>
                </a:cubicBezTo>
                <a:close/>
                <a:moveTo>
                  <a:pt x="285" y="17988"/>
                </a:moveTo>
                <a:cubicBezTo>
                  <a:pt x="127" y="17988"/>
                  <a:pt x="0" y="18115"/>
                  <a:pt x="0" y="18273"/>
                </a:cubicBezTo>
                <a:lnTo>
                  <a:pt x="0" y="18337"/>
                </a:lnTo>
                <a:cubicBezTo>
                  <a:pt x="0" y="18495"/>
                  <a:pt x="127" y="18622"/>
                  <a:pt x="285" y="18622"/>
                </a:cubicBezTo>
                <a:cubicBezTo>
                  <a:pt x="475" y="18622"/>
                  <a:pt x="602" y="18495"/>
                  <a:pt x="602" y="18337"/>
                </a:cubicBezTo>
                <a:lnTo>
                  <a:pt x="602" y="18273"/>
                </a:lnTo>
                <a:cubicBezTo>
                  <a:pt x="602" y="18115"/>
                  <a:pt x="444" y="17988"/>
                  <a:pt x="285" y="17988"/>
                </a:cubicBezTo>
                <a:close/>
                <a:moveTo>
                  <a:pt x="285" y="19635"/>
                </a:moveTo>
                <a:cubicBezTo>
                  <a:pt x="127" y="19635"/>
                  <a:pt x="0" y="19762"/>
                  <a:pt x="0" y="19920"/>
                </a:cubicBezTo>
                <a:lnTo>
                  <a:pt x="0" y="19952"/>
                </a:lnTo>
                <a:cubicBezTo>
                  <a:pt x="0" y="20110"/>
                  <a:pt x="127" y="20268"/>
                  <a:pt x="285" y="20268"/>
                </a:cubicBezTo>
                <a:cubicBezTo>
                  <a:pt x="475" y="20268"/>
                  <a:pt x="602" y="20110"/>
                  <a:pt x="602" y="19952"/>
                </a:cubicBezTo>
                <a:lnTo>
                  <a:pt x="602" y="19920"/>
                </a:lnTo>
                <a:cubicBezTo>
                  <a:pt x="602" y="19762"/>
                  <a:pt x="444" y="19635"/>
                  <a:pt x="285" y="19635"/>
                </a:cubicBezTo>
                <a:close/>
                <a:moveTo>
                  <a:pt x="285" y="21250"/>
                </a:moveTo>
                <a:cubicBezTo>
                  <a:pt x="127" y="21250"/>
                  <a:pt x="0" y="21377"/>
                  <a:pt x="0" y="21567"/>
                </a:cubicBezTo>
                <a:lnTo>
                  <a:pt x="0" y="21598"/>
                </a:lnTo>
                <a:cubicBezTo>
                  <a:pt x="0" y="21757"/>
                  <a:pt x="127" y="21883"/>
                  <a:pt x="285" y="21883"/>
                </a:cubicBezTo>
                <a:cubicBezTo>
                  <a:pt x="475" y="21883"/>
                  <a:pt x="602" y="21757"/>
                  <a:pt x="602" y="21598"/>
                </a:cubicBezTo>
                <a:lnTo>
                  <a:pt x="602" y="21567"/>
                </a:lnTo>
                <a:cubicBezTo>
                  <a:pt x="602" y="21377"/>
                  <a:pt x="444" y="21250"/>
                  <a:pt x="285" y="21250"/>
                </a:cubicBezTo>
                <a:close/>
                <a:moveTo>
                  <a:pt x="285" y="22897"/>
                </a:moveTo>
                <a:cubicBezTo>
                  <a:pt x="127" y="22897"/>
                  <a:pt x="0" y="23024"/>
                  <a:pt x="0" y="23182"/>
                </a:cubicBezTo>
                <a:lnTo>
                  <a:pt x="0" y="23214"/>
                </a:lnTo>
                <a:cubicBezTo>
                  <a:pt x="0" y="23372"/>
                  <a:pt x="127" y="23530"/>
                  <a:pt x="285" y="23530"/>
                </a:cubicBezTo>
                <a:cubicBezTo>
                  <a:pt x="475" y="23530"/>
                  <a:pt x="602" y="23404"/>
                  <a:pt x="602" y="23214"/>
                </a:cubicBezTo>
                <a:lnTo>
                  <a:pt x="602" y="23182"/>
                </a:lnTo>
                <a:cubicBezTo>
                  <a:pt x="602" y="23024"/>
                  <a:pt x="444" y="22897"/>
                  <a:pt x="285" y="22897"/>
                </a:cubicBezTo>
                <a:close/>
                <a:moveTo>
                  <a:pt x="285" y="24512"/>
                </a:moveTo>
                <a:cubicBezTo>
                  <a:pt x="127" y="24512"/>
                  <a:pt x="0" y="24670"/>
                  <a:pt x="0" y="24829"/>
                </a:cubicBezTo>
                <a:lnTo>
                  <a:pt x="0" y="24860"/>
                </a:lnTo>
                <a:cubicBezTo>
                  <a:pt x="0" y="25019"/>
                  <a:pt x="127" y="25145"/>
                  <a:pt x="285" y="25145"/>
                </a:cubicBezTo>
                <a:cubicBezTo>
                  <a:pt x="475" y="25145"/>
                  <a:pt x="602" y="25019"/>
                  <a:pt x="602" y="24860"/>
                </a:cubicBezTo>
                <a:lnTo>
                  <a:pt x="602" y="24829"/>
                </a:lnTo>
                <a:cubicBezTo>
                  <a:pt x="602" y="24670"/>
                  <a:pt x="444" y="24512"/>
                  <a:pt x="285" y="24512"/>
                </a:cubicBezTo>
                <a:close/>
                <a:moveTo>
                  <a:pt x="285" y="26159"/>
                </a:moveTo>
                <a:cubicBezTo>
                  <a:pt x="127" y="26159"/>
                  <a:pt x="0" y="26285"/>
                  <a:pt x="0" y="26444"/>
                </a:cubicBezTo>
                <a:lnTo>
                  <a:pt x="0" y="26507"/>
                </a:lnTo>
                <a:cubicBezTo>
                  <a:pt x="0" y="26665"/>
                  <a:pt x="127" y="26792"/>
                  <a:pt x="285" y="26792"/>
                </a:cubicBezTo>
                <a:cubicBezTo>
                  <a:pt x="475" y="26792"/>
                  <a:pt x="602" y="26665"/>
                  <a:pt x="602" y="26507"/>
                </a:cubicBezTo>
                <a:lnTo>
                  <a:pt x="602" y="26444"/>
                </a:lnTo>
                <a:cubicBezTo>
                  <a:pt x="602" y="26285"/>
                  <a:pt x="444" y="26159"/>
                  <a:pt x="285" y="26159"/>
                </a:cubicBezTo>
                <a:close/>
                <a:moveTo>
                  <a:pt x="285" y="27774"/>
                </a:moveTo>
                <a:cubicBezTo>
                  <a:pt x="127" y="27774"/>
                  <a:pt x="0" y="27932"/>
                  <a:pt x="0" y="28091"/>
                </a:cubicBezTo>
                <a:lnTo>
                  <a:pt x="0" y="28122"/>
                </a:lnTo>
                <a:cubicBezTo>
                  <a:pt x="0" y="28281"/>
                  <a:pt x="127" y="28407"/>
                  <a:pt x="285" y="28407"/>
                </a:cubicBezTo>
                <a:cubicBezTo>
                  <a:pt x="475" y="28407"/>
                  <a:pt x="602" y="28281"/>
                  <a:pt x="602" y="28122"/>
                </a:cubicBezTo>
                <a:lnTo>
                  <a:pt x="602" y="28091"/>
                </a:lnTo>
                <a:cubicBezTo>
                  <a:pt x="602" y="27932"/>
                  <a:pt x="444" y="27774"/>
                  <a:pt x="285" y="27774"/>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3"/>
          <p:cNvSpPr/>
          <p:nvPr/>
        </p:nvSpPr>
        <p:spPr>
          <a:xfrm>
            <a:off x="4564850" y="2470169"/>
            <a:ext cx="14275" cy="710200"/>
          </a:xfrm>
          <a:custGeom>
            <a:avLst/>
            <a:gdLst/>
            <a:ahLst/>
            <a:cxnLst/>
            <a:rect l="l" t="t" r="r" b="b"/>
            <a:pathLst>
              <a:path w="571" h="28408" extrusionOk="0">
                <a:moveTo>
                  <a:pt x="286" y="0"/>
                </a:moveTo>
                <a:cubicBezTo>
                  <a:pt x="127" y="0"/>
                  <a:pt x="1" y="159"/>
                  <a:pt x="1" y="317"/>
                </a:cubicBezTo>
                <a:lnTo>
                  <a:pt x="1" y="349"/>
                </a:lnTo>
                <a:cubicBezTo>
                  <a:pt x="1" y="507"/>
                  <a:pt x="127" y="634"/>
                  <a:pt x="286" y="634"/>
                </a:cubicBezTo>
                <a:cubicBezTo>
                  <a:pt x="444" y="634"/>
                  <a:pt x="571" y="507"/>
                  <a:pt x="571" y="349"/>
                </a:cubicBezTo>
                <a:lnTo>
                  <a:pt x="571" y="317"/>
                </a:lnTo>
                <a:cubicBezTo>
                  <a:pt x="571" y="159"/>
                  <a:pt x="444" y="0"/>
                  <a:pt x="286" y="0"/>
                </a:cubicBezTo>
                <a:close/>
                <a:moveTo>
                  <a:pt x="286" y="1647"/>
                </a:moveTo>
                <a:cubicBezTo>
                  <a:pt x="127" y="1647"/>
                  <a:pt x="1" y="1774"/>
                  <a:pt x="1" y="1932"/>
                </a:cubicBezTo>
                <a:lnTo>
                  <a:pt x="1" y="1995"/>
                </a:lnTo>
                <a:cubicBezTo>
                  <a:pt x="1" y="2154"/>
                  <a:pt x="127" y="2280"/>
                  <a:pt x="286" y="2280"/>
                </a:cubicBezTo>
                <a:cubicBezTo>
                  <a:pt x="444" y="2280"/>
                  <a:pt x="571" y="2154"/>
                  <a:pt x="571" y="1995"/>
                </a:cubicBezTo>
                <a:lnTo>
                  <a:pt x="571" y="1932"/>
                </a:lnTo>
                <a:cubicBezTo>
                  <a:pt x="571" y="1774"/>
                  <a:pt x="444" y="1647"/>
                  <a:pt x="286" y="1647"/>
                </a:cubicBezTo>
                <a:close/>
                <a:moveTo>
                  <a:pt x="286" y="3294"/>
                </a:moveTo>
                <a:cubicBezTo>
                  <a:pt x="127" y="3294"/>
                  <a:pt x="1" y="3421"/>
                  <a:pt x="1" y="3579"/>
                </a:cubicBezTo>
                <a:lnTo>
                  <a:pt x="1" y="3611"/>
                </a:lnTo>
                <a:cubicBezTo>
                  <a:pt x="1" y="3769"/>
                  <a:pt x="127" y="3927"/>
                  <a:pt x="286" y="3927"/>
                </a:cubicBezTo>
                <a:cubicBezTo>
                  <a:pt x="444" y="3927"/>
                  <a:pt x="571" y="3769"/>
                  <a:pt x="571" y="3611"/>
                </a:cubicBezTo>
                <a:lnTo>
                  <a:pt x="571" y="3579"/>
                </a:lnTo>
                <a:cubicBezTo>
                  <a:pt x="571" y="3421"/>
                  <a:pt x="444" y="3294"/>
                  <a:pt x="286" y="3294"/>
                </a:cubicBezTo>
                <a:close/>
                <a:moveTo>
                  <a:pt x="286" y="4909"/>
                </a:moveTo>
                <a:cubicBezTo>
                  <a:pt x="127" y="4909"/>
                  <a:pt x="1" y="5036"/>
                  <a:pt x="1" y="5226"/>
                </a:cubicBezTo>
                <a:lnTo>
                  <a:pt x="1" y="5257"/>
                </a:lnTo>
                <a:cubicBezTo>
                  <a:pt x="1" y="5416"/>
                  <a:pt x="127" y="5542"/>
                  <a:pt x="286" y="5542"/>
                </a:cubicBezTo>
                <a:cubicBezTo>
                  <a:pt x="444" y="5542"/>
                  <a:pt x="571" y="5416"/>
                  <a:pt x="571" y="5257"/>
                </a:cubicBezTo>
                <a:lnTo>
                  <a:pt x="571" y="5226"/>
                </a:lnTo>
                <a:cubicBezTo>
                  <a:pt x="571" y="5036"/>
                  <a:pt x="444" y="4909"/>
                  <a:pt x="286" y="4909"/>
                </a:cubicBezTo>
                <a:close/>
                <a:moveTo>
                  <a:pt x="286" y="6556"/>
                </a:moveTo>
                <a:cubicBezTo>
                  <a:pt x="127" y="6556"/>
                  <a:pt x="1" y="6682"/>
                  <a:pt x="1" y="6841"/>
                </a:cubicBezTo>
                <a:lnTo>
                  <a:pt x="1" y="6872"/>
                </a:lnTo>
                <a:cubicBezTo>
                  <a:pt x="1" y="7062"/>
                  <a:pt x="127" y="7189"/>
                  <a:pt x="286" y="7189"/>
                </a:cubicBezTo>
                <a:cubicBezTo>
                  <a:pt x="444" y="7189"/>
                  <a:pt x="571" y="7062"/>
                  <a:pt x="571" y="6872"/>
                </a:cubicBezTo>
                <a:lnTo>
                  <a:pt x="571" y="6841"/>
                </a:lnTo>
                <a:cubicBezTo>
                  <a:pt x="571" y="6682"/>
                  <a:pt x="444" y="6556"/>
                  <a:pt x="286" y="6556"/>
                </a:cubicBezTo>
                <a:close/>
                <a:moveTo>
                  <a:pt x="286" y="8171"/>
                </a:moveTo>
                <a:cubicBezTo>
                  <a:pt x="127" y="8171"/>
                  <a:pt x="1" y="8329"/>
                  <a:pt x="1" y="8488"/>
                </a:cubicBezTo>
                <a:lnTo>
                  <a:pt x="1" y="8519"/>
                </a:lnTo>
                <a:cubicBezTo>
                  <a:pt x="1" y="8678"/>
                  <a:pt x="127" y="8804"/>
                  <a:pt x="286" y="8804"/>
                </a:cubicBezTo>
                <a:cubicBezTo>
                  <a:pt x="444" y="8804"/>
                  <a:pt x="571" y="8678"/>
                  <a:pt x="571" y="8519"/>
                </a:cubicBezTo>
                <a:lnTo>
                  <a:pt x="571" y="8488"/>
                </a:lnTo>
                <a:cubicBezTo>
                  <a:pt x="571" y="8329"/>
                  <a:pt x="444" y="8171"/>
                  <a:pt x="286" y="8171"/>
                </a:cubicBezTo>
                <a:close/>
                <a:moveTo>
                  <a:pt x="286" y="9818"/>
                </a:moveTo>
                <a:cubicBezTo>
                  <a:pt x="127" y="9818"/>
                  <a:pt x="1" y="9944"/>
                  <a:pt x="1" y="10103"/>
                </a:cubicBezTo>
                <a:lnTo>
                  <a:pt x="1" y="10166"/>
                </a:lnTo>
                <a:cubicBezTo>
                  <a:pt x="1" y="10324"/>
                  <a:pt x="127" y="10451"/>
                  <a:pt x="286" y="10451"/>
                </a:cubicBezTo>
                <a:cubicBezTo>
                  <a:pt x="444" y="10451"/>
                  <a:pt x="571" y="10324"/>
                  <a:pt x="571" y="10166"/>
                </a:cubicBezTo>
                <a:lnTo>
                  <a:pt x="571" y="10103"/>
                </a:lnTo>
                <a:cubicBezTo>
                  <a:pt x="571" y="9944"/>
                  <a:pt x="444" y="9818"/>
                  <a:pt x="286" y="9818"/>
                </a:cubicBezTo>
                <a:close/>
                <a:moveTo>
                  <a:pt x="286" y="11464"/>
                </a:moveTo>
                <a:cubicBezTo>
                  <a:pt x="127" y="11464"/>
                  <a:pt x="1" y="11591"/>
                  <a:pt x="1" y="11749"/>
                </a:cubicBezTo>
                <a:lnTo>
                  <a:pt x="1" y="11781"/>
                </a:lnTo>
                <a:cubicBezTo>
                  <a:pt x="1" y="11939"/>
                  <a:pt x="127" y="12098"/>
                  <a:pt x="286" y="12098"/>
                </a:cubicBezTo>
                <a:cubicBezTo>
                  <a:pt x="444" y="12098"/>
                  <a:pt x="571" y="11939"/>
                  <a:pt x="571" y="11781"/>
                </a:cubicBezTo>
                <a:lnTo>
                  <a:pt x="571" y="11749"/>
                </a:lnTo>
                <a:cubicBezTo>
                  <a:pt x="571" y="11591"/>
                  <a:pt x="444" y="11464"/>
                  <a:pt x="286" y="11464"/>
                </a:cubicBezTo>
                <a:close/>
                <a:moveTo>
                  <a:pt x="286" y="13080"/>
                </a:moveTo>
                <a:cubicBezTo>
                  <a:pt x="127" y="13080"/>
                  <a:pt x="1" y="13206"/>
                  <a:pt x="1" y="13396"/>
                </a:cubicBezTo>
                <a:lnTo>
                  <a:pt x="1" y="13428"/>
                </a:lnTo>
                <a:cubicBezTo>
                  <a:pt x="1" y="13586"/>
                  <a:pt x="127" y="13713"/>
                  <a:pt x="286" y="13713"/>
                </a:cubicBezTo>
                <a:cubicBezTo>
                  <a:pt x="444" y="13713"/>
                  <a:pt x="571" y="13586"/>
                  <a:pt x="571" y="13428"/>
                </a:cubicBezTo>
                <a:lnTo>
                  <a:pt x="571" y="13396"/>
                </a:lnTo>
                <a:cubicBezTo>
                  <a:pt x="571" y="13206"/>
                  <a:pt x="444" y="13080"/>
                  <a:pt x="286" y="13080"/>
                </a:cubicBezTo>
                <a:close/>
                <a:moveTo>
                  <a:pt x="286" y="14726"/>
                </a:moveTo>
                <a:cubicBezTo>
                  <a:pt x="127" y="14726"/>
                  <a:pt x="1" y="14853"/>
                  <a:pt x="1" y="15011"/>
                </a:cubicBezTo>
                <a:lnTo>
                  <a:pt x="1" y="15043"/>
                </a:lnTo>
                <a:cubicBezTo>
                  <a:pt x="1" y="15233"/>
                  <a:pt x="127" y="15360"/>
                  <a:pt x="286" y="15360"/>
                </a:cubicBezTo>
                <a:cubicBezTo>
                  <a:pt x="444" y="15360"/>
                  <a:pt x="571" y="15233"/>
                  <a:pt x="571" y="15043"/>
                </a:cubicBezTo>
                <a:lnTo>
                  <a:pt x="571" y="15011"/>
                </a:lnTo>
                <a:cubicBezTo>
                  <a:pt x="571" y="14853"/>
                  <a:pt x="444" y="14726"/>
                  <a:pt x="286" y="14726"/>
                </a:cubicBezTo>
                <a:close/>
                <a:moveTo>
                  <a:pt x="286" y="16341"/>
                </a:moveTo>
                <a:cubicBezTo>
                  <a:pt x="127" y="16341"/>
                  <a:pt x="1" y="16500"/>
                  <a:pt x="1" y="16658"/>
                </a:cubicBezTo>
                <a:lnTo>
                  <a:pt x="1" y="16690"/>
                </a:lnTo>
                <a:cubicBezTo>
                  <a:pt x="1" y="16848"/>
                  <a:pt x="127" y="16975"/>
                  <a:pt x="286" y="16975"/>
                </a:cubicBezTo>
                <a:cubicBezTo>
                  <a:pt x="444" y="16975"/>
                  <a:pt x="571" y="16848"/>
                  <a:pt x="571" y="16690"/>
                </a:cubicBezTo>
                <a:lnTo>
                  <a:pt x="571" y="16658"/>
                </a:lnTo>
                <a:cubicBezTo>
                  <a:pt x="571" y="16500"/>
                  <a:pt x="444" y="16341"/>
                  <a:pt x="286" y="16341"/>
                </a:cubicBezTo>
                <a:close/>
                <a:moveTo>
                  <a:pt x="286" y="17988"/>
                </a:moveTo>
                <a:cubicBezTo>
                  <a:pt x="127" y="17988"/>
                  <a:pt x="1" y="18115"/>
                  <a:pt x="1" y="18273"/>
                </a:cubicBezTo>
                <a:lnTo>
                  <a:pt x="1" y="18337"/>
                </a:lnTo>
                <a:cubicBezTo>
                  <a:pt x="1" y="18495"/>
                  <a:pt x="127" y="18622"/>
                  <a:pt x="286" y="18622"/>
                </a:cubicBezTo>
                <a:cubicBezTo>
                  <a:pt x="444" y="18622"/>
                  <a:pt x="571" y="18495"/>
                  <a:pt x="571" y="18337"/>
                </a:cubicBezTo>
                <a:lnTo>
                  <a:pt x="571" y="18273"/>
                </a:lnTo>
                <a:cubicBezTo>
                  <a:pt x="571" y="18115"/>
                  <a:pt x="444" y="17988"/>
                  <a:pt x="286" y="17988"/>
                </a:cubicBezTo>
                <a:close/>
                <a:moveTo>
                  <a:pt x="286" y="19635"/>
                </a:moveTo>
                <a:cubicBezTo>
                  <a:pt x="127" y="19635"/>
                  <a:pt x="1" y="19762"/>
                  <a:pt x="1" y="19920"/>
                </a:cubicBezTo>
                <a:lnTo>
                  <a:pt x="1" y="19952"/>
                </a:lnTo>
                <a:cubicBezTo>
                  <a:pt x="1" y="20110"/>
                  <a:pt x="127" y="20268"/>
                  <a:pt x="286" y="20268"/>
                </a:cubicBezTo>
                <a:cubicBezTo>
                  <a:pt x="444" y="20268"/>
                  <a:pt x="571" y="20110"/>
                  <a:pt x="571" y="19952"/>
                </a:cubicBezTo>
                <a:lnTo>
                  <a:pt x="571" y="19920"/>
                </a:lnTo>
                <a:cubicBezTo>
                  <a:pt x="571" y="19762"/>
                  <a:pt x="444" y="19635"/>
                  <a:pt x="286" y="19635"/>
                </a:cubicBezTo>
                <a:close/>
                <a:moveTo>
                  <a:pt x="286" y="21250"/>
                </a:moveTo>
                <a:cubicBezTo>
                  <a:pt x="127" y="21250"/>
                  <a:pt x="1" y="21377"/>
                  <a:pt x="1" y="21567"/>
                </a:cubicBezTo>
                <a:lnTo>
                  <a:pt x="1" y="21598"/>
                </a:lnTo>
                <a:cubicBezTo>
                  <a:pt x="1" y="21757"/>
                  <a:pt x="127" y="21883"/>
                  <a:pt x="286" y="21883"/>
                </a:cubicBezTo>
                <a:cubicBezTo>
                  <a:pt x="444" y="21883"/>
                  <a:pt x="571" y="21757"/>
                  <a:pt x="571" y="21598"/>
                </a:cubicBezTo>
                <a:lnTo>
                  <a:pt x="571" y="21567"/>
                </a:lnTo>
                <a:cubicBezTo>
                  <a:pt x="571" y="21377"/>
                  <a:pt x="444" y="21250"/>
                  <a:pt x="286" y="21250"/>
                </a:cubicBezTo>
                <a:close/>
                <a:moveTo>
                  <a:pt x="286" y="22897"/>
                </a:moveTo>
                <a:cubicBezTo>
                  <a:pt x="127" y="22897"/>
                  <a:pt x="1" y="23024"/>
                  <a:pt x="1" y="23182"/>
                </a:cubicBezTo>
                <a:lnTo>
                  <a:pt x="1" y="23214"/>
                </a:lnTo>
                <a:cubicBezTo>
                  <a:pt x="1" y="23372"/>
                  <a:pt x="127" y="23530"/>
                  <a:pt x="286" y="23530"/>
                </a:cubicBezTo>
                <a:cubicBezTo>
                  <a:pt x="444" y="23530"/>
                  <a:pt x="571" y="23404"/>
                  <a:pt x="571" y="23214"/>
                </a:cubicBezTo>
                <a:lnTo>
                  <a:pt x="571" y="23182"/>
                </a:lnTo>
                <a:cubicBezTo>
                  <a:pt x="571" y="23024"/>
                  <a:pt x="444" y="22897"/>
                  <a:pt x="286" y="22897"/>
                </a:cubicBezTo>
                <a:close/>
                <a:moveTo>
                  <a:pt x="286" y="24512"/>
                </a:moveTo>
                <a:cubicBezTo>
                  <a:pt x="127" y="24512"/>
                  <a:pt x="1" y="24670"/>
                  <a:pt x="1" y="24829"/>
                </a:cubicBezTo>
                <a:lnTo>
                  <a:pt x="1" y="24860"/>
                </a:lnTo>
                <a:cubicBezTo>
                  <a:pt x="1" y="25019"/>
                  <a:pt x="127" y="25145"/>
                  <a:pt x="286" y="25145"/>
                </a:cubicBezTo>
                <a:cubicBezTo>
                  <a:pt x="444" y="25145"/>
                  <a:pt x="571" y="25019"/>
                  <a:pt x="571" y="24860"/>
                </a:cubicBezTo>
                <a:lnTo>
                  <a:pt x="571" y="24829"/>
                </a:lnTo>
                <a:cubicBezTo>
                  <a:pt x="571" y="24670"/>
                  <a:pt x="444" y="24512"/>
                  <a:pt x="286" y="24512"/>
                </a:cubicBezTo>
                <a:close/>
                <a:moveTo>
                  <a:pt x="286" y="26159"/>
                </a:moveTo>
                <a:cubicBezTo>
                  <a:pt x="127" y="26159"/>
                  <a:pt x="1" y="26285"/>
                  <a:pt x="1" y="26444"/>
                </a:cubicBezTo>
                <a:lnTo>
                  <a:pt x="1" y="26507"/>
                </a:lnTo>
                <a:cubicBezTo>
                  <a:pt x="1" y="26665"/>
                  <a:pt x="127" y="26792"/>
                  <a:pt x="286" y="26792"/>
                </a:cubicBezTo>
                <a:cubicBezTo>
                  <a:pt x="444" y="26792"/>
                  <a:pt x="571" y="26665"/>
                  <a:pt x="571" y="26507"/>
                </a:cubicBezTo>
                <a:lnTo>
                  <a:pt x="571" y="26444"/>
                </a:lnTo>
                <a:cubicBezTo>
                  <a:pt x="571" y="26285"/>
                  <a:pt x="444" y="26159"/>
                  <a:pt x="286" y="26159"/>
                </a:cubicBezTo>
                <a:close/>
                <a:moveTo>
                  <a:pt x="286" y="27774"/>
                </a:moveTo>
                <a:cubicBezTo>
                  <a:pt x="127" y="27774"/>
                  <a:pt x="1" y="27932"/>
                  <a:pt x="1" y="28091"/>
                </a:cubicBezTo>
                <a:lnTo>
                  <a:pt x="1" y="28122"/>
                </a:lnTo>
                <a:cubicBezTo>
                  <a:pt x="1" y="28281"/>
                  <a:pt x="127" y="28407"/>
                  <a:pt x="286" y="28407"/>
                </a:cubicBezTo>
                <a:cubicBezTo>
                  <a:pt x="444" y="28407"/>
                  <a:pt x="571" y="28281"/>
                  <a:pt x="571" y="28122"/>
                </a:cubicBezTo>
                <a:lnTo>
                  <a:pt x="571" y="28091"/>
                </a:lnTo>
                <a:cubicBezTo>
                  <a:pt x="571" y="27932"/>
                  <a:pt x="444" y="27774"/>
                  <a:pt x="286" y="27774"/>
                </a:cubicBezTo>
                <a:close/>
              </a:path>
            </a:pathLst>
          </a:custGeom>
          <a:solidFill>
            <a:srgbClr val="E0D8B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3"/>
          <p:cNvSpPr/>
          <p:nvPr/>
        </p:nvSpPr>
        <p:spPr>
          <a:xfrm>
            <a:off x="7466654" y="2470169"/>
            <a:ext cx="15075" cy="710200"/>
          </a:xfrm>
          <a:custGeom>
            <a:avLst/>
            <a:gdLst/>
            <a:ahLst/>
            <a:cxnLst/>
            <a:rect l="l" t="t" r="r" b="b"/>
            <a:pathLst>
              <a:path w="603" h="28408" extrusionOk="0">
                <a:moveTo>
                  <a:pt x="318" y="0"/>
                </a:moveTo>
                <a:cubicBezTo>
                  <a:pt x="159" y="0"/>
                  <a:pt x="1" y="159"/>
                  <a:pt x="1" y="317"/>
                </a:cubicBezTo>
                <a:lnTo>
                  <a:pt x="1" y="349"/>
                </a:lnTo>
                <a:cubicBezTo>
                  <a:pt x="1" y="507"/>
                  <a:pt x="159" y="634"/>
                  <a:pt x="318" y="634"/>
                </a:cubicBezTo>
                <a:cubicBezTo>
                  <a:pt x="476" y="634"/>
                  <a:pt x="603" y="507"/>
                  <a:pt x="603" y="349"/>
                </a:cubicBezTo>
                <a:lnTo>
                  <a:pt x="603" y="317"/>
                </a:lnTo>
                <a:cubicBezTo>
                  <a:pt x="603" y="159"/>
                  <a:pt x="476" y="0"/>
                  <a:pt x="318" y="0"/>
                </a:cubicBezTo>
                <a:close/>
                <a:moveTo>
                  <a:pt x="318" y="1647"/>
                </a:moveTo>
                <a:cubicBezTo>
                  <a:pt x="159" y="1647"/>
                  <a:pt x="1" y="1774"/>
                  <a:pt x="1" y="1932"/>
                </a:cubicBezTo>
                <a:lnTo>
                  <a:pt x="1" y="1995"/>
                </a:lnTo>
                <a:cubicBezTo>
                  <a:pt x="1" y="2154"/>
                  <a:pt x="159" y="2280"/>
                  <a:pt x="318" y="2280"/>
                </a:cubicBezTo>
                <a:cubicBezTo>
                  <a:pt x="476" y="2280"/>
                  <a:pt x="603" y="2154"/>
                  <a:pt x="603" y="1995"/>
                </a:cubicBezTo>
                <a:lnTo>
                  <a:pt x="603" y="1932"/>
                </a:lnTo>
                <a:cubicBezTo>
                  <a:pt x="603" y="1774"/>
                  <a:pt x="476" y="1647"/>
                  <a:pt x="318" y="1647"/>
                </a:cubicBezTo>
                <a:close/>
                <a:moveTo>
                  <a:pt x="318" y="3294"/>
                </a:moveTo>
                <a:cubicBezTo>
                  <a:pt x="159" y="3294"/>
                  <a:pt x="1" y="3421"/>
                  <a:pt x="1" y="3579"/>
                </a:cubicBezTo>
                <a:lnTo>
                  <a:pt x="1" y="3611"/>
                </a:lnTo>
                <a:cubicBezTo>
                  <a:pt x="1" y="3769"/>
                  <a:pt x="159" y="3927"/>
                  <a:pt x="318" y="3927"/>
                </a:cubicBezTo>
                <a:cubicBezTo>
                  <a:pt x="476" y="3927"/>
                  <a:pt x="603" y="3769"/>
                  <a:pt x="603" y="3611"/>
                </a:cubicBezTo>
                <a:lnTo>
                  <a:pt x="603" y="3579"/>
                </a:lnTo>
                <a:cubicBezTo>
                  <a:pt x="603" y="3421"/>
                  <a:pt x="476" y="3294"/>
                  <a:pt x="318" y="3294"/>
                </a:cubicBezTo>
                <a:close/>
                <a:moveTo>
                  <a:pt x="318" y="4909"/>
                </a:moveTo>
                <a:cubicBezTo>
                  <a:pt x="159" y="4909"/>
                  <a:pt x="1" y="5036"/>
                  <a:pt x="1" y="5226"/>
                </a:cubicBezTo>
                <a:lnTo>
                  <a:pt x="1" y="5257"/>
                </a:lnTo>
                <a:cubicBezTo>
                  <a:pt x="1" y="5416"/>
                  <a:pt x="159" y="5542"/>
                  <a:pt x="318" y="5542"/>
                </a:cubicBezTo>
                <a:cubicBezTo>
                  <a:pt x="476" y="5542"/>
                  <a:pt x="603" y="5416"/>
                  <a:pt x="603" y="5257"/>
                </a:cubicBezTo>
                <a:lnTo>
                  <a:pt x="603" y="5226"/>
                </a:lnTo>
                <a:cubicBezTo>
                  <a:pt x="603" y="5036"/>
                  <a:pt x="476" y="4909"/>
                  <a:pt x="318" y="4909"/>
                </a:cubicBezTo>
                <a:close/>
                <a:moveTo>
                  <a:pt x="318" y="6556"/>
                </a:moveTo>
                <a:cubicBezTo>
                  <a:pt x="159" y="6556"/>
                  <a:pt x="1" y="6682"/>
                  <a:pt x="1" y="6841"/>
                </a:cubicBezTo>
                <a:lnTo>
                  <a:pt x="1" y="6872"/>
                </a:lnTo>
                <a:cubicBezTo>
                  <a:pt x="1" y="7062"/>
                  <a:pt x="159" y="7189"/>
                  <a:pt x="318" y="7189"/>
                </a:cubicBezTo>
                <a:cubicBezTo>
                  <a:pt x="476" y="7189"/>
                  <a:pt x="603" y="7062"/>
                  <a:pt x="603" y="6872"/>
                </a:cubicBezTo>
                <a:lnTo>
                  <a:pt x="603" y="6841"/>
                </a:lnTo>
                <a:cubicBezTo>
                  <a:pt x="603" y="6682"/>
                  <a:pt x="476" y="6556"/>
                  <a:pt x="318" y="6556"/>
                </a:cubicBezTo>
                <a:close/>
                <a:moveTo>
                  <a:pt x="318" y="8171"/>
                </a:moveTo>
                <a:cubicBezTo>
                  <a:pt x="159" y="8171"/>
                  <a:pt x="1" y="8329"/>
                  <a:pt x="1" y="8488"/>
                </a:cubicBezTo>
                <a:lnTo>
                  <a:pt x="1" y="8519"/>
                </a:lnTo>
                <a:cubicBezTo>
                  <a:pt x="1" y="8678"/>
                  <a:pt x="159" y="8804"/>
                  <a:pt x="318" y="8804"/>
                </a:cubicBezTo>
                <a:cubicBezTo>
                  <a:pt x="476" y="8804"/>
                  <a:pt x="603" y="8678"/>
                  <a:pt x="603" y="8519"/>
                </a:cubicBezTo>
                <a:lnTo>
                  <a:pt x="603" y="8488"/>
                </a:lnTo>
                <a:cubicBezTo>
                  <a:pt x="603" y="8329"/>
                  <a:pt x="476" y="8171"/>
                  <a:pt x="318" y="8171"/>
                </a:cubicBezTo>
                <a:close/>
                <a:moveTo>
                  <a:pt x="318" y="9818"/>
                </a:moveTo>
                <a:cubicBezTo>
                  <a:pt x="159" y="9818"/>
                  <a:pt x="1" y="9944"/>
                  <a:pt x="1" y="10103"/>
                </a:cubicBezTo>
                <a:lnTo>
                  <a:pt x="1" y="10166"/>
                </a:lnTo>
                <a:cubicBezTo>
                  <a:pt x="1" y="10324"/>
                  <a:pt x="159" y="10451"/>
                  <a:pt x="318" y="10451"/>
                </a:cubicBezTo>
                <a:cubicBezTo>
                  <a:pt x="476" y="10451"/>
                  <a:pt x="603" y="10324"/>
                  <a:pt x="603" y="10166"/>
                </a:cubicBezTo>
                <a:lnTo>
                  <a:pt x="603" y="10103"/>
                </a:lnTo>
                <a:cubicBezTo>
                  <a:pt x="603" y="9944"/>
                  <a:pt x="476" y="9818"/>
                  <a:pt x="318" y="9818"/>
                </a:cubicBezTo>
                <a:close/>
                <a:moveTo>
                  <a:pt x="318" y="11464"/>
                </a:moveTo>
                <a:cubicBezTo>
                  <a:pt x="159" y="11464"/>
                  <a:pt x="1" y="11591"/>
                  <a:pt x="1" y="11749"/>
                </a:cubicBezTo>
                <a:lnTo>
                  <a:pt x="1" y="11781"/>
                </a:lnTo>
                <a:cubicBezTo>
                  <a:pt x="1" y="11939"/>
                  <a:pt x="159" y="12098"/>
                  <a:pt x="318" y="12098"/>
                </a:cubicBezTo>
                <a:cubicBezTo>
                  <a:pt x="476" y="12098"/>
                  <a:pt x="603" y="11939"/>
                  <a:pt x="603" y="11781"/>
                </a:cubicBezTo>
                <a:lnTo>
                  <a:pt x="603" y="11749"/>
                </a:lnTo>
                <a:cubicBezTo>
                  <a:pt x="603" y="11591"/>
                  <a:pt x="476" y="11464"/>
                  <a:pt x="318" y="11464"/>
                </a:cubicBezTo>
                <a:close/>
                <a:moveTo>
                  <a:pt x="318" y="13080"/>
                </a:moveTo>
                <a:cubicBezTo>
                  <a:pt x="159" y="13080"/>
                  <a:pt x="1" y="13206"/>
                  <a:pt x="1" y="13396"/>
                </a:cubicBezTo>
                <a:lnTo>
                  <a:pt x="1" y="13428"/>
                </a:lnTo>
                <a:cubicBezTo>
                  <a:pt x="1" y="13586"/>
                  <a:pt x="159" y="13713"/>
                  <a:pt x="318" y="13713"/>
                </a:cubicBezTo>
                <a:cubicBezTo>
                  <a:pt x="476" y="13713"/>
                  <a:pt x="603" y="13586"/>
                  <a:pt x="603" y="13428"/>
                </a:cubicBezTo>
                <a:lnTo>
                  <a:pt x="603" y="13396"/>
                </a:lnTo>
                <a:cubicBezTo>
                  <a:pt x="603" y="13206"/>
                  <a:pt x="476" y="13080"/>
                  <a:pt x="318" y="13080"/>
                </a:cubicBezTo>
                <a:close/>
                <a:moveTo>
                  <a:pt x="318" y="14726"/>
                </a:moveTo>
                <a:cubicBezTo>
                  <a:pt x="159" y="14726"/>
                  <a:pt x="1" y="14853"/>
                  <a:pt x="1" y="15011"/>
                </a:cubicBezTo>
                <a:lnTo>
                  <a:pt x="1" y="15043"/>
                </a:lnTo>
                <a:cubicBezTo>
                  <a:pt x="1" y="15233"/>
                  <a:pt x="159" y="15360"/>
                  <a:pt x="318" y="15360"/>
                </a:cubicBezTo>
                <a:cubicBezTo>
                  <a:pt x="476" y="15360"/>
                  <a:pt x="603" y="15233"/>
                  <a:pt x="603" y="15043"/>
                </a:cubicBezTo>
                <a:lnTo>
                  <a:pt x="603" y="15011"/>
                </a:lnTo>
                <a:cubicBezTo>
                  <a:pt x="603" y="14853"/>
                  <a:pt x="476" y="14726"/>
                  <a:pt x="318" y="14726"/>
                </a:cubicBezTo>
                <a:close/>
                <a:moveTo>
                  <a:pt x="318" y="16341"/>
                </a:moveTo>
                <a:cubicBezTo>
                  <a:pt x="159" y="16341"/>
                  <a:pt x="1" y="16500"/>
                  <a:pt x="1" y="16658"/>
                </a:cubicBezTo>
                <a:lnTo>
                  <a:pt x="1" y="16690"/>
                </a:lnTo>
                <a:cubicBezTo>
                  <a:pt x="1" y="16848"/>
                  <a:pt x="159" y="16975"/>
                  <a:pt x="318" y="16975"/>
                </a:cubicBezTo>
                <a:cubicBezTo>
                  <a:pt x="476" y="16975"/>
                  <a:pt x="603" y="16848"/>
                  <a:pt x="603" y="16690"/>
                </a:cubicBezTo>
                <a:lnTo>
                  <a:pt x="603" y="16658"/>
                </a:lnTo>
                <a:cubicBezTo>
                  <a:pt x="603" y="16500"/>
                  <a:pt x="476" y="16341"/>
                  <a:pt x="318" y="16341"/>
                </a:cubicBezTo>
                <a:close/>
                <a:moveTo>
                  <a:pt x="318" y="17988"/>
                </a:moveTo>
                <a:cubicBezTo>
                  <a:pt x="159" y="17988"/>
                  <a:pt x="1" y="18115"/>
                  <a:pt x="1" y="18273"/>
                </a:cubicBezTo>
                <a:lnTo>
                  <a:pt x="1" y="18337"/>
                </a:lnTo>
                <a:cubicBezTo>
                  <a:pt x="1" y="18495"/>
                  <a:pt x="159" y="18622"/>
                  <a:pt x="318" y="18622"/>
                </a:cubicBezTo>
                <a:cubicBezTo>
                  <a:pt x="476" y="18622"/>
                  <a:pt x="603" y="18495"/>
                  <a:pt x="603" y="18337"/>
                </a:cubicBezTo>
                <a:lnTo>
                  <a:pt x="603" y="18273"/>
                </a:lnTo>
                <a:cubicBezTo>
                  <a:pt x="603" y="18115"/>
                  <a:pt x="476" y="17988"/>
                  <a:pt x="318" y="17988"/>
                </a:cubicBezTo>
                <a:close/>
                <a:moveTo>
                  <a:pt x="318" y="19635"/>
                </a:moveTo>
                <a:cubicBezTo>
                  <a:pt x="159" y="19635"/>
                  <a:pt x="1" y="19762"/>
                  <a:pt x="1" y="19920"/>
                </a:cubicBezTo>
                <a:lnTo>
                  <a:pt x="1" y="19952"/>
                </a:lnTo>
                <a:cubicBezTo>
                  <a:pt x="1" y="20110"/>
                  <a:pt x="159" y="20268"/>
                  <a:pt x="318" y="20268"/>
                </a:cubicBezTo>
                <a:cubicBezTo>
                  <a:pt x="476" y="20268"/>
                  <a:pt x="603" y="20110"/>
                  <a:pt x="603" y="19952"/>
                </a:cubicBezTo>
                <a:lnTo>
                  <a:pt x="603" y="19920"/>
                </a:lnTo>
                <a:cubicBezTo>
                  <a:pt x="603" y="19762"/>
                  <a:pt x="476" y="19635"/>
                  <a:pt x="318" y="19635"/>
                </a:cubicBezTo>
                <a:close/>
                <a:moveTo>
                  <a:pt x="318" y="21250"/>
                </a:moveTo>
                <a:cubicBezTo>
                  <a:pt x="159" y="21250"/>
                  <a:pt x="1" y="21377"/>
                  <a:pt x="1" y="21567"/>
                </a:cubicBezTo>
                <a:lnTo>
                  <a:pt x="1" y="21598"/>
                </a:lnTo>
                <a:cubicBezTo>
                  <a:pt x="1" y="21757"/>
                  <a:pt x="159" y="21883"/>
                  <a:pt x="318" y="21883"/>
                </a:cubicBezTo>
                <a:cubicBezTo>
                  <a:pt x="476" y="21883"/>
                  <a:pt x="603" y="21757"/>
                  <a:pt x="603" y="21598"/>
                </a:cubicBezTo>
                <a:lnTo>
                  <a:pt x="603" y="21567"/>
                </a:lnTo>
                <a:cubicBezTo>
                  <a:pt x="603" y="21377"/>
                  <a:pt x="476" y="21250"/>
                  <a:pt x="318" y="21250"/>
                </a:cubicBezTo>
                <a:close/>
                <a:moveTo>
                  <a:pt x="318" y="22897"/>
                </a:moveTo>
                <a:cubicBezTo>
                  <a:pt x="159" y="22897"/>
                  <a:pt x="1" y="23024"/>
                  <a:pt x="1" y="23182"/>
                </a:cubicBezTo>
                <a:lnTo>
                  <a:pt x="1" y="23214"/>
                </a:lnTo>
                <a:cubicBezTo>
                  <a:pt x="1" y="23372"/>
                  <a:pt x="159" y="23530"/>
                  <a:pt x="318" y="23530"/>
                </a:cubicBezTo>
                <a:cubicBezTo>
                  <a:pt x="476" y="23530"/>
                  <a:pt x="603" y="23404"/>
                  <a:pt x="603" y="23214"/>
                </a:cubicBezTo>
                <a:lnTo>
                  <a:pt x="603" y="23182"/>
                </a:lnTo>
                <a:cubicBezTo>
                  <a:pt x="603" y="23024"/>
                  <a:pt x="476" y="22897"/>
                  <a:pt x="318" y="22897"/>
                </a:cubicBezTo>
                <a:close/>
                <a:moveTo>
                  <a:pt x="318" y="24512"/>
                </a:moveTo>
                <a:cubicBezTo>
                  <a:pt x="159" y="24512"/>
                  <a:pt x="1" y="24670"/>
                  <a:pt x="1" y="24829"/>
                </a:cubicBezTo>
                <a:lnTo>
                  <a:pt x="1" y="24860"/>
                </a:lnTo>
                <a:cubicBezTo>
                  <a:pt x="1" y="25019"/>
                  <a:pt x="159" y="25145"/>
                  <a:pt x="318" y="25145"/>
                </a:cubicBezTo>
                <a:cubicBezTo>
                  <a:pt x="476" y="25145"/>
                  <a:pt x="603" y="25019"/>
                  <a:pt x="603" y="24860"/>
                </a:cubicBezTo>
                <a:lnTo>
                  <a:pt x="603" y="24829"/>
                </a:lnTo>
                <a:cubicBezTo>
                  <a:pt x="603" y="24670"/>
                  <a:pt x="476" y="24512"/>
                  <a:pt x="318" y="24512"/>
                </a:cubicBezTo>
                <a:close/>
                <a:moveTo>
                  <a:pt x="318" y="26159"/>
                </a:moveTo>
                <a:cubicBezTo>
                  <a:pt x="159" y="26159"/>
                  <a:pt x="1" y="26285"/>
                  <a:pt x="1" y="26444"/>
                </a:cubicBezTo>
                <a:lnTo>
                  <a:pt x="1" y="26507"/>
                </a:lnTo>
                <a:cubicBezTo>
                  <a:pt x="1" y="26665"/>
                  <a:pt x="159" y="26792"/>
                  <a:pt x="318" y="26792"/>
                </a:cubicBezTo>
                <a:cubicBezTo>
                  <a:pt x="476" y="26792"/>
                  <a:pt x="603" y="26665"/>
                  <a:pt x="603" y="26507"/>
                </a:cubicBezTo>
                <a:lnTo>
                  <a:pt x="603" y="26444"/>
                </a:lnTo>
                <a:cubicBezTo>
                  <a:pt x="603" y="26285"/>
                  <a:pt x="476" y="26159"/>
                  <a:pt x="318" y="26159"/>
                </a:cubicBezTo>
                <a:close/>
                <a:moveTo>
                  <a:pt x="318" y="27774"/>
                </a:moveTo>
                <a:cubicBezTo>
                  <a:pt x="159" y="27774"/>
                  <a:pt x="1" y="27932"/>
                  <a:pt x="1" y="28091"/>
                </a:cubicBezTo>
                <a:lnTo>
                  <a:pt x="1" y="28122"/>
                </a:lnTo>
                <a:cubicBezTo>
                  <a:pt x="1" y="28281"/>
                  <a:pt x="159" y="28407"/>
                  <a:pt x="318" y="28407"/>
                </a:cubicBezTo>
                <a:cubicBezTo>
                  <a:pt x="476" y="28407"/>
                  <a:pt x="603" y="28281"/>
                  <a:pt x="603" y="28122"/>
                </a:cubicBezTo>
                <a:lnTo>
                  <a:pt x="603" y="28091"/>
                </a:lnTo>
                <a:cubicBezTo>
                  <a:pt x="603" y="27932"/>
                  <a:pt x="476" y="27774"/>
                  <a:pt x="318" y="27774"/>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3"/>
          <p:cNvSpPr/>
          <p:nvPr/>
        </p:nvSpPr>
        <p:spPr>
          <a:xfrm>
            <a:off x="3719492" y="3180382"/>
            <a:ext cx="1705030" cy="992824"/>
          </a:xfrm>
          <a:custGeom>
            <a:avLst/>
            <a:gdLst/>
            <a:ahLst/>
            <a:cxnLst/>
            <a:rect l="l" t="t" r="r" b="b"/>
            <a:pathLst>
              <a:path w="55802" h="32493" extrusionOk="0">
                <a:moveTo>
                  <a:pt x="5637" y="0"/>
                </a:moveTo>
                <a:cubicBezTo>
                  <a:pt x="2502" y="0"/>
                  <a:pt x="0" y="2534"/>
                  <a:pt x="0" y="5637"/>
                </a:cubicBezTo>
                <a:lnTo>
                  <a:pt x="0" y="26824"/>
                </a:lnTo>
                <a:cubicBezTo>
                  <a:pt x="0" y="29959"/>
                  <a:pt x="2502" y="32492"/>
                  <a:pt x="5637" y="32492"/>
                </a:cubicBezTo>
                <a:lnTo>
                  <a:pt x="50164" y="32492"/>
                </a:lnTo>
                <a:cubicBezTo>
                  <a:pt x="53299" y="32492"/>
                  <a:pt x="55801" y="29959"/>
                  <a:pt x="55801" y="26824"/>
                </a:cubicBezTo>
                <a:lnTo>
                  <a:pt x="55801" y="5637"/>
                </a:lnTo>
                <a:cubicBezTo>
                  <a:pt x="55801" y="2534"/>
                  <a:pt x="53299" y="0"/>
                  <a:pt x="50164" y="0"/>
                </a:cubicBezTo>
                <a:close/>
              </a:path>
            </a:pathLst>
          </a:custGeom>
          <a:solidFill>
            <a:srgbClr val="EDEDE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93" name="Google Shape;493;p33"/>
          <p:cNvSpPr/>
          <p:nvPr/>
        </p:nvSpPr>
        <p:spPr>
          <a:xfrm>
            <a:off x="2264126" y="1623422"/>
            <a:ext cx="1706008" cy="991876"/>
          </a:xfrm>
          <a:custGeom>
            <a:avLst/>
            <a:gdLst/>
            <a:ahLst/>
            <a:cxnLst/>
            <a:rect l="l" t="t" r="r" b="b"/>
            <a:pathLst>
              <a:path w="55834" h="32462" extrusionOk="0">
                <a:moveTo>
                  <a:pt x="5670" y="1"/>
                </a:moveTo>
                <a:cubicBezTo>
                  <a:pt x="2534" y="1"/>
                  <a:pt x="1" y="2534"/>
                  <a:pt x="1" y="5638"/>
                </a:cubicBezTo>
                <a:lnTo>
                  <a:pt x="1" y="26824"/>
                </a:lnTo>
                <a:cubicBezTo>
                  <a:pt x="1" y="29960"/>
                  <a:pt x="2534" y="32461"/>
                  <a:pt x="5670" y="32461"/>
                </a:cubicBezTo>
                <a:lnTo>
                  <a:pt x="50196" y="32461"/>
                </a:lnTo>
                <a:cubicBezTo>
                  <a:pt x="53300" y="32461"/>
                  <a:pt x="55834" y="29960"/>
                  <a:pt x="55834" y="26824"/>
                </a:cubicBezTo>
                <a:lnTo>
                  <a:pt x="55834" y="5638"/>
                </a:lnTo>
                <a:cubicBezTo>
                  <a:pt x="55834" y="2534"/>
                  <a:pt x="53300" y="1"/>
                  <a:pt x="50196" y="1"/>
                </a:cubicBezTo>
                <a:close/>
              </a:path>
            </a:pathLst>
          </a:custGeom>
          <a:solidFill>
            <a:srgbClr val="EDEDE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300">
              <a:solidFill>
                <a:srgbClr val="2A438C"/>
              </a:solidFill>
              <a:latin typeface="Raleway"/>
              <a:ea typeface="Raleway"/>
              <a:cs typeface="Raleway"/>
              <a:sym typeface="Raleway"/>
            </a:endParaRPr>
          </a:p>
        </p:txBody>
      </p:sp>
      <p:sp>
        <p:nvSpPr>
          <p:cNvPr id="494" name="Google Shape;494;p33"/>
          <p:cNvSpPr/>
          <p:nvPr/>
        </p:nvSpPr>
        <p:spPr>
          <a:xfrm>
            <a:off x="5173848" y="1623422"/>
            <a:ext cx="1706008" cy="991876"/>
          </a:xfrm>
          <a:custGeom>
            <a:avLst/>
            <a:gdLst/>
            <a:ahLst/>
            <a:cxnLst/>
            <a:rect l="l" t="t" r="r" b="b"/>
            <a:pathLst>
              <a:path w="55834" h="32462" extrusionOk="0">
                <a:moveTo>
                  <a:pt x="5638" y="1"/>
                </a:moveTo>
                <a:cubicBezTo>
                  <a:pt x="2534" y="1"/>
                  <a:pt x="1" y="2534"/>
                  <a:pt x="1" y="5638"/>
                </a:cubicBezTo>
                <a:lnTo>
                  <a:pt x="1" y="26824"/>
                </a:lnTo>
                <a:cubicBezTo>
                  <a:pt x="1" y="29960"/>
                  <a:pt x="2534" y="32461"/>
                  <a:pt x="5638" y="32461"/>
                </a:cubicBezTo>
                <a:lnTo>
                  <a:pt x="50196" y="32461"/>
                </a:lnTo>
                <a:cubicBezTo>
                  <a:pt x="53300" y="32461"/>
                  <a:pt x="55833" y="29960"/>
                  <a:pt x="55833" y="26824"/>
                </a:cubicBezTo>
                <a:lnTo>
                  <a:pt x="55833" y="5638"/>
                </a:lnTo>
                <a:cubicBezTo>
                  <a:pt x="55833" y="2534"/>
                  <a:pt x="53300" y="1"/>
                  <a:pt x="50196" y="1"/>
                </a:cubicBezTo>
                <a:close/>
              </a:path>
            </a:pathLst>
          </a:custGeom>
          <a:solidFill>
            <a:srgbClr val="EDEDE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95" name="Google Shape;495;p33"/>
          <p:cNvSpPr/>
          <p:nvPr/>
        </p:nvSpPr>
        <p:spPr>
          <a:xfrm>
            <a:off x="6628236" y="3180382"/>
            <a:ext cx="1794980" cy="992824"/>
          </a:xfrm>
          <a:custGeom>
            <a:avLst/>
            <a:gdLst/>
            <a:ahLst/>
            <a:cxnLst/>
            <a:rect l="l" t="t" r="r" b="b"/>
            <a:pathLst>
              <a:path w="55833" h="32493" extrusionOk="0">
                <a:moveTo>
                  <a:pt x="5638" y="0"/>
                </a:moveTo>
                <a:cubicBezTo>
                  <a:pt x="2534" y="0"/>
                  <a:pt x="0" y="2534"/>
                  <a:pt x="0" y="5637"/>
                </a:cubicBezTo>
                <a:lnTo>
                  <a:pt x="0" y="26824"/>
                </a:lnTo>
                <a:cubicBezTo>
                  <a:pt x="0" y="29959"/>
                  <a:pt x="2534" y="32492"/>
                  <a:pt x="5638" y="32492"/>
                </a:cubicBezTo>
                <a:lnTo>
                  <a:pt x="50196" y="32492"/>
                </a:lnTo>
                <a:cubicBezTo>
                  <a:pt x="53299" y="32492"/>
                  <a:pt x="55833" y="29959"/>
                  <a:pt x="55833" y="26824"/>
                </a:cubicBezTo>
                <a:lnTo>
                  <a:pt x="55833" y="5637"/>
                </a:lnTo>
                <a:cubicBezTo>
                  <a:pt x="55833" y="2534"/>
                  <a:pt x="53299" y="0"/>
                  <a:pt x="50196" y="0"/>
                </a:cubicBezTo>
                <a:close/>
              </a:path>
            </a:pathLst>
          </a:custGeom>
          <a:solidFill>
            <a:srgbClr val="EDEDE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96" name="Google Shape;496;p33"/>
          <p:cNvSpPr/>
          <p:nvPr/>
        </p:nvSpPr>
        <p:spPr>
          <a:xfrm>
            <a:off x="811226" y="3180834"/>
            <a:ext cx="1706008" cy="991876"/>
          </a:xfrm>
          <a:custGeom>
            <a:avLst/>
            <a:gdLst/>
            <a:ahLst/>
            <a:cxnLst/>
            <a:rect l="l" t="t" r="r" b="b"/>
            <a:pathLst>
              <a:path w="55834" h="32462" extrusionOk="0">
                <a:moveTo>
                  <a:pt x="5670" y="1"/>
                </a:moveTo>
                <a:cubicBezTo>
                  <a:pt x="2534" y="1"/>
                  <a:pt x="1" y="2534"/>
                  <a:pt x="1" y="5638"/>
                </a:cubicBezTo>
                <a:lnTo>
                  <a:pt x="1" y="26824"/>
                </a:lnTo>
                <a:cubicBezTo>
                  <a:pt x="1" y="29960"/>
                  <a:pt x="2534" y="32461"/>
                  <a:pt x="5670" y="32461"/>
                </a:cubicBezTo>
                <a:lnTo>
                  <a:pt x="50196" y="32461"/>
                </a:lnTo>
                <a:cubicBezTo>
                  <a:pt x="53300" y="32461"/>
                  <a:pt x="55834" y="29960"/>
                  <a:pt x="55834" y="26824"/>
                </a:cubicBezTo>
                <a:lnTo>
                  <a:pt x="55834" y="5638"/>
                </a:lnTo>
                <a:cubicBezTo>
                  <a:pt x="55834" y="2534"/>
                  <a:pt x="53300" y="1"/>
                  <a:pt x="50196" y="1"/>
                </a:cubicBezTo>
                <a:close/>
              </a:path>
            </a:pathLst>
          </a:custGeom>
          <a:solidFill>
            <a:srgbClr val="EDEDE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300">
              <a:solidFill>
                <a:srgbClr val="2A438C"/>
              </a:solidFill>
              <a:latin typeface="Raleway"/>
              <a:ea typeface="Raleway"/>
              <a:cs typeface="Raleway"/>
              <a:sym typeface="Raleway"/>
            </a:endParaRPr>
          </a:p>
        </p:txBody>
      </p:sp>
      <p:sp>
        <p:nvSpPr>
          <p:cNvPr id="497" name="Google Shape;497;p33"/>
          <p:cNvSpPr txBox="1">
            <a:spLocks noGrp="1"/>
          </p:cNvSpPr>
          <p:nvPr>
            <p:ph type="title"/>
          </p:nvPr>
        </p:nvSpPr>
        <p:spPr>
          <a:xfrm>
            <a:off x="311700" y="400725"/>
            <a:ext cx="8520600" cy="41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sp>
        <p:nvSpPr>
          <p:cNvPr id="498" name="Google Shape;498;p33"/>
          <p:cNvSpPr txBox="1">
            <a:spLocks noGrp="1"/>
          </p:cNvSpPr>
          <p:nvPr>
            <p:ph type="body" idx="1"/>
          </p:nvPr>
        </p:nvSpPr>
        <p:spPr>
          <a:xfrm>
            <a:off x="809875" y="3180825"/>
            <a:ext cx="1704900" cy="991800"/>
          </a:xfrm>
          <a:prstGeom prst="rect">
            <a:avLst/>
          </a:prstGeom>
        </p:spPr>
        <p:txBody>
          <a:bodyPr spcFirstLastPara="1" wrap="square" lIns="91425" tIns="91425" rIns="91425" bIns="91425" anchor="ctr" anchorCtr="0">
            <a:noAutofit/>
          </a:bodyPr>
          <a:lstStyle/>
          <a:p>
            <a:pPr marL="0" lvl="0" indent="0">
              <a:lnSpc>
                <a:spcPct val="150000"/>
              </a:lnSpc>
              <a:spcAft>
                <a:spcPts val="800"/>
              </a:spcAft>
              <a:buNone/>
            </a:pPr>
            <a:r>
              <a:rPr lang="en-GB" sz="2000" dirty="0">
                <a:effectLst/>
                <a:latin typeface="Times New Roman" panose="02020603050405020304" pitchFamily="18" charset="0"/>
                <a:ea typeface="Calibri" panose="020F0502020204030204" pitchFamily="34" charset="0"/>
                <a:cs typeface="Arial" panose="020B0604020202020204" pitchFamily="34" charset="0"/>
              </a:rPr>
              <a:t>Introduction</a:t>
            </a:r>
            <a:endParaRPr lang="en-GB"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99" name="Google Shape;499;p33"/>
          <p:cNvSpPr txBox="1">
            <a:spLocks noGrp="1"/>
          </p:cNvSpPr>
          <p:nvPr>
            <p:ph type="body" idx="2"/>
          </p:nvPr>
        </p:nvSpPr>
        <p:spPr>
          <a:xfrm>
            <a:off x="3719550" y="3180825"/>
            <a:ext cx="1704900" cy="99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effectLst/>
                <a:latin typeface="Times New Roman" panose="02020603050405020304" pitchFamily="18" charset="0"/>
                <a:ea typeface="Calibri" panose="020F0502020204030204" pitchFamily="34" charset="0"/>
              </a:rPr>
              <a:t>The Risks that the snapchat faces</a:t>
            </a:r>
            <a:endParaRPr sz="1800" dirty="0"/>
          </a:p>
        </p:txBody>
      </p:sp>
      <p:sp>
        <p:nvSpPr>
          <p:cNvPr id="500" name="Google Shape;500;p33"/>
          <p:cNvSpPr txBox="1">
            <a:spLocks noGrp="1"/>
          </p:cNvSpPr>
          <p:nvPr>
            <p:ph type="body" idx="3"/>
          </p:nvPr>
        </p:nvSpPr>
        <p:spPr>
          <a:xfrm>
            <a:off x="6629175" y="3180825"/>
            <a:ext cx="1841666" cy="99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effectLst/>
                <a:latin typeface="Times New Roman" panose="02020603050405020304" pitchFamily="18" charset="0"/>
                <a:ea typeface="Calibri" panose="020F0502020204030204" pitchFamily="34" charset="0"/>
              </a:rPr>
              <a:t>Analysis the Business Model of snapchat</a:t>
            </a:r>
            <a:endParaRPr sz="1800" dirty="0"/>
          </a:p>
        </p:txBody>
      </p:sp>
      <p:sp>
        <p:nvSpPr>
          <p:cNvPr id="501" name="Google Shape;501;p33"/>
          <p:cNvSpPr txBox="1">
            <a:spLocks noGrp="1"/>
          </p:cNvSpPr>
          <p:nvPr>
            <p:ph type="title" idx="4"/>
          </p:nvPr>
        </p:nvSpPr>
        <p:spPr>
          <a:xfrm>
            <a:off x="1275125" y="1731800"/>
            <a:ext cx="775200" cy="775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502" name="Google Shape;502;p33"/>
          <p:cNvSpPr txBox="1">
            <a:spLocks noGrp="1"/>
          </p:cNvSpPr>
          <p:nvPr>
            <p:ph type="title" idx="5"/>
          </p:nvPr>
        </p:nvSpPr>
        <p:spPr>
          <a:xfrm>
            <a:off x="2715738" y="3289188"/>
            <a:ext cx="775200" cy="775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2</a:t>
            </a:r>
            <a:endParaRPr/>
          </a:p>
        </p:txBody>
      </p:sp>
      <p:sp>
        <p:nvSpPr>
          <p:cNvPr id="503" name="Google Shape;503;p33"/>
          <p:cNvSpPr txBox="1">
            <a:spLocks noGrp="1"/>
          </p:cNvSpPr>
          <p:nvPr>
            <p:ph type="title" idx="6"/>
          </p:nvPr>
        </p:nvSpPr>
        <p:spPr>
          <a:xfrm>
            <a:off x="5639238" y="3289188"/>
            <a:ext cx="775200" cy="775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4</a:t>
            </a:r>
            <a:endParaRPr/>
          </a:p>
        </p:txBody>
      </p:sp>
      <p:sp>
        <p:nvSpPr>
          <p:cNvPr id="504" name="Google Shape;504;p33"/>
          <p:cNvSpPr txBox="1">
            <a:spLocks noGrp="1"/>
          </p:cNvSpPr>
          <p:nvPr>
            <p:ph type="body" idx="7"/>
          </p:nvPr>
        </p:nvSpPr>
        <p:spPr>
          <a:xfrm>
            <a:off x="2272700" y="1623462"/>
            <a:ext cx="1704900" cy="99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effectLst/>
                <a:latin typeface="Times New Roman" panose="02020603050405020304" pitchFamily="18" charset="0"/>
                <a:ea typeface="Calibri" panose="020F0502020204030204" pitchFamily="34" charset="0"/>
              </a:rPr>
              <a:t>Target market of snapchat</a:t>
            </a:r>
            <a:endParaRPr sz="1800" dirty="0"/>
          </a:p>
        </p:txBody>
      </p:sp>
      <p:sp>
        <p:nvSpPr>
          <p:cNvPr id="505" name="Google Shape;505;p33"/>
          <p:cNvSpPr txBox="1">
            <a:spLocks noGrp="1"/>
          </p:cNvSpPr>
          <p:nvPr>
            <p:ph type="body" idx="8"/>
          </p:nvPr>
        </p:nvSpPr>
        <p:spPr>
          <a:xfrm>
            <a:off x="5174188" y="1623462"/>
            <a:ext cx="1704900" cy="99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effectLst/>
                <a:latin typeface="Times New Roman" panose="02020603050405020304" pitchFamily="18" charset="0"/>
                <a:ea typeface="Calibri" panose="020F0502020204030204" pitchFamily="34" charset="0"/>
              </a:rPr>
              <a:t>Snapchat SWOT Analysis</a:t>
            </a:r>
            <a:endParaRPr sz="1800" dirty="0"/>
          </a:p>
        </p:txBody>
      </p:sp>
      <p:sp>
        <p:nvSpPr>
          <p:cNvPr id="506" name="Google Shape;506;p33"/>
          <p:cNvSpPr txBox="1">
            <a:spLocks noGrp="1"/>
          </p:cNvSpPr>
          <p:nvPr>
            <p:ph type="title" idx="9"/>
          </p:nvPr>
        </p:nvSpPr>
        <p:spPr>
          <a:xfrm>
            <a:off x="4188300" y="1731838"/>
            <a:ext cx="775200" cy="775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a:t>
            </a:r>
            <a:endParaRPr/>
          </a:p>
        </p:txBody>
      </p:sp>
      <p:sp>
        <p:nvSpPr>
          <p:cNvPr id="507" name="Google Shape;507;p33"/>
          <p:cNvSpPr txBox="1">
            <a:spLocks noGrp="1"/>
          </p:cNvSpPr>
          <p:nvPr>
            <p:ph type="title" idx="13"/>
          </p:nvPr>
        </p:nvSpPr>
        <p:spPr>
          <a:xfrm>
            <a:off x="7090200" y="1731800"/>
            <a:ext cx="775200" cy="775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5</a:t>
            </a:r>
            <a:endParaRPr/>
          </a:p>
        </p:txBody>
      </p:sp>
      <p:grpSp>
        <p:nvGrpSpPr>
          <p:cNvPr id="508" name="Google Shape;508;p33"/>
          <p:cNvGrpSpPr/>
          <p:nvPr/>
        </p:nvGrpSpPr>
        <p:grpSpPr>
          <a:xfrm>
            <a:off x="7868797" y="4400722"/>
            <a:ext cx="416622" cy="415695"/>
            <a:chOff x="8081647" y="2947372"/>
            <a:chExt cx="416622" cy="415695"/>
          </a:xfrm>
        </p:grpSpPr>
        <p:sp>
          <p:nvSpPr>
            <p:cNvPr id="509" name="Google Shape;509;p33"/>
            <p:cNvSpPr/>
            <p:nvPr/>
          </p:nvSpPr>
          <p:spPr>
            <a:xfrm>
              <a:off x="8081647" y="2947372"/>
              <a:ext cx="416622" cy="415695"/>
            </a:xfrm>
            <a:custGeom>
              <a:avLst/>
              <a:gdLst/>
              <a:ahLst/>
              <a:cxnLst/>
              <a:rect l="l" t="t" r="r" b="b"/>
              <a:pathLst>
                <a:path w="13935" h="13904" extrusionOk="0">
                  <a:moveTo>
                    <a:pt x="6968" y="1"/>
                  </a:moveTo>
                  <a:cubicBezTo>
                    <a:pt x="3104" y="1"/>
                    <a:pt x="0" y="3104"/>
                    <a:pt x="0" y="6968"/>
                  </a:cubicBezTo>
                  <a:cubicBezTo>
                    <a:pt x="0" y="10800"/>
                    <a:pt x="3104" y="13903"/>
                    <a:pt x="6968" y="13903"/>
                  </a:cubicBezTo>
                  <a:cubicBezTo>
                    <a:pt x="10800" y="13903"/>
                    <a:pt x="13935" y="10800"/>
                    <a:pt x="13935" y="6968"/>
                  </a:cubicBezTo>
                  <a:cubicBezTo>
                    <a:pt x="13935" y="3104"/>
                    <a:pt x="10800" y="1"/>
                    <a:pt x="6968" y="1"/>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3"/>
            <p:cNvSpPr/>
            <p:nvPr/>
          </p:nvSpPr>
          <p:spPr>
            <a:xfrm>
              <a:off x="8342998" y="3178166"/>
              <a:ext cx="71963" cy="63502"/>
            </a:xfrm>
            <a:custGeom>
              <a:avLst/>
              <a:gdLst/>
              <a:ahLst/>
              <a:cxnLst/>
              <a:rect l="l" t="t" r="r" b="b"/>
              <a:pathLst>
                <a:path w="2407" h="2124" extrusionOk="0">
                  <a:moveTo>
                    <a:pt x="1259" y="0"/>
                  </a:moveTo>
                  <a:cubicBezTo>
                    <a:pt x="992" y="0"/>
                    <a:pt x="720" y="96"/>
                    <a:pt x="507" y="294"/>
                  </a:cubicBezTo>
                  <a:cubicBezTo>
                    <a:pt x="63" y="674"/>
                    <a:pt x="0" y="1371"/>
                    <a:pt x="380" y="1782"/>
                  </a:cubicBezTo>
                  <a:cubicBezTo>
                    <a:pt x="577" y="2012"/>
                    <a:pt x="852" y="2123"/>
                    <a:pt x="1132" y="2123"/>
                  </a:cubicBezTo>
                  <a:cubicBezTo>
                    <a:pt x="1391" y="2123"/>
                    <a:pt x="1655" y="2028"/>
                    <a:pt x="1869" y="1846"/>
                  </a:cubicBezTo>
                  <a:cubicBezTo>
                    <a:pt x="2344" y="1434"/>
                    <a:pt x="2407" y="769"/>
                    <a:pt x="2027" y="325"/>
                  </a:cubicBezTo>
                  <a:cubicBezTo>
                    <a:pt x="1830" y="112"/>
                    <a:pt x="1547" y="0"/>
                    <a:pt x="1259" y="0"/>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3"/>
            <p:cNvSpPr/>
            <p:nvPr/>
          </p:nvSpPr>
          <p:spPr>
            <a:xfrm>
              <a:off x="8210424" y="3028549"/>
              <a:ext cx="71993" cy="63502"/>
            </a:xfrm>
            <a:custGeom>
              <a:avLst/>
              <a:gdLst/>
              <a:ahLst/>
              <a:cxnLst/>
              <a:rect l="l" t="t" r="r" b="b"/>
              <a:pathLst>
                <a:path w="2408" h="2124" extrusionOk="0">
                  <a:moveTo>
                    <a:pt x="1259" y="1"/>
                  </a:moveTo>
                  <a:cubicBezTo>
                    <a:pt x="992" y="1"/>
                    <a:pt x="720" y="96"/>
                    <a:pt x="507" y="294"/>
                  </a:cubicBezTo>
                  <a:cubicBezTo>
                    <a:pt x="64" y="674"/>
                    <a:pt x="0" y="1371"/>
                    <a:pt x="380" y="1783"/>
                  </a:cubicBezTo>
                  <a:cubicBezTo>
                    <a:pt x="578" y="2013"/>
                    <a:pt x="852" y="2123"/>
                    <a:pt x="1137" y="2123"/>
                  </a:cubicBezTo>
                  <a:cubicBezTo>
                    <a:pt x="1400" y="2123"/>
                    <a:pt x="1672" y="2029"/>
                    <a:pt x="1901" y="1846"/>
                  </a:cubicBezTo>
                  <a:cubicBezTo>
                    <a:pt x="2344" y="1434"/>
                    <a:pt x="2407" y="769"/>
                    <a:pt x="2027" y="326"/>
                  </a:cubicBezTo>
                  <a:cubicBezTo>
                    <a:pt x="1830" y="112"/>
                    <a:pt x="1547" y="1"/>
                    <a:pt x="1259"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3"/>
            <p:cNvSpPr/>
            <p:nvPr/>
          </p:nvSpPr>
          <p:spPr>
            <a:xfrm>
              <a:off x="8180136" y="3112985"/>
              <a:ext cx="145840" cy="148740"/>
            </a:xfrm>
            <a:custGeom>
              <a:avLst/>
              <a:gdLst/>
              <a:ahLst/>
              <a:cxnLst/>
              <a:rect l="l" t="t" r="r" b="b"/>
              <a:pathLst>
                <a:path w="4878" h="4975" extrusionOk="0">
                  <a:moveTo>
                    <a:pt x="1137" y="1"/>
                  </a:moveTo>
                  <a:cubicBezTo>
                    <a:pt x="1117" y="1"/>
                    <a:pt x="1097" y="2"/>
                    <a:pt x="1077" y="4"/>
                  </a:cubicBezTo>
                  <a:cubicBezTo>
                    <a:pt x="855" y="4"/>
                    <a:pt x="697" y="130"/>
                    <a:pt x="665" y="194"/>
                  </a:cubicBezTo>
                  <a:cubicBezTo>
                    <a:pt x="158" y="637"/>
                    <a:pt x="0" y="1334"/>
                    <a:pt x="127" y="2094"/>
                  </a:cubicBezTo>
                  <a:cubicBezTo>
                    <a:pt x="1045" y="2157"/>
                    <a:pt x="1932" y="2664"/>
                    <a:pt x="2439" y="3456"/>
                  </a:cubicBezTo>
                  <a:cubicBezTo>
                    <a:pt x="2724" y="3899"/>
                    <a:pt x="2882" y="4437"/>
                    <a:pt x="2977" y="4944"/>
                  </a:cubicBezTo>
                  <a:cubicBezTo>
                    <a:pt x="3099" y="4964"/>
                    <a:pt x="3221" y="4974"/>
                    <a:pt x="3342" y="4974"/>
                  </a:cubicBezTo>
                  <a:cubicBezTo>
                    <a:pt x="3784" y="4974"/>
                    <a:pt x="4205" y="4838"/>
                    <a:pt x="4529" y="4564"/>
                  </a:cubicBezTo>
                  <a:cubicBezTo>
                    <a:pt x="4592" y="4501"/>
                    <a:pt x="4719" y="4374"/>
                    <a:pt x="4782" y="4152"/>
                  </a:cubicBezTo>
                  <a:cubicBezTo>
                    <a:pt x="4877" y="3551"/>
                    <a:pt x="4054" y="3202"/>
                    <a:pt x="3072" y="2094"/>
                  </a:cubicBezTo>
                  <a:cubicBezTo>
                    <a:pt x="2028" y="958"/>
                    <a:pt x="1758" y="1"/>
                    <a:pt x="1137"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3"/>
            <p:cNvSpPr/>
            <p:nvPr/>
          </p:nvSpPr>
          <p:spPr>
            <a:xfrm>
              <a:off x="8183903" y="3175564"/>
              <a:ext cx="84311" cy="85238"/>
            </a:xfrm>
            <a:custGeom>
              <a:avLst/>
              <a:gdLst/>
              <a:ahLst/>
              <a:cxnLst/>
              <a:rect l="l" t="t" r="r" b="b"/>
              <a:pathLst>
                <a:path w="2820" h="2851" extrusionOk="0">
                  <a:moveTo>
                    <a:pt x="1" y="1"/>
                  </a:moveTo>
                  <a:lnTo>
                    <a:pt x="1" y="1"/>
                  </a:lnTo>
                  <a:cubicBezTo>
                    <a:pt x="96" y="571"/>
                    <a:pt x="381" y="1172"/>
                    <a:pt x="856" y="1711"/>
                  </a:cubicBezTo>
                  <a:cubicBezTo>
                    <a:pt x="1426" y="2344"/>
                    <a:pt x="2154" y="2756"/>
                    <a:pt x="2819" y="2851"/>
                  </a:cubicBezTo>
                  <a:cubicBezTo>
                    <a:pt x="2724" y="2344"/>
                    <a:pt x="2598" y="1838"/>
                    <a:pt x="2313" y="1363"/>
                  </a:cubicBezTo>
                  <a:cubicBezTo>
                    <a:pt x="1806" y="571"/>
                    <a:pt x="919" y="64"/>
                    <a:pt x="1" y="1"/>
                  </a:cubicBezTo>
                  <a:close/>
                </a:path>
              </a:pathLst>
            </a:custGeom>
            <a:solidFill>
              <a:srgbClr val="FFAC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4" name="Google Shape;514;p33"/>
          <p:cNvGrpSpPr/>
          <p:nvPr/>
        </p:nvGrpSpPr>
        <p:grpSpPr>
          <a:xfrm>
            <a:off x="2399386" y="4691411"/>
            <a:ext cx="322893" cy="282173"/>
            <a:chOff x="1472386" y="3045861"/>
            <a:chExt cx="322893" cy="282173"/>
          </a:xfrm>
        </p:grpSpPr>
        <p:sp>
          <p:nvSpPr>
            <p:cNvPr id="515" name="Google Shape;515;p33"/>
            <p:cNvSpPr/>
            <p:nvPr/>
          </p:nvSpPr>
          <p:spPr>
            <a:xfrm>
              <a:off x="1472386" y="3045861"/>
              <a:ext cx="322893" cy="282173"/>
            </a:xfrm>
            <a:custGeom>
              <a:avLst/>
              <a:gdLst/>
              <a:ahLst/>
              <a:cxnLst/>
              <a:rect l="l" t="t" r="r" b="b"/>
              <a:pathLst>
                <a:path w="10800" h="9438" extrusionOk="0">
                  <a:moveTo>
                    <a:pt x="4592" y="0"/>
                  </a:moveTo>
                  <a:cubicBezTo>
                    <a:pt x="4244" y="0"/>
                    <a:pt x="3927" y="127"/>
                    <a:pt x="3674" y="380"/>
                  </a:cubicBezTo>
                  <a:lnTo>
                    <a:pt x="3199" y="855"/>
                  </a:lnTo>
                  <a:cubicBezTo>
                    <a:pt x="2882" y="1172"/>
                    <a:pt x="2439" y="1362"/>
                    <a:pt x="1995" y="1362"/>
                  </a:cubicBezTo>
                  <a:lnTo>
                    <a:pt x="1805" y="1362"/>
                  </a:lnTo>
                  <a:cubicBezTo>
                    <a:pt x="792" y="1362"/>
                    <a:pt x="0" y="2154"/>
                    <a:pt x="0" y="3135"/>
                  </a:cubicBezTo>
                  <a:lnTo>
                    <a:pt x="0" y="7632"/>
                  </a:lnTo>
                  <a:cubicBezTo>
                    <a:pt x="0" y="8646"/>
                    <a:pt x="792" y="9437"/>
                    <a:pt x="1805" y="9437"/>
                  </a:cubicBezTo>
                  <a:lnTo>
                    <a:pt x="8994" y="9437"/>
                  </a:lnTo>
                  <a:cubicBezTo>
                    <a:pt x="10008" y="9437"/>
                    <a:pt x="10799" y="8646"/>
                    <a:pt x="10799" y="7632"/>
                  </a:cubicBezTo>
                  <a:lnTo>
                    <a:pt x="10799" y="3135"/>
                  </a:lnTo>
                  <a:cubicBezTo>
                    <a:pt x="10799" y="2154"/>
                    <a:pt x="10008" y="1362"/>
                    <a:pt x="8994" y="1362"/>
                  </a:cubicBezTo>
                  <a:lnTo>
                    <a:pt x="8804" y="1362"/>
                  </a:lnTo>
                  <a:cubicBezTo>
                    <a:pt x="8361" y="1362"/>
                    <a:pt x="7918" y="1172"/>
                    <a:pt x="7601" y="855"/>
                  </a:cubicBezTo>
                  <a:lnTo>
                    <a:pt x="7126" y="380"/>
                  </a:lnTo>
                  <a:cubicBezTo>
                    <a:pt x="6873" y="127"/>
                    <a:pt x="6556" y="0"/>
                    <a:pt x="6239"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3"/>
            <p:cNvSpPr/>
            <p:nvPr/>
          </p:nvSpPr>
          <p:spPr>
            <a:xfrm>
              <a:off x="1552876" y="3119712"/>
              <a:ext cx="161925" cy="160968"/>
            </a:xfrm>
            <a:custGeom>
              <a:avLst/>
              <a:gdLst/>
              <a:ahLst/>
              <a:cxnLst/>
              <a:rect l="l" t="t" r="r" b="b"/>
              <a:pathLst>
                <a:path w="5416" h="5384" extrusionOk="0">
                  <a:moveTo>
                    <a:pt x="2724" y="729"/>
                  </a:moveTo>
                  <a:cubicBezTo>
                    <a:pt x="3801" y="729"/>
                    <a:pt x="4656" y="1615"/>
                    <a:pt x="4656" y="2692"/>
                  </a:cubicBezTo>
                  <a:cubicBezTo>
                    <a:pt x="4656" y="3801"/>
                    <a:pt x="3801" y="4656"/>
                    <a:pt x="2724" y="4656"/>
                  </a:cubicBezTo>
                  <a:cubicBezTo>
                    <a:pt x="1615" y="4656"/>
                    <a:pt x="760" y="3769"/>
                    <a:pt x="760" y="2692"/>
                  </a:cubicBezTo>
                  <a:cubicBezTo>
                    <a:pt x="760" y="1615"/>
                    <a:pt x="1615" y="729"/>
                    <a:pt x="2724" y="729"/>
                  </a:cubicBezTo>
                  <a:close/>
                  <a:moveTo>
                    <a:pt x="2724" y="0"/>
                  </a:moveTo>
                  <a:cubicBezTo>
                    <a:pt x="1204" y="0"/>
                    <a:pt x="0" y="1204"/>
                    <a:pt x="0" y="2692"/>
                  </a:cubicBezTo>
                  <a:cubicBezTo>
                    <a:pt x="0" y="4181"/>
                    <a:pt x="1204" y="5384"/>
                    <a:pt x="2724" y="5384"/>
                  </a:cubicBezTo>
                  <a:cubicBezTo>
                    <a:pt x="4212" y="5384"/>
                    <a:pt x="5416" y="4181"/>
                    <a:pt x="5416" y="2692"/>
                  </a:cubicBezTo>
                  <a:cubicBezTo>
                    <a:pt x="5416" y="1204"/>
                    <a:pt x="4212" y="0"/>
                    <a:pt x="27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7" name="Google Shape;517;p33"/>
          <p:cNvSpPr/>
          <p:nvPr/>
        </p:nvSpPr>
        <p:spPr>
          <a:xfrm>
            <a:off x="2509208" y="761961"/>
            <a:ext cx="103236" cy="103236"/>
          </a:xfrm>
          <a:custGeom>
            <a:avLst/>
            <a:gdLst/>
            <a:ahLst/>
            <a:cxnLst/>
            <a:rect l="l" t="t" r="r" b="b"/>
            <a:pathLst>
              <a:path w="3453" h="3453" extrusionOk="0">
                <a:moveTo>
                  <a:pt x="1743" y="666"/>
                </a:moveTo>
                <a:cubicBezTo>
                  <a:pt x="2313" y="666"/>
                  <a:pt x="2788" y="1141"/>
                  <a:pt x="2788" y="1711"/>
                </a:cubicBezTo>
                <a:cubicBezTo>
                  <a:pt x="2788" y="2281"/>
                  <a:pt x="2313" y="2756"/>
                  <a:pt x="1743" y="2756"/>
                </a:cubicBezTo>
                <a:cubicBezTo>
                  <a:pt x="1173" y="2756"/>
                  <a:pt x="698" y="2281"/>
                  <a:pt x="698" y="1711"/>
                </a:cubicBezTo>
                <a:cubicBezTo>
                  <a:pt x="698" y="1141"/>
                  <a:pt x="1173" y="666"/>
                  <a:pt x="1743" y="666"/>
                </a:cubicBezTo>
                <a:close/>
                <a:moveTo>
                  <a:pt x="1743" y="1"/>
                </a:moveTo>
                <a:cubicBezTo>
                  <a:pt x="793" y="1"/>
                  <a:pt x="1" y="761"/>
                  <a:pt x="1" y="1711"/>
                </a:cubicBezTo>
                <a:cubicBezTo>
                  <a:pt x="1" y="2661"/>
                  <a:pt x="793" y="3453"/>
                  <a:pt x="1743" y="3453"/>
                </a:cubicBezTo>
                <a:cubicBezTo>
                  <a:pt x="2693" y="3453"/>
                  <a:pt x="3453" y="2661"/>
                  <a:pt x="3453" y="1711"/>
                </a:cubicBezTo>
                <a:cubicBezTo>
                  <a:pt x="3453" y="761"/>
                  <a:pt x="2693"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3"/>
          <p:cNvSpPr/>
          <p:nvPr/>
        </p:nvSpPr>
        <p:spPr>
          <a:xfrm>
            <a:off x="1182631" y="757237"/>
            <a:ext cx="103236" cy="103236"/>
          </a:xfrm>
          <a:custGeom>
            <a:avLst/>
            <a:gdLst/>
            <a:ahLst/>
            <a:cxnLst/>
            <a:rect l="l" t="t" r="r" b="b"/>
            <a:pathLst>
              <a:path w="3453" h="3453" extrusionOk="0">
                <a:moveTo>
                  <a:pt x="1742" y="697"/>
                </a:moveTo>
                <a:cubicBezTo>
                  <a:pt x="2312" y="697"/>
                  <a:pt x="2756" y="1172"/>
                  <a:pt x="2756" y="1742"/>
                </a:cubicBezTo>
                <a:cubicBezTo>
                  <a:pt x="2756" y="2312"/>
                  <a:pt x="2312" y="2787"/>
                  <a:pt x="1742" y="2787"/>
                </a:cubicBezTo>
                <a:cubicBezTo>
                  <a:pt x="1141" y="2787"/>
                  <a:pt x="697" y="2312"/>
                  <a:pt x="697" y="1742"/>
                </a:cubicBezTo>
                <a:cubicBezTo>
                  <a:pt x="697" y="1172"/>
                  <a:pt x="1141" y="697"/>
                  <a:pt x="1742" y="697"/>
                </a:cubicBezTo>
                <a:close/>
                <a:moveTo>
                  <a:pt x="1742" y="0"/>
                </a:moveTo>
                <a:cubicBezTo>
                  <a:pt x="792" y="0"/>
                  <a:pt x="1" y="792"/>
                  <a:pt x="1" y="1742"/>
                </a:cubicBezTo>
                <a:cubicBezTo>
                  <a:pt x="1" y="2692"/>
                  <a:pt x="792" y="3452"/>
                  <a:pt x="1742" y="3452"/>
                </a:cubicBezTo>
                <a:cubicBezTo>
                  <a:pt x="2692" y="3452"/>
                  <a:pt x="3453" y="2692"/>
                  <a:pt x="3453" y="1742"/>
                </a:cubicBezTo>
                <a:cubicBezTo>
                  <a:pt x="3453" y="792"/>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3"/>
          <p:cNvSpPr/>
          <p:nvPr/>
        </p:nvSpPr>
        <p:spPr>
          <a:xfrm>
            <a:off x="4489175" y="3983268"/>
            <a:ext cx="103206" cy="103236"/>
          </a:xfrm>
          <a:custGeom>
            <a:avLst/>
            <a:gdLst/>
            <a:ahLst/>
            <a:cxnLst/>
            <a:rect l="l" t="t" r="r" b="b"/>
            <a:pathLst>
              <a:path w="3452" h="3453" extrusionOk="0">
                <a:moveTo>
                  <a:pt x="1742" y="697"/>
                </a:moveTo>
                <a:cubicBezTo>
                  <a:pt x="2312" y="697"/>
                  <a:pt x="2755" y="1172"/>
                  <a:pt x="2755" y="1742"/>
                </a:cubicBezTo>
                <a:cubicBezTo>
                  <a:pt x="2755" y="2312"/>
                  <a:pt x="2312" y="2787"/>
                  <a:pt x="1742" y="2787"/>
                </a:cubicBezTo>
                <a:cubicBezTo>
                  <a:pt x="1140" y="2787"/>
                  <a:pt x="697" y="2312"/>
                  <a:pt x="697" y="1742"/>
                </a:cubicBezTo>
                <a:cubicBezTo>
                  <a:pt x="697" y="1172"/>
                  <a:pt x="1140" y="697"/>
                  <a:pt x="1742" y="697"/>
                </a:cubicBezTo>
                <a:close/>
                <a:moveTo>
                  <a:pt x="1742" y="0"/>
                </a:moveTo>
                <a:cubicBezTo>
                  <a:pt x="792" y="0"/>
                  <a:pt x="0" y="792"/>
                  <a:pt x="0" y="1742"/>
                </a:cubicBezTo>
                <a:cubicBezTo>
                  <a:pt x="0" y="2692"/>
                  <a:pt x="792" y="3452"/>
                  <a:pt x="1742" y="3452"/>
                </a:cubicBezTo>
                <a:cubicBezTo>
                  <a:pt x="2692" y="3452"/>
                  <a:pt x="3452" y="2692"/>
                  <a:pt x="3452" y="1742"/>
                </a:cubicBezTo>
                <a:cubicBezTo>
                  <a:pt x="3452" y="792"/>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3"/>
          <p:cNvSpPr/>
          <p:nvPr/>
        </p:nvSpPr>
        <p:spPr>
          <a:xfrm>
            <a:off x="7239859" y="1202260"/>
            <a:ext cx="103236" cy="103236"/>
          </a:xfrm>
          <a:custGeom>
            <a:avLst/>
            <a:gdLst/>
            <a:ahLst/>
            <a:cxnLst/>
            <a:rect l="l" t="t" r="r" b="b"/>
            <a:pathLst>
              <a:path w="3453" h="3453" extrusionOk="0">
                <a:moveTo>
                  <a:pt x="1711" y="697"/>
                </a:moveTo>
                <a:cubicBezTo>
                  <a:pt x="2281" y="697"/>
                  <a:pt x="2756" y="1173"/>
                  <a:pt x="2756" y="1743"/>
                </a:cubicBezTo>
                <a:cubicBezTo>
                  <a:pt x="2756" y="2313"/>
                  <a:pt x="2281" y="2756"/>
                  <a:pt x="1711" y="2756"/>
                </a:cubicBezTo>
                <a:cubicBezTo>
                  <a:pt x="1141" y="2756"/>
                  <a:pt x="666" y="2313"/>
                  <a:pt x="666" y="1743"/>
                </a:cubicBezTo>
                <a:cubicBezTo>
                  <a:pt x="666" y="1173"/>
                  <a:pt x="1141" y="697"/>
                  <a:pt x="1711" y="697"/>
                </a:cubicBezTo>
                <a:close/>
                <a:moveTo>
                  <a:pt x="1711" y="1"/>
                </a:moveTo>
                <a:cubicBezTo>
                  <a:pt x="761" y="1"/>
                  <a:pt x="1" y="792"/>
                  <a:pt x="1" y="1743"/>
                </a:cubicBezTo>
                <a:cubicBezTo>
                  <a:pt x="1" y="2693"/>
                  <a:pt x="761" y="3453"/>
                  <a:pt x="1711" y="3453"/>
                </a:cubicBezTo>
                <a:cubicBezTo>
                  <a:pt x="2661" y="3453"/>
                  <a:pt x="3453" y="2693"/>
                  <a:pt x="3453" y="1743"/>
                </a:cubicBezTo>
                <a:cubicBezTo>
                  <a:pt x="3453" y="792"/>
                  <a:pt x="2661" y="1"/>
                  <a:pt x="1711"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3"/>
          <p:cNvSpPr/>
          <p:nvPr/>
        </p:nvSpPr>
        <p:spPr>
          <a:xfrm>
            <a:off x="8368562" y="3887620"/>
            <a:ext cx="102279" cy="103236"/>
          </a:xfrm>
          <a:custGeom>
            <a:avLst/>
            <a:gdLst/>
            <a:ahLst/>
            <a:cxnLst/>
            <a:rect l="l" t="t" r="r" b="b"/>
            <a:pathLst>
              <a:path w="3421" h="3453" extrusionOk="0">
                <a:moveTo>
                  <a:pt x="1710" y="697"/>
                </a:moveTo>
                <a:cubicBezTo>
                  <a:pt x="2280" y="697"/>
                  <a:pt x="2755" y="1172"/>
                  <a:pt x="2755" y="1743"/>
                </a:cubicBezTo>
                <a:cubicBezTo>
                  <a:pt x="2755" y="2313"/>
                  <a:pt x="2280" y="2788"/>
                  <a:pt x="1710" y="2788"/>
                </a:cubicBezTo>
                <a:cubicBezTo>
                  <a:pt x="1140" y="2788"/>
                  <a:pt x="665" y="2313"/>
                  <a:pt x="665" y="1743"/>
                </a:cubicBezTo>
                <a:cubicBezTo>
                  <a:pt x="665" y="1172"/>
                  <a:pt x="1140" y="697"/>
                  <a:pt x="1710" y="697"/>
                </a:cubicBezTo>
                <a:close/>
                <a:moveTo>
                  <a:pt x="1710" y="1"/>
                </a:moveTo>
                <a:cubicBezTo>
                  <a:pt x="760" y="1"/>
                  <a:pt x="0" y="792"/>
                  <a:pt x="0" y="1743"/>
                </a:cubicBezTo>
                <a:cubicBezTo>
                  <a:pt x="0" y="2693"/>
                  <a:pt x="760" y="3453"/>
                  <a:pt x="1710" y="3453"/>
                </a:cubicBezTo>
                <a:cubicBezTo>
                  <a:pt x="2660" y="3453"/>
                  <a:pt x="3420" y="2693"/>
                  <a:pt x="3420" y="1743"/>
                </a:cubicBezTo>
                <a:cubicBezTo>
                  <a:pt x="3420" y="792"/>
                  <a:pt x="2660" y="1"/>
                  <a:pt x="17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3"/>
          <p:cNvSpPr/>
          <p:nvPr/>
        </p:nvSpPr>
        <p:spPr>
          <a:xfrm>
            <a:off x="2885133" y="4164130"/>
            <a:ext cx="103236" cy="103206"/>
          </a:xfrm>
          <a:custGeom>
            <a:avLst/>
            <a:gdLst/>
            <a:ahLst/>
            <a:cxnLst/>
            <a:rect l="l" t="t" r="r" b="b"/>
            <a:pathLst>
              <a:path w="3453" h="3452" extrusionOk="0">
                <a:moveTo>
                  <a:pt x="1742" y="665"/>
                </a:moveTo>
                <a:cubicBezTo>
                  <a:pt x="2312" y="665"/>
                  <a:pt x="2756" y="1140"/>
                  <a:pt x="2756" y="1710"/>
                </a:cubicBezTo>
                <a:cubicBezTo>
                  <a:pt x="2756" y="2280"/>
                  <a:pt x="2312" y="2755"/>
                  <a:pt x="1742" y="2755"/>
                </a:cubicBezTo>
                <a:cubicBezTo>
                  <a:pt x="1141" y="2755"/>
                  <a:pt x="697" y="2280"/>
                  <a:pt x="697" y="1710"/>
                </a:cubicBezTo>
                <a:cubicBezTo>
                  <a:pt x="697" y="1140"/>
                  <a:pt x="1141" y="665"/>
                  <a:pt x="1742" y="665"/>
                </a:cubicBezTo>
                <a:close/>
                <a:moveTo>
                  <a:pt x="1742" y="0"/>
                </a:moveTo>
                <a:cubicBezTo>
                  <a:pt x="792" y="0"/>
                  <a:pt x="1" y="760"/>
                  <a:pt x="1" y="1710"/>
                </a:cubicBezTo>
                <a:cubicBezTo>
                  <a:pt x="1" y="2660"/>
                  <a:pt x="792" y="3452"/>
                  <a:pt x="1742" y="3452"/>
                </a:cubicBezTo>
                <a:cubicBezTo>
                  <a:pt x="2692" y="3452"/>
                  <a:pt x="3453" y="2660"/>
                  <a:pt x="3453" y="1710"/>
                </a:cubicBezTo>
                <a:cubicBezTo>
                  <a:pt x="3453" y="760"/>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33"/>
          <p:cNvSpPr/>
          <p:nvPr/>
        </p:nvSpPr>
        <p:spPr>
          <a:xfrm>
            <a:off x="6752230" y="2961574"/>
            <a:ext cx="103206" cy="103236"/>
          </a:xfrm>
          <a:custGeom>
            <a:avLst/>
            <a:gdLst/>
            <a:ahLst/>
            <a:cxnLst/>
            <a:rect l="l" t="t" r="r" b="b"/>
            <a:pathLst>
              <a:path w="3452" h="3453" extrusionOk="0">
                <a:moveTo>
                  <a:pt x="1742" y="697"/>
                </a:moveTo>
                <a:cubicBezTo>
                  <a:pt x="2312" y="697"/>
                  <a:pt x="2787" y="1172"/>
                  <a:pt x="2787" y="1742"/>
                </a:cubicBezTo>
                <a:cubicBezTo>
                  <a:pt x="2787" y="2312"/>
                  <a:pt x="2312" y="2787"/>
                  <a:pt x="1742" y="2787"/>
                </a:cubicBezTo>
                <a:cubicBezTo>
                  <a:pt x="1172" y="2787"/>
                  <a:pt x="697" y="2312"/>
                  <a:pt x="697" y="1742"/>
                </a:cubicBezTo>
                <a:cubicBezTo>
                  <a:pt x="697" y="1172"/>
                  <a:pt x="1172" y="697"/>
                  <a:pt x="1742" y="697"/>
                </a:cubicBezTo>
                <a:close/>
                <a:moveTo>
                  <a:pt x="1742" y="1"/>
                </a:moveTo>
                <a:cubicBezTo>
                  <a:pt x="792" y="1"/>
                  <a:pt x="0" y="792"/>
                  <a:pt x="0" y="1742"/>
                </a:cubicBezTo>
                <a:cubicBezTo>
                  <a:pt x="0" y="2692"/>
                  <a:pt x="792" y="3452"/>
                  <a:pt x="1742" y="3452"/>
                </a:cubicBezTo>
                <a:cubicBezTo>
                  <a:pt x="2692" y="3452"/>
                  <a:pt x="3452" y="2692"/>
                  <a:pt x="3452" y="1742"/>
                </a:cubicBezTo>
                <a:cubicBezTo>
                  <a:pt x="3452" y="792"/>
                  <a:pt x="2692"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3"/>
          <p:cNvSpPr/>
          <p:nvPr/>
        </p:nvSpPr>
        <p:spPr>
          <a:xfrm>
            <a:off x="1605887" y="4250270"/>
            <a:ext cx="103236" cy="103236"/>
          </a:xfrm>
          <a:custGeom>
            <a:avLst/>
            <a:gdLst/>
            <a:ahLst/>
            <a:cxnLst/>
            <a:rect l="l" t="t" r="r" b="b"/>
            <a:pathLst>
              <a:path w="3453" h="3453" extrusionOk="0">
                <a:moveTo>
                  <a:pt x="1742" y="666"/>
                </a:moveTo>
                <a:cubicBezTo>
                  <a:pt x="2313" y="666"/>
                  <a:pt x="2788" y="1141"/>
                  <a:pt x="2788" y="1711"/>
                </a:cubicBezTo>
                <a:cubicBezTo>
                  <a:pt x="2788" y="2281"/>
                  <a:pt x="2313" y="2756"/>
                  <a:pt x="1742" y="2756"/>
                </a:cubicBezTo>
                <a:cubicBezTo>
                  <a:pt x="1172" y="2756"/>
                  <a:pt x="697" y="2281"/>
                  <a:pt x="697" y="1711"/>
                </a:cubicBezTo>
                <a:cubicBezTo>
                  <a:pt x="697" y="1141"/>
                  <a:pt x="1172" y="666"/>
                  <a:pt x="1742" y="666"/>
                </a:cubicBezTo>
                <a:close/>
                <a:moveTo>
                  <a:pt x="1742" y="1"/>
                </a:moveTo>
                <a:cubicBezTo>
                  <a:pt x="792" y="1"/>
                  <a:pt x="1" y="761"/>
                  <a:pt x="1" y="1711"/>
                </a:cubicBezTo>
                <a:cubicBezTo>
                  <a:pt x="1" y="2661"/>
                  <a:pt x="792" y="3453"/>
                  <a:pt x="1742" y="3453"/>
                </a:cubicBezTo>
                <a:cubicBezTo>
                  <a:pt x="2693" y="3453"/>
                  <a:pt x="3453" y="2661"/>
                  <a:pt x="3453" y="1711"/>
                </a:cubicBezTo>
                <a:cubicBezTo>
                  <a:pt x="3453" y="761"/>
                  <a:pt x="2693"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3"/>
          <p:cNvSpPr/>
          <p:nvPr/>
        </p:nvSpPr>
        <p:spPr>
          <a:xfrm>
            <a:off x="6804572" y="3711875"/>
            <a:ext cx="103236" cy="102279"/>
          </a:xfrm>
          <a:custGeom>
            <a:avLst/>
            <a:gdLst/>
            <a:ahLst/>
            <a:cxnLst/>
            <a:rect l="l" t="t" r="r" b="b"/>
            <a:pathLst>
              <a:path w="3453" h="3421" extrusionOk="0">
                <a:moveTo>
                  <a:pt x="1711" y="665"/>
                </a:moveTo>
                <a:cubicBezTo>
                  <a:pt x="2281" y="665"/>
                  <a:pt x="2756" y="1140"/>
                  <a:pt x="2756" y="1711"/>
                </a:cubicBezTo>
                <a:cubicBezTo>
                  <a:pt x="2756" y="2281"/>
                  <a:pt x="2281" y="2756"/>
                  <a:pt x="1711" y="2756"/>
                </a:cubicBezTo>
                <a:cubicBezTo>
                  <a:pt x="1141" y="2756"/>
                  <a:pt x="666" y="2281"/>
                  <a:pt x="666" y="1711"/>
                </a:cubicBezTo>
                <a:cubicBezTo>
                  <a:pt x="666" y="1140"/>
                  <a:pt x="1141" y="665"/>
                  <a:pt x="1711" y="665"/>
                </a:cubicBezTo>
                <a:close/>
                <a:moveTo>
                  <a:pt x="1711" y="0"/>
                </a:moveTo>
                <a:cubicBezTo>
                  <a:pt x="761" y="0"/>
                  <a:pt x="1" y="760"/>
                  <a:pt x="1" y="1711"/>
                </a:cubicBezTo>
                <a:cubicBezTo>
                  <a:pt x="1" y="2661"/>
                  <a:pt x="761" y="3421"/>
                  <a:pt x="1711" y="3421"/>
                </a:cubicBezTo>
                <a:cubicBezTo>
                  <a:pt x="2661" y="3421"/>
                  <a:pt x="3453" y="2661"/>
                  <a:pt x="3453" y="1711"/>
                </a:cubicBezTo>
                <a:cubicBezTo>
                  <a:pt x="3453" y="760"/>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3"/>
          <p:cNvSpPr/>
          <p:nvPr/>
        </p:nvSpPr>
        <p:spPr>
          <a:xfrm>
            <a:off x="4878316" y="440033"/>
            <a:ext cx="103236" cy="103236"/>
          </a:xfrm>
          <a:custGeom>
            <a:avLst/>
            <a:gdLst/>
            <a:ahLst/>
            <a:cxnLst/>
            <a:rect l="l" t="t" r="r" b="b"/>
            <a:pathLst>
              <a:path w="3453" h="3453" extrusionOk="0">
                <a:moveTo>
                  <a:pt x="1711" y="697"/>
                </a:moveTo>
                <a:cubicBezTo>
                  <a:pt x="2313" y="697"/>
                  <a:pt x="2756" y="1172"/>
                  <a:pt x="2756" y="1742"/>
                </a:cubicBezTo>
                <a:cubicBezTo>
                  <a:pt x="2756" y="2312"/>
                  <a:pt x="2313" y="2787"/>
                  <a:pt x="1711" y="2787"/>
                </a:cubicBezTo>
                <a:cubicBezTo>
                  <a:pt x="1141" y="2787"/>
                  <a:pt x="698" y="2312"/>
                  <a:pt x="698" y="1742"/>
                </a:cubicBezTo>
                <a:cubicBezTo>
                  <a:pt x="698" y="1172"/>
                  <a:pt x="1141" y="697"/>
                  <a:pt x="1711" y="697"/>
                </a:cubicBezTo>
                <a:close/>
                <a:moveTo>
                  <a:pt x="1711" y="0"/>
                </a:moveTo>
                <a:cubicBezTo>
                  <a:pt x="761" y="0"/>
                  <a:pt x="1" y="792"/>
                  <a:pt x="1" y="1742"/>
                </a:cubicBezTo>
                <a:cubicBezTo>
                  <a:pt x="1" y="2692"/>
                  <a:pt x="761" y="3452"/>
                  <a:pt x="1711" y="3452"/>
                </a:cubicBezTo>
                <a:cubicBezTo>
                  <a:pt x="2661" y="3452"/>
                  <a:pt x="3453" y="2692"/>
                  <a:pt x="3453" y="1742"/>
                </a:cubicBezTo>
                <a:cubicBezTo>
                  <a:pt x="3453"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3"/>
          <p:cNvSpPr/>
          <p:nvPr/>
        </p:nvSpPr>
        <p:spPr>
          <a:xfrm>
            <a:off x="7954754" y="660662"/>
            <a:ext cx="102309" cy="103236"/>
          </a:xfrm>
          <a:custGeom>
            <a:avLst/>
            <a:gdLst/>
            <a:ahLst/>
            <a:cxnLst/>
            <a:rect l="l" t="t" r="r" b="b"/>
            <a:pathLst>
              <a:path w="3422" h="3453" extrusionOk="0">
                <a:moveTo>
                  <a:pt x="1711" y="697"/>
                </a:moveTo>
                <a:cubicBezTo>
                  <a:pt x="2281" y="697"/>
                  <a:pt x="2756" y="1172"/>
                  <a:pt x="2756" y="1742"/>
                </a:cubicBezTo>
                <a:cubicBezTo>
                  <a:pt x="2756" y="2312"/>
                  <a:pt x="2281" y="2787"/>
                  <a:pt x="1711" y="2787"/>
                </a:cubicBezTo>
                <a:cubicBezTo>
                  <a:pt x="1141" y="2787"/>
                  <a:pt x="666" y="2312"/>
                  <a:pt x="666" y="1742"/>
                </a:cubicBezTo>
                <a:cubicBezTo>
                  <a:pt x="666" y="1172"/>
                  <a:pt x="1141" y="697"/>
                  <a:pt x="1711" y="697"/>
                </a:cubicBezTo>
                <a:close/>
                <a:moveTo>
                  <a:pt x="1711" y="0"/>
                </a:moveTo>
                <a:cubicBezTo>
                  <a:pt x="761" y="0"/>
                  <a:pt x="1" y="792"/>
                  <a:pt x="1" y="1742"/>
                </a:cubicBezTo>
                <a:cubicBezTo>
                  <a:pt x="1" y="2692"/>
                  <a:pt x="761" y="3452"/>
                  <a:pt x="1711" y="3452"/>
                </a:cubicBezTo>
                <a:cubicBezTo>
                  <a:pt x="2661" y="3452"/>
                  <a:pt x="3421" y="2692"/>
                  <a:pt x="3421" y="1742"/>
                </a:cubicBezTo>
                <a:cubicBezTo>
                  <a:pt x="3421"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3"/>
          <p:cNvSpPr/>
          <p:nvPr/>
        </p:nvSpPr>
        <p:spPr>
          <a:xfrm>
            <a:off x="806706" y="3946343"/>
            <a:ext cx="103236" cy="103236"/>
          </a:xfrm>
          <a:custGeom>
            <a:avLst/>
            <a:gdLst/>
            <a:ahLst/>
            <a:cxnLst/>
            <a:rect l="l" t="t" r="r" b="b"/>
            <a:pathLst>
              <a:path w="3453" h="3453" extrusionOk="0">
                <a:moveTo>
                  <a:pt x="1743" y="697"/>
                </a:moveTo>
                <a:cubicBezTo>
                  <a:pt x="2313" y="697"/>
                  <a:pt x="2756" y="1172"/>
                  <a:pt x="2756" y="1742"/>
                </a:cubicBezTo>
                <a:cubicBezTo>
                  <a:pt x="2756" y="2312"/>
                  <a:pt x="2313" y="2787"/>
                  <a:pt x="1743" y="2787"/>
                </a:cubicBezTo>
                <a:cubicBezTo>
                  <a:pt x="1141" y="2787"/>
                  <a:pt x="698" y="2312"/>
                  <a:pt x="698" y="1742"/>
                </a:cubicBezTo>
                <a:cubicBezTo>
                  <a:pt x="698" y="1172"/>
                  <a:pt x="1141" y="697"/>
                  <a:pt x="1743" y="697"/>
                </a:cubicBezTo>
                <a:close/>
                <a:moveTo>
                  <a:pt x="1743" y="0"/>
                </a:moveTo>
                <a:cubicBezTo>
                  <a:pt x="793" y="0"/>
                  <a:pt x="1" y="792"/>
                  <a:pt x="1" y="1742"/>
                </a:cubicBezTo>
                <a:cubicBezTo>
                  <a:pt x="1" y="2692"/>
                  <a:pt x="793" y="3452"/>
                  <a:pt x="1743" y="3452"/>
                </a:cubicBezTo>
                <a:cubicBezTo>
                  <a:pt x="2693" y="3452"/>
                  <a:pt x="3453" y="2692"/>
                  <a:pt x="3453" y="1742"/>
                </a:cubicBezTo>
                <a:cubicBezTo>
                  <a:pt x="3453" y="792"/>
                  <a:pt x="2693"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3"/>
          <p:cNvSpPr/>
          <p:nvPr/>
        </p:nvSpPr>
        <p:spPr>
          <a:xfrm>
            <a:off x="2305653" y="3025021"/>
            <a:ext cx="102279" cy="103236"/>
          </a:xfrm>
          <a:custGeom>
            <a:avLst/>
            <a:gdLst/>
            <a:ahLst/>
            <a:cxnLst/>
            <a:rect l="l" t="t" r="r" b="b"/>
            <a:pathLst>
              <a:path w="3421" h="3453" extrusionOk="0">
                <a:moveTo>
                  <a:pt x="1710" y="665"/>
                </a:moveTo>
                <a:cubicBezTo>
                  <a:pt x="2280" y="665"/>
                  <a:pt x="2755" y="1140"/>
                  <a:pt x="2755" y="1711"/>
                </a:cubicBezTo>
                <a:cubicBezTo>
                  <a:pt x="2755" y="2281"/>
                  <a:pt x="2280" y="2756"/>
                  <a:pt x="1710" y="2756"/>
                </a:cubicBezTo>
                <a:cubicBezTo>
                  <a:pt x="1140" y="2756"/>
                  <a:pt x="665" y="2281"/>
                  <a:pt x="665" y="1711"/>
                </a:cubicBezTo>
                <a:cubicBezTo>
                  <a:pt x="665" y="1140"/>
                  <a:pt x="1140" y="665"/>
                  <a:pt x="1710" y="665"/>
                </a:cubicBezTo>
                <a:close/>
                <a:moveTo>
                  <a:pt x="1710" y="0"/>
                </a:moveTo>
                <a:cubicBezTo>
                  <a:pt x="760" y="0"/>
                  <a:pt x="0" y="760"/>
                  <a:pt x="0" y="1711"/>
                </a:cubicBezTo>
                <a:cubicBezTo>
                  <a:pt x="0" y="2661"/>
                  <a:pt x="760" y="3452"/>
                  <a:pt x="1710" y="3452"/>
                </a:cubicBezTo>
                <a:cubicBezTo>
                  <a:pt x="2660" y="3452"/>
                  <a:pt x="3420" y="2661"/>
                  <a:pt x="3420" y="1711"/>
                </a:cubicBezTo>
                <a:cubicBezTo>
                  <a:pt x="3420" y="760"/>
                  <a:pt x="2660" y="0"/>
                  <a:pt x="1710"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3"/>
          <p:cNvSpPr/>
          <p:nvPr/>
        </p:nvSpPr>
        <p:spPr>
          <a:xfrm>
            <a:off x="7636571" y="1477599"/>
            <a:ext cx="103236" cy="102309"/>
          </a:xfrm>
          <a:custGeom>
            <a:avLst/>
            <a:gdLst/>
            <a:ahLst/>
            <a:cxnLst/>
            <a:rect l="l" t="t" r="r" b="b"/>
            <a:pathLst>
              <a:path w="3453" h="3422" extrusionOk="0">
                <a:moveTo>
                  <a:pt x="1711" y="666"/>
                </a:moveTo>
                <a:cubicBezTo>
                  <a:pt x="2281" y="666"/>
                  <a:pt x="2756" y="1141"/>
                  <a:pt x="2756" y="1711"/>
                </a:cubicBezTo>
                <a:cubicBezTo>
                  <a:pt x="2756" y="2281"/>
                  <a:pt x="2281" y="2756"/>
                  <a:pt x="1711" y="2756"/>
                </a:cubicBezTo>
                <a:cubicBezTo>
                  <a:pt x="1141" y="2756"/>
                  <a:pt x="666" y="2281"/>
                  <a:pt x="666" y="1711"/>
                </a:cubicBezTo>
                <a:cubicBezTo>
                  <a:pt x="666" y="1141"/>
                  <a:pt x="1141" y="666"/>
                  <a:pt x="1711" y="666"/>
                </a:cubicBezTo>
                <a:close/>
                <a:moveTo>
                  <a:pt x="1711" y="1"/>
                </a:moveTo>
                <a:cubicBezTo>
                  <a:pt x="761" y="1"/>
                  <a:pt x="1" y="761"/>
                  <a:pt x="1" y="1711"/>
                </a:cubicBezTo>
                <a:cubicBezTo>
                  <a:pt x="1" y="2661"/>
                  <a:pt x="761" y="3421"/>
                  <a:pt x="1711" y="3421"/>
                </a:cubicBezTo>
                <a:cubicBezTo>
                  <a:pt x="2661" y="3421"/>
                  <a:pt x="3453" y="2661"/>
                  <a:pt x="3453" y="1711"/>
                </a:cubicBezTo>
                <a:cubicBezTo>
                  <a:pt x="3453" y="761"/>
                  <a:pt x="2661" y="1"/>
                  <a:pt x="1711"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3"/>
          <p:cNvSpPr/>
          <p:nvPr/>
        </p:nvSpPr>
        <p:spPr>
          <a:xfrm>
            <a:off x="8120456" y="2383020"/>
            <a:ext cx="104193" cy="104193"/>
          </a:xfrm>
          <a:custGeom>
            <a:avLst/>
            <a:gdLst/>
            <a:ahLst/>
            <a:cxnLst/>
            <a:rect l="l" t="t" r="r" b="b"/>
            <a:pathLst>
              <a:path w="3485" h="3485" extrusionOk="0">
                <a:moveTo>
                  <a:pt x="1743" y="1"/>
                </a:moveTo>
                <a:cubicBezTo>
                  <a:pt x="1458" y="1"/>
                  <a:pt x="1236" y="223"/>
                  <a:pt x="1236" y="508"/>
                </a:cubicBezTo>
                <a:lnTo>
                  <a:pt x="1236" y="1236"/>
                </a:lnTo>
                <a:lnTo>
                  <a:pt x="508" y="1236"/>
                </a:lnTo>
                <a:cubicBezTo>
                  <a:pt x="223" y="1236"/>
                  <a:pt x="1" y="1458"/>
                  <a:pt x="1" y="1743"/>
                </a:cubicBezTo>
                <a:cubicBezTo>
                  <a:pt x="1" y="2028"/>
                  <a:pt x="223" y="2249"/>
                  <a:pt x="508" y="2249"/>
                </a:cubicBezTo>
                <a:lnTo>
                  <a:pt x="1236" y="2249"/>
                </a:lnTo>
                <a:lnTo>
                  <a:pt x="1236" y="2978"/>
                </a:lnTo>
                <a:cubicBezTo>
                  <a:pt x="1236" y="3263"/>
                  <a:pt x="1458" y="3484"/>
                  <a:pt x="1743" y="3484"/>
                </a:cubicBezTo>
                <a:cubicBezTo>
                  <a:pt x="2028"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8"/>
                </a:lnTo>
                <a:cubicBezTo>
                  <a:pt x="2249" y="223"/>
                  <a:pt x="1996"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3"/>
          <p:cNvSpPr/>
          <p:nvPr/>
        </p:nvSpPr>
        <p:spPr>
          <a:xfrm>
            <a:off x="6436911" y="635098"/>
            <a:ext cx="104163" cy="104163"/>
          </a:xfrm>
          <a:custGeom>
            <a:avLst/>
            <a:gdLst/>
            <a:ahLst/>
            <a:cxnLst/>
            <a:rect l="l" t="t" r="r" b="b"/>
            <a:pathLst>
              <a:path w="3484" h="3484" extrusionOk="0">
                <a:moveTo>
                  <a:pt x="1742" y="0"/>
                </a:moveTo>
                <a:cubicBezTo>
                  <a:pt x="1457" y="0"/>
                  <a:pt x="1235" y="253"/>
                  <a:pt x="1235" y="507"/>
                </a:cubicBezTo>
                <a:lnTo>
                  <a:pt x="1235" y="1235"/>
                </a:lnTo>
                <a:lnTo>
                  <a:pt x="507" y="1235"/>
                </a:lnTo>
                <a:cubicBezTo>
                  <a:pt x="222" y="1235"/>
                  <a:pt x="0" y="1489"/>
                  <a:pt x="0" y="1742"/>
                </a:cubicBezTo>
                <a:cubicBezTo>
                  <a:pt x="0" y="2027"/>
                  <a:pt x="222" y="2280"/>
                  <a:pt x="507" y="2280"/>
                </a:cubicBezTo>
                <a:lnTo>
                  <a:pt x="1235" y="2280"/>
                </a:lnTo>
                <a:lnTo>
                  <a:pt x="1235" y="2977"/>
                </a:lnTo>
                <a:cubicBezTo>
                  <a:pt x="1235" y="3262"/>
                  <a:pt x="1457" y="3484"/>
                  <a:pt x="1742" y="3484"/>
                </a:cubicBezTo>
                <a:cubicBezTo>
                  <a:pt x="2027" y="3484"/>
                  <a:pt x="2249" y="3262"/>
                  <a:pt x="2249" y="2977"/>
                </a:cubicBezTo>
                <a:lnTo>
                  <a:pt x="2249" y="2280"/>
                </a:lnTo>
                <a:lnTo>
                  <a:pt x="2977" y="2280"/>
                </a:lnTo>
                <a:cubicBezTo>
                  <a:pt x="3262" y="2280"/>
                  <a:pt x="3484" y="2027"/>
                  <a:pt x="3484" y="1742"/>
                </a:cubicBezTo>
                <a:cubicBezTo>
                  <a:pt x="3484" y="1489"/>
                  <a:pt x="3262" y="1235"/>
                  <a:pt x="2977" y="1235"/>
                </a:cubicBezTo>
                <a:lnTo>
                  <a:pt x="2249" y="1235"/>
                </a:lnTo>
                <a:lnTo>
                  <a:pt x="2249" y="507"/>
                </a:lnTo>
                <a:cubicBezTo>
                  <a:pt x="2249" y="253"/>
                  <a:pt x="2027"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3"/>
          <p:cNvSpPr/>
          <p:nvPr/>
        </p:nvSpPr>
        <p:spPr>
          <a:xfrm>
            <a:off x="6528762" y="2146306"/>
            <a:ext cx="105120" cy="105120"/>
          </a:xfrm>
          <a:custGeom>
            <a:avLst/>
            <a:gdLst/>
            <a:ahLst/>
            <a:cxnLst/>
            <a:rect l="l" t="t" r="r" b="b"/>
            <a:pathLst>
              <a:path w="3516" h="3516" extrusionOk="0">
                <a:moveTo>
                  <a:pt x="1742" y="1"/>
                </a:moveTo>
                <a:cubicBezTo>
                  <a:pt x="1489" y="1"/>
                  <a:pt x="1235" y="254"/>
                  <a:pt x="1235" y="539"/>
                </a:cubicBezTo>
                <a:lnTo>
                  <a:pt x="1235" y="1236"/>
                </a:lnTo>
                <a:lnTo>
                  <a:pt x="507" y="1236"/>
                </a:lnTo>
                <a:cubicBezTo>
                  <a:pt x="254" y="1236"/>
                  <a:pt x="0" y="1489"/>
                  <a:pt x="0" y="1774"/>
                </a:cubicBezTo>
                <a:cubicBezTo>
                  <a:pt x="0" y="2027"/>
                  <a:pt x="254" y="2281"/>
                  <a:pt x="507" y="2281"/>
                </a:cubicBezTo>
                <a:lnTo>
                  <a:pt x="1235" y="2281"/>
                </a:lnTo>
                <a:lnTo>
                  <a:pt x="1235" y="3009"/>
                </a:lnTo>
                <a:cubicBezTo>
                  <a:pt x="1235" y="3263"/>
                  <a:pt x="1489" y="3516"/>
                  <a:pt x="1742" y="3516"/>
                </a:cubicBezTo>
                <a:cubicBezTo>
                  <a:pt x="2027" y="3516"/>
                  <a:pt x="2280" y="3263"/>
                  <a:pt x="2280" y="3009"/>
                </a:cubicBezTo>
                <a:lnTo>
                  <a:pt x="2280" y="2281"/>
                </a:lnTo>
                <a:lnTo>
                  <a:pt x="2977" y="2281"/>
                </a:lnTo>
                <a:cubicBezTo>
                  <a:pt x="3262" y="2281"/>
                  <a:pt x="3515" y="2027"/>
                  <a:pt x="3515" y="1774"/>
                </a:cubicBezTo>
                <a:cubicBezTo>
                  <a:pt x="3515" y="1489"/>
                  <a:pt x="3262" y="1236"/>
                  <a:pt x="2977" y="1236"/>
                </a:cubicBezTo>
                <a:lnTo>
                  <a:pt x="2280" y="1236"/>
                </a:lnTo>
                <a:lnTo>
                  <a:pt x="2280" y="539"/>
                </a:lnTo>
                <a:cubicBezTo>
                  <a:pt x="2280" y="254"/>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3"/>
          <p:cNvSpPr/>
          <p:nvPr/>
        </p:nvSpPr>
        <p:spPr>
          <a:xfrm>
            <a:off x="5262929" y="4363884"/>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3"/>
          <p:cNvSpPr/>
          <p:nvPr/>
        </p:nvSpPr>
        <p:spPr>
          <a:xfrm>
            <a:off x="1742258" y="1102845"/>
            <a:ext cx="104163" cy="104193"/>
          </a:xfrm>
          <a:custGeom>
            <a:avLst/>
            <a:gdLst/>
            <a:ahLst/>
            <a:cxnLst/>
            <a:rect l="l" t="t" r="r" b="b"/>
            <a:pathLst>
              <a:path w="3484" h="3485" extrusionOk="0">
                <a:moveTo>
                  <a:pt x="1742" y="1"/>
                </a:moveTo>
                <a:cubicBezTo>
                  <a:pt x="1457" y="1"/>
                  <a:pt x="1235" y="222"/>
                  <a:pt x="1235" y="507"/>
                </a:cubicBezTo>
                <a:lnTo>
                  <a:pt x="1235" y="1236"/>
                </a:lnTo>
                <a:lnTo>
                  <a:pt x="507" y="1236"/>
                </a:lnTo>
                <a:cubicBezTo>
                  <a:pt x="222" y="1236"/>
                  <a:pt x="0" y="1457"/>
                  <a:pt x="0" y="1742"/>
                </a:cubicBezTo>
                <a:cubicBezTo>
                  <a:pt x="0" y="2027"/>
                  <a:pt x="222" y="2249"/>
                  <a:pt x="507" y="2249"/>
                </a:cubicBezTo>
                <a:lnTo>
                  <a:pt x="1235" y="2249"/>
                </a:lnTo>
                <a:lnTo>
                  <a:pt x="1235" y="2977"/>
                </a:lnTo>
                <a:cubicBezTo>
                  <a:pt x="1235" y="3262"/>
                  <a:pt x="1457" y="3484"/>
                  <a:pt x="1742" y="3484"/>
                </a:cubicBezTo>
                <a:cubicBezTo>
                  <a:pt x="2027" y="3484"/>
                  <a:pt x="2249" y="3262"/>
                  <a:pt x="2249" y="2977"/>
                </a:cubicBezTo>
                <a:lnTo>
                  <a:pt x="2249" y="2249"/>
                </a:lnTo>
                <a:lnTo>
                  <a:pt x="2977" y="2249"/>
                </a:lnTo>
                <a:cubicBezTo>
                  <a:pt x="3262" y="2249"/>
                  <a:pt x="3484" y="2027"/>
                  <a:pt x="3484" y="1742"/>
                </a:cubicBezTo>
                <a:cubicBezTo>
                  <a:pt x="3484" y="1457"/>
                  <a:pt x="3262" y="1236"/>
                  <a:pt x="2977"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3"/>
          <p:cNvSpPr/>
          <p:nvPr/>
        </p:nvSpPr>
        <p:spPr>
          <a:xfrm>
            <a:off x="7385679" y="4889431"/>
            <a:ext cx="105120" cy="105120"/>
          </a:xfrm>
          <a:custGeom>
            <a:avLst/>
            <a:gdLst/>
            <a:ahLst/>
            <a:cxnLst/>
            <a:rect l="l" t="t" r="r" b="b"/>
            <a:pathLst>
              <a:path w="3516" h="3516" extrusionOk="0">
                <a:moveTo>
                  <a:pt x="1774" y="0"/>
                </a:moveTo>
                <a:cubicBezTo>
                  <a:pt x="1489" y="0"/>
                  <a:pt x="1236" y="254"/>
                  <a:pt x="1236" y="507"/>
                </a:cubicBezTo>
                <a:lnTo>
                  <a:pt x="1236" y="1236"/>
                </a:lnTo>
                <a:lnTo>
                  <a:pt x="539" y="1236"/>
                </a:lnTo>
                <a:cubicBezTo>
                  <a:pt x="254" y="1236"/>
                  <a:pt x="1" y="1489"/>
                  <a:pt x="1" y="1742"/>
                </a:cubicBezTo>
                <a:cubicBezTo>
                  <a:pt x="1" y="2027"/>
                  <a:pt x="254" y="2281"/>
                  <a:pt x="539" y="2281"/>
                </a:cubicBezTo>
                <a:lnTo>
                  <a:pt x="1236" y="2281"/>
                </a:lnTo>
                <a:lnTo>
                  <a:pt x="1236" y="2977"/>
                </a:lnTo>
                <a:cubicBezTo>
                  <a:pt x="1236" y="3262"/>
                  <a:pt x="1489" y="3516"/>
                  <a:pt x="1774" y="3516"/>
                </a:cubicBezTo>
                <a:cubicBezTo>
                  <a:pt x="2027" y="3516"/>
                  <a:pt x="2281" y="3262"/>
                  <a:pt x="2281" y="2977"/>
                </a:cubicBezTo>
                <a:lnTo>
                  <a:pt x="2281" y="2281"/>
                </a:lnTo>
                <a:lnTo>
                  <a:pt x="3009" y="2281"/>
                </a:lnTo>
                <a:cubicBezTo>
                  <a:pt x="3263" y="2281"/>
                  <a:pt x="3516" y="2027"/>
                  <a:pt x="3516" y="1742"/>
                </a:cubicBezTo>
                <a:cubicBezTo>
                  <a:pt x="3516" y="1489"/>
                  <a:pt x="3294" y="1236"/>
                  <a:pt x="3009" y="1236"/>
                </a:cubicBezTo>
                <a:lnTo>
                  <a:pt x="2281" y="1236"/>
                </a:lnTo>
                <a:lnTo>
                  <a:pt x="2281" y="507"/>
                </a:lnTo>
                <a:cubicBezTo>
                  <a:pt x="2281" y="254"/>
                  <a:pt x="2027" y="0"/>
                  <a:pt x="1774"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3"/>
          <p:cNvSpPr/>
          <p:nvPr/>
        </p:nvSpPr>
        <p:spPr>
          <a:xfrm>
            <a:off x="3565617" y="2754613"/>
            <a:ext cx="342775" cy="286896"/>
          </a:xfrm>
          <a:custGeom>
            <a:avLst/>
            <a:gdLst/>
            <a:ahLst/>
            <a:cxnLst/>
            <a:rect l="l" t="t" r="r" b="b"/>
            <a:pathLst>
              <a:path w="11465" h="9596" extrusionOk="0">
                <a:moveTo>
                  <a:pt x="7791" y="824"/>
                </a:moveTo>
                <a:cubicBezTo>
                  <a:pt x="8203" y="824"/>
                  <a:pt x="8646" y="950"/>
                  <a:pt x="8995" y="1172"/>
                </a:cubicBezTo>
                <a:cubicBezTo>
                  <a:pt x="10166" y="1932"/>
                  <a:pt x="10578" y="3611"/>
                  <a:pt x="9881" y="4941"/>
                </a:cubicBezTo>
                <a:cubicBezTo>
                  <a:pt x="9501" y="5701"/>
                  <a:pt x="8013" y="7126"/>
                  <a:pt x="5923" y="8741"/>
                </a:cubicBezTo>
                <a:cubicBezTo>
                  <a:pt x="5875" y="8773"/>
                  <a:pt x="5812" y="8788"/>
                  <a:pt x="5745" y="8788"/>
                </a:cubicBezTo>
                <a:cubicBezTo>
                  <a:pt x="5677" y="8788"/>
                  <a:pt x="5606" y="8773"/>
                  <a:pt x="5543" y="8741"/>
                </a:cubicBezTo>
                <a:cubicBezTo>
                  <a:pt x="3453" y="7126"/>
                  <a:pt x="1996" y="5701"/>
                  <a:pt x="1584" y="4941"/>
                </a:cubicBezTo>
                <a:cubicBezTo>
                  <a:pt x="919" y="3611"/>
                  <a:pt x="1299" y="1932"/>
                  <a:pt x="2471" y="1172"/>
                </a:cubicBezTo>
                <a:cubicBezTo>
                  <a:pt x="2851" y="950"/>
                  <a:pt x="3263" y="824"/>
                  <a:pt x="3674" y="824"/>
                </a:cubicBezTo>
                <a:cubicBezTo>
                  <a:pt x="4339" y="824"/>
                  <a:pt x="4973" y="1109"/>
                  <a:pt x="5416" y="1679"/>
                </a:cubicBezTo>
                <a:lnTo>
                  <a:pt x="5733" y="2027"/>
                </a:lnTo>
                <a:lnTo>
                  <a:pt x="6049" y="1679"/>
                </a:lnTo>
                <a:cubicBezTo>
                  <a:pt x="6493" y="1109"/>
                  <a:pt x="7126" y="824"/>
                  <a:pt x="7791" y="824"/>
                </a:cubicBezTo>
                <a:close/>
                <a:moveTo>
                  <a:pt x="3674" y="0"/>
                </a:moveTo>
                <a:cubicBezTo>
                  <a:pt x="3104" y="0"/>
                  <a:pt x="2534" y="190"/>
                  <a:pt x="2059" y="507"/>
                </a:cubicBezTo>
                <a:cubicBezTo>
                  <a:pt x="539" y="1489"/>
                  <a:pt x="1" y="3642"/>
                  <a:pt x="887" y="5289"/>
                </a:cubicBezTo>
                <a:cubicBezTo>
                  <a:pt x="1489" y="6492"/>
                  <a:pt x="3769" y="8361"/>
                  <a:pt x="5068" y="9374"/>
                </a:cubicBezTo>
                <a:cubicBezTo>
                  <a:pt x="5258" y="9501"/>
                  <a:pt x="5479" y="9596"/>
                  <a:pt x="5733" y="9596"/>
                </a:cubicBezTo>
                <a:cubicBezTo>
                  <a:pt x="5986" y="9596"/>
                  <a:pt x="6239" y="9501"/>
                  <a:pt x="6429" y="9374"/>
                </a:cubicBezTo>
                <a:cubicBezTo>
                  <a:pt x="7728" y="8361"/>
                  <a:pt x="9976" y="6492"/>
                  <a:pt x="10610" y="5289"/>
                </a:cubicBezTo>
                <a:cubicBezTo>
                  <a:pt x="11465" y="3611"/>
                  <a:pt x="10958" y="1457"/>
                  <a:pt x="9438" y="507"/>
                </a:cubicBezTo>
                <a:cubicBezTo>
                  <a:pt x="8931" y="190"/>
                  <a:pt x="8393" y="0"/>
                  <a:pt x="7823" y="0"/>
                </a:cubicBezTo>
                <a:cubicBezTo>
                  <a:pt x="7063" y="0"/>
                  <a:pt x="6303" y="285"/>
                  <a:pt x="5733" y="824"/>
                </a:cubicBezTo>
                <a:cubicBezTo>
                  <a:pt x="5163" y="285"/>
                  <a:pt x="4434" y="0"/>
                  <a:pt x="3674"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3"/>
          <p:cNvSpPr/>
          <p:nvPr/>
        </p:nvSpPr>
        <p:spPr>
          <a:xfrm>
            <a:off x="2410749" y="1140727"/>
            <a:ext cx="389176" cy="336885"/>
          </a:xfrm>
          <a:custGeom>
            <a:avLst/>
            <a:gdLst/>
            <a:ahLst/>
            <a:cxnLst/>
            <a:rect l="l" t="t" r="r" b="b"/>
            <a:pathLst>
              <a:path w="13017" h="11268" extrusionOk="0">
                <a:moveTo>
                  <a:pt x="4274" y="927"/>
                </a:moveTo>
                <a:cubicBezTo>
                  <a:pt x="4392" y="927"/>
                  <a:pt x="4509" y="935"/>
                  <a:pt x="4624" y="950"/>
                </a:cubicBezTo>
                <a:cubicBezTo>
                  <a:pt x="5384" y="1077"/>
                  <a:pt x="6049" y="1520"/>
                  <a:pt x="6461" y="2217"/>
                </a:cubicBezTo>
                <a:lnTo>
                  <a:pt x="6746" y="2692"/>
                </a:lnTo>
                <a:lnTo>
                  <a:pt x="7158" y="2312"/>
                </a:lnTo>
                <a:cubicBezTo>
                  <a:pt x="7704" y="1848"/>
                  <a:pt x="8344" y="1596"/>
                  <a:pt x="8997" y="1596"/>
                </a:cubicBezTo>
                <a:cubicBezTo>
                  <a:pt x="9101" y="1596"/>
                  <a:pt x="9206" y="1602"/>
                  <a:pt x="9311" y="1615"/>
                </a:cubicBezTo>
                <a:cubicBezTo>
                  <a:pt x="9786" y="1679"/>
                  <a:pt x="10230" y="1900"/>
                  <a:pt x="10610" y="2217"/>
                </a:cubicBezTo>
                <a:cubicBezTo>
                  <a:pt x="11813" y="3262"/>
                  <a:pt x="11971" y="5257"/>
                  <a:pt x="10990" y="6619"/>
                </a:cubicBezTo>
                <a:cubicBezTo>
                  <a:pt x="10451" y="7442"/>
                  <a:pt x="8519" y="8804"/>
                  <a:pt x="5891" y="10293"/>
                </a:cubicBezTo>
                <a:cubicBezTo>
                  <a:pt x="5841" y="10330"/>
                  <a:pt x="5781" y="10348"/>
                  <a:pt x="5721" y="10348"/>
                </a:cubicBezTo>
                <a:cubicBezTo>
                  <a:pt x="5629" y="10348"/>
                  <a:pt x="5537" y="10306"/>
                  <a:pt x="5479" y="10229"/>
                </a:cubicBezTo>
                <a:cubicBezTo>
                  <a:pt x="3357" y="8076"/>
                  <a:pt x="1901" y="6207"/>
                  <a:pt x="1584" y="5289"/>
                </a:cubicBezTo>
                <a:cubicBezTo>
                  <a:pt x="1014" y="3674"/>
                  <a:pt x="1742" y="1837"/>
                  <a:pt x="3199" y="1172"/>
                </a:cubicBezTo>
                <a:cubicBezTo>
                  <a:pt x="3535" y="1004"/>
                  <a:pt x="3907" y="927"/>
                  <a:pt x="4274" y="927"/>
                </a:cubicBezTo>
                <a:close/>
                <a:moveTo>
                  <a:pt x="4310" y="1"/>
                </a:moveTo>
                <a:cubicBezTo>
                  <a:pt x="3794" y="1"/>
                  <a:pt x="3288" y="127"/>
                  <a:pt x="2819" y="349"/>
                </a:cubicBezTo>
                <a:cubicBezTo>
                  <a:pt x="950" y="1204"/>
                  <a:pt x="0" y="3547"/>
                  <a:pt x="697" y="5606"/>
                </a:cubicBezTo>
                <a:cubicBezTo>
                  <a:pt x="1204" y="7062"/>
                  <a:pt x="3484" y="9533"/>
                  <a:pt x="4814" y="10894"/>
                </a:cubicBezTo>
                <a:cubicBezTo>
                  <a:pt x="5004" y="11084"/>
                  <a:pt x="5257" y="11211"/>
                  <a:pt x="5542" y="11243"/>
                </a:cubicBezTo>
                <a:cubicBezTo>
                  <a:pt x="5619" y="11260"/>
                  <a:pt x="5695" y="11268"/>
                  <a:pt x="5770" y="11268"/>
                </a:cubicBezTo>
                <a:cubicBezTo>
                  <a:pt x="5976" y="11268"/>
                  <a:pt x="6172" y="11209"/>
                  <a:pt x="6334" y="11116"/>
                </a:cubicBezTo>
                <a:cubicBezTo>
                  <a:pt x="7981" y="10166"/>
                  <a:pt x="10863" y="8424"/>
                  <a:pt x="11750" y="7157"/>
                </a:cubicBezTo>
                <a:cubicBezTo>
                  <a:pt x="13016" y="5416"/>
                  <a:pt x="12763" y="2882"/>
                  <a:pt x="11211" y="1520"/>
                </a:cubicBezTo>
                <a:cubicBezTo>
                  <a:pt x="10705" y="1109"/>
                  <a:pt x="10071" y="824"/>
                  <a:pt x="9438" y="729"/>
                </a:cubicBezTo>
                <a:cubicBezTo>
                  <a:pt x="9278" y="705"/>
                  <a:pt x="9118" y="694"/>
                  <a:pt x="8957" y="694"/>
                </a:cubicBezTo>
                <a:cubicBezTo>
                  <a:pt x="8257" y="694"/>
                  <a:pt x="7560" y="912"/>
                  <a:pt x="6968" y="1299"/>
                </a:cubicBezTo>
                <a:cubicBezTo>
                  <a:pt x="6398" y="634"/>
                  <a:pt x="5606" y="159"/>
                  <a:pt x="4751" y="32"/>
                </a:cubicBezTo>
                <a:cubicBezTo>
                  <a:pt x="4604" y="11"/>
                  <a:pt x="4456" y="1"/>
                  <a:pt x="43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9" name="Google Shape;539;p33"/>
          <p:cNvGrpSpPr/>
          <p:nvPr/>
        </p:nvGrpSpPr>
        <p:grpSpPr>
          <a:xfrm>
            <a:off x="346550" y="2383021"/>
            <a:ext cx="519828" cy="479107"/>
            <a:chOff x="474375" y="2162421"/>
            <a:chExt cx="519828" cy="479107"/>
          </a:xfrm>
        </p:grpSpPr>
        <p:sp>
          <p:nvSpPr>
            <p:cNvPr id="540" name="Google Shape;540;p33"/>
            <p:cNvSpPr/>
            <p:nvPr/>
          </p:nvSpPr>
          <p:spPr>
            <a:xfrm>
              <a:off x="474375" y="2162421"/>
              <a:ext cx="519828" cy="479107"/>
            </a:xfrm>
            <a:custGeom>
              <a:avLst/>
              <a:gdLst/>
              <a:ahLst/>
              <a:cxnLst/>
              <a:rect l="l" t="t" r="r" b="b"/>
              <a:pathLst>
                <a:path w="17387" h="16025" extrusionOk="0">
                  <a:moveTo>
                    <a:pt x="2280" y="0"/>
                  </a:moveTo>
                  <a:cubicBezTo>
                    <a:pt x="1014" y="0"/>
                    <a:pt x="0" y="1013"/>
                    <a:pt x="0" y="2249"/>
                  </a:cubicBezTo>
                  <a:lnTo>
                    <a:pt x="0" y="11496"/>
                  </a:lnTo>
                  <a:cubicBezTo>
                    <a:pt x="0" y="12731"/>
                    <a:pt x="1014" y="13776"/>
                    <a:pt x="2280" y="13776"/>
                  </a:cubicBezTo>
                  <a:lnTo>
                    <a:pt x="6777" y="13776"/>
                  </a:lnTo>
                  <a:cubicBezTo>
                    <a:pt x="7031" y="13776"/>
                    <a:pt x="7221" y="13871"/>
                    <a:pt x="7347" y="14093"/>
                  </a:cubicBezTo>
                  <a:lnTo>
                    <a:pt x="8361" y="15834"/>
                  </a:lnTo>
                  <a:cubicBezTo>
                    <a:pt x="8440" y="15961"/>
                    <a:pt x="8575" y="16024"/>
                    <a:pt x="8709" y="16024"/>
                  </a:cubicBezTo>
                  <a:cubicBezTo>
                    <a:pt x="8844" y="16024"/>
                    <a:pt x="8978" y="15961"/>
                    <a:pt x="9057" y="15834"/>
                  </a:cubicBezTo>
                  <a:lnTo>
                    <a:pt x="10071" y="14093"/>
                  </a:lnTo>
                  <a:cubicBezTo>
                    <a:pt x="10166" y="13903"/>
                    <a:pt x="10388" y="13776"/>
                    <a:pt x="10609" y="13776"/>
                  </a:cubicBezTo>
                  <a:lnTo>
                    <a:pt x="15138" y="13776"/>
                  </a:lnTo>
                  <a:cubicBezTo>
                    <a:pt x="16373" y="13776"/>
                    <a:pt x="17386" y="12731"/>
                    <a:pt x="17386" y="11496"/>
                  </a:cubicBezTo>
                  <a:lnTo>
                    <a:pt x="17386" y="2249"/>
                  </a:lnTo>
                  <a:cubicBezTo>
                    <a:pt x="17386" y="1013"/>
                    <a:pt x="16373" y="0"/>
                    <a:pt x="15138"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3"/>
            <p:cNvSpPr/>
            <p:nvPr/>
          </p:nvSpPr>
          <p:spPr>
            <a:xfrm>
              <a:off x="612600" y="2282647"/>
              <a:ext cx="245279" cy="203602"/>
            </a:xfrm>
            <a:custGeom>
              <a:avLst/>
              <a:gdLst/>
              <a:ahLst/>
              <a:cxnLst/>
              <a:rect l="l" t="t" r="r" b="b"/>
              <a:pathLst>
                <a:path w="8204" h="6810" extrusionOk="0">
                  <a:moveTo>
                    <a:pt x="2503" y="1"/>
                  </a:moveTo>
                  <a:cubicBezTo>
                    <a:pt x="2123" y="1"/>
                    <a:pt x="1743" y="96"/>
                    <a:pt x="1426" y="318"/>
                  </a:cubicBezTo>
                  <a:cubicBezTo>
                    <a:pt x="381" y="983"/>
                    <a:pt x="1" y="2471"/>
                    <a:pt x="603" y="3643"/>
                  </a:cubicBezTo>
                  <a:cubicBezTo>
                    <a:pt x="1078" y="4561"/>
                    <a:pt x="2978" y="6081"/>
                    <a:pt x="3769" y="6683"/>
                  </a:cubicBezTo>
                  <a:cubicBezTo>
                    <a:pt x="3864" y="6778"/>
                    <a:pt x="3991" y="6810"/>
                    <a:pt x="4118" y="6810"/>
                  </a:cubicBezTo>
                  <a:cubicBezTo>
                    <a:pt x="4244" y="6810"/>
                    <a:pt x="4339" y="6778"/>
                    <a:pt x="4434" y="6683"/>
                  </a:cubicBezTo>
                  <a:cubicBezTo>
                    <a:pt x="5258" y="6081"/>
                    <a:pt x="7158" y="4561"/>
                    <a:pt x="7601" y="3643"/>
                  </a:cubicBezTo>
                  <a:cubicBezTo>
                    <a:pt x="8203" y="2471"/>
                    <a:pt x="7855" y="983"/>
                    <a:pt x="6810" y="318"/>
                  </a:cubicBezTo>
                  <a:cubicBezTo>
                    <a:pt x="6493" y="96"/>
                    <a:pt x="6113" y="1"/>
                    <a:pt x="5701" y="1"/>
                  </a:cubicBezTo>
                  <a:cubicBezTo>
                    <a:pt x="5100" y="1"/>
                    <a:pt x="4530" y="254"/>
                    <a:pt x="4118" y="761"/>
                  </a:cubicBezTo>
                  <a:cubicBezTo>
                    <a:pt x="3706" y="254"/>
                    <a:pt x="3136" y="1"/>
                    <a:pt x="25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2" name="Google Shape;542;p33"/>
          <p:cNvSpPr/>
          <p:nvPr/>
        </p:nvSpPr>
        <p:spPr>
          <a:xfrm>
            <a:off x="7739807" y="1098120"/>
            <a:ext cx="661871" cy="28433"/>
          </a:xfrm>
          <a:custGeom>
            <a:avLst/>
            <a:gdLst/>
            <a:ahLst/>
            <a:cxnLst/>
            <a:rect l="l" t="t" r="r" b="b"/>
            <a:pathLst>
              <a:path w="22138" h="951" extrusionOk="0">
                <a:moveTo>
                  <a:pt x="444" y="0"/>
                </a:moveTo>
                <a:cubicBezTo>
                  <a:pt x="191" y="0"/>
                  <a:pt x="1" y="222"/>
                  <a:pt x="1" y="475"/>
                </a:cubicBezTo>
                <a:cubicBezTo>
                  <a:pt x="1" y="729"/>
                  <a:pt x="223" y="950"/>
                  <a:pt x="444" y="950"/>
                </a:cubicBezTo>
                <a:lnTo>
                  <a:pt x="21663" y="950"/>
                </a:lnTo>
                <a:cubicBezTo>
                  <a:pt x="21916" y="950"/>
                  <a:pt x="22138" y="729"/>
                  <a:pt x="22138" y="475"/>
                </a:cubicBezTo>
                <a:cubicBezTo>
                  <a:pt x="22138" y="222"/>
                  <a:pt x="21916" y="0"/>
                  <a:pt x="2166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3"/>
          <p:cNvSpPr/>
          <p:nvPr/>
        </p:nvSpPr>
        <p:spPr>
          <a:xfrm>
            <a:off x="7812748" y="2925378"/>
            <a:ext cx="386335" cy="27476"/>
          </a:xfrm>
          <a:custGeom>
            <a:avLst/>
            <a:gdLst/>
            <a:ahLst/>
            <a:cxnLst/>
            <a:rect l="l" t="t" r="r" b="b"/>
            <a:pathLst>
              <a:path w="12922" h="919" extrusionOk="0">
                <a:moveTo>
                  <a:pt x="476" y="0"/>
                </a:moveTo>
                <a:cubicBezTo>
                  <a:pt x="222" y="0"/>
                  <a:pt x="1" y="190"/>
                  <a:pt x="1" y="444"/>
                </a:cubicBezTo>
                <a:cubicBezTo>
                  <a:pt x="1" y="697"/>
                  <a:pt x="222" y="919"/>
                  <a:pt x="476" y="919"/>
                </a:cubicBezTo>
                <a:lnTo>
                  <a:pt x="12478" y="919"/>
                </a:lnTo>
                <a:cubicBezTo>
                  <a:pt x="12732" y="919"/>
                  <a:pt x="12922" y="697"/>
                  <a:pt x="12922" y="444"/>
                </a:cubicBezTo>
                <a:cubicBezTo>
                  <a:pt x="12922" y="190"/>
                  <a:pt x="12700" y="0"/>
                  <a:pt x="12478"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3"/>
          <p:cNvSpPr/>
          <p:nvPr/>
        </p:nvSpPr>
        <p:spPr>
          <a:xfrm>
            <a:off x="480056" y="1332951"/>
            <a:ext cx="661841" cy="27476"/>
          </a:xfrm>
          <a:custGeom>
            <a:avLst/>
            <a:gdLst/>
            <a:ahLst/>
            <a:cxnLst/>
            <a:rect l="l" t="t" r="r" b="b"/>
            <a:pathLst>
              <a:path w="22137" h="919" extrusionOk="0">
                <a:moveTo>
                  <a:pt x="475" y="0"/>
                </a:moveTo>
                <a:cubicBezTo>
                  <a:pt x="222" y="0"/>
                  <a:pt x="0" y="222"/>
                  <a:pt x="0" y="475"/>
                </a:cubicBezTo>
                <a:cubicBezTo>
                  <a:pt x="0" y="728"/>
                  <a:pt x="222" y="918"/>
                  <a:pt x="475" y="918"/>
                </a:cubicBezTo>
                <a:lnTo>
                  <a:pt x="21693" y="918"/>
                </a:lnTo>
                <a:cubicBezTo>
                  <a:pt x="21947" y="918"/>
                  <a:pt x="22137" y="728"/>
                  <a:pt x="22137" y="475"/>
                </a:cubicBezTo>
                <a:cubicBezTo>
                  <a:pt x="22137" y="190"/>
                  <a:pt x="21947" y="0"/>
                  <a:pt x="2169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3"/>
          <p:cNvSpPr/>
          <p:nvPr/>
        </p:nvSpPr>
        <p:spPr>
          <a:xfrm>
            <a:off x="5987135" y="4140569"/>
            <a:ext cx="605992" cy="550832"/>
          </a:xfrm>
          <a:custGeom>
            <a:avLst/>
            <a:gdLst/>
            <a:ahLst/>
            <a:cxnLst/>
            <a:rect l="l" t="t" r="r" b="b"/>
            <a:pathLst>
              <a:path w="20269" h="18424" extrusionOk="0">
                <a:moveTo>
                  <a:pt x="10124" y="0"/>
                </a:moveTo>
                <a:cubicBezTo>
                  <a:pt x="5941" y="0"/>
                  <a:pt x="2175" y="2861"/>
                  <a:pt x="1172" y="7090"/>
                </a:cubicBezTo>
                <a:cubicBezTo>
                  <a:pt x="0" y="12062"/>
                  <a:pt x="3072" y="17003"/>
                  <a:pt x="8013" y="18174"/>
                </a:cubicBezTo>
                <a:cubicBezTo>
                  <a:pt x="8723" y="18343"/>
                  <a:pt x="9435" y="18424"/>
                  <a:pt x="10135" y="18424"/>
                </a:cubicBezTo>
                <a:cubicBezTo>
                  <a:pt x="14305" y="18424"/>
                  <a:pt x="18094" y="15563"/>
                  <a:pt x="19097" y="11334"/>
                </a:cubicBezTo>
                <a:cubicBezTo>
                  <a:pt x="20269" y="6393"/>
                  <a:pt x="17197" y="1421"/>
                  <a:pt x="12256" y="250"/>
                </a:cubicBezTo>
                <a:cubicBezTo>
                  <a:pt x="11541" y="81"/>
                  <a:pt x="10827" y="0"/>
                  <a:pt x="101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3"/>
          <p:cNvSpPr/>
          <p:nvPr/>
        </p:nvSpPr>
        <p:spPr>
          <a:xfrm>
            <a:off x="5879187" y="4598178"/>
            <a:ext cx="341818" cy="285013"/>
          </a:xfrm>
          <a:custGeom>
            <a:avLst/>
            <a:gdLst/>
            <a:ahLst/>
            <a:cxnLst/>
            <a:rect l="l" t="t" r="r" b="b"/>
            <a:pathLst>
              <a:path w="11433" h="9533" extrusionOk="0">
                <a:moveTo>
                  <a:pt x="3484" y="0"/>
                </a:moveTo>
                <a:cubicBezTo>
                  <a:pt x="2946" y="0"/>
                  <a:pt x="2407" y="159"/>
                  <a:pt x="1932" y="475"/>
                </a:cubicBezTo>
                <a:cubicBezTo>
                  <a:pt x="507" y="1425"/>
                  <a:pt x="0" y="3484"/>
                  <a:pt x="824" y="5099"/>
                </a:cubicBezTo>
                <a:cubicBezTo>
                  <a:pt x="1489" y="6366"/>
                  <a:pt x="4149" y="8488"/>
                  <a:pt x="5257" y="9374"/>
                </a:cubicBezTo>
                <a:cubicBezTo>
                  <a:pt x="5384" y="9469"/>
                  <a:pt x="5543" y="9533"/>
                  <a:pt x="5701" y="9533"/>
                </a:cubicBezTo>
                <a:cubicBezTo>
                  <a:pt x="5891" y="9533"/>
                  <a:pt x="6049" y="9469"/>
                  <a:pt x="6176" y="9374"/>
                </a:cubicBezTo>
                <a:cubicBezTo>
                  <a:pt x="7284" y="8488"/>
                  <a:pt x="9945" y="6366"/>
                  <a:pt x="10578" y="5099"/>
                </a:cubicBezTo>
                <a:cubicBezTo>
                  <a:pt x="11433" y="3484"/>
                  <a:pt x="10926" y="1425"/>
                  <a:pt x="9469" y="475"/>
                </a:cubicBezTo>
                <a:cubicBezTo>
                  <a:pt x="9026" y="159"/>
                  <a:pt x="8488" y="0"/>
                  <a:pt x="7949" y="0"/>
                </a:cubicBezTo>
                <a:cubicBezTo>
                  <a:pt x="7094" y="0"/>
                  <a:pt x="6271" y="412"/>
                  <a:pt x="5701" y="1109"/>
                </a:cubicBezTo>
                <a:cubicBezTo>
                  <a:pt x="5131" y="412"/>
                  <a:pt x="4339" y="0"/>
                  <a:pt x="3484"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grpSp>
        <p:nvGrpSpPr>
          <p:cNvPr id="551" name="Google Shape;551;p34"/>
          <p:cNvGrpSpPr/>
          <p:nvPr/>
        </p:nvGrpSpPr>
        <p:grpSpPr>
          <a:xfrm>
            <a:off x="4180194" y="1858556"/>
            <a:ext cx="847975" cy="15075"/>
            <a:chOff x="4148013" y="2331975"/>
            <a:chExt cx="847975" cy="15075"/>
          </a:xfrm>
        </p:grpSpPr>
        <p:sp>
          <p:nvSpPr>
            <p:cNvPr id="552" name="Google Shape;552;p34"/>
            <p:cNvSpPr/>
            <p:nvPr/>
          </p:nvSpPr>
          <p:spPr>
            <a:xfrm>
              <a:off x="4148013" y="2331975"/>
              <a:ext cx="15075" cy="15075"/>
            </a:xfrm>
            <a:custGeom>
              <a:avLst/>
              <a:gdLst/>
              <a:ahLst/>
              <a:cxnLst/>
              <a:rect l="l" t="t" r="r" b="b"/>
              <a:pathLst>
                <a:path w="603" h="603" extrusionOk="0">
                  <a:moveTo>
                    <a:pt x="286" y="1"/>
                  </a:moveTo>
                  <a:cubicBezTo>
                    <a:pt x="128" y="1"/>
                    <a:pt x="1" y="128"/>
                    <a:pt x="1" y="286"/>
                  </a:cubicBezTo>
                  <a:cubicBezTo>
                    <a:pt x="1" y="444"/>
                    <a:pt x="128" y="603"/>
                    <a:pt x="286" y="603"/>
                  </a:cubicBezTo>
                  <a:cubicBezTo>
                    <a:pt x="476" y="603"/>
                    <a:pt x="603" y="444"/>
                    <a:pt x="603" y="286"/>
                  </a:cubicBezTo>
                  <a:cubicBezTo>
                    <a:pt x="603" y="128"/>
                    <a:pt x="476" y="1"/>
                    <a:pt x="286"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4"/>
            <p:cNvSpPr/>
            <p:nvPr/>
          </p:nvSpPr>
          <p:spPr>
            <a:xfrm>
              <a:off x="4186813" y="2331975"/>
              <a:ext cx="769575" cy="15075"/>
            </a:xfrm>
            <a:custGeom>
              <a:avLst/>
              <a:gdLst/>
              <a:ahLst/>
              <a:cxnLst/>
              <a:rect l="l" t="t" r="r" b="b"/>
              <a:pathLst>
                <a:path w="30783" h="603" extrusionOk="0">
                  <a:moveTo>
                    <a:pt x="286" y="1"/>
                  </a:moveTo>
                  <a:cubicBezTo>
                    <a:pt x="127" y="1"/>
                    <a:pt x="1" y="128"/>
                    <a:pt x="1" y="286"/>
                  </a:cubicBezTo>
                  <a:cubicBezTo>
                    <a:pt x="1" y="444"/>
                    <a:pt x="159" y="603"/>
                    <a:pt x="317" y="603"/>
                  </a:cubicBezTo>
                  <a:cubicBezTo>
                    <a:pt x="507" y="603"/>
                    <a:pt x="634" y="444"/>
                    <a:pt x="634" y="286"/>
                  </a:cubicBezTo>
                  <a:cubicBezTo>
                    <a:pt x="634" y="128"/>
                    <a:pt x="507" y="1"/>
                    <a:pt x="317" y="1"/>
                  </a:cubicBezTo>
                  <a:close/>
                  <a:moveTo>
                    <a:pt x="1869" y="1"/>
                  </a:moveTo>
                  <a:cubicBezTo>
                    <a:pt x="1711" y="1"/>
                    <a:pt x="1616" y="128"/>
                    <a:pt x="1616" y="286"/>
                  </a:cubicBezTo>
                  <a:cubicBezTo>
                    <a:pt x="1616" y="444"/>
                    <a:pt x="1774" y="603"/>
                    <a:pt x="1932" y="603"/>
                  </a:cubicBezTo>
                  <a:cubicBezTo>
                    <a:pt x="2091" y="603"/>
                    <a:pt x="2217" y="444"/>
                    <a:pt x="2217" y="286"/>
                  </a:cubicBezTo>
                  <a:cubicBezTo>
                    <a:pt x="2217" y="128"/>
                    <a:pt x="2091" y="1"/>
                    <a:pt x="1932" y="1"/>
                  </a:cubicBezTo>
                  <a:close/>
                  <a:moveTo>
                    <a:pt x="3484" y="1"/>
                  </a:moveTo>
                  <a:cubicBezTo>
                    <a:pt x="3294" y="1"/>
                    <a:pt x="3199" y="128"/>
                    <a:pt x="3199" y="286"/>
                  </a:cubicBezTo>
                  <a:cubicBezTo>
                    <a:pt x="3199" y="444"/>
                    <a:pt x="3358" y="603"/>
                    <a:pt x="3516" y="603"/>
                  </a:cubicBezTo>
                  <a:cubicBezTo>
                    <a:pt x="3674" y="603"/>
                    <a:pt x="3801" y="444"/>
                    <a:pt x="3801" y="286"/>
                  </a:cubicBezTo>
                  <a:cubicBezTo>
                    <a:pt x="3801" y="128"/>
                    <a:pt x="3674" y="1"/>
                    <a:pt x="3516" y="1"/>
                  </a:cubicBezTo>
                  <a:close/>
                  <a:moveTo>
                    <a:pt x="5068" y="1"/>
                  </a:moveTo>
                  <a:cubicBezTo>
                    <a:pt x="4909" y="1"/>
                    <a:pt x="4783" y="128"/>
                    <a:pt x="4783" y="286"/>
                  </a:cubicBezTo>
                  <a:cubicBezTo>
                    <a:pt x="4783" y="444"/>
                    <a:pt x="4941" y="603"/>
                    <a:pt x="5099" y="603"/>
                  </a:cubicBezTo>
                  <a:cubicBezTo>
                    <a:pt x="5258" y="603"/>
                    <a:pt x="5384" y="444"/>
                    <a:pt x="5384" y="286"/>
                  </a:cubicBezTo>
                  <a:cubicBezTo>
                    <a:pt x="5384" y="128"/>
                    <a:pt x="5258" y="1"/>
                    <a:pt x="5099" y="1"/>
                  </a:cubicBezTo>
                  <a:close/>
                  <a:moveTo>
                    <a:pt x="6651" y="1"/>
                  </a:moveTo>
                  <a:cubicBezTo>
                    <a:pt x="6493" y="1"/>
                    <a:pt x="6366" y="128"/>
                    <a:pt x="6366" y="286"/>
                  </a:cubicBezTo>
                  <a:cubicBezTo>
                    <a:pt x="6366" y="444"/>
                    <a:pt x="6524" y="603"/>
                    <a:pt x="6683" y="603"/>
                  </a:cubicBezTo>
                  <a:cubicBezTo>
                    <a:pt x="6841" y="603"/>
                    <a:pt x="6968" y="444"/>
                    <a:pt x="6968" y="286"/>
                  </a:cubicBezTo>
                  <a:cubicBezTo>
                    <a:pt x="6968" y="128"/>
                    <a:pt x="6841" y="1"/>
                    <a:pt x="6683" y="1"/>
                  </a:cubicBezTo>
                  <a:close/>
                  <a:moveTo>
                    <a:pt x="8235" y="1"/>
                  </a:moveTo>
                  <a:cubicBezTo>
                    <a:pt x="8076" y="1"/>
                    <a:pt x="7950" y="128"/>
                    <a:pt x="7950" y="286"/>
                  </a:cubicBezTo>
                  <a:cubicBezTo>
                    <a:pt x="7950" y="444"/>
                    <a:pt x="8108" y="603"/>
                    <a:pt x="8266" y="603"/>
                  </a:cubicBezTo>
                  <a:cubicBezTo>
                    <a:pt x="8425" y="603"/>
                    <a:pt x="8583" y="444"/>
                    <a:pt x="8583" y="286"/>
                  </a:cubicBezTo>
                  <a:cubicBezTo>
                    <a:pt x="8583" y="128"/>
                    <a:pt x="8425" y="1"/>
                    <a:pt x="8266" y="1"/>
                  </a:cubicBezTo>
                  <a:close/>
                  <a:moveTo>
                    <a:pt x="9818" y="1"/>
                  </a:moveTo>
                  <a:cubicBezTo>
                    <a:pt x="9660" y="1"/>
                    <a:pt x="9533" y="128"/>
                    <a:pt x="9533" y="286"/>
                  </a:cubicBezTo>
                  <a:cubicBezTo>
                    <a:pt x="9533" y="444"/>
                    <a:pt x="9691" y="603"/>
                    <a:pt x="9850" y="603"/>
                  </a:cubicBezTo>
                  <a:cubicBezTo>
                    <a:pt x="10008" y="603"/>
                    <a:pt x="10166" y="444"/>
                    <a:pt x="10166" y="286"/>
                  </a:cubicBezTo>
                  <a:cubicBezTo>
                    <a:pt x="10166" y="128"/>
                    <a:pt x="10008" y="1"/>
                    <a:pt x="9850" y="1"/>
                  </a:cubicBezTo>
                  <a:close/>
                  <a:moveTo>
                    <a:pt x="11402" y="1"/>
                  </a:moveTo>
                  <a:cubicBezTo>
                    <a:pt x="11243" y="1"/>
                    <a:pt x="11116" y="128"/>
                    <a:pt x="11116" y="286"/>
                  </a:cubicBezTo>
                  <a:cubicBezTo>
                    <a:pt x="11116" y="444"/>
                    <a:pt x="11275" y="603"/>
                    <a:pt x="11433" y="603"/>
                  </a:cubicBezTo>
                  <a:cubicBezTo>
                    <a:pt x="11623" y="603"/>
                    <a:pt x="11750" y="444"/>
                    <a:pt x="11750" y="286"/>
                  </a:cubicBezTo>
                  <a:cubicBezTo>
                    <a:pt x="11750" y="128"/>
                    <a:pt x="11592" y="1"/>
                    <a:pt x="11433" y="1"/>
                  </a:cubicBezTo>
                  <a:close/>
                  <a:moveTo>
                    <a:pt x="12985" y="1"/>
                  </a:moveTo>
                  <a:cubicBezTo>
                    <a:pt x="12827" y="1"/>
                    <a:pt x="12700" y="128"/>
                    <a:pt x="12700" y="286"/>
                  </a:cubicBezTo>
                  <a:cubicBezTo>
                    <a:pt x="12700" y="444"/>
                    <a:pt x="12858" y="603"/>
                    <a:pt x="13017" y="603"/>
                  </a:cubicBezTo>
                  <a:cubicBezTo>
                    <a:pt x="13207" y="603"/>
                    <a:pt x="13333" y="444"/>
                    <a:pt x="13333" y="286"/>
                  </a:cubicBezTo>
                  <a:cubicBezTo>
                    <a:pt x="13333" y="128"/>
                    <a:pt x="13207" y="1"/>
                    <a:pt x="13017" y="1"/>
                  </a:cubicBezTo>
                  <a:close/>
                  <a:moveTo>
                    <a:pt x="14568" y="1"/>
                  </a:moveTo>
                  <a:cubicBezTo>
                    <a:pt x="14410" y="1"/>
                    <a:pt x="14315" y="128"/>
                    <a:pt x="14315" y="286"/>
                  </a:cubicBezTo>
                  <a:cubicBezTo>
                    <a:pt x="14315" y="444"/>
                    <a:pt x="14442" y="603"/>
                    <a:pt x="14632" y="603"/>
                  </a:cubicBezTo>
                  <a:cubicBezTo>
                    <a:pt x="14790" y="603"/>
                    <a:pt x="14917" y="444"/>
                    <a:pt x="14917" y="286"/>
                  </a:cubicBezTo>
                  <a:cubicBezTo>
                    <a:pt x="14917" y="128"/>
                    <a:pt x="14790" y="1"/>
                    <a:pt x="14632" y="1"/>
                  </a:cubicBezTo>
                  <a:close/>
                  <a:moveTo>
                    <a:pt x="16152" y="1"/>
                  </a:moveTo>
                  <a:cubicBezTo>
                    <a:pt x="15994" y="1"/>
                    <a:pt x="15899" y="128"/>
                    <a:pt x="15899" y="286"/>
                  </a:cubicBezTo>
                  <a:cubicBezTo>
                    <a:pt x="15899" y="444"/>
                    <a:pt x="16057" y="603"/>
                    <a:pt x="16215" y="603"/>
                  </a:cubicBezTo>
                  <a:cubicBezTo>
                    <a:pt x="16374" y="603"/>
                    <a:pt x="16500" y="444"/>
                    <a:pt x="16500" y="286"/>
                  </a:cubicBezTo>
                  <a:cubicBezTo>
                    <a:pt x="16500" y="128"/>
                    <a:pt x="16374" y="1"/>
                    <a:pt x="16215" y="1"/>
                  </a:cubicBezTo>
                  <a:close/>
                  <a:moveTo>
                    <a:pt x="17767" y="1"/>
                  </a:moveTo>
                  <a:cubicBezTo>
                    <a:pt x="17577" y="1"/>
                    <a:pt x="17482" y="128"/>
                    <a:pt x="17482" y="286"/>
                  </a:cubicBezTo>
                  <a:cubicBezTo>
                    <a:pt x="17482" y="444"/>
                    <a:pt x="17640" y="603"/>
                    <a:pt x="17799" y="603"/>
                  </a:cubicBezTo>
                  <a:cubicBezTo>
                    <a:pt x="17957" y="603"/>
                    <a:pt x="18084" y="444"/>
                    <a:pt x="18084" y="286"/>
                  </a:cubicBezTo>
                  <a:cubicBezTo>
                    <a:pt x="18084" y="128"/>
                    <a:pt x="17957" y="1"/>
                    <a:pt x="17799" y="1"/>
                  </a:cubicBezTo>
                  <a:close/>
                  <a:moveTo>
                    <a:pt x="19350" y="1"/>
                  </a:moveTo>
                  <a:cubicBezTo>
                    <a:pt x="19192" y="1"/>
                    <a:pt x="19065" y="128"/>
                    <a:pt x="19065" y="286"/>
                  </a:cubicBezTo>
                  <a:cubicBezTo>
                    <a:pt x="19065" y="444"/>
                    <a:pt x="19224" y="603"/>
                    <a:pt x="19382" y="603"/>
                  </a:cubicBezTo>
                  <a:cubicBezTo>
                    <a:pt x="19540" y="603"/>
                    <a:pt x="19667" y="444"/>
                    <a:pt x="19667" y="286"/>
                  </a:cubicBezTo>
                  <a:cubicBezTo>
                    <a:pt x="19667" y="128"/>
                    <a:pt x="19540" y="1"/>
                    <a:pt x="19382" y="1"/>
                  </a:cubicBezTo>
                  <a:close/>
                  <a:moveTo>
                    <a:pt x="20934" y="1"/>
                  </a:moveTo>
                  <a:cubicBezTo>
                    <a:pt x="20776" y="1"/>
                    <a:pt x="20649" y="128"/>
                    <a:pt x="20649" y="286"/>
                  </a:cubicBezTo>
                  <a:cubicBezTo>
                    <a:pt x="20649" y="444"/>
                    <a:pt x="20807" y="603"/>
                    <a:pt x="20966" y="603"/>
                  </a:cubicBezTo>
                  <a:cubicBezTo>
                    <a:pt x="21124" y="603"/>
                    <a:pt x="21251" y="444"/>
                    <a:pt x="21251" y="286"/>
                  </a:cubicBezTo>
                  <a:cubicBezTo>
                    <a:pt x="21251" y="128"/>
                    <a:pt x="21124" y="1"/>
                    <a:pt x="20966" y="1"/>
                  </a:cubicBezTo>
                  <a:close/>
                  <a:moveTo>
                    <a:pt x="22517" y="1"/>
                  </a:moveTo>
                  <a:cubicBezTo>
                    <a:pt x="22359" y="1"/>
                    <a:pt x="22232" y="128"/>
                    <a:pt x="22232" y="286"/>
                  </a:cubicBezTo>
                  <a:cubicBezTo>
                    <a:pt x="22232" y="444"/>
                    <a:pt x="22391" y="603"/>
                    <a:pt x="22549" y="603"/>
                  </a:cubicBezTo>
                  <a:cubicBezTo>
                    <a:pt x="22707" y="603"/>
                    <a:pt x="22866" y="444"/>
                    <a:pt x="22866" y="286"/>
                  </a:cubicBezTo>
                  <a:cubicBezTo>
                    <a:pt x="22866" y="128"/>
                    <a:pt x="22707" y="1"/>
                    <a:pt x="22549" y="1"/>
                  </a:cubicBezTo>
                  <a:close/>
                  <a:moveTo>
                    <a:pt x="24101" y="1"/>
                  </a:moveTo>
                  <a:cubicBezTo>
                    <a:pt x="23942" y="1"/>
                    <a:pt x="23816" y="128"/>
                    <a:pt x="23816" y="286"/>
                  </a:cubicBezTo>
                  <a:cubicBezTo>
                    <a:pt x="23816" y="444"/>
                    <a:pt x="23974" y="603"/>
                    <a:pt x="24132" y="603"/>
                  </a:cubicBezTo>
                  <a:cubicBezTo>
                    <a:pt x="24322" y="603"/>
                    <a:pt x="24449" y="444"/>
                    <a:pt x="24449" y="286"/>
                  </a:cubicBezTo>
                  <a:cubicBezTo>
                    <a:pt x="24449" y="128"/>
                    <a:pt x="24291" y="1"/>
                    <a:pt x="24132" y="1"/>
                  </a:cubicBezTo>
                  <a:close/>
                  <a:moveTo>
                    <a:pt x="25684" y="1"/>
                  </a:moveTo>
                  <a:cubicBezTo>
                    <a:pt x="25526" y="1"/>
                    <a:pt x="25399" y="128"/>
                    <a:pt x="25399" y="286"/>
                  </a:cubicBezTo>
                  <a:cubicBezTo>
                    <a:pt x="25399" y="444"/>
                    <a:pt x="25558" y="603"/>
                    <a:pt x="25716" y="603"/>
                  </a:cubicBezTo>
                  <a:cubicBezTo>
                    <a:pt x="25906" y="603"/>
                    <a:pt x="26033" y="444"/>
                    <a:pt x="26033" y="286"/>
                  </a:cubicBezTo>
                  <a:cubicBezTo>
                    <a:pt x="26033" y="128"/>
                    <a:pt x="25906" y="1"/>
                    <a:pt x="25716" y="1"/>
                  </a:cubicBezTo>
                  <a:close/>
                  <a:moveTo>
                    <a:pt x="27268" y="1"/>
                  </a:moveTo>
                  <a:cubicBezTo>
                    <a:pt x="27109" y="1"/>
                    <a:pt x="27014" y="128"/>
                    <a:pt x="27014" y="286"/>
                  </a:cubicBezTo>
                  <a:cubicBezTo>
                    <a:pt x="27014" y="444"/>
                    <a:pt x="27141" y="603"/>
                    <a:pt x="27331" y="603"/>
                  </a:cubicBezTo>
                  <a:cubicBezTo>
                    <a:pt x="27489" y="603"/>
                    <a:pt x="27616" y="444"/>
                    <a:pt x="27616" y="286"/>
                  </a:cubicBezTo>
                  <a:cubicBezTo>
                    <a:pt x="27616" y="128"/>
                    <a:pt x="27489" y="1"/>
                    <a:pt x="27331" y="1"/>
                  </a:cubicBezTo>
                  <a:close/>
                  <a:moveTo>
                    <a:pt x="28851" y="1"/>
                  </a:moveTo>
                  <a:cubicBezTo>
                    <a:pt x="28693" y="1"/>
                    <a:pt x="28598" y="128"/>
                    <a:pt x="28598" y="286"/>
                  </a:cubicBezTo>
                  <a:cubicBezTo>
                    <a:pt x="28598" y="444"/>
                    <a:pt x="28756" y="603"/>
                    <a:pt x="28915" y="603"/>
                  </a:cubicBezTo>
                  <a:cubicBezTo>
                    <a:pt x="29073" y="603"/>
                    <a:pt x="29200" y="444"/>
                    <a:pt x="29200" y="286"/>
                  </a:cubicBezTo>
                  <a:cubicBezTo>
                    <a:pt x="29200" y="128"/>
                    <a:pt x="29073" y="1"/>
                    <a:pt x="28915" y="1"/>
                  </a:cubicBezTo>
                  <a:close/>
                  <a:moveTo>
                    <a:pt x="30466" y="1"/>
                  </a:moveTo>
                  <a:cubicBezTo>
                    <a:pt x="30276" y="1"/>
                    <a:pt x="30181" y="128"/>
                    <a:pt x="30181" y="286"/>
                  </a:cubicBezTo>
                  <a:cubicBezTo>
                    <a:pt x="30181" y="444"/>
                    <a:pt x="30340" y="603"/>
                    <a:pt x="30498" y="603"/>
                  </a:cubicBezTo>
                  <a:cubicBezTo>
                    <a:pt x="30656" y="603"/>
                    <a:pt x="30783" y="444"/>
                    <a:pt x="30783" y="286"/>
                  </a:cubicBezTo>
                  <a:cubicBezTo>
                    <a:pt x="30783" y="128"/>
                    <a:pt x="30656" y="1"/>
                    <a:pt x="30498"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4"/>
            <p:cNvSpPr/>
            <p:nvPr/>
          </p:nvSpPr>
          <p:spPr>
            <a:xfrm>
              <a:off x="4980913" y="2331975"/>
              <a:ext cx="15075" cy="15075"/>
            </a:xfrm>
            <a:custGeom>
              <a:avLst/>
              <a:gdLst/>
              <a:ahLst/>
              <a:cxnLst/>
              <a:rect l="l" t="t" r="r" b="b"/>
              <a:pathLst>
                <a:path w="603" h="603" extrusionOk="0">
                  <a:moveTo>
                    <a:pt x="286" y="1"/>
                  </a:moveTo>
                  <a:cubicBezTo>
                    <a:pt x="96" y="1"/>
                    <a:pt x="1" y="128"/>
                    <a:pt x="1" y="286"/>
                  </a:cubicBezTo>
                  <a:cubicBezTo>
                    <a:pt x="1" y="444"/>
                    <a:pt x="127" y="603"/>
                    <a:pt x="286" y="603"/>
                  </a:cubicBezTo>
                  <a:cubicBezTo>
                    <a:pt x="476" y="603"/>
                    <a:pt x="602" y="444"/>
                    <a:pt x="602" y="286"/>
                  </a:cubicBezTo>
                  <a:cubicBezTo>
                    <a:pt x="602" y="128"/>
                    <a:pt x="444" y="1"/>
                    <a:pt x="286"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5" name="Google Shape;555;p34"/>
          <p:cNvSpPr txBox="1">
            <a:spLocks noGrp="1"/>
          </p:cNvSpPr>
          <p:nvPr>
            <p:ph type="title"/>
          </p:nvPr>
        </p:nvSpPr>
        <p:spPr>
          <a:xfrm>
            <a:off x="2315022" y="1803806"/>
            <a:ext cx="4671600" cy="64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Introduction</a:t>
            </a:r>
            <a:endParaRPr dirty="0"/>
          </a:p>
        </p:txBody>
      </p:sp>
      <p:sp>
        <p:nvSpPr>
          <p:cNvPr id="556" name="Google Shape;556;p34"/>
          <p:cNvSpPr txBox="1">
            <a:spLocks noGrp="1"/>
          </p:cNvSpPr>
          <p:nvPr>
            <p:ph type="subTitle" idx="1"/>
          </p:nvPr>
        </p:nvSpPr>
        <p:spPr>
          <a:xfrm>
            <a:off x="963708" y="2757524"/>
            <a:ext cx="7374227" cy="1798532"/>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1600" dirty="0">
                <a:latin typeface="Times New Roman" panose="02020603050405020304" pitchFamily="18" charset="0"/>
                <a:cs typeface="Times New Roman" panose="02020603050405020304" pitchFamily="18" charset="0"/>
              </a:rPr>
              <a:t>Snapchat is a photo, video, and chat-based social networking app that allows users to engage with one another. The main principle of the app is snapping. Every picture, video, or message you send is only visible to the recipient for a short period of time before disappearing.</a:t>
            </a:r>
          </a:p>
          <a:p>
            <a:pPr marL="0" lvl="0" indent="0" algn="ctr" rtl="0">
              <a:spcBef>
                <a:spcPts val="0"/>
              </a:spcBef>
              <a:spcAft>
                <a:spcPts val="1600"/>
              </a:spcAft>
              <a:buNone/>
            </a:pPr>
            <a:r>
              <a:rPr lang="en-US" sz="1600" dirty="0">
                <a:latin typeface="Times New Roman" panose="02020603050405020304" pitchFamily="18" charset="0"/>
                <a:cs typeface="Times New Roman" panose="02020603050405020304" pitchFamily="18" charset="0"/>
              </a:rPr>
              <a:t>The brief existence was designed to encourage immediate and engaging contact. Both iOS and Android smartphones are supported by this App.</a:t>
            </a:r>
          </a:p>
          <a:p>
            <a:pPr marL="0" lvl="0" indent="0" algn="ctr" rtl="0">
              <a:spcBef>
                <a:spcPts val="0"/>
              </a:spcBef>
              <a:spcAft>
                <a:spcPts val="1600"/>
              </a:spcAft>
              <a:buNone/>
            </a:pPr>
            <a:endParaRPr dirty="0"/>
          </a:p>
        </p:txBody>
      </p:sp>
      <p:sp>
        <p:nvSpPr>
          <p:cNvPr id="557" name="Google Shape;557;p34"/>
          <p:cNvSpPr txBox="1">
            <a:spLocks noGrp="1"/>
          </p:cNvSpPr>
          <p:nvPr>
            <p:ph type="title" idx="2"/>
          </p:nvPr>
        </p:nvSpPr>
        <p:spPr>
          <a:xfrm>
            <a:off x="2239451" y="890071"/>
            <a:ext cx="4671600" cy="1107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01</a:t>
            </a:r>
            <a:endParaRPr dirty="0"/>
          </a:p>
        </p:txBody>
      </p:sp>
      <p:grpSp>
        <p:nvGrpSpPr>
          <p:cNvPr id="558" name="Google Shape;558;p34"/>
          <p:cNvGrpSpPr/>
          <p:nvPr/>
        </p:nvGrpSpPr>
        <p:grpSpPr>
          <a:xfrm>
            <a:off x="3305231" y="282111"/>
            <a:ext cx="392016" cy="392973"/>
            <a:chOff x="3666314" y="464641"/>
            <a:chExt cx="392016" cy="392973"/>
          </a:xfrm>
        </p:grpSpPr>
        <p:sp>
          <p:nvSpPr>
            <p:cNvPr id="559" name="Google Shape;559;p34"/>
            <p:cNvSpPr/>
            <p:nvPr/>
          </p:nvSpPr>
          <p:spPr>
            <a:xfrm>
              <a:off x="3666314" y="464641"/>
              <a:ext cx="392016" cy="392973"/>
            </a:xfrm>
            <a:custGeom>
              <a:avLst/>
              <a:gdLst/>
              <a:ahLst/>
              <a:cxnLst/>
              <a:rect l="l" t="t" r="r" b="b"/>
              <a:pathLst>
                <a:path w="13112" h="13144" extrusionOk="0">
                  <a:moveTo>
                    <a:pt x="6556" y="1"/>
                  </a:moveTo>
                  <a:cubicBezTo>
                    <a:pt x="2914" y="1"/>
                    <a:pt x="1" y="2946"/>
                    <a:pt x="1" y="6556"/>
                  </a:cubicBezTo>
                  <a:cubicBezTo>
                    <a:pt x="1" y="10198"/>
                    <a:pt x="2914" y="13143"/>
                    <a:pt x="6556" y="13143"/>
                  </a:cubicBezTo>
                  <a:cubicBezTo>
                    <a:pt x="10166" y="13143"/>
                    <a:pt x="13112" y="10198"/>
                    <a:pt x="13112" y="6556"/>
                  </a:cubicBezTo>
                  <a:cubicBezTo>
                    <a:pt x="13112" y="2946"/>
                    <a:pt x="10166" y="1"/>
                    <a:pt x="6556" y="1"/>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4"/>
            <p:cNvSpPr/>
            <p:nvPr/>
          </p:nvSpPr>
          <p:spPr>
            <a:xfrm>
              <a:off x="3925751" y="598172"/>
              <a:ext cx="59705" cy="62516"/>
            </a:xfrm>
            <a:custGeom>
              <a:avLst/>
              <a:gdLst/>
              <a:ahLst/>
              <a:cxnLst/>
              <a:rect l="l" t="t" r="r" b="b"/>
              <a:pathLst>
                <a:path w="1997" h="2091" extrusionOk="0">
                  <a:moveTo>
                    <a:pt x="951" y="0"/>
                  </a:moveTo>
                  <a:cubicBezTo>
                    <a:pt x="413" y="32"/>
                    <a:pt x="1" y="507"/>
                    <a:pt x="1" y="1077"/>
                  </a:cubicBezTo>
                  <a:cubicBezTo>
                    <a:pt x="33" y="1647"/>
                    <a:pt x="476" y="2090"/>
                    <a:pt x="1014" y="2090"/>
                  </a:cubicBezTo>
                  <a:cubicBezTo>
                    <a:pt x="1553" y="2059"/>
                    <a:pt x="1996" y="1583"/>
                    <a:pt x="1964" y="1013"/>
                  </a:cubicBezTo>
                  <a:cubicBezTo>
                    <a:pt x="1964" y="443"/>
                    <a:pt x="1489" y="0"/>
                    <a:pt x="951" y="0"/>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4"/>
            <p:cNvSpPr/>
            <p:nvPr/>
          </p:nvSpPr>
          <p:spPr>
            <a:xfrm>
              <a:off x="3737325" y="604750"/>
              <a:ext cx="59675" cy="61649"/>
            </a:xfrm>
            <a:custGeom>
              <a:avLst/>
              <a:gdLst/>
              <a:ahLst/>
              <a:cxnLst/>
              <a:rect l="l" t="t" r="r" b="b"/>
              <a:pathLst>
                <a:path w="1996" h="2062" extrusionOk="0">
                  <a:moveTo>
                    <a:pt x="1005" y="0"/>
                  </a:moveTo>
                  <a:cubicBezTo>
                    <a:pt x="987" y="0"/>
                    <a:pt x="969" y="1"/>
                    <a:pt x="951" y="2"/>
                  </a:cubicBezTo>
                  <a:cubicBezTo>
                    <a:pt x="412" y="2"/>
                    <a:pt x="1" y="477"/>
                    <a:pt x="32" y="1078"/>
                  </a:cubicBezTo>
                  <a:cubicBezTo>
                    <a:pt x="32" y="1629"/>
                    <a:pt x="446" y="2062"/>
                    <a:pt x="960" y="2062"/>
                  </a:cubicBezTo>
                  <a:cubicBezTo>
                    <a:pt x="978" y="2062"/>
                    <a:pt x="996" y="2061"/>
                    <a:pt x="1014" y="2060"/>
                  </a:cubicBezTo>
                  <a:cubicBezTo>
                    <a:pt x="1553" y="2060"/>
                    <a:pt x="1996" y="1585"/>
                    <a:pt x="1964" y="1015"/>
                  </a:cubicBezTo>
                  <a:cubicBezTo>
                    <a:pt x="1964" y="434"/>
                    <a:pt x="1521" y="0"/>
                    <a:pt x="1005" y="0"/>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4"/>
            <p:cNvSpPr/>
            <p:nvPr/>
          </p:nvSpPr>
          <p:spPr>
            <a:xfrm>
              <a:off x="3788453" y="689963"/>
              <a:ext cx="149966" cy="51394"/>
            </a:xfrm>
            <a:custGeom>
              <a:avLst/>
              <a:gdLst/>
              <a:ahLst/>
              <a:cxnLst/>
              <a:rect l="l" t="t" r="r" b="b"/>
              <a:pathLst>
                <a:path w="5016" h="1719" extrusionOk="0">
                  <a:moveTo>
                    <a:pt x="4614" y="1"/>
                  </a:moveTo>
                  <a:cubicBezTo>
                    <a:pt x="4551" y="1"/>
                    <a:pt x="4487" y="29"/>
                    <a:pt x="4435" y="97"/>
                  </a:cubicBezTo>
                  <a:cubicBezTo>
                    <a:pt x="3880" y="790"/>
                    <a:pt x="3136" y="1142"/>
                    <a:pt x="2383" y="1142"/>
                  </a:cubicBezTo>
                  <a:cubicBezTo>
                    <a:pt x="1761" y="1142"/>
                    <a:pt x="1133" y="901"/>
                    <a:pt x="603" y="414"/>
                  </a:cubicBezTo>
                  <a:cubicBezTo>
                    <a:pt x="540" y="358"/>
                    <a:pt x="472" y="334"/>
                    <a:pt x="408" y="334"/>
                  </a:cubicBezTo>
                  <a:cubicBezTo>
                    <a:pt x="182" y="334"/>
                    <a:pt x="0" y="628"/>
                    <a:pt x="223" y="825"/>
                  </a:cubicBezTo>
                  <a:cubicBezTo>
                    <a:pt x="849" y="1423"/>
                    <a:pt x="1630" y="1719"/>
                    <a:pt x="2405" y="1719"/>
                  </a:cubicBezTo>
                  <a:cubicBezTo>
                    <a:pt x="3314" y="1719"/>
                    <a:pt x="4214" y="1312"/>
                    <a:pt x="4846" y="509"/>
                  </a:cubicBezTo>
                  <a:cubicBezTo>
                    <a:pt x="5015" y="291"/>
                    <a:pt x="4816" y="1"/>
                    <a:pt x="4614"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3" name="Google Shape;563;p34"/>
          <p:cNvGrpSpPr/>
          <p:nvPr/>
        </p:nvGrpSpPr>
        <p:grpSpPr>
          <a:xfrm>
            <a:off x="8469643" y="1362394"/>
            <a:ext cx="416622" cy="415695"/>
            <a:chOff x="8149797" y="1829109"/>
            <a:chExt cx="416622" cy="415695"/>
          </a:xfrm>
        </p:grpSpPr>
        <p:sp>
          <p:nvSpPr>
            <p:cNvPr id="564" name="Google Shape;564;p34"/>
            <p:cNvSpPr/>
            <p:nvPr/>
          </p:nvSpPr>
          <p:spPr>
            <a:xfrm>
              <a:off x="8149797" y="1829109"/>
              <a:ext cx="416622" cy="415695"/>
            </a:xfrm>
            <a:custGeom>
              <a:avLst/>
              <a:gdLst/>
              <a:ahLst/>
              <a:cxnLst/>
              <a:rect l="l" t="t" r="r" b="b"/>
              <a:pathLst>
                <a:path w="13935" h="13904" extrusionOk="0">
                  <a:moveTo>
                    <a:pt x="6968" y="1"/>
                  </a:moveTo>
                  <a:cubicBezTo>
                    <a:pt x="3104" y="1"/>
                    <a:pt x="0" y="3104"/>
                    <a:pt x="0" y="6968"/>
                  </a:cubicBezTo>
                  <a:cubicBezTo>
                    <a:pt x="0" y="10800"/>
                    <a:pt x="3104" y="13903"/>
                    <a:pt x="6968" y="13903"/>
                  </a:cubicBezTo>
                  <a:cubicBezTo>
                    <a:pt x="10800" y="13903"/>
                    <a:pt x="13935" y="10800"/>
                    <a:pt x="13935" y="6968"/>
                  </a:cubicBezTo>
                  <a:cubicBezTo>
                    <a:pt x="13935" y="3104"/>
                    <a:pt x="10800" y="1"/>
                    <a:pt x="6968" y="1"/>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4"/>
            <p:cNvSpPr/>
            <p:nvPr/>
          </p:nvSpPr>
          <p:spPr>
            <a:xfrm>
              <a:off x="8411148" y="2059903"/>
              <a:ext cx="71963" cy="63502"/>
            </a:xfrm>
            <a:custGeom>
              <a:avLst/>
              <a:gdLst/>
              <a:ahLst/>
              <a:cxnLst/>
              <a:rect l="l" t="t" r="r" b="b"/>
              <a:pathLst>
                <a:path w="2407" h="2124" extrusionOk="0">
                  <a:moveTo>
                    <a:pt x="1259" y="0"/>
                  </a:moveTo>
                  <a:cubicBezTo>
                    <a:pt x="992" y="0"/>
                    <a:pt x="720" y="96"/>
                    <a:pt x="507" y="294"/>
                  </a:cubicBezTo>
                  <a:cubicBezTo>
                    <a:pt x="63" y="674"/>
                    <a:pt x="0" y="1371"/>
                    <a:pt x="380" y="1782"/>
                  </a:cubicBezTo>
                  <a:cubicBezTo>
                    <a:pt x="577" y="2012"/>
                    <a:pt x="852" y="2123"/>
                    <a:pt x="1132" y="2123"/>
                  </a:cubicBezTo>
                  <a:cubicBezTo>
                    <a:pt x="1391" y="2123"/>
                    <a:pt x="1655" y="2028"/>
                    <a:pt x="1869" y="1846"/>
                  </a:cubicBezTo>
                  <a:cubicBezTo>
                    <a:pt x="2344" y="1434"/>
                    <a:pt x="2407" y="769"/>
                    <a:pt x="2027" y="325"/>
                  </a:cubicBezTo>
                  <a:cubicBezTo>
                    <a:pt x="1830" y="112"/>
                    <a:pt x="1547" y="0"/>
                    <a:pt x="1259" y="0"/>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4"/>
            <p:cNvSpPr/>
            <p:nvPr/>
          </p:nvSpPr>
          <p:spPr>
            <a:xfrm>
              <a:off x="8278574" y="1910286"/>
              <a:ext cx="71993" cy="63502"/>
            </a:xfrm>
            <a:custGeom>
              <a:avLst/>
              <a:gdLst/>
              <a:ahLst/>
              <a:cxnLst/>
              <a:rect l="l" t="t" r="r" b="b"/>
              <a:pathLst>
                <a:path w="2408" h="2124" extrusionOk="0">
                  <a:moveTo>
                    <a:pt x="1259" y="1"/>
                  </a:moveTo>
                  <a:cubicBezTo>
                    <a:pt x="992" y="1"/>
                    <a:pt x="720" y="96"/>
                    <a:pt x="507" y="294"/>
                  </a:cubicBezTo>
                  <a:cubicBezTo>
                    <a:pt x="64" y="674"/>
                    <a:pt x="0" y="1371"/>
                    <a:pt x="380" y="1783"/>
                  </a:cubicBezTo>
                  <a:cubicBezTo>
                    <a:pt x="578" y="2013"/>
                    <a:pt x="852" y="2123"/>
                    <a:pt x="1137" y="2123"/>
                  </a:cubicBezTo>
                  <a:cubicBezTo>
                    <a:pt x="1400" y="2123"/>
                    <a:pt x="1672" y="2029"/>
                    <a:pt x="1901" y="1846"/>
                  </a:cubicBezTo>
                  <a:cubicBezTo>
                    <a:pt x="2344" y="1434"/>
                    <a:pt x="2407" y="769"/>
                    <a:pt x="2027" y="326"/>
                  </a:cubicBezTo>
                  <a:cubicBezTo>
                    <a:pt x="1830" y="112"/>
                    <a:pt x="1547" y="1"/>
                    <a:pt x="1259"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4"/>
            <p:cNvSpPr/>
            <p:nvPr/>
          </p:nvSpPr>
          <p:spPr>
            <a:xfrm>
              <a:off x="8248286" y="1994722"/>
              <a:ext cx="145840" cy="148740"/>
            </a:xfrm>
            <a:custGeom>
              <a:avLst/>
              <a:gdLst/>
              <a:ahLst/>
              <a:cxnLst/>
              <a:rect l="l" t="t" r="r" b="b"/>
              <a:pathLst>
                <a:path w="4878" h="4975" extrusionOk="0">
                  <a:moveTo>
                    <a:pt x="1137" y="1"/>
                  </a:moveTo>
                  <a:cubicBezTo>
                    <a:pt x="1117" y="1"/>
                    <a:pt x="1097" y="2"/>
                    <a:pt x="1077" y="4"/>
                  </a:cubicBezTo>
                  <a:cubicBezTo>
                    <a:pt x="855" y="4"/>
                    <a:pt x="697" y="130"/>
                    <a:pt x="665" y="194"/>
                  </a:cubicBezTo>
                  <a:cubicBezTo>
                    <a:pt x="158" y="637"/>
                    <a:pt x="0" y="1334"/>
                    <a:pt x="127" y="2094"/>
                  </a:cubicBezTo>
                  <a:cubicBezTo>
                    <a:pt x="1045" y="2157"/>
                    <a:pt x="1932" y="2664"/>
                    <a:pt x="2439" y="3456"/>
                  </a:cubicBezTo>
                  <a:cubicBezTo>
                    <a:pt x="2724" y="3899"/>
                    <a:pt x="2882" y="4437"/>
                    <a:pt x="2977" y="4944"/>
                  </a:cubicBezTo>
                  <a:cubicBezTo>
                    <a:pt x="3099" y="4964"/>
                    <a:pt x="3221" y="4974"/>
                    <a:pt x="3342" y="4974"/>
                  </a:cubicBezTo>
                  <a:cubicBezTo>
                    <a:pt x="3784" y="4974"/>
                    <a:pt x="4205" y="4838"/>
                    <a:pt x="4529" y="4564"/>
                  </a:cubicBezTo>
                  <a:cubicBezTo>
                    <a:pt x="4592" y="4501"/>
                    <a:pt x="4719" y="4374"/>
                    <a:pt x="4782" y="4152"/>
                  </a:cubicBezTo>
                  <a:cubicBezTo>
                    <a:pt x="4877" y="3551"/>
                    <a:pt x="4054" y="3202"/>
                    <a:pt x="3072" y="2094"/>
                  </a:cubicBezTo>
                  <a:cubicBezTo>
                    <a:pt x="2028" y="958"/>
                    <a:pt x="1758" y="1"/>
                    <a:pt x="1137" y="1"/>
                  </a:cubicBezTo>
                  <a:close/>
                </a:path>
              </a:pathLst>
            </a:custGeom>
            <a:solidFill>
              <a:srgbClr val="0200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4"/>
            <p:cNvSpPr/>
            <p:nvPr/>
          </p:nvSpPr>
          <p:spPr>
            <a:xfrm>
              <a:off x="8252053" y="2057302"/>
              <a:ext cx="84311" cy="85238"/>
            </a:xfrm>
            <a:custGeom>
              <a:avLst/>
              <a:gdLst/>
              <a:ahLst/>
              <a:cxnLst/>
              <a:rect l="l" t="t" r="r" b="b"/>
              <a:pathLst>
                <a:path w="2820" h="2851" extrusionOk="0">
                  <a:moveTo>
                    <a:pt x="1" y="1"/>
                  </a:moveTo>
                  <a:lnTo>
                    <a:pt x="1" y="1"/>
                  </a:lnTo>
                  <a:cubicBezTo>
                    <a:pt x="96" y="571"/>
                    <a:pt x="381" y="1172"/>
                    <a:pt x="856" y="1711"/>
                  </a:cubicBezTo>
                  <a:cubicBezTo>
                    <a:pt x="1426" y="2344"/>
                    <a:pt x="2154" y="2756"/>
                    <a:pt x="2819" y="2851"/>
                  </a:cubicBezTo>
                  <a:cubicBezTo>
                    <a:pt x="2724" y="2344"/>
                    <a:pt x="2598" y="1838"/>
                    <a:pt x="2313" y="1363"/>
                  </a:cubicBezTo>
                  <a:cubicBezTo>
                    <a:pt x="1806" y="571"/>
                    <a:pt x="919" y="64"/>
                    <a:pt x="1" y="1"/>
                  </a:cubicBezTo>
                  <a:close/>
                </a:path>
              </a:pathLst>
            </a:custGeom>
            <a:solidFill>
              <a:srgbClr val="FFAC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9" name="Google Shape;569;p34"/>
          <p:cNvGrpSpPr/>
          <p:nvPr/>
        </p:nvGrpSpPr>
        <p:grpSpPr>
          <a:xfrm>
            <a:off x="909947" y="493998"/>
            <a:ext cx="596857" cy="550814"/>
            <a:chOff x="909947" y="493998"/>
            <a:chExt cx="596857" cy="550814"/>
          </a:xfrm>
        </p:grpSpPr>
        <p:sp>
          <p:nvSpPr>
            <p:cNvPr id="570" name="Google Shape;570;p34"/>
            <p:cNvSpPr/>
            <p:nvPr/>
          </p:nvSpPr>
          <p:spPr>
            <a:xfrm>
              <a:off x="909947" y="493998"/>
              <a:ext cx="596857" cy="550814"/>
            </a:xfrm>
            <a:custGeom>
              <a:avLst/>
              <a:gdLst/>
              <a:ahLst/>
              <a:cxnLst/>
              <a:rect l="l" t="t" r="r" b="b"/>
              <a:pathLst>
                <a:path w="24228" h="22359" extrusionOk="0">
                  <a:moveTo>
                    <a:pt x="3136" y="0"/>
                  </a:moveTo>
                  <a:cubicBezTo>
                    <a:pt x="1394" y="0"/>
                    <a:pt x="0" y="1425"/>
                    <a:pt x="0" y="3167"/>
                  </a:cubicBezTo>
                  <a:lnTo>
                    <a:pt x="0" y="16056"/>
                  </a:lnTo>
                  <a:cubicBezTo>
                    <a:pt x="0" y="17798"/>
                    <a:pt x="1394" y="19223"/>
                    <a:pt x="3136" y="19223"/>
                  </a:cubicBezTo>
                  <a:lnTo>
                    <a:pt x="9438" y="19223"/>
                  </a:lnTo>
                  <a:cubicBezTo>
                    <a:pt x="9754" y="19223"/>
                    <a:pt x="10071" y="19382"/>
                    <a:pt x="10229" y="19667"/>
                  </a:cubicBezTo>
                  <a:lnTo>
                    <a:pt x="11623" y="22073"/>
                  </a:lnTo>
                  <a:cubicBezTo>
                    <a:pt x="11734" y="22263"/>
                    <a:pt x="11924" y="22358"/>
                    <a:pt x="12114" y="22358"/>
                  </a:cubicBezTo>
                  <a:cubicBezTo>
                    <a:pt x="12304" y="22358"/>
                    <a:pt x="12494" y="22263"/>
                    <a:pt x="12605" y="22073"/>
                  </a:cubicBezTo>
                  <a:lnTo>
                    <a:pt x="13998" y="19667"/>
                  </a:lnTo>
                  <a:cubicBezTo>
                    <a:pt x="14156" y="19382"/>
                    <a:pt x="14441" y="19223"/>
                    <a:pt x="14790" y="19223"/>
                  </a:cubicBezTo>
                  <a:lnTo>
                    <a:pt x="21060" y="19223"/>
                  </a:lnTo>
                  <a:cubicBezTo>
                    <a:pt x="22802" y="19223"/>
                    <a:pt x="24227" y="17798"/>
                    <a:pt x="24227" y="16056"/>
                  </a:cubicBezTo>
                  <a:lnTo>
                    <a:pt x="24227" y="3167"/>
                  </a:lnTo>
                  <a:cubicBezTo>
                    <a:pt x="24227" y="1425"/>
                    <a:pt x="22834" y="0"/>
                    <a:pt x="21060"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4"/>
            <p:cNvSpPr/>
            <p:nvPr/>
          </p:nvSpPr>
          <p:spPr>
            <a:xfrm>
              <a:off x="1069096" y="632089"/>
              <a:ext cx="280888" cy="234082"/>
            </a:xfrm>
            <a:custGeom>
              <a:avLst/>
              <a:gdLst/>
              <a:ahLst/>
              <a:cxnLst/>
              <a:rect l="l" t="t" r="r" b="b"/>
              <a:pathLst>
                <a:path w="11402" h="9502" extrusionOk="0">
                  <a:moveTo>
                    <a:pt x="3453" y="1"/>
                  </a:moveTo>
                  <a:cubicBezTo>
                    <a:pt x="2914" y="1"/>
                    <a:pt x="2408" y="159"/>
                    <a:pt x="1933" y="476"/>
                  </a:cubicBezTo>
                  <a:cubicBezTo>
                    <a:pt x="476" y="1394"/>
                    <a:pt x="1" y="3484"/>
                    <a:pt x="824" y="5099"/>
                  </a:cubicBezTo>
                  <a:cubicBezTo>
                    <a:pt x="1489" y="6366"/>
                    <a:pt x="4118" y="8488"/>
                    <a:pt x="5226" y="9343"/>
                  </a:cubicBezTo>
                  <a:cubicBezTo>
                    <a:pt x="5385" y="9470"/>
                    <a:pt x="5543" y="9501"/>
                    <a:pt x="5701" y="9501"/>
                  </a:cubicBezTo>
                  <a:cubicBezTo>
                    <a:pt x="5891" y="9501"/>
                    <a:pt x="6050" y="9470"/>
                    <a:pt x="6176" y="9343"/>
                  </a:cubicBezTo>
                  <a:cubicBezTo>
                    <a:pt x="7285" y="8488"/>
                    <a:pt x="9913" y="6366"/>
                    <a:pt x="10578" y="5099"/>
                  </a:cubicBezTo>
                  <a:cubicBezTo>
                    <a:pt x="11402" y="3484"/>
                    <a:pt x="10927" y="1394"/>
                    <a:pt x="9470" y="476"/>
                  </a:cubicBezTo>
                  <a:cubicBezTo>
                    <a:pt x="8995" y="159"/>
                    <a:pt x="8488" y="1"/>
                    <a:pt x="7950" y="1"/>
                  </a:cubicBezTo>
                  <a:cubicBezTo>
                    <a:pt x="7095" y="1"/>
                    <a:pt x="6271" y="381"/>
                    <a:pt x="5701" y="1077"/>
                  </a:cubicBezTo>
                  <a:cubicBezTo>
                    <a:pt x="5131" y="381"/>
                    <a:pt x="4339" y="1"/>
                    <a:pt x="34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1" name="Google Shape;581;p34"/>
          <p:cNvGrpSpPr/>
          <p:nvPr/>
        </p:nvGrpSpPr>
        <p:grpSpPr>
          <a:xfrm>
            <a:off x="6702977" y="180052"/>
            <a:ext cx="519839" cy="940795"/>
            <a:chOff x="6702977" y="180052"/>
            <a:chExt cx="519839" cy="940795"/>
          </a:xfrm>
        </p:grpSpPr>
        <p:sp>
          <p:nvSpPr>
            <p:cNvPr id="582" name="Google Shape;582;p34"/>
            <p:cNvSpPr/>
            <p:nvPr/>
          </p:nvSpPr>
          <p:spPr>
            <a:xfrm>
              <a:off x="6742050" y="180052"/>
              <a:ext cx="441695" cy="407392"/>
            </a:xfrm>
            <a:custGeom>
              <a:avLst/>
              <a:gdLst/>
              <a:ahLst/>
              <a:cxnLst/>
              <a:rect l="l" t="t" r="r" b="b"/>
              <a:pathLst>
                <a:path w="17545" h="16184" extrusionOk="0">
                  <a:moveTo>
                    <a:pt x="2280" y="1"/>
                  </a:moveTo>
                  <a:cubicBezTo>
                    <a:pt x="1013" y="1"/>
                    <a:pt x="0" y="1046"/>
                    <a:pt x="0" y="2313"/>
                  </a:cubicBezTo>
                  <a:lnTo>
                    <a:pt x="0" y="11623"/>
                  </a:lnTo>
                  <a:cubicBezTo>
                    <a:pt x="0" y="12890"/>
                    <a:pt x="1013" y="13904"/>
                    <a:pt x="2280" y="13904"/>
                  </a:cubicBezTo>
                  <a:lnTo>
                    <a:pt x="6841" y="13904"/>
                  </a:lnTo>
                  <a:cubicBezTo>
                    <a:pt x="7062" y="13904"/>
                    <a:pt x="7284" y="14030"/>
                    <a:pt x="7411" y="14252"/>
                  </a:cubicBezTo>
                  <a:lnTo>
                    <a:pt x="8424" y="15994"/>
                  </a:lnTo>
                  <a:cubicBezTo>
                    <a:pt x="8503" y="16120"/>
                    <a:pt x="8638" y="16184"/>
                    <a:pt x="8772" y="16184"/>
                  </a:cubicBezTo>
                  <a:cubicBezTo>
                    <a:pt x="8907" y="16184"/>
                    <a:pt x="9042" y="16120"/>
                    <a:pt x="9121" y="15994"/>
                  </a:cubicBezTo>
                  <a:lnTo>
                    <a:pt x="10134" y="14252"/>
                  </a:lnTo>
                  <a:cubicBezTo>
                    <a:pt x="10261" y="14030"/>
                    <a:pt x="10483" y="13904"/>
                    <a:pt x="10704" y="13904"/>
                  </a:cubicBezTo>
                  <a:lnTo>
                    <a:pt x="15265" y="13904"/>
                  </a:lnTo>
                  <a:cubicBezTo>
                    <a:pt x="16531" y="13904"/>
                    <a:pt x="17545" y="12890"/>
                    <a:pt x="17545" y="11623"/>
                  </a:cubicBezTo>
                  <a:lnTo>
                    <a:pt x="17545" y="2281"/>
                  </a:lnTo>
                  <a:cubicBezTo>
                    <a:pt x="17545" y="1014"/>
                    <a:pt x="16531" y="1"/>
                    <a:pt x="15265" y="1"/>
                  </a:cubicBezTo>
                  <a:close/>
                </a:path>
              </a:pathLst>
            </a:custGeom>
            <a:solidFill>
              <a:srgbClr val="0037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4"/>
            <p:cNvSpPr/>
            <p:nvPr/>
          </p:nvSpPr>
          <p:spPr>
            <a:xfrm>
              <a:off x="6860050" y="282111"/>
              <a:ext cx="208097" cy="173011"/>
            </a:xfrm>
            <a:custGeom>
              <a:avLst/>
              <a:gdLst/>
              <a:ahLst/>
              <a:cxnLst/>
              <a:rect l="l" t="t" r="r" b="b"/>
              <a:pathLst>
                <a:path w="8266" h="6873" extrusionOk="0">
                  <a:moveTo>
                    <a:pt x="2502" y="1"/>
                  </a:moveTo>
                  <a:cubicBezTo>
                    <a:pt x="2122" y="1"/>
                    <a:pt x="1742" y="127"/>
                    <a:pt x="1394" y="349"/>
                  </a:cubicBezTo>
                  <a:cubicBezTo>
                    <a:pt x="348" y="1014"/>
                    <a:pt x="0" y="2502"/>
                    <a:pt x="602" y="3674"/>
                  </a:cubicBezTo>
                  <a:cubicBezTo>
                    <a:pt x="1077" y="4593"/>
                    <a:pt x="2977" y="6144"/>
                    <a:pt x="3769" y="6778"/>
                  </a:cubicBezTo>
                  <a:cubicBezTo>
                    <a:pt x="3895" y="6841"/>
                    <a:pt x="3990" y="6873"/>
                    <a:pt x="4117" y="6873"/>
                  </a:cubicBezTo>
                  <a:cubicBezTo>
                    <a:pt x="4244" y="6873"/>
                    <a:pt x="4370" y="6841"/>
                    <a:pt x="4465" y="6778"/>
                  </a:cubicBezTo>
                  <a:cubicBezTo>
                    <a:pt x="5257" y="6144"/>
                    <a:pt x="7189" y="4593"/>
                    <a:pt x="7664" y="3674"/>
                  </a:cubicBezTo>
                  <a:cubicBezTo>
                    <a:pt x="8266" y="2502"/>
                    <a:pt x="7917" y="1014"/>
                    <a:pt x="6841" y="349"/>
                  </a:cubicBezTo>
                  <a:cubicBezTo>
                    <a:pt x="6524" y="127"/>
                    <a:pt x="6144" y="1"/>
                    <a:pt x="5732" y="1"/>
                  </a:cubicBezTo>
                  <a:cubicBezTo>
                    <a:pt x="5130" y="1"/>
                    <a:pt x="4529" y="286"/>
                    <a:pt x="4117" y="792"/>
                  </a:cubicBezTo>
                  <a:cubicBezTo>
                    <a:pt x="3705" y="286"/>
                    <a:pt x="3135" y="1"/>
                    <a:pt x="25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4"/>
            <p:cNvSpPr/>
            <p:nvPr/>
          </p:nvSpPr>
          <p:spPr>
            <a:xfrm>
              <a:off x="6702977" y="648255"/>
              <a:ext cx="519839" cy="472362"/>
            </a:xfrm>
            <a:custGeom>
              <a:avLst/>
              <a:gdLst/>
              <a:ahLst/>
              <a:cxnLst/>
              <a:rect l="l" t="t" r="r" b="b"/>
              <a:pathLst>
                <a:path w="20649" h="18765" extrusionOk="0">
                  <a:moveTo>
                    <a:pt x="10318" y="0"/>
                  </a:moveTo>
                  <a:cubicBezTo>
                    <a:pt x="6062" y="0"/>
                    <a:pt x="2210" y="2923"/>
                    <a:pt x="1204" y="7245"/>
                  </a:cubicBezTo>
                  <a:cubicBezTo>
                    <a:pt x="0" y="12312"/>
                    <a:pt x="3136" y="17347"/>
                    <a:pt x="8203" y="18519"/>
                  </a:cubicBezTo>
                  <a:cubicBezTo>
                    <a:pt x="8916" y="18685"/>
                    <a:pt x="9629" y="18764"/>
                    <a:pt x="10331" y="18764"/>
                  </a:cubicBezTo>
                  <a:cubicBezTo>
                    <a:pt x="14587" y="18764"/>
                    <a:pt x="18444" y="15842"/>
                    <a:pt x="19477" y="11520"/>
                  </a:cubicBezTo>
                  <a:cubicBezTo>
                    <a:pt x="20649" y="6485"/>
                    <a:pt x="17513" y="1418"/>
                    <a:pt x="12446" y="246"/>
                  </a:cubicBezTo>
                  <a:cubicBezTo>
                    <a:pt x="11733" y="80"/>
                    <a:pt x="11020" y="0"/>
                    <a:pt x="10318"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4"/>
            <p:cNvSpPr/>
            <p:nvPr/>
          </p:nvSpPr>
          <p:spPr>
            <a:xfrm>
              <a:off x="6850483" y="718870"/>
              <a:ext cx="224838" cy="200247"/>
            </a:xfrm>
            <a:custGeom>
              <a:avLst/>
              <a:gdLst/>
              <a:ahLst/>
              <a:cxnLst/>
              <a:rect l="l" t="t" r="r" b="b"/>
              <a:pathLst>
                <a:path w="8931" h="7955" extrusionOk="0">
                  <a:moveTo>
                    <a:pt x="4470" y="0"/>
                  </a:moveTo>
                  <a:cubicBezTo>
                    <a:pt x="3302" y="0"/>
                    <a:pt x="2144" y="512"/>
                    <a:pt x="1362" y="1495"/>
                  </a:cubicBezTo>
                  <a:cubicBezTo>
                    <a:pt x="0" y="3205"/>
                    <a:pt x="285" y="5707"/>
                    <a:pt x="1995" y="7068"/>
                  </a:cubicBezTo>
                  <a:cubicBezTo>
                    <a:pt x="2729" y="7666"/>
                    <a:pt x="3608" y="7955"/>
                    <a:pt x="4481" y="7955"/>
                  </a:cubicBezTo>
                  <a:cubicBezTo>
                    <a:pt x="5642" y="7955"/>
                    <a:pt x="6791" y="7443"/>
                    <a:pt x="7569" y="6467"/>
                  </a:cubicBezTo>
                  <a:cubicBezTo>
                    <a:pt x="8931" y="4725"/>
                    <a:pt x="8646" y="2255"/>
                    <a:pt x="6936" y="861"/>
                  </a:cubicBezTo>
                  <a:cubicBezTo>
                    <a:pt x="6208" y="282"/>
                    <a:pt x="5336" y="0"/>
                    <a:pt x="4470" y="0"/>
                  </a:cubicBezTo>
                  <a:close/>
                </a:path>
              </a:pathLst>
            </a:custGeom>
            <a:solidFill>
              <a:srgbClr val="0037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4"/>
            <p:cNvSpPr/>
            <p:nvPr/>
          </p:nvSpPr>
          <p:spPr>
            <a:xfrm>
              <a:off x="6843308" y="947030"/>
              <a:ext cx="239993" cy="173816"/>
            </a:xfrm>
            <a:custGeom>
              <a:avLst/>
              <a:gdLst/>
              <a:ahLst/>
              <a:cxnLst/>
              <a:rect l="l" t="t" r="r" b="b"/>
              <a:pathLst>
                <a:path w="9533" h="6905" extrusionOk="0">
                  <a:moveTo>
                    <a:pt x="4149" y="0"/>
                  </a:moveTo>
                  <a:cubicBezTo>
                    <a:pt x="1837" y="0"/>
                    <a:pt x="0" y="1869"/>
                    <a:pt x="0" y="4181"/>
                  </a:cubicBezTo>
                  <a:lnTo>
                    <a:pt x="0" y="5606"/>
                  </a:lnTo>
                  <a:cubicBezTo>
                    <a:pt x="1393" y="6429"/>
                    <a:pt x="3009" y="6904"/>
                    <a:pt x="4750" y="6904"/>
                  </a:cubicBezTo>
                  <a:cubicBezTo>
                    <a:pt x="6492" y="6904"/>
                    <a:pt x="8139" y="6429"/>
                    <a:pt x="9532" y="5606"/>
                  </a:cubicBezTo>
                  <a:lnTo>
                    <a:pt x="9532" y="4181"/>
                  </a:lnTo>
                  <a:cubicBezTo>
                    <a:pt x="9532" y="1869"/>
                    <a:pt x="7664" y="0"/>
                    <a:pt x="5384"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4"/>
            <p:cNvSpPr/>
            <p:nvPr/>
          </p:nvSpPr>
          <p:spPr>
            <a:xfrm>
              <a:off x="6880769" y="764462"/>
              <a:ext cx="165047" cy="182576"/>
            </a:xfrm>
            <a:custGeom>
              <a:avLst/>
              <a:gdLst/>
              <a:ahLst/>
              <a:cxnLst/>
              <a:rect l="l" t="t" r="r" b="b"/>
              <a:pathLst>
                <a:path w="6556" h="7253" extrusionOk="0">
                  <a:moveTo>
                    <a:pt x="5574" y="0"/>
                  </a:moveTo>
                  <a:cubicBezTo>
                    <a:pt x="4677" y="391"/>
                    <a:pt x="3868" y="521"/>
                    <a:pt x="3187" y="521"/>
                  </a:cubicBezTo>
                  <a:cubicBezTo>
                    <a:pt x="1827" y="521"/>
                    <a:pt x="982" y="0"/>
                    <a:pt x="982" y="0"/>
                  </a:cubicBezTo>
                  <a:lnTo>
                    <a:pt x="982" y="0"/>
                  </a:lnTo>
                  <a:cubicBezTo>
                    <a:pt x="1267" y="792"/>
                    <a:pt x="1331" y="2122"/>
                    <a:pt x="95" y="3959"/>
                  </a:cubicBezTo>
                  <a:lnTo>
                    <a:pt x="0" y="3959"/>
                  </a:lnTo>
                  <a:cubicBezTo>
                    <a:pt x="0" y="5764"/>
                    <a:pt x="1457" y="7252"/>
                    <a:pt x="3262" y="7252"/>
                  </a:cubicBezTo>
                  <a:cubicBezTo>
                    <a:pt x="5099" y="7252"/>
                    <a:pt x="6556" y="5764"/>
                    <a:pt x="6556" y="3959"/>
                  </a:cubicBezTo>
                  <a:lnTo>
                    <a:pt x="6461" y="3959"/>
                  </a:lnTo>
                  <a:cubicBezTo>
                    <a:pt x="5194" y="2122"/>
                    <a:pt x="5289" y="792"/>
                    <a:pt x="5574" y="0"/>
                  </a:cubicBez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4"/>
            <p:cNvSpPr/>
            <p:nvPr/>
          </p:nvSpPr>
          <p:spPr>
            <a:xfrm>
              <a:off x="6930995" y="902370"/>
              <a:ext cx="64599" cy="102880"/>
            </a:xfrm>
            <a:custGeom>
              <a:avLst/>
              <a:gdLst/>
              <a:ahLst/>
              <a:cxnLst/>
              <a:rect l="l" t="t" r="r" b="b"/>
              <a:pathLst>
                <a:path w="2566" h="4087" extrusionOk="0">
                  <a:moveTo>
                    <a:pt x="1" y="1"/>
                  </a:moveTo>
                  <a:lnTo>
                    <a:pt x="1" y="2820"/>
                  </a:lnTo>
                  <a:cubicBezTo>
                    <a:pt x="1" y="3516"/>
                    <a:pt x="571" y="4086"/>
                    <a:pt x="1267" y="4086"/>
                  </a:cubicBezTo>
                  <a:cubicBezTo>
                    <a:pt x="1996" y="4086"/>
                    <a:pt x="2566" y="3516"/>
                    <a:pt x="2566" y="2820"/>
                  </a:cubicBezTo>
                  <a:lnTo>
                    <a:pt x="2566" y="1"/>
                  </a:ln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4"/>
            <p:cNvSpPr/>
            <p:nvPr/>
          </p:nvSpPr>
          <p:spPr>
            <a:xfrm>
              <a:off x="6935779" y="890412"/>
              <a:ext cx="54252" cy="24745"/>
            </a:xfrm>
            <a:custGeom>
              <a:avLst/>
              <a:gdLst/>
              <a:ahLst/>
              <a:cxnLst/>
              <a:rect l="l" t="t" r="r" b="b"/>
              <a:pathLst>
                <a:path w="2155" h="983" extrusionOk="0">
                  <a:moveTo>
                    <a:pt x="1" y="1"/>
                  </a:moveTo>
                  <a:cubicBezTo>
                    <a:pt x="64" y="571"/>
                    <a:pt x="507" y="983"/>
                    <a:pt x="1077" y="983"/>
                  </a:cubicBezTo>
                  <a:cubicBezTo>
                    <a:pt x="1647" y="983"/>
                    <a:pt x="2122" y="571"/>
                    <a:pt x="21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4"/>
            <p:cNvSpPr/>
            <p:nvPr/>
          </p:nvSpPr>
          <p:spPr>
            <a:xfrm>
              <a:off x="6855266" y="834624"/>
              <a:ext cx="48638" cy="47853"/>
            </a:xfrm>
            <a:custGeom>
              <a:avLst/>
              <a:gdLst/>
              <a:ahLst/>
              <a:cxnLst/>
              <a:rect l="l" t="t" r="r" b="b"/>
              <a:pathLst>
                <a:path w="1932" h="1901" extrusionOk="0">
                  <a:moveTo>
                    <a:pt x="982" y="0"/>
                  </a:moveTo>
                  <a:cubicBezTo>
                    <a:pt x="443" y="0"/>
                    <a:pt x="0" y="412"/>
                    <a:pt x="0" y="950"/>
                  </a:cubicBezTo>
                  <a:cubicBezTo>
                    <a:pt x="0" y="1489"/>
                    <a:pt x="443" y="1900"/>
                    <a:pt x="982" y="1900"/>
                  </a:cubicBezTo>
                  <a:cubicBezTo>
                    <a:pt x="1489" y="1900"/>
                    <a:pt x="1932" y="1489"/>
                    <a:pt x="1932" y="950"/>
                  </a:cubicBezTo>
                  <a:cubicBezTo>
                    <a:pt x="1932" y="412"/>
                    <a:pt x="1489" y="0"/>
                    <a:pt x="982" y="0"/>
                  </a:cubicBez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4"/>
            <p:cNvSpPr/>
            <p:nvPr/>
          </p:nvSpPr>
          <p:spPr>
            <a:xfrm>
              <a:off x="7022686" y="834624"/>
              <a:ext cx="47858" cy="47853"/>
            </a:xfrm>
            <a:custGeom>
              <a:avLst/>
              <a:gdLst/>
              <a:ahLst/>
              <a:cxnLst/>
              <a:rect l="l" t="t" r="r" b="b"/>
              <a:pathLst>
                <a:path w="1901" h="1901" extrusionOk="0">
                  <a:moveTo>
                    <a:pt x="951" y="0"/>
                  </a:moveTo>
                  <a:cubicBezTo>
                    <a:pt x="412" y="0"/>
                    <a:pt x="1" y="412"/>
                    <a:pt x="1" y="950"/>
                  </a:cubicBezTo>
                  <a:cubicBezTo>
                    <a:pt x="1" y="1489"/>
                    <a:pt x="412" y="1900"/>
                    <a:pt x="951" y="1900"/>
                  </a:cubicBezTo>
                  <a:cubicBezTo>
                    <a:pt x="1489" y="1900"/>
                    <a:pt x="1901" y="1489"/>
                    <a:pt x="1901" y="950"/>
                  </a:cubicBezTo>
                  <a:cubicBezTo>
                    <a:pt x="1901" y="412"/>
                    <a:pt x="1489" y="0"/>
                    <a:pt x="951" y="0"/>
                  </a:cubicBez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2" name="Google Shape;592;p34"/>
          <p:cNvGrpSpPr/>
          <p:nvPr/>
        </p:nvGrpSpPr>
        <p:grpSpPr>
          <a:xfrm>
            <a:off x="8621388" y="2731019"/>
            <a:ext cx="322893" cy="282173"/>
            <a:chOff x="7559036" y="3187486"/>
            <a:chExt cx="322893" cy="282173"/>
          </a:xfrm>
        </p:grpSpPr>
        <p:sp>
          <p:nvSpPr>
            <p:cNvPr id="593" name="Google Shape;593;p34"/>
            <p:cNvSpPr/>
            <p:nvPr/>
          </p:nvSpPr>
          <p:spPr>
            <a:xfrm>
              <a:off x="7559036" y="3187486"/>
              <a:ext cx="322893" cy="282173"/>
            </a:xfrm>
            <a:custGeom>
              <a:avLst/>
              <a:gdLst/>
              <a:ahLst/>
              <a:cxnLst/>
              <a:rect l="l" t="t" r="r" b="b"/>
              <a:pathLst>
                <a:path w="10800" h="9438" extrusionOk="0">
                  <a:moveTo>
                    <a:pt x="4592" y="0"/>
                  </a:moveTo>
                  <a:cubicBezTo>
                    <a:pt x="4244" y="0"/>
                    <a:pt x="3927" y="127"/>
                    <a:pt x="3674" y="380"/>
                  </a:cubicBezTo>
                  <a:lnTo>
                    <a:pt x="3199" y="855"/>
                  </a:lnTo>
                  <a:cubicBezTo>
                    <a:pt x="2882" y="1172"/>
                    <a:pt x="2439" y="1362"/>
                    <a:pt x="1995" y="1362"/>
                  </a:cubicBezTo>
                  <a:lnTo>
                    <a:pt x="1805" y="1362"/>
                  </a:lnTo>
                  <a:cubicBezTo>
                    <a:pt x="792" y="1362"/>
                    <a:pt x="0" y="2154"/>
                    <a:pt x="0" y="3135"/>
                  </a:cubicBezTo>
                  <a:lnTo>
                    <a:pt x="0" y="7632"/>
                  </a:lnTo>
                  <a:cubicBezTo>
                    <a:pt x="0" y="8646"/>
                    <a:pt x="792" y="9437"/>
                    <a:pt x="1805" y="9437"/>
                  </a:cubicBezTo>
                  <a:lnTo>
                    <a:pt x="8994" y="9437"/>
                  </a:lnTo>
                  <a:cubicBezTo>
                    <a:pt x="10008" y="9437"/>
                    <a:pt x="10799" y="8646"/>
                    <a:pt x="10799" y="7632"/>
                  </a:cubicBezTo>
                  <a:lnTo>
                    <a:pt x="10799" y="3135"/>
                  </a:lnTo>
                  <a:cubicBezTo>
                    <a:pt x="10799" y="2154"/>
                    <a:pt x="10008" y="1362"/>
                    <a:pt x="8994" y="1362"/>
                  </a:cubicBezTo>
                  <a:lnTo>
                    <a:pt x="8804" y="1362"/>
                  </a:lnTo>
                  <a:cubicBezTo>
                    <a:pt x="8361" y="1362"/>
                    <a:pt x="7918" y="1172"/>
                    <a:pt x="7601" y="855"/>
                  </a:cubicBezTo>
                  <a:lnTo>
                    <a:pt x="7126" y="380"/>
                  </a:lnTo>
                  <a:cubicBezTo>
                    <a:pt x="6873" y="127"/>
                    <a:pt x="6556" y="0"/>
                    <a:pt x="6239"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4"/>
            <p:cNvSpPr/>
            <p:nvPr/>
          </p:nvSpPr>
          <p:spPr>
            <a:xfrm>
              <a:off x="7639526" y="3261337"/>
              <a:ext cx="161925" cy="160968"/>
            </a:xfrm>
            <a:custGeom>
              <a:avLst/>
              <a:gdLst/>
              <a:ahLst/>
              <a:cxnLst/>
              <a:rect l="l" t="t" r="r" b="b"/>
              <a:pathLst>
                <a:path w="5416" h="5384" extrusionOk="0">
                  <a:moveTo>
                    <a:pt x="2724" y="729"/>
                  </a:moveTo>
                  <a:cubicBezTo>
                    <a:pt x="3801" y="729"/>
                    <a:pt x="4656" y="1615"/>
                    <a:pt x="4656" y="2692"/>
                  </a:cubicBezTo>
                  <a:cubicBezTo>
                    <a:pt x="4656" y="3801"/>
                    <a:pt x="3801" y="4656"/>
                    <a:pt x="2724" y="4656"/>
                  </a:cubicBezTo>
                  <a:cubicBezTo>
                    <a:pt x="1615" y="4656"/>
                    <a:pt x="760" y="3769"/>
                    <a:pt x="760" y="2692"/>
                  </a:cubicBezTo>
                  <a:cubicBezTo>
                    <a:pt x="760" y="1615"/>
                    <a:pt x="1615" y="729"/>
                    <a:pt x="2724" y="729"/>
                  </a:cubicBezTo>
                  <a:close/>
                  <a:moveTo>
                    <a:pt x="2724" y="0"/>
                  </a:moveTo>
                  <a:cubicBezTo>
                    <a:pt x="1204" y="0"/>
                    <a:pt x="0" y="1204"/>
                    <a:pt x="0" y="2692"/>
                  </a:cubicBezTo>
                  <a:cubicBezTo>
                    <a:pt x="0" y="4181"/>
                    <a:pt x="1204" y="5384"/>
                    <a:pt x="2724" y="5384"/>
                  </a:cubicBezTo>
                  <a:cubicBezTo>
                    <a:pt x="4212" y="5384"/>
                    <a:pt x="5416" y="4181"/>
                    <a:pt x="5416" y="2692"/>
                  </a:cubicBezTo>
                  <a:cubicBezTo>
                    <a:pt x="5416" y="1204"/>
                    <a:pt x="4212" y="0"/>
                    <a:pt x="27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5" name="Google Shape;595;p34"/>
          <p:cNvGrpSpPr/>
          <p:nvPr/>
        </p:nvGrpSpPr>
        <p:grpSpPr>
          <a:xfrm>
            <a:off x="208148" y="1778089"/>
            <a:ext cx="617379" cy="1107265"/>
            <a:chOff x="563374" y="2052100"/>
            <a:chExt cx="617379" cy="1107265"/>
          </a:xfrm>
        </p:grpSpPr>
        <p:sp>
          <p:nvSpPr>
            <p:cNvPr id="596" name="Google Shape;596;p34"/>
            <p:cNvSpPr/>
            <p:nvPr/>
          </p:nvSpPr>
          <p:spPr>
            <a:xfrm>
              <a:off x="563374" y="2597809"/>
              <a:ext cx="617379" cy="561313"/>
            </a:xfrm>
            <a:custGeom>
              <a:avLst/>
              <a:gdLst/>
              <a:ahLst/>
              <a:cxnLst/>
              <a:rect l="l" t="t" r="r" b="b"/>
              <a:pathLst>
                <a:path w="25305" h="23007" extrusionOk="0">
                  <a:moveTo>
                    <a:pt x="12621" y="0"/>
                  </a:moveTo>
                  <a:cubicBezTo>
                    <a:pt x="7408" y="0"/>
                    <a:pt x="2678" y="3575"/>
                    <a:pt x="1457" y="8892"/>
                  </a:cubicBezTo>
                  <a:cubicBezTo>
                    <a:pt x="0" y="15067"/>
                    <a:pt x="3864" y="21274"/>
                    <a:pt x="10040" y="22699"/>
                  </a:cubicBezTo>
                  <a:cubicBezTo>
                    <a:pt x="10925" y="22907"/>
                    <a:pt x="11810" y="23007"/>
                    <a:pt x="12681" y="23007"/>
                  </a:cubicBezTo>
                  <a:cubicBezTo>
                    <a:pt x="17913" y="23007"/>
                    <a:pt x="22630" y="19411"/>
                    <a:pt x="23879" y="14117"/>
                  </a:cubicBezTo>
                  <a:cubicBezTo>
                    <a:pt x="25304" y="7942"/>
                    <a:pt x="21472" y="1734"/>
                    <a:pt x="15265" y="309"/>
                  </a:cubicBezTo>
                  <a:cubicBezTo>
                    <a:pt x="14379" y="100"/>
                    <a:pt x="13493" y="0"/>
                    <a:pt x="1262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4"/>
            <p:cNvSpPr/>
            <p:nvPr/>
          </p:nvSpPr>
          <p:spPr>
            <a:xfrm>
              <a:off x="738778" y="2682157"/>
              <a:ext cx="267348" cy="237363"/>
            </a:xfrm>
            <a:custGeom>
              <a:avLst/>
              <a:gdLst/>
              <a:ahLst/>
              <a:cxnLst/>
              <a:rect l="l" t="t" r="r" b="b"/>
              <a:pathLst>
                <a:path w="10958" h="9729" extrusionOk="0">
                  <a:moveTo>
                    <a:pt x="5477" y="1"/>
                  </a:moveTo>
                  <a:cubicBezTo>
                    <a:pt x="4050" y="1"/>
                    <a:pt x="2641" y="626"/>
                    <a:pt x="1679" y="1824"/>
                  </a:cubicBezTo>
                  <a:cubicBezTo>
                    <a:pt x="0" y="3915"/>
                    <a:pt x="349" y="6986"/>
                    <a:pt x="2439" y="8665"/>
                  </a:cubicBezTo>
                  <a:cubicBezTo>
                    <a:pt x="3331" y="9381"/>
                    <a:pt x="4402" y="9729"/>
                    <a:pt x="5467" y="9729"/>
                  </a:cubicBezTo>
                  <a:cubicBezTo>
                    <a:pt x="6898" y="9729"/>
                    <a:pt x="8317" y="9103"/>
                    <a:pt x="9279" y="7905"/>
                  </a:cubicBezTo>
                  <a:cubicBezTo>
                    <a:pt x="10958" y="5783"/>
                    <a:pt x="10609" y="2743"/>
                    <a:pt x="8519" y="1064"/>
                  </a:cubicBezTo>
                  <a:cubicBezTo>
                    <a:pt x="7614" y="348"/>
                    <a:pt x="6540" y="1"/>
                    <a:pt x="5477" y="1"/>
                  </a:cubicBezTo>
                  <a:close/>
                </a:path>
              </a:pathLst>
            </a:custGeom>
            <a:solidFill>
              <a:srgbClr val="0037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4"/>
            <p:cNvSpPr/>
            <p:nvPr/>
          </p:nvSpPr>
          <p:spPr>
            <a:xfrm>
              <a:off x="729506" y="2953059"/>
              <a:ext cx="285890" cy="206305"/>
            </a:xfrm>
            <a:custGeom>
              <a:avLst/>
              <a:gdLst/>
              <a:ahLst/>
              <a:cxnLst/>
              <a:rect l="l" t="t" r="r" b="b"/>
              <a:pathLst>
                <a:path w="11718" h="8456" extrusionOk="0">
                  <a:moveTo>
                    <a:pt x="5099" y="0"/>
                  </a:moveTo>
                  <a:cubicBezTo>
                    <a:pt x="2280" y="0"/>
                    <a:pt x="0" y="2281"/>
                    <a:pt x="0" y="5099"/>
                  </a:cubicBezTo>
                  <a:lnTo>
                    <a:pt x="0" y="6841"/>
                  </a:lnTo>
                  <a:cubicBezTo>
                    <a:pt x="1710" y="7854"/>
                    <a:pt x="3706" y="8456"/>
                    <a:pt x="5859" y="8456"/>
                  </a:cubicBezTo>
                  <a:cubicBezTo>
                    <a:pt x="7981" y="8456"/>
                    <a:pt x="9976" y="7854"/>
                    <a:pt x="11718" y="6841"/>
                  </a:cubicBezTo>
                  <a:lnTo>
                    <a:pt x="11718" y="5099"/>
                  </a:lnTo>
                  <a:cubicBezTo>
                    <a:pt x="11718" y="2281"/>
                    <a:pt x="9438" y="0"/>
                    <a:pt x="6619"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4"/>
            <p:cNvSpPr/>
            <p:nvPr/>
          </p:nvSpPr>
          <p:spPr>
            <a:xfrm>
              <a:off x="774327" y="2735151"/>
              <a:ext cx="196278" cy="217138"/>
            </a:xfrm>
            <a:custGeom>
              <a:avLst/>
              <a:gdLst/>
              <a:ahLst/>
              <a:cxnLst/>
              <a:rect l="l" t="t" r="r" b="b"/>
              <a:pathLst>
                <a:path w="8045" h="8900" extrusionOk="0">
                  <a:moveTo>
                    <a:pt x="6841" y="1"/>
                  </a:moveTo>
                  <a:lnTo>
                    <a:pt x="6841" y="1"/>
                  </a:lnTo>
                  <a:cubicBezTo>
                    <a:pt x="5732" y="486"/>
                    <a:pt x="4736" y="648"/>
                    <a:pt x="3901" y="648"/>
                  </a:cubicBezTo>
                  <a:cubicBezTo>
                    <a:pt x="2231" y="648"/>
                    <a:pt x="1204" y="1"/>
                    <a:pt x="1204" y="1"/>
                  </a:cubicBezTo>
                  <a:lnTo>
                    <a:pt x="1204" y="1"/>
                  </a:lnTo>
                  <a:cubicBezTo>
                    <a:pt x="1552" y="982"/>
                    <a:pt x="1647" y="2629"/>
                    <a:pt x="95" y="4878"/>
                  </a:cubicBezTo>
                  <a:lnTo>
                    <a:pt x="0" y="4878"/>
                  </a:lnTo>
                  <a:cubicBezTo>
                    <a:pt x="0" y="7095"/>
                    <a:pt x="1805" y="8900"/>
                    <a:pt x="4022" y="8900"/>
                  </a:cubicBezTo>
                  <a:cubicBezTo>
                    <a:pt x="6239" y="8900"/>
                    <a:pt x="8044" y="7095"/>
                    <a:pt x="8044" y="4878"/>
                  </a:cubicBezTo>
                  <a:lnTo>
                    <a:pt x="7917" y="4878"/>
                  </a:lnTo>
                  <a:cubicBezTo>
                    <a:pt x="6397" y="2629"/>
                    <a:pt x="6492" y="982"/>
                    <a:pt x="6841" y="1"/>
                  </a:cubicBez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4"/>
            <p:cNvSpPr/>
            <p:nvPr/>
          </p:nvSpPr>
          <p:spPr>
            <a:xfrm>
              <a:off x="833811" y="2899747"/>
              <a:ext cx="76511" cy="122866"/>
            </a:xfrm>
            <a:custGeom>
              <a:avLst/>
              <a:gdLst/>
              <a:ahLst/>
              <a:cxnLst/>
              <a:rect l="l" t="t" r="r" b="b"/>
              <a:pathLst>
                <a:path w="3136" h="5036" extrusionOk="0">
                  <a:moveTo>
                    <a:pt x="1" y="0"/>
                  </a:moveTo>
                  <a:lnTo>
                    <a:pt x="1" y="3452"/>
                  </a:lnTo>
                  <a:cubicBezTo>
                    <a:pt x="1" y="4339"/>
                    <a:pt x="729" y="5036"/>
                    <a:pt x="1584" y="5036"/>
                  </a:cubicBezTo>
                  <a:cubicBezTo>
                    <a:pt x="2439" y="5036"/>
                    <a:pt x="3136" y="4339"/>
                    <a:pt x="3136" y="3452"/>
                  </a:cubicBezTo>
                  <a:lnTo>
                    <a:pt x="3136" y="0"/>
                  </a:ln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4"/>
            <p:cNvSpPr/>
            <p:nvPr/>
          </p:nvSpPr>
          <p:spPr>
            <a:xfrm>
              <a:off x="839984" y="2885840"/>
              <a:ext cx="64946" cy="29375"/>
            </a:xfrm>
            <a:custGeom>
              <a:avLst/>
              <a:gdLst/>
              <a:ahLst/>
              <a:cxnLst/>
              <a:rect l="l" t="t" r="r" b="b"/>
              <a:pathLst>
                <a:path w="2662" h="1204" extrusionOk="0">
                  <a:moveTo>
                    <a:pt x="1" y="0"/>
                  </a:moveTo>
                  <a:cubicBezTo>
                    <a:pt x="64" y="665"/>
                    <a:pt x="634" y="1204"/>
                    <a:pt x="1331" y="1204"/>
                  </a:cubicBezTo>
                  <a:cubicBezTo>
                    <a:pt x="2028" y="1204"/>
                    <a:pt x="2598" y="665"/>
                    <a:pt x="266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4"/>
            <p:cNvSpPr/>
            <p:nvPr/>
          </p:nvSpPr>
          <p:spPr>
            <a:xfrm>
              <a:off x="744194" y="2819377"/>
              <a:ext cx="57968" cy="57212"/>
            </a:xfrm>
            <a:custGeom>
              <a:avLst/>
              <a:gdLst/>
              <a:ahLst/>
              <a:cxnLst/>
              <a:rect l="l" t="t" r="r" b="b"/>
              <a:pathLst>
                <a:path w="2376" h="2345" extrusionOk="0">
                  <a:moveTo>
                    <a:pt x="1172" y="1"/>
                  </a:moveTo>
                  <a:cubicBezTo>
                    <a:pt x="538" y="1"/>
                    <a:pt x="0" y="507"/>
                    <a:pt x="0" y="1172"/>
                  </a:cubicBezTo>
                  <a:cubicBezTo>
                    <a:pt x="0" y="1806"/>
                    <a:pt x="538" y="2344"/>
                    <a:pt x="1172" y="2344"/>
                  </a:cubicBezTo>
                  <a:cubicBezTo>
                    <a:pt x="1837" y="2344"/>
                    <a:pt x="2375" y="1806"/>
                    <a:pt x="2375" y="1172"/>
                  </a:cubicBezTo>
                  <a:cubicBezTo>
                    <a:pt x="2375" y="507"/>
                    <a:pt x="1837" y="1"/>
                    <a:pt x="1172" y="1"/>
                  </a:cubicBez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4"/>
            <p:cNvSpPr/>
            <p:nvPr/>
          </p:nvSpPr>
          <p:spPr>
            <a:xfrm>
              <a:off x="942752" y="2819377"/>
              <a:ext cx="57993" cy="57212"/>
            </a:xfrm>
            <a:custGeom>
              <a:avLst/>
              <a:gdLst/>
              <a:ahLst/>
              <a:cxnLst/>
              <a:rect l="l" t="t" r="r" b="b"/>
              <a:pathLst>
                <a:path w="2377" h="2345" extrusionOk="0">
                  <a:moveTo>
                    <a:pt x="1173" y="1"/>
                  </a:moveTo>
                  <a:cubicBezTo>
                    <a:pt x="539" y="1"/>
                    <a:pt x="1" y="507"/>
                    <a:pt x="1" y="1172"/>
                  </a:cubicBezTo>
                  <a:cubicBezTo>
                    <a:pt x="1" y="1806"/>
                    <a:pt x="539" y="2344"/>
                    <a:pt x="1173" y="2344"/>
                  </a:cubicBezTo>
                  <a:cubicBezTo>
                    <a:pt x="1838" y="2344"/>
                    <a:pt x="2376" y="1806"/>
                    <a:pt x="2376" y="1172"/>
                  </a:cubicBezTo>
                  <a:cubicBezTo>
                    <a:pt x="2376" y="507"/>
                    <a:pt x="1838" y="1"/>
                    <a:pt x="1173" y="1"/>
                  </a:cubicBez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4"/>
            <p:cNvSpPr/>
            <p:nvPr/>
          </p:nvSpPr>
          <p:spPr>
            <a:xfrm>
              <a:off x="647599" y="2052100"/>
              <a:ext cx="461284" cy="535452"/>
            </a:xfrm>
            <a:custGeom>
              <a:avLst/>
              <a:gdLst/>
              <a:ahLst/>
              <a:cxnLst/>
              <a:rect l="l" t="t" r="r" b="b"/>
              <a:pathLst>
                <a:path w="18907" h="21947" extrusionOk="0">
                  <a:moveTo>
                    <a:pt x="9469" y="0"/>
                  </a:moveTo>
                  <a:cubicBezTo>
                    <a:pt x="4244" y="0"/>
                    <a:pt x="0" y="4244"/>
                    <a:pt x="0" y="9469"/>
                  </a:cubicBezTo>
                  <a:cubicBezTo>
                    <a:pt x="0" y="14125"/>
                    <a:pt x="3389" y="17988"/>
                    <a:pt x="7823" y="18748"/>
                  </a:cubicBezTo>
                  <a:lnTo>
                    <a:pt x="9659" y="21947"/>
                  </a:lnTo>
                  <a:lnTo>
                    <a:pt x="11560" y="18653"/>
                  </a:lnTo>
                  <a:cubicBezTo>
                    <a:pt x="15772" y="17703"/>
                    <a:pt x="18907" y="13966"/>
                    <a:pt x="18907" y="9469"/>
                  </a:cubicBezTo>
                  <a:cubicBezTo>
                    <a:pt x="18907" y="4244"/>
                    <a:pt x="14663" y="0"/>
                    <a:pt x="9469" y="0"/>
                  </a:cubicBezTo>
                  <a:close/>
                </a:path>
              </a:pathLst>
            </a:custGeom>
            <a:solidFill>
              <a:srgbClr val="0037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4"/>
            <p:cNvSpPr/>
            <p:nvPr/>
          </p:nvSpPr>
          <p:spPr>
            <a:xfrm>
              <a:off x="743413" y="2147915"/>
              <a:ext cx="278180" cy="267348"/>
            </a:xfrm>
            <a:custGeom>
              <a:avLst/>
              <a:gdLst/>
              <a:ahLst/>
              <a:cxnLst/>
              <a:rect l="l" t="t" r="r" b="b"/>
              <a:pathLst>
                <a:path w="11402" h="10958" extrusionOk="0">
                  <a:moveTo>
                    <a:pt x="4434" y="0"/>
                  </a:moveTo>
                  <a:cubicBezTo>
                    <a:pt x="4117" y="0"/>
                    <a:pt x="3896" y="254"/>
                    <a:pt x="3927" y="570"/>
                  </a:cubicBezTo>
                  <a:lnTo>
                    <a:pt x="4117" y="2059"/>
                  </a:lnTo>
                  <a:cubicBezTo>
                    <a:pt x="4181" y="2471"/>
                    <a:pt x="3991" y="2882"/>
                    <a:pt x="3674" y="3136"/>
                  </a:cubicBezTo>
                  <a:lnTo>
                    <a:pt x="3199" y="3452"/>
                  </a:lnTo>
                  <a:cubicBezTo>
                    <a:pt x="2851" y="3706"/>
                    <a:pt x="2629" y="4086"/>
                    <a:pt x="2502" y="4497"/>
                  </a:cubicBezTo>
                  <a:lnTo>
                    <a:pt x="2502" y="4529"/>
                  </a:lnTo>
                  <a:cubicBezTo>
                    <a:pt x="2407" y="4877"/>
                    <a:pt x="2091" y="5131"/>
                    <a:pt x="1710" y="5131"/>
                  </a:cubicBezTo>
                  <a:lnTo>
                    <a:pt x="0" y="5131"/>
                  </a:lnTo>
                  <a:lnTo>
                    <a:pt x="190" y="10198"/>
                  </a:lnTo>
                  <a:lnTo>
                    <a:pt x="2312" y="10198"/>
                  </a:lnTo>
                  <a:lnTo>
                    <a:pt x="3009" y="10958"/>
                  </a:lnTo>
                  <a:lnTo>
                    <a:pt x="8583" y="10958"/>
                  </a:lnTo>
                  <a:cubicBezTo>
                    <a:pt x="8963" y="10958"/>
                    <a:pt x="9248" y="10641"/>
                    <a:pt x="9248" y="10261"/>
                  </a:cubicBezTo>
                  <a:cubicBezTo>
                    <a:pt x="9248" y="9881"/>
                    <a:pt x="8963" y="9564"/>
                    <a:pt x="8583" y="9564"/>
                  </a:cubicBezTo>
                  <a:lnTo>
                    <a:pt x="9343" y="9564"/>
                  </a:lnTo>
                  <a:cubicBezTo>
                    <a:pt x="9818" y="9564"/>
                    <a:pt x="10198" y="9216"/>
                    <a:pt x="10198" y="8741"/>
                  </a:cubicBezTo>
                  <a:cubicBezTo>
                    <a:pt x="10198" y="8298"/>
                    <a:pt x="9818" y="7918"/>
                    <a:pt x="9343" y="7918"/>
                  </a:cubicBezTo>
                  <a:lnTo>
                    <a:pt x="10039" y="7918"/>
                  </a:lnTo>
                  <a:cubicBezTo>
                    <a:pt x="10514" y="7918"/>
                    <a:pt x="10895" y="7538"/>
                    <a:pt x="10895" y="7063"/>
                  </a:cubicBezTo>
                  <a:cubicBezTo>
                    <a:pt x="10895" y="6619"/>
                    <a:pt x="10514" y="6239"/>
                    <a:pt x="10039" y="6239"/>
                  </a:cubicBezTo>
                  <a:lnTo>
                    <a:pt x="10578" y="6239"/>
                  </a:lnTo>
                  <a:cubicBezTo>
                    <a:pt x="11021" y="6239"/>
                    <a:pt x="11401" y="5859"/>
                    <a:pt x="11401" y="5416"/>
                  </a:cubicBezTo>
                  <a:cubicBezTo>
                    <a:pt x="11401" y="4941"/>
                    <a:pt x="11021" y="4561"/>
                    <a:pt x="10578" y="4561"/>
                  </a:cubicBezTo>
                  <a:lnTo>
                    <a:pt x="5194" y="4561"/>
                  </a:lnTo>
                  <a:cubicBezTo>
                    <a:pt x="5131" y="4561"/>
                    <a:pt x="5384" y="4181"/>
                    <a:pt x="5606" y="3832"/>
                  </a:cubicBezTo>
                  <a:cubicBezTo>
                    <a:pt x="5891" y="3421"/>
                    <a:pt x="6049" y="2914"/>
                    <a:pt x="6049" y="2407"/>
                  </a:cubicBezTo>
                  <a:cubicBezTo>
                    <a:pt x="6017" y="1901"/>
                    <a:pt x="5954" y="1235"/>
                    <a:pt x="5669" y="729"/>
                  </a:cubicBezTo>
                  <a:cubicBezTo>
                    <a:pt x="5384" y="159"/>
                    <a:pt x="4846" y="32"/>
                    <a:pt x="44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6" name="Google Shape;606;p34"/>
          <p:cNvGrpSpPr/>
          <p:nvPr/>
        </p:nvGrpSpPr>
        <p:grpSpPr>
          <a:xfrm>
            <a:off x="4854801" y="77670"/>
            <a:ext cx="818085" cy="743940"/>
            <a:chOff x="5157666" y="556821"/>
            <a:chExt cx="818085" cy="743940"/>
          </a:xfrm>
        </p:grpSpPr>
        <p:sp>
          <p:nvSpPr>
            <p:cNvPr id="607" name="Google Shape;607;p34"/>
            <p:cNvSpPr/>
            <p:nvPr/>
          </p:nvSpPr>
          <p:spPr>
            <a:xfrm>
              <a:off x="5157666" y="556821"/>
              <a:ext cx="818085" cy="743611"/>
            </a:xfrm>
            <a:custGeom>
              <a:avLst/>
              <a:gdLst/>
              <a:ahLst/>
              <a:cxnLst/>
              <a:rect l="l" t="t" r="r" b="b"/>
              <a:pathLst>
                <a:path w="27363" h="24872" extrusionOk="0">
                  <a:moveTo>
                    <a:pt x="13662" y="1"/>
                  </a:moveTo>
                  <a:cubicBezTo>
                    <a:pt x="8032" y="1"/>
                    <a:pt x="2939" y="3865"/>
                    <a:pt x="1584" y="9585"/>
                  </a:cubicBezTo>
                  <a:cubicBezTo>
                    <a:pt x="0" y="16267"/>
                    <a:pt x="4149" y="22981"/>
                    <a:pt x="10831" y="24533"/>
                  </a:cubicBezTo>
                  <a:cubicBezTo>
                    <a:pt x="11798" y="24762"/>
                    <a:pt x="12764" y="24872"/>
                    <a:pt x="13715" y="24872"/>
                  </a:cubicBezTo>
                  <a:cubicBezTo>
                    <a:pt x="19340" y="24872"/>
                    <a:pt x="24425" y="21033"/>
                    <a:pt x="25779" y="15317"/>
                  </a:cubicBezTo>
                  <a:cubicBezTo>
                    <a:pt x="27362" y="8635"/>
                    <a:pt x="23214" y="1921"/>
                    <a:pt x="16532" y="338"/>
                  </a:cubicBezTo>
                  <a:cubicBezTo>
                    <a:pt x="15570" y="110"/>
                    <a:pt x="14609" y="1"/>
                    <a:pt x="1366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4"/>
            <p:cNvSpPr/>
            <p:nvPr/>
          </p:nvSpPr>
          <p:spPr>
            <a:xfrm>
              <a:off x="5406698" y="678631"/>
              <a:ext cx="334254" cy="440300"/>
            </a:xfrm>
            <a:custGeom>
              <a:avLst/>
              <a:gdLst/>
              <a:ahLst/>
              <a:cxnLst/>
              <a:rect l="l" t="t" r="r" b="b"/>
              <a:pathLst>
                <a:path w="11180" h="14727" extrusionOk="0">
                  <a:moveTo>
                    <a:pt x="5574" y="1"/>
                  </a:moveTo>
                  <a:cubicBezTo>
                    <a:pt x="2502" y="1"/>
                    <a:pt x="0" y="2503"/>
                    <a:pt x="0" y="5575"/>
                  </a:cubicBezTo>
                  <a:lnTo>
                    <a:pt x="0" y="14727"/>
                  </a:lnTo>
                  <a:lnTo>
                    <a:pt x="11148" y="14727"/>
                  </a:lnTo>
                  <a:lnTo>
                    <a:pt x="11148" y="5575"/>
                  </a:lnTo>
                  <a:cubicBezTo>
                    <a:pt x="11180" y="2503"/>
                    <a:pt x="8678" y="1"/>
                    <a:pt x="5574" y="1"/>
                  </a:cubicBezTo>
                  <a:close/>
                </a:path>
              </a:pathLst>
            </a:custGeom>
            <a:solidFill>
              <a:srgbClr val="0037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4"/>
            <p:cNvSpPr/>
            <p:nvPr/>
          </p:nvSpPr>
          <p:spPr>
            <a:xfrm>
              <a:off x="5409538" y="1028036"/>
              <a:ext cx="331414" cy="272725"/>
            </a:xfrm>
            <a:custGeom>
              <a:avLst/>
              <a:gdLst/>
              <a:ahLst/>
              <a:cxnLst/>
              <a:rect l="l" t="t" r="r" b="b"/>
              <a:pathLst>
                <a:path w="11085" h="9122" extrusionOk="0">
                  <a:moveTo>
                    <a:pt x="4814" y="1"/>
                  </a:moveTo>
                  <a:cubicBezTo>
                    <a:pt x="2154" y="1"/>
                    <a:pt x="0" y="2154"/>
                    <a:pt x="0" y="4814"/>
                  </a:cubicBezTo>
                  <a:lnTo>
                    <a:pt x="0" y="7950"/>
                  </a:lnTo>
                  <a:cubicBezTo>
                    <a:pt x="1584" y="8678"/>
                    <a:pt x="3357" y="9121"/>
                    <a:pt x="5257" y="9121"/>
                  </a:cubicBezTo>
                  <a:cubicBezTo>
                    <a:pt x="7348" y="9121"/>
                    <a:pt x="9343" y="8583"/>
                    <a:pt x="11085" y="7665"/>
                  </a:cubicBezTo>
                  <a:lnTo>
                    <a:pt x="11085" y="4846"/>
                  </a:lnTo>
                  <a:cubicBezTo>
                    <a:pt x="11085" y="2154"/>
                    <a:pt x="8899" y="1"/>
                    <a:pt x="6239"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4"/>
            <p:cNvSpPr/>
            <p:nvPr/>
          </p:nvSpPr>
          <p:spPr>
            <a:xfrm>
              <a:off x="5524113" y="939982"/>
              <a:ext cx="101323" cy="161925"/>
            </a:xfrm>
            <a:custGeom>
              <a:avLst/>
              <a:gdLst/>
              <a:ahLst/>
              <a:cxnLst/>
              <a:rect l="l" t="t" r="r" b="b"/>
              <a:pathLst>
                <a:path w="3389" h="5416" extrusionOk="0">
                  <a:moveTo>
                    <a:pt x="0" y="0"/>
                  </a:moveTo>
                  <a:lnTo>
                    <a:pt x="0" y="32"/>
                  </a:lnTo>
                  <a:lnTo>
                    <a:pt x="0" y="3737"/>
                  </a:lnTo>
                  <a:cubicBezTo>
                    <a:pt x="0" y="4687"/>
                    <a:pt x="760" y="5416"/>
                    <a:pt x="1679" y="5416"/>
                  </a:cubicBezTo>
                  <a:cubicBezTo>
                    <a:pt x="2629" y="5416"/>
                    <a:pt x="3389" y="4656"/>
                    <a:pt x="3389" y="3737"/>
                  </a:cubicBezTo>
                  <a:lnTo>
                    <a:pt x="3389" y="0"/>
                  </a:ln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4"/>
            <p:cNvSpPr/>
            <p:nvPr/>
          </p:nvSpPr>
          <p:spPr>
            <a:xfrm>
              <a:off x="5447421" y="726919"/>
              <a:ext cx="254727" cy="290723"/>
            </a:xfrm>
            <a:custGeom>
              <a:avLst/>
              <a:gdLst/>
              <a:ahLst/>
              <a:cxnLst/>
              <a:rect l="l" t="t" r="r" b="b"/>
              <a:pathLst>
                <a:path w="8520" h="9724" extrusionOk="0">
                  <a:moveTo>
                    <a:pt x="5542" y="1"/>
                  </a:moveTo>
                  <a:cubicBezTo>
                    <a:pt x="4624" y="1521"/>
                    <a:pt x="2090" y="5353"/>
                    <a:pt x="0" y="5480"/>
                  </a:cubicBezTo>
                  <a:cubicBezTo>
                    <a:pt x="0" y="7792"/>
                    <a:pt x="1932" y="9723"/>
                    <a:pt x="4275" y="9723"/>
                  </a:cubicBezTo>
                  <a:cubicBezTo>
                    <a:pt x="6587" y="9723"/>
                    <a:pt x="8519" y="7792"/>
                    <a:pt x="8519" y="5480"/>
                  </a:cubicBezTo>
                  <a:lnTo>
                    <a:pt x="8519" y="4625"/>
                  </a:lnTo>
                  <a:cubicBezTo>
                    <a:pt x="6777" y="3010"/>
                    <a:pt x="5922" y="1204"/>
                    <a:pt x="5542" y="1"/>
                  </a:cubicBezTo>
                  <a:close/>
                </a:path>
              </a:pathLst>
            </a:custGeom>
            <a:solidFill>
              <a:srgbClr val="F4BE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4"/>
            <p:cNvSpPr/>
            <p:nvPr/>
          </p:nvSpPr>
          <p:spPr>
            <a:xfrm>
              <a:off x="5531677" y="921056"/>
              <a:ext cx="86194" cy="39794"/>
            </a:xfrm>
            <a:custGeom>
              <a:avLst/>
              <a:gdLst/>
              <a:ahLst/>
              <a:cxnLst/>
              <a:rect l="l" t="t" r="r" b="b"/>
              <a:pathLst>
                <a:path w="2883" h="1331" extrusionOk="0">
                  <a:moveTo>
                    <a:pt x="1" y="0"/>
                  </a:moveTo>
                  <a:cubicBezTo>
                    <a:pt x="64" y="760"/>
                    <a:pt x="697" y="1330"/>
                    <a:pt x="1426" y="1330"/>
                  </a:cubicBezTo>
                  <a:cubicBezTo>
                    <a:pt x="2186" y="1330"/>
                    <a:pt x="2819" y="760"/>
                    <a:pt x="28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3" name="Google Shape;613;p34"/>
          <p:cNvSpPr/>
          <p:nvPr/>
        </p:nvSpPr>
        <p:spPr>
          <a:xfrm>
            <a:off x="2509208" y="761961"/>
            <a:ext cx="103236" cy="103236"/>
          </a:xfrm>
          <a:custGeom>
            <a:avLst/>
            <a:gdLst/>
            <a:ahLst/>
            <a:cxnLst/>
            <a:rect l="l" t="t" r="r" b="b"/>
            <a:pathLst>
              <a:path w="3453" h="3453" extrusionOk="0">
                <a:moveTo>
                  <a:pt x="1743" y="666"/>
                </a:moveTo>
                <a:cubicBezTo>
                  <a:pt x="2313" y="666"/>
                  <a:pt x="2788" y="1141"/>
                  <a:pt x="2788" y="1711"/>
                </a:cubicBezTo>
                <a:cubicBezTo>
                  <a:pt x="2788" y="2281"/>
                  <a:pt x="2313" y="2756"/>
                  <a:pt x="1743" y="2756"/>
                </a:cubicBezTo>
                <a:cubicBezTo>
                  <a:pt x="1173" y="2756"/>
                  <a:pt x="698" y="2281"/>
                  <a:pt x="698" y="1711"/>
                </a:cubicBezTo>
                <a:cubicBezTo>
                  <a:pt x="698" y="1141"/>
                  <a:pt x="1173" y="666"/>
                  <a:pt x="1743" y="666"/>
                </a:cubicBezTo>
                <a:close/>
                <a:moveTo>
                  <a:pt x="1743" y="1"/>
                </a:moveTo>
                <a:cubicBezTo>
                  <a:pt x="793" y="1"/>
                  <a:pt x="1" y="761"/>
                  <a:pt x="1" y="1711"/>
                </a:cubicBezTo>
                <a:cubicBezTo>
                  <a:pt x="1" y="2661"/>
                  <a:pt x="793" y="3453"/>
                  <a:pt x="1743" y="3453"/>
                </a:cubicBezTo>
                <a:cubicBezTo>
                  <a:pt x="2693" y="3453"/>
                  <a:pt x="3453" y="2661"/>
                  <a:pt x="3453" y="1711"/>
                </a:cubicBezTo>
                <a:cubicBezTo>
                  <a:pt x="3453" y="761"/>
                  <a:pt x="2693"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4"/>
          <p:cNvSpPr/>
          <p:nvPr/>
        </p:nvSpPr>
        <p:spPr>
          <a:xfrm>
            <a:off x="523481" y="635562"/>
            <a:ext cx="103236" cy="103236"/>
          </a:xfrm>
          <a:custGeom>
            <a:avLst/>
            <a:gdLst/>
            <a:ahLst/>
            <a:cxnLst/>
            <a:rect l="l" t="t" r="r" b="b"/>
            <a:pathLst>
              <a:path w="3453" h="3453" extrusionOk="0">
                <a:moveTo>
                  <a:pt x="1742" y="697"/>
                </a:moveTo>
                <a:cubicBezTo>
                  <a:pt x="2312" y="697"/>
                  <a:pt x="2756" y="1172"/>
                  <a:pt x="2756" y="1742"/>
                </a:cubicBezTo>
                <a:cubicBezTo>
                  <a:pt x="2756" y="2312"/>
                  <a:pt x="2312" y="2787"/>
                  <a:pt x="1742" y="2787"/>
                </a:cubicBezTo>
                <a:cubicBezTo>
                  <a:pt x="1141" y="2787"/>
                  <a:pt x="697" y="2312"/>
                  <a:pt x="697" y="1742"/>
                </a:cubicBezTo>
                <a:cubicBezTo>
                  <a:pt x="697" y="1172"/>
                  <a:pt x="1141" y="697"/>
                  <a:pt x="1742" y="697"/>
                </a:cubicBezTo>
                <a:close/>
                <a:moveTo>
                  <a:pt x="1742" y="0"/>
                </a:moveTo>
                <a:cubicBezTo>
                  <a:pt x="792" y="0"/>
                  <a:pt x="1" y="792"/>
                  <a:pt x="1" y="1742"/>
                </a:cubicBezTo>
                <a:cubicBezTo>
                  <a:pt x="1" y="2692"/>
                  <a:pt x="792" y="3452"/>
                  <a:pt x="1742" y="3452"/>
                </a:cubicBezTo>
                <a:cubicBezTo>
                  <a:pt x="2692" y="3452"/>
                  <a:pt x="3453" y="2692"/>
                  <a:pt x="3453" y="1742"/>
                </a:cubicBezTo>
                <a:cubicBezTo>
                  <a:pt x="3453" y="792"/>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4"/>
          <p:cNvSpPr/>
          <p:nvPr/>
        </p:nvSpPr>
        <p:spPr>
          <a:xfrm>
            <a:off x="6144349" y="2330093"/>
            <a:ext cx="103206" cy="103236"/>
          </a:xfrm>
          <a:custGeom>
            <a:avLst/>
            <a:gdLst/>
            <a:ahLst/>
            <a:cxnLst/>
            <a:rect l="l" t="t" r="r" b="b"/>
            <a:pathLst>
              <a:path w="3452" h="3453" extrusionOk="0">
                <a:moveTo>
                  <a:pt x="1742" y="697"/>
                </a:moveTo>
                <a:cubicBezTo>
                  <a:pt x="2312" y="697"/>
                  <a:pt x="2755" y="1172"/>
                  <a:pt x="2755" y="1742"/>
                </a:cubicBezTo>
                <a:cubicBezTo>
                  <a:pt x="2755" y="2312"/>
                  <a:pt x="2312" y="2787"/>
                  <a:pt x="1742" y="2787"/>
                </a:cubicBezTo>
                <a:cubicBezTo>
                  <a:pt x="1140" y="2787"/>
                  <a:pt x="697" y="2312"/>
                  <a:pt x="697" y="1742"/>
                </a:cubicBezTo>
                <a:cubicBezTo>
                  <a:pt x="697" y="1172"/>
                  <a:pt x="1140" y="697"/>
                  <a:pt x="1742" y="697"/>
                </a:cubicBezTo>
                <a:close/>
                <a:moveTo>
                  <a:pt x="1742" y="0"/>
                </a:moveTo>
                <a:cubicBezTo>
                  <a:pt x="792" y="0"/>
                  <a:pt x="0" y="792"/>
                  <a:pt x="0" y="1742"/>
                </a:cubicBezTo>
                <a:cubicBezTo>
                  <a:pt x="0" y="2692"/>
                  <a:pt x="792" y="3452"/>
                  <a:pt x="1742" y="3452"/>
                </a:cubicBezTo>
                <a:cubicBezTo>
                  <a:pt x="2692" y="3452"/>
                  <a:pt x="3452" y="2692"/>
                  <a:pt x="3452" y="1742"/>
                </a:cubicBezTo>
                <a:cubicBezTo>
                  <a:pt x="3452" y="792"/>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4"/>
          <p:cNvSpPr/>
          <p:nvPr/>
        </p:nvSpPr>
        <p:spPr>
          <a:xfrm>
            <a:off x="7239859" y="1202260"/>
            <a:ext cx="103236" cy="103236"/>
          </a:xfrm>
          <a:custGeom>
            <a:avLst/>
            <a:gdLst/>
            <a:ahLst/>
            <a:cxnLst/>
            <a:rect l="l" t="t" r="r" b="b"/>
            <a:pathLst>
              <a:path w="3453" h="3453" extrusionOk="0">
                <a:moveTo>
                  <a:pt x="1711" y="697"/>
                </a:moveTo>
                <a:cubicBezTo>
                  <a:pt x="2281" y="697"/>
                  <a:pt x="2756" y="1173"/>
                  <a:pt x="2756" y="1743"/>
                </a:cubicBezTo>
                <a:cubicBezTo>
                  <a:pt x="2756" y="2313"/>
                  <a:pt x="2281" y="2756"/>
                  <a:pt x="1711" y="2756"/>
                </a:cubicBezTo>
                <a:cubicBezTo>
                  <a:pt x="1141" y="2756"/>
                  <a:pt x="666" y="2313"/>
                  <a:pt x="666" y="1743"/>
                </a:cubicBezTo>
                <a:cubicBezTo>
                  <a:pt x="666" y="1173"/>
                  <a:pt x="1141" y="697"/>
                  <a:pt x="1711" y="697"/>
                </a:cubicBezTo>
                <a:close/>
                <a:moveTo>
                  <a:pt x="1711" y="1"/>
                </a:moveTo>
                <a:cubicBezTo>
                  <a:pt x="761" y="1"/>
                  <a:pt x="1" y="792"/>
                  <a:pt x="1" y="1743"/>
                </a:cubicBezTo>
                <a:cubicBezTo>
                  <a:pt x="1" y="2693"/>
                  <a:pt x="761" y="3453"/>
                  <a:pt x="1711" y="3453"/>
                </a:cubicBezTo>
                <a:cubicBezTo>
                  <a:pt x="2661" y="3453"/>
                  <a:pt x="3453" y="2693"/>
                  <a:pt x="3453" y="1743"/>
                </a:cubicBezTo>
                <a:cubicBezTo>
                  <a:pt x="3453" y="792"/>
                  <a:pt x="2661" y="1"/>
                  <a:pt x="1711"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4"/>
          <p:cNvSpPr/>
          <p:nvPr/>
        </p:nvSpPr>
        <p:spPr>
          <a:xfrm>
            <a:off x="8368562" y="3887620"/>
            <a:ext cx="102279" cy="103236"/>
          </a:xfrm>
          <a:custGeom>
            <a:avLst/>
            <a:gdLst/>
            <a:ahLst/>
            <a:cxnLst/>
            <a:rect l="l" t="t" r="r" b="b"/>
            <a:pathLst>
              <a:path w="3421" h="3453" extrusionOk="0">
                <a:moveTo>
                  <a:pt x="1710" y="697"/>
                </a:moveTo>
                <a:cubicBezTo>
                  <a:pt x="2280" y="697"/>
                  <a:pt x="2755" y="1172"/>
                  <a:pt x="2755" y="1743"/>
                </a:cubicBezTo>
                <a:cubicBezTo>
                  <a:pt x="2755" y="2313"/>
                  <a:pt x="2280" y="2788"/>
                  <a:pt x="1710" y="2788"/>
                </a:cubicBezTo>
                <a:cubicBezTo>
                  <a:pt x="1140" y="2788"/>
                  <a:pt x="665" y="2313"/>
                  <a:pt x="665" y="1743"/>
                </a:cubicBezTo>
                <a:cubicBezTo>
                  <a:pt x="665" y="1172"/>
                  <a:pt x="1140" y="697"/>
                  <a:pt x="1710" y="697"/>
                </a:cubicBezTo>
                <a:close/>
                <a:moveTo>
                  <a:pt x="1710" y="1"/>
                </a:moveTo>
                <a:cubicBezTo>
                  <a:pt x="760" y="1"/>
                  <a:pt x="0" y="792"/>
                  <a:pt x="0" y="1743"/>
                </a:cubicBezTo>
                <a:cubicBezTo>
                  <a:pt x="0" y="2693"/>
                  <a:pt x="760" y="3453"/>
                  <a:pt x="1710" y="3453"/>
                </a:cubicBezTo>
                <a:cubicBezTo>
                  <a:pt x="2660" y="3453"/>
                  <a:pt x="3420" y="2693"/>
                  <a:pt x="3420" y="1743"/>
                </a:cubicBezTo>
                <a:cubicBezTo>
                  <a:pt x="3420" y="792"/>
                  <a:pt x="2660" y="1"/>
                  <a:pt x="17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4"/>
          <p:cNvSpPr/>
          <p:nvPr/>
        </p:nvSpPr>
        <p:spPr>
          <a:xfrm>
            <a:off x="3415711" y="4626469"/>
            <a:ext cx="103236" cy="103206"/>
          </a:xfrm>
          <a:custGeom>
            <a:avLst/>
            <a:gdLst/>
            <a:ahLst/>
            <a:cxnLst/>
            <a:rect l="l" t="t" r="r" b="b"/>
            <a:pathLst>
              <a:path w="3453" h="3452" extrusionOk="0">
                <a:moveTo>
                  <a:pt x="1742" y="665"/>
                </a:moveTo>
                <a:cubicBezTo>
                  <a:pt x="2312" y="665"/>
                  <a:pt x="2756" y="1140"/>
                  <a:pt x="2756" y="1710"/>
                </a:cubicBezTo>
                <a:cubicBezTo>
                  <a:pt x="2756" y="2280"/>
                  <a:pt x="2312" y="2755"/>
                  <a:pt x="1742" y="2755"/>
                </a:cubicBezTo>
                <a:cubicBezTo>
                  <a:pt x="1141" y="2755"/>
                  <a:pt x="697" y="2280"/>
                  <a:pt x="697" y="1710"/>
                </a:cubicBezTo>
                <a:cubicBezTo>
                  <a:pt x="697" y="1140"/>
                  <a:pt x="1141" y="665"/>
                  <a:pt x="1742" y="665"/>
                </a:cubicBezTo>
                <a:close/>
                <a:moveTo>
                  <a:pt x="1742" y="0"/>
                </a:moveTo>
                <a:cubicBezTo>
                  <a:pt x="792" y="0"/>
                  <a:pt x="1" y="760"/>
                  <a:pt x="1" y="1710"/>
                </a:cubicBezTo>
                <a:cubicBezTo>
                  <a:pt x="1" y="2660"/>
                  <a:pt x="792" y="3452"/>
                  <a:pt x="1742" y="3452"/>
                </a:cubicBezTo>
                <a:cubicBezTo>
                  <a:pt x="2692" y="3452"/>
                  <a:pt x="3453" y="2660"/>
                  <a:pt x="3453" y="1710"/>
                </a:cubicBezTo>
                <a:cubicBezTo>
                  <a:pt x="3453" y="760"/>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4"/>
          <p:cNvSpPr/>
          <p:nvPr/>
        </p:nvSpPr>
        <p:spPr>
          <a:xfrm>
            <a:off x="6752230" y="2961574"/>
            <a:ext cx="103206" cy="103236"/>
          </a:xfrm>
          <a:custGeom>
            <a:avLst/>
            <a:gdLst/>
            <a:ahLst/>
            <a:cxnLst/>
            <a:rect l="l" t="t" r="r" b="b"/>
            <a:pathLst>
              <a:path w="3452" h="3453" extrusionOk="0">
                <a:moveTo>
                  <a:pt x="1742" y="697"/>
                </a:moveTo>
                <a:cubicBezTo>
                  <a:pt x="2312" y="697"/>
                  <a:pt x="2787" y="1172"/>
                  <a:pt x="2787" y="1742"/>
                </a:cubicBezTo>
                <a:cubicBezTo>
                  <a:pt x="2787" y="2312"/>
                  <a:pt x="2312" y="2787"/>
                  <a:pt x="1742" y="2787"/>
                </a:cubicBezTo>
                <a:cubicBezTo>
                  <a:pt x="1172" y="2787"/>
                  <a:pt x="697" y="2312"/>
                  <a:pt x="697" y="1742"/>
                </a:cubicBezTo>
                <a:cubicBezTo>
                  <a:pt x="697" y="1172"/>
                  <a:pt x="1172" y="697"/>
                  <a:pt x="1742" y="697"/>
                </a:cubicBezTo>
                <a:close/>
                <a:moveTo>
                  <a:pt x="1742" y="1"/>
                </a:moveTo>
                <a:cubicBezTo>
                  <a:pt x="792" y="1"/>
                  <a:pt x="0" y="792"/>
                  <a:pt x="0" y="1742"/>
                </a:cubicBezTo>
                <a:cubicBezTo>
                  <a:pt x="0" y="2692"/>
                  <a:pt x="792" y="3452"/>
                  <a:pt x="1742" y="3452"/>
                </a:cubicBezTo>
                <a:cubicBezTo>
                  <a:pt x="2692" y="3452"/>
                  <a:pt x="3452" y="2692"/>
                  <a:pt x="3452" y="1742"/>
                </a:cubicBezTo>
                <a:cubicBezTo>
                  <a:pt x="3452" y="792"/>
                  <a:pt x="2692"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4"/>
          <p:cNvSpPr/>
          <p:nvPr/>
        </p:nvSpPr>
        <p:spPr>
          <a:xfrm>
            <a:off x="1605887" y="4250270"/>
            <a:ext cx="103236" cy="103236"/>
          </a:xfrm>
          <a:custGeom>
            <a:avLst/>
            <a:gdLst/>
            <a:ahLst/>
            <a:cxnLst/>
            <a:rect l="l" t="t" r="r" b="b"/>
            <a:pathLst>
              <a:path w="3453" h="3453" extrusionOk="0">
                <a:moveTo>
                  <a:pt x="1742" y="666"/>
                </a:moveTo>
                <a:cubicBezTo>
                  <a:pt x="2313" y="666"/>
                  <a:pt x="2788" y="1141"/>
                  <a:pt x="2788" y="1711"/>
                </a:cubicBezTo>
                <a:cubicBezTo>
                  <a:pt x="2788" y="2281"/>
                  <a:pt x="2313" y="2756"/>
                  <a:pt x="1742" y="2756"/>
                </a:cubicBezTo>
                <a:cubicBezTo>
                  <a:pt x="1172" y="2756"/>
                  <a:pt x="697" y="2281"/>
                  <a:pt x="697" y="1711"/>
                </a:cubicBezTo>
                <a:cubicBezTo>
                  <a:pt x="697" y="1141"/>
                  <a:pt x="1172" y="666"/>
                  <a:pt x="1742" y="666"/>
                </a:cubicBezTo>
                <a:close/>
                <a:moveTo>
                  <a:pt x="1742" y="1"/>
                </a:moveTo>
                <a:cubicBezTo>
                  <a:pt x="792" y="1"/>
                  <a:pt x="1" y="761"/>
                  <a:pt x="1" y="1711"/>
                </a:cubicBezTo>
                <a:cubicBezTo>
                  <a:pt x="1" y="2661"/>
                  <a:pt x="792" y="3453"/>
                  <a:pt x="1742" y="3453"/>
                </a:cubicBezTo>
                <a:cubicBezTo>
                  <a:pt x="2693" y="3453"/>
                  <a:pt x="3453" y="2661"/>
                  <a:pt x="3453" y="1711"/>
                </a:cubicBezTo>
                <a:cubicBezTo>
                  <a:pt x="3453" y="761"/>
                  <a:pt x="2693"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4"/>
          <p:cNvSpPr/>
          <p:nvPr/>
        </p:nvSpPr>
        <p:spPr>
          <a:xfrm>
            <a:off x="6804572" y="3711875"/>
            <a:ext cx="103236" cy="102279"/>
          </a:xfrm>
          <a:custGeom>
            <a:avLst/>
            <a:gdLst/>
            <a:ahLst/>
            <a:cxnLst/>
            <a:rect l="l" t="t" r="r" b="b"/>
            <a:pathLst>
              <a:path w="3453" h="3421" extrusionOk="0">
                <a:moveTo>
                  <a:pt x="1711" y="665"/>
                </a:moveTo>
                <a:cubicBezTo>
                  <a:pt x="2281" y="665"/>
                  <a:pt x="2756" y="1140"/>
                  <a:pt x="2756" y="1711"/>
                </a:cubicBezTo>
                <a:cubicBezTo>
                  <a:pt x="2756" y="2281"/>
                  <a:pt x="2281" y="2756"/>
                  <a:pt x="1711" y="2756"/>
                </a:cubicBezTo>
                <a:cubicBezTo>
                  <a:pt x="1141" y="2756"/>
                  <a:pt x="666" y="2281"/>
                  <a:pt x="666" y="1711"/>
                </a:cubicBezTo>
                <a:cubicBezTo>
                  <a:pt x="666" y="1140"/>
                  <a:pt x="1141" y="665"/>
                  <a:pt x="1711" y="665"/>
                </a:cubicBezTo>
                <a:close/>
                <a:moveTo>
                  <a:pt x="1711" y="0"/>
                </a:moveTo>
                <a:cubicBezTo>
                  <a:pt x="761" y="0"/>
                  <a:pt x="1" y="760"/>
                  <a:pt x="1" y="1711"/>
                </a:cubicBezTo>
                <a:cubicBezTo>
                  <a:pt x="1" y="2661"/>
                  <a:pt x="761" y="3421"/>
                  <a:pt x="1711" y="3421"/>
                </a:cubicBezTo>
                <a:cubicBezTo>
                  <a:pt x="2661" y="3421"/>
                  <a:pt x="3453" y="2661"/>
                  <a:pt x="3453" y="1711"/>
                </a:cubicBezTo>
                <a:cubicBezTo>
                  <a:pt x="3453" y="760"/>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4"/>
          <p:cNvSpPr/>
          <p:nvPr/>
        </p:nvSpPr>
        <p:spPr>
          <a:xfrm>
            <a:off x="4589662" y="587444"/>
            <a:ext cx="103236" cy="103236"/>
          </a:xfrm>
          <a:custGeom>
            <a:avLst/>
            <a:gdLst/>
            <a:ahLst/>
            <a:cxnLst/>
            <a:rect l="l" t="t" r="r" b="b"/>
            <a:pathLst>
              <a:path w="3453" h="3453" extrusionOk="0">
                <a:moveTo>
                  <a:pt x="1711" y="697"/>
                </a:moveTo>
                <a:cubicBezTo>
                  <a:pt x="2313" y="697"/>
                  <a:pt x="2756" y="1172"/>
                  <a:pt x="2756" y="1742"/>
                </a:cubicBezTo>
                <a:cubicBezTo>
                  <a:pt x="2756" y="2312"/>
                  <a:pt x="2313" y="2787"/>
                  <a:pt x="1711" y="2787"/>
                </a:cubicBezTo>
                <a:cubicBezTo>
                  <a:pt x="1141" y="2787"/>
                  <a:pt x="698" y="2312"/>
                  <a:pt x="698" y="1742"/>
                </a:cubicBezTo>
                <a:cubicBezTo>
                  <a:pt x="698" y="1172"/>
                  <a:pt x="1141" y="697"/>
                  <a:pt x="1711" y="697"/>
                </a:cubicBezTo>
                <a:close/>
                <a:moveTo>
                  <a:pt x="1711" y="0"/>
                </a:moveTo>
                <a:cubicBezTo>
                  <a:pt x="761" y="0"/>
                  <a:pt x="1" y="792"/>
                  <a:pt x="1" y="1742"/>
                </a:cubicBezTo>
                <a:cubicBezTo>
                  <a:pt x="1" y="2692"/>
                  <a:pt x="761" y="3452"/>
                  <a:pt x="1711" y="3452"/>
                </a:cubicBezTo>
                <a:cubicBezTo>
                  <a:pt x="2661" y="3452"/>
                  <a:pt x="3453" y="2692"/>
                  <a:pt x="3453" y="1742"/>
                </a:cubicBezTo>
                <a:cubicBezTo>
                  <a:pt x="3453"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4"/>
          <p:cNvSpPr/>
          <p:nvPr/>
        </p:nvSpPr>
        <p:spPr>
          <a:xfrm>
            <a:off x="7954754" y="660662"/>
            <a:ext cx="102309" cy="103236"/>
          </a:xfrm>
          <a:custGeom>
            <a:avLst/>
            <a:gdLst/>
            <a:ahLst/>
            <a:cxnLst/>
            <a:rect l="l" t="t" r="r" b="b"/>
            <a:pathLst>
              <a:path w="3422" h="3453" extrusionOk="0">
                <a:moveTo>
                  <a:pt x="1711" y="697"/>
                </a:moveTo>
                <a:cubicBezTo>
                  <a:pt x="2281" y="697"/>
                  <a:pt x="2756" y="1172"/>
                  <a:pt x="2756" y="1742"/>
                </a:cubicBezTo>
                <a:cubicBezTo>
                  <a:pt x="2756" y="2312"/>
                  <a:pt x="2281" y="2787"/>
                  <a:pt x="1711" y="2787"/>
                </a:cubicBezTo>
                <a:cubicBezTo>
                  <a:pt x="1141" y="2787"/>
                  <a:pt x="666" y="2312"/>
                  <a:pt x="666" y="1742"/>
                </a:cubicBezTo>
                <a:cubicBezTo>
                  <a:pt x="666" y="1172"/>
                  <a:pt x="1141" y="697"/>
                  <a:pt x="1711" y="697"/>
                </a:cubicBezTo>
                <a:close/>
                <a:moveTo>
                  <a:pt x="1711" y="0"/>
                </a:moveTo>
                <a:cubicBezTo>
                  <a:pt x="761" y="0"/>
                  <a:pt x="1" y="792"/>
                  <a:pt x="1" y="1742"/>
                </a:cubicBezTo>
                <a:cubicBezTo>
                  <a:pt x="1" y="2692"/>
                  <a:pt x="761" y="3452"/>
                  <a:pt x="1711" y="3452"/>
                </a:cubicBezTo>
                <a:cubicBezTo>
                  <a:pt x="2661" y="3452"/>
                  <a:pt x="3421" y="2692"/>
                  <a:pt x="3421" y="1742"/>
                </a:cubicBezTo>
                <a:cubicBezTo>
                  <a:pt x="3421"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4"/>
          <p:cNvSpPr/>
          <p:nvPr/>
        </p:nvSpPr>
        <p:spPr>
          <a:xfrm>
            <a:off x="1842325" y="2099921"/>
            <a:ext cx="102279" cy="103236"/>
          </a:xfrm>
          <a:custGeom>
            <a:avLst/>
            <a:gdLst/>
            <a:ahLst/>
            <a:cxnLst/>
            <a:rect l="l" t="t" r="r" b="b"/>
            <a:pathLst>
              <a:path w="3421" h="3453" extrusionOk="0">
                <a:moveTo>
                  <a:pt x="1710" y="665"/>
                </a:moveTo>
                <a:cubicBezTo>
                  <a:pt x="2280" y="665"/>
                  <a:pt x="2755" y="1140"/>
                  <a:pt x="2755" y="1711"/>
                </a:cubicBezTo>
                <a:cubicBezTo>
                  <a:pt x="2755" y="2281"/>
                  <a:pt x="2280" y="2756"/>
                  <a:pt x="1710" y="2756"/>
                </a:cubicBezTo>
                <a:cubicBezTo>
                  <a:pt x="1140" y="2756"/>
                  <a:pt x="665" y="2281"/>
                  <a:pt x="665" y="1711"/>
                </a:cubicBezTo>
                <a:cubicBezTo>
                  <a:pt x="665" y="1140"/>
                  <a:pt x="1140" y="665"/>
                  <a:pt x="1710" y="665"/>
                </a:cubicBezTo>
                <a:close/>
                <a:moveTo>
                  <a:pt x="1710" y="0"/>
                </a:moveTo>
                <a:cubicBezTo>
                  <a:pt x="760" y="0"/>
                  <a:pt x="0" y="760"/>
                  <a:pt x="0" y="1711"/>
                </a:cubicBezTo>
                <a:cubicBezTo>
                  <a:pt x="0" y="2661"/>
                  <a:pt x="760" y="3452"/>
                  <a:pt x="1710" y="3452"/>
                </a:cubicBezTo>
                <a:cubicBezTo>
                  <a:pt x="2660" y="3452"/>
                  <a:pt x="3420" y="2661"/>
                  <a:pt x="3420" y="1711"/>
                </a:cubicBezTo>
                <a:cubicBezTo>
                  <a:pt x="3420" y="760"/>
                  <a:pt x="2660" y="0"/>
                  <a:pt x="1710"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4"/>
          <p:cNvSpPr/>
          <p:nvPr/>
        </p:nvSpPr>
        <p:spPr>
          <a:xfrm>
            <a:off x="7499296" y="1668124"/>
            <a:ext cx="103236" cy="102309"/>
          </a:xfrm>
          <a:custGeom>
            <a:avLst/>
            <a:gdLst/>
            <a:ahLst/>
            <a:cxnLst/>
            <a:rect l="l" t="t" r="r" b="b"/>
            <a:pathLst>
              <a:path w="3453" h="3422" extrusionOk="0">
                <a:moveTo>
                  <a:pt x="1711" y="666"/>
                </a:moveTo>
                <a:cubicBezTo>
                  <a:pt x="2281" y="666"/>
                  <a:pt x="2756" y="1141"/>
                  <a:pt x="2756" y="1711"/>
                </a:cubicBezTo>
                <a:cubicBezTo>
                  <a:pt x="2756" y="2281"/>
                  <a:pt x="2281" y="2756"/>
                  <a:pt x="1711" y="2756"/>
                </a:cubicBezTo>
                <a:cubicBezTo>
                  <a:pt x="1141" y="2756"/>
                  <a:pt x="666" y="2281"/>
                  <a:pt x="666" y="1711"/>
                </a:cubicBezTo>
                <a:cubicBezTo>
                  <a:pt x="666" y="1141"/>
                  <a:pt x="1141" y="666"/>
                  <a:pt x="1711" y="666"/>
                </a:cubicBezTo>
                <a:close/>
                <a:moveTo>
                  <a:pt x="1711" y="1"/>
                </a:moveTo>
                <a:cubicBezTo>
                  <a:pt x="761" y="1"/>
                  <a:pt x="1" y="761"/>
                  <a:pt x="1" y="1711"/>
                </a:cubicBezTo>
                <a:cubicBezTo>
                  <a:pt x="1" y="2661"/>
                  <a:pt x="761" y="3421"/>
                  <a:pt x="1711" y="3421"/>
                </a:cubicBezTo>
                <a:cubicBezTo>
                  <a:pt x="2661" y="3421"/>
                  <a:pt x="3453" y="2661"/>
                  <a:pt x="3453" y="1711"/>
                </a:cubicBezTo>
                <a:cubicBezTo>
                  <a:pt x="3453" y="761"/>
                  <a:pt x="2661" y="1"/>
                  <a:pt x="1711"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4"/>
          <p:cNvSpPr/>
          <p:nvPr/>
        </p:nvSpPr>
        <p:spPr>
          <a:xfrm>
            <a:off x="3027155" y="494002"/>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4"/>
          <p:cNvSpPr/>
          <p:nvPr/>
        </p:nvSpPr>
        <p:spPr>
          <a:xfrm>
            <a:off x="8120456" y="2383020"/>
            <a:ext cx="104193" cy="104193"/>
          </a:xfrm>
          <a:custGeom>
            <a:avLst/>
            <a:gdLst/>
            <a:ahLst/>
            <a:cxnLst/>
            <a:rect l="l" t="t" r="r" b="b"/>
            <a:pathLst>
              <a:path w="3485" h="3485" extrusionOk="0">
                <a:moveTo>
                  <a:pt x="1743" y="1"/>
                </a:moveTo>
                <a:cubicBezTo>
                  <a:pt x="1458" y="1"/>
                  <a:pt x="1236" y="223"/>
                  <a:pt x="1236" y="508"/>
                </a:cubicBezTo>
                <a:lnTo>
                  <a:pt x="1236" y="1236"/>
                </a:lnTo>
                <a:lnTo>
                  <a:pt x="508" y="1236"/>
                </a:lnTo>
                <a:cubicBezTo>
                  <a:pt x="223" y="1236"/>
                  <a:pt x="1" y="1458"/>
                  <a:pt x="1" y="1743"/>
                </a:cubicBezTo>
                <a:cubicBezTo>
                  <a:pt x="1" y="2028"/>
                  <a:pt x="223" y="2249"/>
                  <a:pt x="508" y="2249"/>
                </a:cubicBezTo>
                <a:lnTo>
                  <a:pt x="1236" y="2249"/>
                </a:lnTo>
                <a:lnTo>
                  <a:pt x="1236" y="2978"/>
                </a:lnTo>
                <a:cubicBezTo>
                  <a:pt x="1236" y="3263"/>
                  <a:pt x="1458" y="3484"/>
                  <a:pt x="1743" y="3484"/>
                </a:cubicBezTo>
                <a:cubicBezTo>
                  <a:pt x="2028"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8"/>
                </a:lnTo>
                <a:cubicBezTo>
                  <a:pt x="2249" y="223"/>
                  <a:pt x="1996"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4"/>
          <p:cNvSpPr/>
          <p:nvPr/>
        </p:nvSpPr>
        <p:spPr>
          <a:xfrm>
            <a:off x="1591685" y="2477711"/>
            <a:ext cx="104193" cy="104193"/>
          </a:xfrm>
          <a:custGeom>
            <a:avLst/>
            <a:gdLst/>
            <a:ahLst/>
            <a:cxnLst/>
            <a:rect l="l" t="t" r="r" b="b"/>
            <a:pathLst>
              <a:path w="3485" h="3485" extrusionOk="0">
                <a:moveTo>
                  <a:pt x="1742" y="1"/>
                </a:moveTo>
                <a:cubicBezTo>
                  <a:pt x="1457" y="1"/>
                  <a:pt x="1236" y="222"/>
                  <a:pt x="1236" y="507"/>
                </a:cubicBezTo>
                <a:lnTo>
                  <a:pt x="1236" y="1236"/>
                </a:lnTo>
                <a:lnTo>
                  <a:pt x="507" y="1236"/>
                </a:lnTo>
                <a:cubicBezTo>
                  <a:pt x="222" y="1236"/>
                  <a:pt x="1" y="1458"/>
                  <a:pt x="1" y="1743"/>
                </a:cubicBezTo>
                <a:cubicBezTo>
                  <a:pt x="1" y="2028"/>
                  <a:pt x="222" y="2249"/>
                  <a:pt x="507" y="2249"/>
                </a:cubicBezTo>
                <a:lnTo>
                  <a:pt x="1236" y="2249"/>
                </a:lnTo>
                <a:lnTo>
                  <a:pt x="1236" y="2978"/>
                </a:lnTo>
                <a:cubicBezTo>
                  <a:pt x="1236" y="3263"/>
                  <a:pt x="1457" y="3484"/>
                  <a:pt x="1742" y="3484"/>
                </a:cubicBezTo>
                <a:cubicBezTo>
                  <a:pt x="2027"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4"/>
          <p:cNvSpPr/>
          <p:nvPr/>
        </p:nvSpPr>
        <p:spPr>
          <a:xfrm>
            <a:off x="7159370" y="2136828"/>
            <a:ext cx="104193" cy="104193"/>
          </a:xfrm>
          <a:custGeom>
            <a:avLst/>
            <a:gdLst/>
            <a:ahLst/>
            <a:cxnLst/>
            <a:rect l="l" t="t" r="r" b="b"/>
            <a:pathLst>
              <a:path w="3485" h="3485" extrusionOk="0">
                <a:moveTo>
                  <a:pt x="1743" y="1"/>
                </a:moveTo>
                <a:cubicBezTo>
                  <a:pt x="1458" y="1"/>
                  <a:pt x="1236" y="223"/>
                  <a:pt x="1236" y="508"/>
                </a:cubicBezTo>
                <a:lnTo>
                  <a:pt x="1236" y="1236"/>
                </a:lnTo>
                <a:lnTo>
                  <a:pt x="507" y="1236"/>
                </a:lnTo>
                <a:cubicBezTo>
                  <a:pt x="222" y="1236"/>
                  <a:pt x="1" y="1458"/>
                  <a:pt x="1" y="1743"/>
                </a:cubicBezTo>
                <a:cubicBezTo>
                  <a:pt x="1" y="2028"/>
                  <a:pt x="222" y="2249"/>
                  <a:pt x="507" y="2249"/>
                </a:cubicBezTo>
                <a:lnTo>
                  <a:pt x="1236" y="2249"/>
                </a:lnTo>
                <a:lnTo>
                  <a:pt x="1236" y="2978"/>
                </a:lnTo>
                <a:cubicBezTo>
                  <a:pt x="1236" y="3263"/>
                  <a:pt x="1458" y="3485"/>
                  <a:pt x="1743" y="3485"/>
                </a:cubicBezTo>
                <a:cubicBezTo>
                  <a:pt x="2028" y="3485"/>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8"/>
                </a:lnTo>
                <a:cubicBezTo>
                  <a:pt x="2249" y="223"/>
                  <a:pt x="2028"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4"/>
          <p:cNvSpPr/>
          <p:nvPr/>
        </p:nvSpPr>
        <p:spPr>
          <a:xfrm>
            <a:off x="6436911" y="635098"/>
            <a:ext cx="104163" cy="104163"/>
          </a:xfrm>
          <a:custGeom>
            <a:avLst/>
            <a:gdLst/>
            <a:ahLst/>
            <a:cxnLst/>
            <a:rect l="l" t="t" r="r" b="b"/>
            <a:pathLst>
              <a:path w="3484" h="3484" extrusionOk="0">
                <a:moveTo>
                  <a:pt x="1742" y="0"/>
                </a:moveTo>
                <a:cubicBezTo>
                  <a:pt x="1457" y="0"/>
                  <a:pt x="1235" y="253"/>
                  <a:pt x="1235" y="507"/>
                </a:cubicBezTo>
                <a:lnTo>
                  <a:pt x="1235" y="1235"/>
                </a:lnTo>
                <a:lnTo>
                  <a:pt x="507" y="1235"/>
                </a:lnTo>
                <a:cubicBezTo>
                  <a:pt x="222" y="1235"/>
                  <a:pt x="0" y="1489"/>
                  <a:pt x="0" y="1742"/>
                </a:cubicBezTo>
                <a:cubicBezTo>
                  <a:pt x="0" y="2027"/>
                  <a:pt x="222" y="2280"/>
                  <a:pt x="507" y="2280"/>
                </a:cubicBezTo>
                <a:lnTo>
                  <a:pt x="1235" y="2280"/>
                </a:lnTo>
                <a:lnTo>
                  <a:pt x="1235" y="2977"/>
                </a:lnTo>
                <a:cubicBezTo>
                  <a:pt x="1235" y="3262"/>
                  <a:pt x="1457" y="3484"/>
                  <a:pt x="1742" y="3484"/>
                </a:cubicBezTo>
                <a:cubicBezTo>
                  <a:pt x="2027" y="3484"/>
                  <a:pt x="2249" y="3262"/>
                  <a:pt x="2249" y="2977"/>
                </a:cubicBezTo>
                <a:lnTo>
                  <a:pt x="2249" y="2280"/>
                </a:lnTo>
                <a:lnTo>
                  <a:pt x="2977" y="2280"/>
                </a:lnTo>
                <a:cubicBezTo>
                  <a:pt x="3262" y="2280"/>
                  <a:pt x="3484" y="2027"/>
                  <a:pt x="3484" y="1742"/>
                </a:cubicBezTo>
                <a:cubicBezTo>
                  <a:pt x="3484" y="1489"/>
                  <a:pt x="3262" y="1235"/>
                  <a:pt x="2977" y="1235"/>
                </a:cubicBezTo>
                <a:lnTo>
                  <a:pt x="2249" y="1235"/>
                </a:lnTo>
                <a:lnTo>
                  <a:pt x="2249" y="507"/>
                </a:lnTo>
                <a:cubicBezTo>
                  <a:pt x="2249" y="253"/>
                  <a:pt x="2027"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4"/>
          <p:cNvSpPr/>
          <p:nvPr/>
        </p:nvSpPr>
        <p:spPr>
          <a:xfrm>
            <a:off x="6528762" y="2146306"/>
            <a:ext cx="105120" cy="105120"/>
          </a:xfrm>
          <a:custGeom>
            <a:avLst/>
            <a:gdLst/>
            <a:ahLst/>
            <a:cxnLst/>
            <a:rect l="l" t="t" r="r" b="b"/>
            <a:pathLst>
              <a:path w="3516" h="3516" extrusionOk="0">
                <a:moveTo>
                  <a:pt x="1742" y="1"/>
                </a:moveTo>
                <a:cubicBezTo>
                  <a:pt x="1489" y="1"/>
                  <a:pt x="1235" y="254"/>
                  <a:pt x="1235" y="539"/>
                </a:cubicBezTo>
                <a:lnTo>
                  <a:pt x="1235" y="1236"/>
                </a:lnTo>
                <a:lnTo>
                  <a:pt x="507" y="1236"/>
                </a:lnTo>
                <a:cubicBezTo>
                  <a:pt x="254" y="1236"/>
                  <a:pt x="0" y="1489"/>
                  <a:pt x="0" y="1774"/>
                </a:cubicBezTo>
                <a:cubicBezTo>
                  <a:pt x="0" y="2027"/>
                  <a:pt x="254" y="2281"/>
                  <a:pt x="507" y="2281"/>
                </a:cubicBezTo>
                <a:lnTo>
                  <a:pt x="1235" y="2281"/>
                </a:lnTo>
                <a:lnTo>
                  <a:pt x="1235" y="3009"/>
                </a:lnTo>
                <a:cubicBezTo>
                  <a:pt x="1235" y="3263"/>
                  <a:pt x="1489" y="3516"/>
                  <a:pt x="1742" y="3516"/>
                </a:cubicBezTo>
                <a:cubicBezTo>
                  <a:pt x="2027" y="3516"/>
                  <a:pt x="2280" y="3263"/>
                  <a:pt x="2280" y="3009"/>
                </a:cubicBezTo>
                <a:lnTo>
                  <a:pt x="2280" y="2281"/>
                </a:lnTo>
                <a:lnTo>
                  <a:pt x="2977" y="2281"/>
                </a:lnTo>
                <a:cubicBezTo>
                  <a:pt x="3262" y="2281"/>
                  <a:pt x="3515" y="2027"/>
                  <a:pt x="3515" y="1774"/>
                </a:cubicBezTo>
                <a:cubicBezTo>
                  <a:pt x="3515" y="1489"/>
                  <a:pt x="3262" y="1236"/>
                  <a:pt x="2977" y="1236"/>
                </a:cubicBezTo>
                <a:lnTo>
                  <a:pt x="2280" y="1236"/>
                </a:lnTo>
                <a:lnTo>
                  <a:pt x="2280" y="539"/>
                </a:lnTo>
                <a:cubicBezTo>
                  <a:pt x="2280" y="254"/>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4"/>
          <p:cNvSpPr/>
          <p:nvPr/>
        </p:nvSpPr>
        <p:spPr>
          <a:xfrm>
            <a:off x="6060029" y="3919822"/>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4"/>
          <p:cNvSpPr/>
          <p:nvPr/>
        </p:nvSpPr>
        <p:spPr>
          <a:xfrm>
            <a:off x="1742258" y="1102845"/>
            <a:ext cx="104163" cy="104193"/>
          </a:xfrm>
          <a:custGeom>
            <a:avLst/>
            <a:gdLst/>
            <a:ahLst/>
            <a:cxnLst/>
            <a:rect l="l" t="t" r="r" b="b"/>
            <a:pathLst>
              <a:path w="3484" h="3485" extrusionOk="0">
                <a:moveTo>
                  <a:pt x="1742" y="1"/>
                </a:moveTo>
                <a:cubicBezTo>
                  <a:pt x="1457" y="1"/>
                  <a:pt x="1235" y="222"/>
                  <a:pt x="1235" y="507"/>
                </a:cubicBezTo>
                <a:lnTo>
                  <a:pt x="1235" y="1236"/>
                </a:lnTo>
                <a:lnTo>
                  <a:pt x="507" y="1236"/>
                </a:lnTo>
                <a:cubicBezTo>
                  <a:pt x="222" y="1236"/>
                  <a:pt x="0" y="1457"/>
                  <a:pt x="0" y="1742"/>
                </a:cubicBezTo>
                <a:cubicBezTo>
                  <a:pt x="0" y="2027"/>
                  <a:pt x="222" y="2249"/>
                  <a:pt x="507" y="2249"/>
                </a:cubicBezTo>
                <a:lnTo>
                  <a:pt x="1235" y="2249"/>
                </a:lnTo>
                <a:lnTo>
                  <a:pt x="1235" y="2977"/>
                </a:lnTo>
                <a:cubicBezTo>
                  <a:pt x="1235" y="3262"/>
                  <a:pt x="1457" y="3484"/>
                  <a:pt x="1742" y="3484"/>
                </a:cubicBezTo>
                <a:cubicBezTo>
                  <a:pt x="2027" y="3484"/>
                  <a:pt x="2249" y="3262"/>
                  <a:pt x="2249" y="2977"/>
                </a:cubicBezTo>
                <a:lnTo>
                  <a:pt x="2249" y="2249"/>
                </a:lnTo>
                <a:lnTo>
                  <a:pt x="2977" y="2249"/>
                </a:lnTo>
                <a:cubicBezTo>
                  <a:pt x="3262" y="2249"/>
                  <a:pt x="3484" y="2027"/>
                  <a:pt x="3484" y="1742"/>
                </a:cubicBezTo>
                <a:cubicBezTo>
                  <a:pt x="3484" y="1457"/>
                  <a:pt x="3262" y="1236"/>
                  <a:pt x="2977"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4"/>
          <p:cNvSpPr/>
          <p:nvPr/>
        </p:nvSpPr>
        <p:spPr>
          <a:xfrm>
            <a:off x="7385679" y="4889431"/>
            <a:ext cx="105120" cy="105120"/>
          </a:xfrm>
          <a:custGeom>
            <a:avLst/>
            <a:gdLst/>
            <a:ahLst/>
            <a:cxnLst/>
            <a:rect l="l" t="t" r="r" b="b"/>
            <a:pathLst>
              <a:path w="3516" h="3516" extrusionOk="0">
                <a:moveTo>
                  <a:pt x="1774" y="0"/>
                </a:moveTo>
                <a:cubicBezTo>
                  <a:pt x="1489" y="0"/>
                  <a:pt x="1236" y="254"/>
                  <a:pt x="1236" y="507"/>
                </a:cubicBezTo>
                <a:lnTo>
                  <a:pt x="1236" y="1236"/>
                </a:lnTo>
                <a:lnTo>
                  <a:pt x="539" y="1236"/>
                </a:lnTo>
                <a:cubicBezTo>
                  <a:pt x="254" y="1236"/>
                  <a:pt x="1" y="1489"/>
                  <a:pt x="1" y="1742"/>
                </a:cubicBezTo>
                <a:cubicBezTo>
                  <a:pt x="1" y="2027"/>
                  <a:pt x="254" y="2281"/>
                  <a:pt x="539" y="2281"/>
                </a:cubicBezTo>
                <a:lnTo>
                  <a:pt x="1236" y="2281"/>
                </a:lnTo>
                <a:lnTo>
                  <a:pt x="1236" y="2977"/>
                </a:lnTo>
                <a:cubicBezTo>
                  <a:pt x="1236" y="3262"/>
                  <a:pt x="1489" y="3516"/>
                  <a:pt x="1774" y="3516"/>
                </a:cubicBezTo>
                <a:cubicBezTo>
                  <a:pt x="2027" y="3516"/>
                  <a:pt x="2281" y="3262"/>
                  <a:pt x="2281" y="2977"/>
                </a:cubicBezTo>
                <a:lnTo>
                  <a:pt x="2281" y="2281"/>
                </a:lnTo>
                <a:lnTo>
                  <a:pt x="3009" y="2281"/>
                </a:lnTo>
                <a:cubicBezTo>
                  <a:pt x="3263" y="2281"/>
                  <a:pt x="3516" y="2027"/>
                  <a:pt x="3516" y="1742"/>
                </a:cubicBezTo>
                <a:cubicBezTo>
                  <a:pt x="3516" y="1489"/>
                  <a:pt x="3294" y="1236"/>
                  <a:pt x="3009" y="1236"/>
                </a:cubicBezTo>
                <a:lnTo>
                  <a:pt x="2281" y="1236"/>
                </a:lnTo>
                <a:lnTo>
                  <a:pt x="2281" y="507"/>
                </a:lnTo>
                <a:cubicBezTo>
                  <a:pt x="2281" y="254"/>
                  <a:pt x="2027" y="0"/>
                  <a:pt x="1774"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4"/>
          <p:cNvSpPr/>
          <p:nvPr/>
        </p:nvSpPr>
        <p:spPr>
          <a:xfrm>
            <a:off x="6750317" y="1544101"/>
            <a:ext cx="392016" cy="329530"/>
          </a:xfrm>
          <a:custGeom>
            <a:avLst/>
            <a:gdLst/>
            <a:ahLst/>
            <a:cxnLst/>
            <a:rect l="l" t="t" r="r" b="b"/>
            <a:pathLst>
              <a:path w="13112" h="11022" extrusionOk="0">
                <a:moveTo>
                  <a:pt x="8900" y="950"/>
                </a:moveTo>
                <a:cubicBezTo>
                  <a:pt x="9406" y="950"/>
                  <a:pt x="9881" y="1077"/>
                  <a:pt x="10293" y="1362"/>
                </a:cubicBezTo>
                <a:cubicBezTo>
                  <a:pt x="11623" y="2217"/>
                  <a:pt x="12098" y="4149"/>
                  <a:pt x="11307" y="5669"/>
                </a:cubicBezTo>
                <a:cubicBezTo>
                  <a:pt x="10863" y="6524"/>
                  <a:pt x="9153" y="8171"/>
                  <a:pt x="6778" y="10008"/>
                </a:cubicBezTo>
                <a:cubicBezTo>
                  <a:pt x="6715" y="10055"/>
                  <a:pt x="6635" y="10079"/>
                  <a:pt x="6556" y="10079"/>
                </a:cubicBezTo>
                <a:cubicBezTo>
                  <a:pt x="6477" y="10079"/>
                  <a:pt x="6398" y="10055"/>
                  <a:pt x="6335" y="10008"/>
                </a:cubicBezTo>
                <a:cubicBezTo>
                  <a:pt x="3928" y="8171"/>
                  <a:pt x="2249" y="6524"/>
                  <a:pt x="1806" y="5669"/>
                </a:cubicBezTo>
                <a:cubicBezTo>
                  <a:pt x="1014" y="4149"/>
                  <a:pt x="1489" y="2217"/>
                  <a:pt x="2819" y="1362"/>
                </a:cubicBezTo>
                <a:cubicBezTo>
                  <a:pt x="3231" y="1077"/>
                  <a:pt x="3706" y="950"/>
                  <a:pt x="4181" y="950"/>
                </a:cubicBezTo>
                <a:cubicBezTo>
                  <a:pt x="4941" y="950"/>
                  <a:pt x="5669" y="1299"/>
                  <a:pt x="6176" y="1932"/>
                </a:cubicBezTo>
                <a:lnTo>
                  <a:pt x="6556" y="2344"/>
                </a:lnTo>
                <a:lnTo>
                  <a:pt x="6905" y="1932"/>
                </a:lnTo>
                <a:cubicBezTo>
                  <a:pt x="7411" y="1299"/>
                  <a:pt x="8140" y="950"/>
                  <a:pt x="8900" y="950"/>
                </a:cubicBezTo>
                <a:close/>
                <a:moveTo>
                  <a:pt x="4181" y="0"/>
                </a:moveTo>
                <a:cubicBezTo>
                  <a:pt x="3516" y="0"/>
                  <a:pt x="2883" y="190"/>
                  <a:pt x="2313" y="570"/>
                </a:cubicBezTo>
                <a:cubicBezTo>
                  <a:pt x="602" y="1679"/>
                  <a:pt x="1" y="4149"/>
                  <a:pt x="982" y="6081"/>
                </a:cubicBezTo>
                <a:cubicBezTo>
                  <a:pt x="1679" y="7442"/>
                  <a:pt x="4276" y="9596"/>
                  <a:pt x="5765" y="10736"/>
                </a:cubicBezTo>
                <a:cubicBezTo>
                  <a:pt x="6018" y="10926"/>
                  <a:pt x="6271" y="11021"/>
                  <a:pt x="6556" y="11021"/>
                </a:cubicBezTo>
                <a:cubicBezTo>
                  <a:pt x="6841" y="11021"/>
                  <a:pt x="7126" y="10926"/>
                  <a:pt x="7348" y="10736"/>
                </a:cubicBezTo>
                <a:cubicBezTo>
                  <a:pt x="8836" y="9596"/>
                  <a:pt x="11433" y="7442"/>
                  <a:pt x="12130" y="6081"/>
                </a:cubicBezTo>
                <a:cubicBezTo>
                  <a:pt x="13112" y="4149"/>
                  <a:pt x="12510" y="1679"/>
                  <a:pt x="10800" y="570"/>
                </a:cubicBezTo>
                <a:cubicBezTo>
                  <a:pt x="10230" y="190"/>
                  <a:pt x="9596" y="0"/>
                  <a:pt x="8931" y="0"/>
                </a:cubicBezTo>
                <a:cubicBezTo>
                  <a:pt x="8045" y="0"/>
                  <a:pt x="7221" y="349"/>
                  <a:pt x="6556" y="950"/>
                </a:cubicBezTo>
                <a:cubicBezTo>
                  <a:pt x="5891" y="349"/>
                  <a:pt x="5068" y="0"/>
                  <a:pt x="4181"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4"/>
          <p:cNvSpPr/>
          <p:nvPr/>
        </p:nvSpPr>
        <p:spPr>
          <a:xfrm>
            <a:off x="2410749" y="1140727"/>
            <a:ext cx="389176" cy="336885"/>
          </a:xfrm>
          <a:custGeom>
            <a:avLst/>
            <a:gdLst/>
            <a:ahLst/>
            <a:cxnLst/>
            <a:rect l="l" t="t" r="r" b="b"/>
            <a:pathLst>
              <a:path w="13017" h="11268" extrusionOk="0">
                <a:moveTo>
                  <a:pt x="4274" y="927"/>
                </a:moveTo>
                <a:cubicBezTo>
                  <a:pt x="4392" y="927"/>
                  <a:pt x="4509" y="935"/>
                  <a:pt x="4624" y="950"/>
                </a:cubicBezTo>
                <a:cubicBezTo>
                  <a:pt x="5384" y="1077"/>
                  <a:pt x="6049" y="1520"/>
                  <a:pt x="6461" y="2217"/>
                </a:cubicBezTo>
                <a:lnTo>
                  <a:pt x="6746" y="2692"/>
                </a:lnTo>
                <a:lnTo>
                  <a:pt x="7158" y="2312"/>
                </a:lnTo>
                <a:cubicBezTo>
                  <a:pt x="7704" y="1848"/>
                  <a:pt x="8344" y="1596"/>
                  <a:pt x="8997" y="1596"/>
                </a:cubicBezTo>
                <a:cubicBezTo>
                  <a:pt x="9101" y="1596"/>
                  <a:pt x="9206" y="1602"/>
                  <a:pt x="9311" y="1615"/>
                </a:cubicBezTo>
                <a:cubicBezTo>
                  <a:pt x="9786" y="1679"/>
                  <a:pt x="10230" y="1900"/>
                  <a:pt x="10610" y="2217"/>
                </a:cubicBezTo>
                <a:cubicBezTo>
                  <a:pt x="11813" y="3262"/>
                  <a:pt x="11971" y="5257"/>
                  <a:pt x="10990" y="6619"/>
                </a:cubicBezTo>
                <a:cubicBezTo>
                  <a:pt x="10451" y="7442"/>
                  <a:pt x="8519" y="8804"/>
                  <a:pt x="5891" y="10293"/>
                </a:cubicBezTo>
                <a:cubicBezTo>
                  <a:pt x="5841" y="10330"/>
                  <a:pt x="5781" y="10348"/>
                  <a:pt x="5721" y="10348"/>
                </a:cubicBezTo>
                <a:cubicBezTo>
                  <a:pt x="5629" y="10348"/>
                  <a:pt x="5537" y="10306"/>
                  <a:pt x="5479" y="10229"/>
                </a:cubicBezTo>
                <a:cubicBezTo>
                  <a:pt x="3357" y="8076"/>
                  <a:pt x="1901" y="6207"/>
                  <a:pt x="1584" y="5289"/>
                </a:cubicBezTo>
                <a:cubicBezTo>
                  <a:pt x="1014" y="3674"/>
                  <a:pt x="1742" y="1837"/>
                  <a:pt x="3199" y="1172"/>
                </a:cubicBezTo>
                <a:cubicBezTo>
                  <a:pt x="3535" y="1004"/>
                  <a:pt x="3907" y="927"/>
                  <a:pt x="4274" y="927"/>
                </a:cubicBezTo>
                <a:close/>
                <a:moveTo>
                  <a:pt x="4310" y="1"/>
                </a:moveTo>
                <a:cubicBezTo>
                  <a:pt x="3794" y="1"/>
                  <a:pt x="3288" y="127"/>
                  <a:pt x="2819" y="349"/>
                </a:cubicBezTo>
                <a:cubicBezTo>
                  <a:pt x="950" y="1204"/>
                  <a:pt x="0" y="3547"/>
                  <a:pt x="697" y="5606"/>
                </a:cubicBezTo>
                <a:cubicBezTo>
                  <a:pt x="1204" y="7062"/>
                  <a:pt x="3484" y="9533"/>
                  <a:pt x="4814" y="10894"/>
                </a:cubicBezTo>
                <a:cubicBezTo>
                  <a:pt x="5004" y="11084"/>
                  <a:pt x="5257" y="11211"/>
                  <a:pt x="5542" y="11243"/>
                </a:cubicBezTo>
                <a:cubicBezTo>
                  <a:pt x="5619" y="11260"/>
                  <a:pt x="5695" y="11268"/>
                  <a:pt x="5770" y="11268"/>
                </a:cubicBezTo>
                <a:cubicBezTo>
                  <a:pt x="5976" y="11268"/>
                  <a:pt x="6172" y="11209"/>
                  <a:pt x="6334" y="11116"/>
                </a:cubicBezTo>
                <a:cubicBezTo>
                  <a:pt x="7981" y="10166"/>
                  <a:pt x="10863" y="8424"/>
                  <a:pt x="11750" y="7157"/>
                </a:cubicBezTo>
                <a:cubicBezTo>
                  <a:pt x="13016" y="5416"/>
                  <a:pt x="12763" y="2882"/>
                  <a:pt x="11211" y="1520"/>
                </a:cubicBezTo>
                <a:cubicBezTo>
                  <a:pt x="10705" y="1109"/>
                  <a:pt x="10071" y="824"/>
                  <a:pt x="9438" y="729"/>
                </a:cubicBezTo>
                <a:cubicBezTo>
                  <a:pt x="9278" y="705"/>
                  <a:pt x="9118" y="694"/>
                  <a:pt x="8957" y="694"/>
                </a:cubicBezTo>
                <a:cubicBezTo>
                  <a:pt x="8257" y="694"/>
                  <a:pt x="7560" y="912"/>
                  <a:pt x="6968" y="1299"/>
                </a:cubicBezTo>
                <a:cubicBezTo>
                  <a:pt x="6398" y="634"/>
                  <a:pt x="5606" y="159"/>
                  <a:pt x="4751" y="32"/>
                </a:cubicBezTo>
                <a:cubicBezTo>
                  <a:pt x="4604" y="11"/>
                  <a:pt x="4456" y="1"/>
                  <a:pt x="43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4"/>
          <p:cNvSpPr/>
          <p:nvPr/>
        </p:nvSpPr>
        <p:spPr>
          <a:xfrm>
            <a:off x="7739807" y="1098120"/>
            <a:ext cx="661871" cy="28433"/>
          </a:xfrm>
          <a:custGeom>
            <a:avLst/>
            <a:gdLst/>
            <a:ahLst/>
            <a:cxnLst/>
            <a:rect l="l" t="t" r="r" b="b"/>
            <a:pathLst>
              <a:path w="22138" h="951" extrusionOk="0">
                <a:moveTo>
                  <a:pt x="444" y="0"/>
                </a:moveTo>
                <a:cubicBezTo>
                  <a:pt x="191" y="0"/>
                  <a:pt x="1" y="222"/>
                  <a:pt x="1" y="475"/>
                </a:cubicBezTo>
                <a:cubicBezTo>
                  <a:pt x="1" y="729"/>
                  <a:pt x="223" y="950"/>
                  <a:pt x="444" y="950"/>
                </a:cubicBezTo>
                <a:lnTo>
                  <a:pt x="21663" y="950"/>
                </a:lnTo>
                <a:cubicBezTo>
                  <a:pt x="21916" y="950"/>
                  <a:pt x="22138" y="729"/>
                  <a:pt x="22138" y="475"/>
                </a:cubicBezTo>
                <a:cubicBezTo>
                  <a:pt x="22138" y="222"/>
                  <a:pt x="21916" y="0"/>
                  <a:pt x="2166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4"/>
          <p:cNvSpPr/>
          <p:nvPr/>
        </p:nvSpPr>
        <p:spPr>
          <a:xfrm>
            <a:off x="480056" y="1332951"/>
            <a:ext cx="661841" cy="27476"/>
          </a:xfrm>
          <a:custGeom>
            <a:avLst/>
            <a:gdLst/>
            <a:ahLst/>
            <a:cxnLst/>
            <a:rect l="l" t="t" r="r" b="b"/>
            <a:pathLst>
              <a:path w="22137" h="919" extrusionOk="0">
                <a:moveTo>
                  <a:pt x="475" y="0"/>
                </a:moveTo>
                <a:cubicBezTo>
                  <a:pt x="222" y="0"/>
                  <a:pt x="0" y="222"/>
                  <a:pt x="0" y="475"/>
                </a:cubicBezTo>
                <a:cubicBezTo>
                  <a:pt x="0" y="728"/>
                  <a:pt x="222" y="918"/>
                  <a:pt x="475" y="918"/>
                </a:cubicBezTo>
                <a:lnTo>
                  <a:pt x="21693" y="918"/>
                </a:lnTo>
                <a:cubicBezTo>
                  <a:pt x="21947" y="918"/>
                  <a:pt x="22137" y="728"/>
                  <a:pt x="22137" y="475"/>
                </a:cubicBezTo>
                <a:cubicBezTo>
                  <a:pt x="22137" y="190"/>
                  <a:pt x="21947" y="0"/>
                  <a:pt x="2169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4"/>
          <p:cNvSpPr/>
          <p:nvPr/>
        </p:nvSpPr>
        <p:spPr>
          <a:xfrm>
            <a:off x="8519221" y="4592668"/>
            <a:ext cx="605992" cy="550832"/>
          </a:xfrm>
          <a:custGeom>
            <a:avLst/>
            <a:gdLst/>
            <a:ahLst/>
            <a:cxnLst/>
            <a:rect l="l" t="t" r="r" b="b"/>
            <a:pathLst>
              <a:path w="20269" h="18424" extrusionOk="0">
                <a:moveTo>
                  <a:pt x="10124" y="0"/>
                </a:moveTo>
                <a:cubicBezTo>
                  <a:pt x="5941" y="0"/>
                  <a:pt x="2175" y="2861"/>
                  <a:pt x="1172" y="7090"/>
                </a:cubicBezTo>
                <a:cubicBezTo>
                  <a:pt x="0" y="12062"/>
                  <a:pt x="3072" y="17003"/>
                  <a:pt x="8013" y="18174"/>
                </a:cubicBezTo>
                <a:cubicBezTo>
                  <a:pt x="8723" y="18343"/>
                  <a:pt x="9435" y="18424"/>
                  <a:pt x="10135" y="18424"/>
                </a:cubicBezTo>
                <a:cubicBezTo>
                  <a:pt x="14305" y="18424"/>
                  <a:pt x="18094" y="15563"/>
                  <a:pt x="19097" y="11334"/>
                </a:cubicBezTo>
                <a:cubicBezTo>
                  <a:pt x="20269" y="6393"/>
                  <a:pt x="17197" y="1421"/>
                  <a:pt x="12256" y="250"/>
                </a:cubicBezTo>
                <a:cubicBezTo>
                  <a:pt x="11541" y="81"/>
                  <a:pt x="10827" y="0"/>
                  <a:pt x="101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17"/>
        <p:cNvGrpSpPr/>
        <p:nvPr/>
      </p:nvGrpSpPr>
      <p:grpSpPr>
        <a:xfrm>
          <a:off x="0" y="0"/>
          <a:ext cx="0" cy="0"/>
          <a:chOff x="0" y="0"/>
          <a:chExt cx="0" cy="0"/>
        </a:xfrm>
      </p:grpSpPr>
      <p:grpSp>
        <p:nvGrpSpPr>
          <p:cNvPr id="2218" name="Google Shape;2218;p50"/>
          <p:cNvGrpSpPr/>
          <p:nvPr/>
        </p:nvGrpSpPr>
        <p:grpSpPr>
          <a:xfrm>
            <a:off x="713215" y="543653"/>
            <a:ext cx="4368593" cy="4064858"/>
            <a:chOff x="580925" y="1565775"/>
            <a:chExt cx="3200200" cy="2977700"/>
          </a:xfrm>
        </p:grpSpPr>
        <p:sp>
          <p:nvSpPr>
            <p:cNvPr id="2219" name="Google Shape;2219;p50"/>
            <p:cNvSpPr/>
            <p:nvPr/>
          </p:nvSpPr>
          <p:spPr>
            <a:xfrm>
              <a:off x="1636300" y="1602200"/>
              <a:ext cx="2004675" cy="755325"/>
            </a:xfrm>
            <a:custGeom>
              <a:avLst/>
              <a:gdLst/>
              <a:ahLst/>
              <a:cxnLst/>
              <a:rect l="l" t="t" r="r" b="b"/>
              <a:pathLst>
                <a:path w="80187" h="30213" extrusionOk="0">
                  <a:moveTo>
                    <a:pt x="14568" y="0"/>
                  </a:moveTo>
                  <a:lnTo>
                    <a:pt x="1" y="13301"/>
                  </a:lnTo>
                  <a:lnTo>
                    <a:pt x="222" y="13523"/>
                  </a:lnTo>
                  <a:lnTo>
                    <a:pt x="14537" y="444"/>
                  </a:lnTo>
                  <a:lnTo>
                    <a:pt x="32430" y="18780"/>
                  </a:lnTo>
                  <a:lnTo>
                    <a:pt x="32461" y="18780"/>
                  </a:lnTo>
                  <a:lnTo>
                    <a:pt x="66284" y="30213"/>
                  </a:lnTo>
                  <a:lnTo>
                    <a:pt x="80187" y="11085"/>
                  </a:lnTo>
                  <a:lnTo>
                    <a:pt x="79933" y="10895"/>
                  </a:lnTo>
                  <a:lnTo>
                    <a:pt x="66157" y="29864"/>
                  </a:lnTo>
                  <a:lnTo>
                    <a:pt x="32620" y="18527"/>
                  </a:lnTo>
                  <a:lnTo>
                    <a:pt x="14568"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50"/>
            <p:cNvSpPr/>
            <p:nvPr/>
          </p:nvSpPr>
          <p:spPr>
            <a:xfrm>
              <a:off x="580925" y="3019375"/>
              <a:ext cx="83150" cy="83175"/>
            </a:xfrm>
            <a:custGeom>
              <a:avLst/>
              <a:gdLst/>
              <a:ahLst/>
              <a:cxnLst/>
              <a:rect l="l" t="t" r="r" b="b"/>
              <a:pathLst>
                <a:path w="3326" h="3327" extrusionOk="0">
                  <a:moveTo>
                    <a:pt x="1647" y="1"/>
                  </a:moveTo>
                  <a:cubicBezTo>
                    <a:pt x="729" y="1"/>
                    <a:pt x="1" y="729"/>
                    <a:pt x="1" y="1648"/>
                  </a:cubicBezTo>
                  <a:cubicBezTo>
                    <a:pt x="1" y="2598"/>
                    <a:pt x="729" y="3326"/>
                    <a:pt x="1647" y="3326"/>
                  </a:cubicBezTo>
                  <a:cubicBezTo>
                    <a:pt x="2598" y="3326"/>
                    <a:pt x="3326" y="2598"/>
                    <a:pt x="3326" y="1648"/>
                  </a:cubicBezTo>
                  <a:cubicBezTo>
                    <a:pt x="3326" y="729"/>
                    <a:pt x="2598" y="1"/>
                    <a:pt x="1647" y="1"/>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50"/>
            <p:cNvSpPr/>
            <p:nvPr/>
          </p:nvSpPr>
          <p:spPr>
            <a:xfrm>
              <a:off x="1958525" y="1565775"/>
              <a:ext cx="83175" cy="83950"/>
            </a:xfrm>
            <a:custGeom>
              <a:avLst/>
              <a:gdLst/>
              <a:ahLst/>
              <a:cxnLst/>
              <a:rect l="l" t="t" r="r" b="b"/>
              <a:pathLst>
                <a:path w="3327" h="3358" extrusionOk="0">
                  <a:moveTo>
                    <a:pt x="1679" y="1"/>
                  </a:moveTo>
                  <a:cubicBezTo>
                    <a:pt x="761" y="1"/>
                    <a:pt x="1" y="761"/>
                    <a:pt x="1" y="1679"/>
                  </a:cubicBezTo>
                  <a:cubicBezTo>
                    <a:pt x="1" y="2598"/>
                    <a:pt x="761" y="3358"/>
                    <a:pt x="1679" y="3358"/>
                  </a:cubicBezTo>
                  <a:cubicBezTo>
                    <a:pt x="2598" y="3358"/>
                    <a:pt x="3326" y="2598"/>
                    <a:pt x="3326" y="1679"/>
                  </a:cubicBezTo>
                  <a:cubicBezTo>
                    <a:pt x="3326" y="761"/>
                    <a:pt x="2598" y="1"/>
                    <a:pt x="1679" y="1"/>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50"/>
            <p:cNvSpPr/>
            <p:nvPr/>
          </p:nvSpPr>
          <p:spPr>
            <a:xfrm>
              <a:off x="3595825" y="1835750"/>
              <a:ext cx="83950" cy="83175"/>
            </a:xfrm>
            <a:custGeom>
              <a:avLst/>
              <a:gdLst/>
              <a:ahLst/>
              <a:cxnLst/>
              <a:rect l="l" t="t" r="r" b="b"/>
              <a:pathLst>
                <a:path w="3358" h="3327" extrusionOk="0">
                  <a:moveTo>
                    <a:pt x="1679" y="1"/>
                  </a:moveTo>
                  <a:cubicBezTo>
                    <a:pt x="761" y="1"/>
                    <a:pt x="1" y="729"/>
                    <a:pt x="1" y="1648"/>
                  </a:cubicBezTo>
                  <a:cubicBezTo>
                    <a:pt x="1" y="2566"/>
                    <a:pt x="761" y="3326"/>
                    <a:pt x="1679" y="3326"/>
                  </a:cubicBezTo>
                  <a:cubicBezTo>
                    <a:pt x="2597" y="3326"/>
                    <a:pt x="3357" y="2566"/>
                    <a:pt x="3357" y="1648"/>
                  </a:cubicBezTo>
                  <a:cubicBezTo>
                    <a:pt x="3357" y="729"/>
                    <a:pt x="2597" y="1"/>
                    <a:pt x="1679" y="1"/>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50"/>
            <p:cNvSpPr/>
            <p:nvPr/>
          </p:nvSpPr>
          <p:spPr>
            <a:xfrm>
              <a:off x="3599775" y="4041500"/>
              <a:ext cx="83950" cy="83950"/>
            </a:xfrm>
            <a:custGeom>
              <a:avLst/>
              <a:gdLst/>
              <a:ahLst/>
              <a:cxnLst/>
              <a:rect l="l" t="t" r="r" b="b"/>
              <a:pathLst>
                <a:path w="3358" h="3358" extrusionOk="0">
                  <a:moveTo>
                    <a:pt x="1679" y="0"/>
                  </a:moveTo>
                  <a:cubicBezTo>
                    <a:pt x="761" y="0"/>
                    <a:pt x="1" y="760"/>
                    <a:pt x="1" y="1679"/>
                  </a:cubicBezTo>
                  <a:cubicBezTo>
                    <a:pt x="1" y="2597"/>
                    <a:pt x="761" y="3357"/>
                    <a:pt x="1679" y="3357"/>
                  </a:cubicBezTo>
                  <a:cubicBezTo>
                    <a:pt x="2598" y="3357"/>
                    <a:pt x="3358" y="2597"/>
                    <a:pt x="3358" y="1679"/>
                  </a:cubicBezTo>
                  <a:cubicBezTo>
                    <a:pt x="3358" y="760"/>
                    <a:pt x="2598" y="0"/>
                    <a:pt x="1679" y="0"/>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50"/>
            <p:cNvSpPr/>
            <p:nvPr/>
          </p:nvSpPr>
          <p:spPr>
            <a:xfrm>
              <a:off x="2408225" y="2026575"/>
              <a:ext cx="83175" cy="83925"/>
            </a:xfrm>
            <a:custGeom>
              <a:avLst/>
              <a:gdLst/>
              <a:ahLst/>
              <a:cxnLst/>
              <a:rect l="l" t="t" r="r" b="b"/>
              <a:pathLst>
                <a:path w="3327" h="3357" extrusionOk="0">
                  <a:moveTo>
                    <a:pt x="1648" y="0"/>
                  </a:moveTo>
                  <a:cubicBezTo>
                    <a:pt x="729" y="0"/>
                    <a:pt x="1" y="760"/>
                    <a:pt x="1" y="1678"/>
                  </a:cubicBezTo>
                  <a:cubicBezTo>
                    <a:pt x="1" y="2597"/>
                    <a:pt x="729" y="3357"/>
                    <a:pt x="1648" y="3357"/>
                  </a:cubicBezTo>
                  <a:cubicBezTo>
                    <a:pt x="2598" y="3357"/>
                    <a:pt x="3326" y="2597"/>
                    <a:pt x="3326" y="1678"/>
                  </a:cubicBezTo>
                  <a:cubicBezTo>
                    <a:pt x="3326" y="760"/>
                    <a:pt x="2598" y="0"/>
                    <a:pt x="1648" y="0"/>
                  </a:cubicBez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50"/>
            <p:cNvSpPr/>
            <p:nvPr/>
          </p:nvSpPr>
          <p:spPr>
            <a:xfrm>
              <a:off x="667225" y="2066950"/>
              <a:ext cx="1786175" cy="2018125"/>
            </a:xfrm>
            <a:custGeom>
              <a:avLst/>
              <a:gdLst/>
              <a:ahLst/>
              <a:cxnLst/>
              <a:rect l="l" t="t" r="r" b="b"/>
              <a:pathLst>
                <a:path w="71447" h="80725" extrusionOk="0">
                  <a:moveTo>
                    <a:pt x="71161" y="0"/>
                  </a:moveTo>
                  <a:lnTo>
                    <a:pt x="41867" y="80344"/>
                  </a:lnTo>
                  <a:lnTo>
                    <a:pt x="64" y="72459"/>
                  </a:lnTo>
                  <a:lnTo>
                    <a:pt x="1" y="72775"/>
                  </a:lnTo>
                  <a:lnTo>
                    <a:pt x="41962" y="80692"/>
                  </a:lnTo>
                  <a:lnTo>
                    <a:pt x="42057" y="80724"/>
                  </a:lnTo>
                  <a:lnTo>
                    <a:pt x="71446" y="127"/>
                  </a:lnTo>
                  <a:lnTo>
                    <a:pt x="71161"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50"/>
            <p:cNvSpPr/>
            <p:nvPr/>
          </p:nvSpPr>
          <p:spPr>
            <a:xfrm>
              <a:off x="712350" y="2253775"/>
              <a:ext cx="362650" cy="322275"/>
            </a:xfrm>
            <a:custGeom>
              <a:avLst/>
              <a:gdLst/>
              <a:ahLst/>
              <a:cxnLst/>
              <a:rect l="l" t="t" r="r" b="b"/>
              <a:pathLst>
                <a:path w="14506" h="12891" extrusionOk="0">
                  <a:moveTo>
                    <a:pt x="191" y="1"/>
                  </a:moveTo>
                  <a:lnTo>
                    <a:pt x="1" y="223"/>
                  </a:lnTo>
                  <a:lnTo>
                    <a:pt x="14315" y="12890"/>
                  </a:lnTo>
                  <a:lnTo>
                    <a:pt x="14505" y="12669"/>
                  </a:lnTo>
                  <a:lnTo>
                    <a:pt x="191"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50"/>
            <p:cNvSpPr/>
            <p:nvPr/>
          </p:nvSpPr>
          <p:spPr>
            <a:xfrm>
              <a:off x="3120800" y="2351175"/>
              <a:ext cx="565300" cy="1735475"/>
            </a:xfrm>
            <a:custGeom>
              <a:avLst/>
              <a:gdLst/>
              <a:ahLst/>
              <a:cxnLst/>
              <a:rect l="l" t="t" r="r" b="b"/>
              <a:pathLst>
                <a:path w="22612" h="69419" extrusionOk="0">
                  <a:moveTo>
                    <a:pt x="6999" y="0"/>
                  </a:moveTo>
                  <a:lnTo>
                    <a:pt x="6714" y="127"/>
                  </a:lnTo>
                  <a:lnTo>
                    <a:pt x="22263" y="35501"/>
                  </a:lnTo>
                  <a:lnTo>
                    <a:pt x="475" y="56466"/>
                  </a:lnTo>
                  <a:lnTo>
                    <a:pt x="0" y="56593"/>
                  </a:lnTo>
                  <a:lnTo>
                    <a:pt x="20743" y="69418"/>
                  </a:lnTo>
                  <a:lnTo>
                    <a:pt x="20902" y="69165"/>
                  </a:lnTo>
                  <a:lnTo>
                    <a:pt x="728" y="56656"/>
                  </a:lnTo>
                  <a:lnTo>
                    <a:pt x="22548" y="35628"/>
                  </a:lnTo>
                  <a:lnTo>
                    <a:pt x="22612" y="35564"/>
                  </a:lnTo>
                  <a:lnTo>
                    <a:pt x="6999"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50"/>
            <p:cNvSpPr/>
            <p:nvPr/>
          </p:nvSpPr>
          <p:spPr>
            <a:xfrm>
              <a:off x="616550" y="2568100"/>
              <a:ext cx="2520100" cy="1316650"/>
            </a:xfrm>
            <a:custGeom>
              <a:avLst/>
              <a:gdLst/>
              <a:ahLst/>
              <a:cxnLst/>
              <a:rect l="l" t="t" r="r" b="b"/>
              <a:pathLst>
                <a:path w="100804" h="52666" extrusionOk="0">
                  <a:moveTo>
                    <a:pt x="18211" y="1"/>
                  </a:moveTo>
                  <a:lnTo>
                    <a:pt x="127" y="19604"/>
                  </a:lnTo>
                  <a:lnTo>
                    <a:pt x="1" y="19730"/>
                  </a:lnTo>
                  <a:lnTo>
                    <a:pt x="14474" y="33126"/>
                  </a:lnTo>
                  <a:lnTo>
                    <a:pt x="1933" y="52476"/>
                  </a:lnTo>
                  <a:lnTo>
                    <a:pt x="2186" y="52666"/>
                  </a:lnTo>
                  <a:lnTo>
                    <a:pt x="14854" y="33063"/>
                  </a:lnTo>
                  <a:lnTo>
                    <a:pt x="444" y="19699"/>
                  </a:lnTo>
                  <a:lnTo>
                    <a:pt x="18274" y="412"/>
                  </a:lnTo>
                  <a:lnTo>
                    <a:pt x="100645" y="48042"/>
                  </a:lnTo>
                  <a:lnTo>
                    <a:pt x="100803" y="47789"/>
                  </a:lnTo>
                  <a:lnTo>
                    <a:pt x="18337" y="64"/>
                  </a:lnTo>
                  <a:lnTo>
                    <a:pt x="18211"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50"/>
            <p:cNvSpPr/>
            <p:nvPr/>
          </p:nvSpPr>
          <p:spPr>
            <a:xfrm>
              <a:off x="668025" y="4367675"/>
              <a:ext cx="3013325" cy="175800"/>
            </a:xfrm>
            <a:custGeom>
              <a:avLst/>
              <a:gdLst/>
              <a:ahLst/>
              <a:cxnLst/>
              <a:rect l="l" t="t" r="r" b="b"/>
              <a:pathLst>
                <a:path w="120533" h="7032" extrusionOk="0">
                  <a:moveTo>
                    <a:pt x="60267" y="1"/>
                  </a:moveTo>
                  <a:cubicBezTo>
                    <a:pt x="26982" y="1"/>
                    <a:pt x="0" y="1584"/>
                    <a:pt x="0" y="3516"/>
                  </a:cubicBezTo>
                  <a:cubicBezTo>
                    <a:pt x="0" y="5448"/>
                    <a:pt x="26982" y="7031"/>
                    <a:pt x="60267" y="7031"/>
                  </a:cubicBezTo>
                  <a:cubicBezTo>
                    <a:pt x="93551" y="7031"/>
                    <a:pt x="120533" y="5448"/>
                    <a:pt x="120533" y="3516"/>
                  </a:cubicBezTo>
                  <a:cubicBezTo>
                    <a:pt x="120533" y="1584"/>
                    <a:pt x="93551" y="1"/>
                    <a:pt x="60267"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50"/>
            <p:cNvSpPr/>
            <p:nvPr/>
          </p:nvSpPr>
          <p:spPr>
            <a:xfrm>
              <a:off x="1520700" y="2283800"/>
              <a:ext cx="1271550" cy="1263675"/>
            </a:xfrm>
            <a:custGeom>
              <a:avLst/>
              <a:gdLst/>
              <a:ahLst/>
              <a:cxnLst/>
              <a:rect l="l" t="t" r="r" b="b"/>
              <a:pathLst>
                <a:path w="50862" h="50547" extrusionOk="0">
                  <a:moveTo>
                    <a:pt x="25360" y="1"/>
                  </a:moveTo>
                  <a:cubicBezTo>
                    <a:pt x="24011" y="1"/>
                    <a:pt x="22681" y="113"/>
                    <a:pt x="21378" y="320"/>
                  </a:cubicBezTo>
                  <a:cubicBezTo>
                    <a:pt x="15487" y="1302"/>
                    <a:pt x="10230" y="4310"/>
                    <a:pt x="6398" y="8649"/>
                  </a:cubicBezTo>
                  <a:cubicBezTo>
                    <a:pt x="2978" y="12576"/>
                    <a:pt x="729" y="17611"/>
                    <a:pt x="254" y="23185"/>
                  </a:cubicBezTo>
                  <a:cubicBezTo>
                    <a:pt x="1" y="26194"/>
                    <a:pt x="318" y="29107"/>
                    <a:pt x="1046" y="31862"/>
                  </a:cubicBezTo>
                  <a:cubicBezTo>
                    <a:pt x="3738" y="41838"/>
                    <a:pt x="12447" y="49565"/>
                    <a:pt x="23373" y="50452"/>
                  </a:cubicBezTo>
                  <a:cubicBezTo>
                    <a:pt x="24196" y="50515"/>
                    <a:pt x="25019" y="50547"/>
                    <a:pt x="25843" y="50547"/>
                  </a:cubicBezTo>
                  <a:cubicBezTo>
                    <a:pt x="32873" y="50452"/>
                    <a:pt x="39302" y="47443"/>
                    <a:pt x="43863" y="42566"/>
                  </a:cubicBezTo>
                  <a:cubicBezTo>
                    <a:pt x="47663" y="38576"/>
                    <a:pt x="50133" y="33287"/>
                    <a:pt x="50640" y="27365"/>
                  </a:cubicBezTo>
                  <a:cubicBezTo>
                    <a:pt x="50640" y="27207"/>
                    <a:pt x="50671" y="27049"/>
                    <a:pt x="50671" y="26890"/>
                  </a:cubicBezTo>
                  <a:cubicBezTo>
                    <a:pt x="50861" y="23723"/>
                    <a:pt x="50481" y="20652"/>
                    <a:pt x="49595" y="17801"/>
                  </a:cubicBezTo>
                  <a:cubicBezTo>
                    <a:pt x="46871" y="9029"/>
                    <a:pt x="39461" y="2189"/>
                    <a:pt x="30087" y="447"/>
                  </a:cubicBezTo>
                  <a:cubicBezTo>
                    <a:pt x="29263" y="288"/>
                    <a:pt x="28408" y="162"/>
                    <a:pt x="27521" y="98"/>
                  </a:cubicBezTo>
                  <a:cubicBezTo>
                    <a:pt x="26797" y="33"/>
                    <a:pt x="26076" y="1"/>
                    <a:pt x="2536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50"/>
            <p:cNvSpPr/>
            <p:nvPr/>
          </p:nvSpPr>
          <p:spPr>
            <a:xfrm>
              <a:off x="1546825" y="2881625"/>
              <a:ext cx="636575" cy="665850"/>
            </a:xfrm>
            <a:custGeom>
              <a:avLst/>
              <a:gdLst/>
              <a:ahLst/>
              <a:cxnLst/>
              <a:rect l="l" t="t" r="r" b="b"/>
              <a:pathLst>
                <a:path w="25463" h="26634" extrusionOk="0">
                  <a:moveTo>
                    <a:pt x="17831" y="0"/>
                  </a:moveTo>
                  <a:cubicBezTo>
                    <a:pt x="17641" y="0"/>
                    <a:pt x="17514" y="159"/>
                    <a:pt x="17451" y="317"/>
                  </a:cubicBezTo>
                  <a:cubicBezTo>
                    <a:pt x="17387" y="475"/>
                    <a:pt x="17387" y="665"/>
                    <a:pt x="17324" y="824"/>
                  </a:cubicBezTo>
                  <a:cubicBezTo>
                    <a:pt x="17007" y="1616"/>
                    <a:pt x="15804" y="1521"/>
                    <a:pt x="15962" y="2566"/>
                  </a:cubicBezTo>
                  <a:cubicBezTo>
                    <a:pt x="15976" y="2564"/>
                    <a:pt x="15989" y="2564"/>
                    <a:pt x="16003" y="2564"/>
                  </a:cubicBezTo>
                  <a:cubicBezTo>
                    <a:pt x="16302" y="2564"/>
                    <a:pt x="16560" y="2896"/>
                    <a:pt x="16469" y="3199"/>
                  </a:cubicBezTo>
                  <a:cubicBezTo>
                    <a:pt x="16342" y="3579"/>
                    <a:pt x="15772" y="3801"/>
                    <a:pt x="15867" y="4181"/>
                  </a:cubicBezTo>
                  <a:cubicBezTo>
                    <a:pt x="15899" y="4307"/>
                    <a:pt x="15994" y="4434"/>
                    <a:pt x="16026" y="4561"/>
                  </a:cubicBezTo>
                  <a:cubicBezTo>
                    <a:pt x="16089" y="4941"/>
                    <a:pt x="15487" y="5067"/>
                    <a:pt x="15265" y="5162"/>
                  </a:cubicBezTo>
                  <a:cubicBezTo>
                    <a:pt x="15088" y="5222"/>
                    <a:pt x="14945" y="5245"/>
                    <a:pt x="14825" y="5245"/>
                  </a:cubicBezTo>
                  <a:cubicBezTo>
                    <a:pt x="14367" y="5245"/>
                    <a:pt x="14227" y="4902"/>
                    <a:pt x="13650" y="4877"/>
                  </a:cubicBezTo>
                  <a:cubicBezTo>
                    <a:pt x="13629" y="4875"/>
                    <a:pt x="13608" y="4874"/>
                    <a:pt x="13587" y="4874"/>
                  </a:cubicBezTo>
                  <a:cubicBezTo>
                    <a:pt x="13292" y="4874"/>
                    <a:pt x="12996" y="5070"/>
                    <a:pt x="12700" y="5099"/>
                  </a:cubicBezTo>
                  <a:cubicBezTo>
                    <a:pt x="12665" y="5103"/>
                    <a:pt x="12629" y="5104"/>
                    <a:pt x="12594" y="5104"/>
                  </a:cubicBezTo>
                  <a:cubicBezTo>
                    <a:pt x="12354" y="5104"/>
                    <a:pt x="12128" y="5031"/>
                    <a:pt x="11888" y="5031"/>
                  </a:cubicBezTo>
                  <a:cubicBezTo>
                    <a:pt x="11853" y="5031"/>
                    <a:pt x="11818" y="5032"/>
                    <a:pt x="11782" y="5036"/>
                  </a:cubicBezTo>
                  <a:cubicBezTo>
                    <a:pt x="10958" y="5067"/>
                    <a:pt x="11370" y="6208"/>
                    <a:pt x="11434" y="6714"/>
                  </a:cubicBezTo>
                  <a:cubicBezTo>
                    <a:pt x="11313" y="6628"/>
                    <a:pt x="11181" y="6591"/>
                    <a:pt x="11046" y="6591"/>
                  </a:cubicBezTo>
                  <a:cubicBezTo>
                    <a:pt x="10682" y="6591"/>
                    <a:pt x="10294" y="6858"/>
                    <a:pt x="10040" y="7158"/>
                  </a:cubicBezTo>
                  <a:cubicBezTo>
                    <a:pt x="9502" y="7759"/>
                    <a:pt x="9533" y="7664"/>
                    <a:pt x="8837" y="7696"/>
                  </a:cubicBezTo>
                  <a:cubicBezTo>
                    <a:pt x="8647" y="7696"/>
                    <a:pt x="8425" y="7791"/>
                    <a:pt x="8362" y="7949"/>
                  </a:cubicBezTo>
                  <a:cubicBezTo>
                    <a:pt x="8235" y="8266"/>
                    <a:pt x="8520" y="8583"/>
                    <a:pt x="8520" y="8931"/>
                  </a:cubicBezTo>
                  <a:cubicBezTo>
                    <a:pt x="8520" y="9089"/>
                    <a:pt x="8457" y="9248"/>
                    <a:pt x="8457" y="9406"/>
                  </a:cubicBezTo>
                  <a:cubicBezTo>
                    <a:pt x="8520" y="9818"/>
                    <a:pt x="8995" y="10008"/>
                    <a:pt x="9312" y="10293"/>
                  </a:cubicBezTo>
                  <a:cubicBezTo>
                    <a:pt x="9565" y="10546"/>
                    <a:pt x="9692" y="10926"/>
                    <a:pt x="9628" y="11306"/>
                  </a:cubicBezTo>
                  <a:cubicBezTo>
                    <a:pt x="9407" y="11306"/>
                    <a:pt x="9185" y="11306"/>
                    <a:pt x="8995" y="11243"/>
                  </a:cubicBezTo>
                  <a:cubicBezTo>
                    <a:pt x="8868" y="11021"/>
                    <a:pt x="8742" y="10768"/>
                    <a:pt x="8615" y="10546"/>
                  </a:cubicBezTo>
                  <a:cubicBezTo>
                    <a:pt x="8488" y="10324"/>
                    <a:pt x="8362" y="10103"/>
                    <a:pt x="8172" y="9944"/>
                  </a:cubicBezTo>
                  <a:cubicBezTo>
                    <a:pt x="8077" y="9881"/>
                    <a:pt x="7950" y="9818"/>
                    <a:pt x="7855" y="9723"/>
                  </a:cubicBezTo>
                  <a:cubicBezTo>
                    <a:pt x="7697" y="9501"/>
                    <a:pt x="7823" y="9184"/>
                    <a:pt x="7887" y="8931"/>
                  </a:cubicBezTo>
                  <a:cubicBezTo>
                    <a:pt x="7950" y="8298"/>
                    <a:pt x="7633" y="7221"/>
                    <a:pt x="7475" y="6556"/>
                  </a:cubicBezTo>
                  <a:cubicBezTo>
                    <a:pt x="7317" y="5891"/>
                    <a:pt x="6873" y="5637"/>
                    <a:pt x="6715" y="5004"/>
                  </a:cubicBezTo>
                  <a:cubicBezTo>
                    <a:pt x="6694" y="4920"/>
                    <a:pt x="6616" y="4877"/>
                    <a:pt x="6539" y="4877"/>
                  </a:cubicBezTo>
                  <a:cubicBezTo>
                    <a:pt x="6500" y="4877"/>
                    <a:pt x="6461" y="4888"/>
                    <a:pt x="6430" y="4909"/>
                  </a:cubicBezTo>
                  <a:cubicBezTo>
                    <a:pt x="6335" y="4972"/>
                    <a:pt x="6271" y="5067"/>
                    <a:pt x="6240" y="5194"/>
                  </a:cubicBezTo>
                  <a:cubicBezTo>
                    <a:pt x="6177" y="5445"/>
                    <a:pt x="6208" y="5727"/>
                    <a:pt x="6301" y="5948"/>
                  </a:cubicBezTo>
                  <a:lnTo>
                    <a:pt x="6301" y="5948"/>
                  </a:lnTo>
                  <a:cubicBezTo>
                    <a:pt x="6280" y="5904"/>
                    <a:pt x="6246" y="5884"/>
                    <a:pt x="6200" y="5884"/>
                  </a:cubicBezTo>
                  <a:cubicBezTo>
                    <a:pt x="5942" y="5884"/>
                    <a:pt x="5348" y="6517"/>
                    <a:pt x="5321" y="6651"/>
                  </a:cubicBezTo>
                  <a:cubicBezTo>
                    <a:pt x="5226" y="6904"/>
                    <a:pt x="5416" y="7284"/>
                    <a:pt x="5416" y="7538"/>
                  </a:cubicBezTo>
                  <a:cubicBezTo>
                    <a:pt x="5416" y="7542"/>
                    <a:pt x="5416" y="7547"/>
                    <a:pt x="5416" y="7552"/>
                  </a:cubicBezTo>
                  <a:lnTo>
                    <a:pt x="5416" y="7552"/>
                  </a:lnTo>
                  <a:lnTo>
                    <a:pt x="5480" y="7538"/>
                  </a:lnTo>
                  <a:lnTo>
                    <a:pt x="5480" y="7538"/>
                  </a:lnTo>
                  <a:cubicBezTo>
                    <a:pt x="5465" y="7612"/>
                    <a:pt x="5438" y="7680"/>
                    <a:pt x="5401" y="7740"/>
                  </a:cubicBezTo>
                  <a:lnTo>
                    <a:pt x="5401" y="7740"/>
                  </a:lnTo>
                  <a:cubicBezTo>
                    <a:pt x="5408" y="7680"/>
                    <a:pt x="5412" y="7617"/>
                    <a:pt x="5416" y="7552"/>
                  </a:cubicBezTo>
                  <a:lnTo>
                    <a:pt x="5416" y="7552"/>
                  </a:lnTo>
                  <a:lnTo>
                    <a:pt x="4132" y="7836"/>
                  </a:lnTo>
                  <a:lnTo>
                    <a:pt x="4132" y="7836"/>
                  </a:lnTo>
                  <a:cubicBezTo>
                    <a:pt x="4050" y="7803"/>
                    <a:pt x="3967" y="7782"/>
                    <a:pt x="3885" y="7782"/>
                  </a:cubicBezTo>
                  <a:cubicBezTo>
                    <a:pt x="3801" y="7782"/>
                    <a:pt x="3720" y="7803"/>
                    <a:pt x="3643" y="7854"/>
                  </a:cubicBezTo>
                  <a:cubicBezTo>
                    <a:pt x="3654" y="7881"/>
                    <a:pt x="3659" y="7910"/>
                    <a:pt x="3660" y="7940"/>
                  </a:cubicBezTo>
                  <a:lnTo>
                    <a:pt x="3660" y="7940"/>
                  </a:lnTo>
                  <a:lnTo>
                    <a:pt x="4132" y="7836"/>
                  </a:lnTo>
                  <a:lnTo>
                    <a:pt x="4132" y="7836"/>
                  </a:lnTo>
                  <a:cubicBezTo>
                    <a:pt x="4275" y="7893"/>
                    <a:pt x="4412" y="7988"/>
                    <a:pt x="4530" y="8076"/>
                  </a:cubicBezTo>
                  <a:cubicBezTo>
                    <a:pt x="4579" y="8112"/>
                    <a:pt x="4626" y="8143"/>
                    <a:pt x="4670" y="8171"/>
                  </a:cubicBezTo>
                  <a:lnTo>
                    <a:pt x="4670" y="8171"/>
                  </a:lnTo>
                  <a:cubicBezTo>
                    <a:pt x="4977" y="8098"/>
                    <a:pt x="5261" y="7970"/>
                    <a:pt x="5401" y="7740"/>
                  </a:cubicBezTo>
                  <a:lnTo>
                    <a:pt x="5401" y="7740"/>
                  </a:lnTo>
                  <a:cubicBezTo>
                    <a:pt x="5365" y="8082"/>
                    <a:pt x="5273" y="8310"/>
                    <a:pt x="5047" y="8310"/>
                  </a:cubicBezTo>
                  <a:cubicBezTo>
                    <a:pt x="4949" y="8310"/>
                    <a:pt x="4825" y="8267"/>
                    <a:pt x="4670" y="8171"/>
                  </a:cubicBezTo>
                  <a:lnTo>
                    <a:pt x="4670" y="8171"/>
                  </a:lnTo>
                  <a:cubicBezTo>
                    <a:pt x="4551" y="8199"/>
                    <a:pt x="4428" y="8219"/>
                    <a:pt x="4308" y="8234"/>
                  </a:cubicBezTo>
                  <a:cubicBezTo>
                    <a:pt x="3611" y="8329"/>
                    <a:pt x="2883" y="8424"/>
                    <a:pt x="2154" y="8488"/>
                  </a:cubicBezTo>
                  <a:cubicBezTo>
                    <a:pt x="2127" y="8418"/>
                    <a:pt x="2095" y="8353"/>
                    <a:pt x="2060" y="8294"/>
                  </a:cubicBezTo>
                  <a:lnTo>
                    <a:pt x="2060" y="8294"/>
                  </a:lnTo>
                  <a:lnTo>
                    <a:pt x="2500" y="8197"/>
                  </a:lnTo>
                  <a:lnTo>
                    <a:pt x="2500" y="8197"/>
                  </a:lnTo>
                  <a:cubicBezTo>
                    <a:pt x="2501" y="8199"/>
                    <a:pt x="2502" y="8201"/>
                    <a:pt x="2503" y="8203"/>
                  </a:cubicBezTo>
                  <a:cubicBezTo>
                    <a:pt x="2598" y="8298"/>
                    <a:pt x="2725" y="8329"/>
                    <a:pt x="2851" y="8361"/>
                  </a:cubicBezTo>
                  <a:cubicBezTo>
                    <a:pt x="2930" y="8374"/>
                    <a:pt x="3009" y="8382"/>
                    <a:pt x="3087" y="8382"/>
                  </a:cubicBezTo>
                  <a:cubicBezTo>
                    <a:pt x="3199" y="8382"/>
                    <a:pt x="3310" y="8366"/>
                    <a:pt x="3421" y="8329"/>
                  </a:cubicBezTo>
                  <a:cubicBezTo>
                    <a:pt x="3552" y="8251"/>
                    <a:pt x="3662" y="8085"/>
                    <a:pt x="3660" y="7940"/>
                  </a:cubicBezTo>
                  <a:lnTo>
                    <a:pt x="3660" y="7940"/>
                  </a:lnTo>
                  <a:lnTo>
                    <a:pt x="2500" y="8197"/>
                  </a:lnTo>
                  <a:lnTo>
                    <a:pt x="2500" y="8197"/>
                  </a:lnTo>
                  <a:cubicBezTo>
                    <a:pt x="2469" y="8135"/>
                    <a:pt x="2438" y="8075"/>
                    <a:pt x="2376" y="8044"/>
                  </a:cubicBezTo>
                  <a:cubicBezTo>
                    <a:pt x="2341" y="8009"/>
                    <a:pt x="2303" y="7995"/>
                    <a:pt x="2264" y="7995"/>
                  </a:cubicBezTo>
                  <a:cubicBezTo>
                    <a:pt x="2168" y="7995"/>
                    <a:pt x="2066" y="8084"/>
                    <a:pt x="1988" y="8189"/>
                  </a:cubicBezTo>
                  <a:lnTo>
                    <a:pt x="1988" y="8189"/>
                  </a:lnTo>
                  <a:cubicBezTo>
                    <a:pt x="1740" y="7864"/>
                    <a:pt x="1356" y="7733"/>
                    <a:pt x="950" y="7733"/>
                  </a:cubicBezTo>
                  <a:cubicBezTo>
                    <a:pt x="629" y="7733"/>
                    <a:pt x="294" y="7815"/>
                    <a:pt x="1" y="7949"/>
                  </a:cubicBezTo>
                  <a:cubicBezTo>
                    <a:pt x="2693" y="17925"/>
                    <a:pt x="11402" y="25652"/>
                    <a:pt x="22328" y="26539"/>
                  </a:cubicBezTo>
                  <a:cubicBezTo>
                    <a:pt x="23151" y="26634"/>
                    <a:pt x="23974" y="26634"/>
                    <a:pt x="24798" y="26634"/>
                  </a:cubicBezTo>
                  <a:cubicBezTo>
                    <a:pt x="24830" y="26602"/>
                    <a:pt x="24830" y="26602"/>
                    <a:pt x="24861" y="26571"/>
                  </a:cubicBezTo>
                  <a:cubicBezTo>
                    <a:pt x="25210" y="25906"/>
                    <a:pt x="24671" y="25336"/>
                    <a:pt x="24386" y="24765"/>
                  </a:cubicBezTo>
                  <a:cubicBezTo>
                    <a:pt x="24323" y="24670"/>
                    <a:pt x="23689" y="23087"/>
                    <a:pt x="23911" y="23087"/>
                  </a:cubicBezTo>
                  <a:cubicBezTo>
                    <a:pt x="23246" y="23087"/>
                    <a:pt x="22581" y="23024"/>
                    <a:pt x="21948" y="22834"/>
                  </a:cubicBezTo>
                  <a:cubicBezTo>
                    <a:pt x="21884" y="22834"/>
                    <a:pt x="21821" y="22802"/>
                    <a:pt x="21821" y="22770"/>
                  </a:cubicBezTo>
                  <a:cubicBezTo>
                    <a:pt x="21758" y="22644"/>
                    <a:pt x="21884" y="22549"/>
                    <a:pt x="22011" y="22517"/>
                  </a:cubicBezTo>
                  <a:cubicBezTo>
                    <a:pt x="22296" y="22454"/>
                    <a:pt x="22613" y="22454"/>
                    <a:pt x="22898" y="22359"/>
                  </a:cubicBezTo>
                  <a:cubicBezTo>
                    <a:pt x="23214" y="22264"/>
                    <a:pt x="23499" y="22074"/>
                    <a:pt x="23594" y="21789"/>
                  </a:cubicBezTo>
                  <a:cubicBezTo>
                    <a:pt x="23721" y="21504"/>
                    <a:pt x="23626" y="21187"/>
                    <a:pt x="23689" y="20902"/>
                  </a:cubicBezTo>
                  <a:cubicBezTo>
                    <a:pt x="23784" y="20522"/>
                    <a:pt x="24069" y="20237"/>
                    <a:pt x="24418" y="20078"/>
                  </a:cubicBezTo>
                  <a:cubicBezTo>
                    <a:pt x="24735" y="19920"/>
                    <a:pt x="25115" y="19857"/>
                    <a:pt x="25463" y="19793"/>
                  </a:cubicBezTo>
                  <a:cubicBezTo>
                    <a:pt x="24703" y="19382"/>
                    <a:pt x="25241" y="18527"/>
                    <a:pt x="24640" y="17925"/>
                  </a:cubicBezTo>
                  <a:cubicBezTo>
                    <a:pt x="24449" y="17767"/>
                    <a:pt x="24196" y="17513"/>
                    <a:pt x="24291" y="17292"/>
                  </a:cubicBezTo>
                  <a:cubicBezTo>
                    <a:pt x="24418" y="17070"/>
                    <a:pt x="24798" y="17070"/>
                    <a:pt x="24861" y="16817"/>
                  </a:cubicBezTo>
                  <a:cubicBezTo>
                    <a:pt x="24893" y="16627"/>
                    <a:pt x="24703" y="16500"/>
                    <a:pt x="24545" y="16468"/>
                  </a:cubicBezTo>
                  <a:cubicBezTo>
                    <a:pt x="24354" y="16405"/>
                    <a:pt x="24164" y="16437"/>
                    <a:pt x="24038" y="16342"/>
                  </a:cubicBezTo>
                  <a:cubicBezTo>
                    <a:pt x="23816" y="16215"/>
                    <a:pt x="23721" y="15898"/>
                    <a:pt x="23879" y="15708"/>
                  </a:cubicBezTo>
                  <a:cubicBezTo>
                    <a:pt x="24006" y="15518"/>
                    <a:pt x="24259" y="15455"/>
                    <a:pt x="24449" y="15360"/>
                  </a:cubicBezTo>
                  <a:cubicBezTo>
                    <a:pt x="24640" y="15233"/>
                    <a:pt x="24830" y="15011"/>
                    <a:pt x="24703" y="14821"/>
                  </a:cubicBezTo>
                  <a:cubicBezTo>
                    <a:pt x="24671" y="14758"/>
                    <a:pt x="24640" y="14726"/>
                    <a:pt x="24576" y="14695"/>
                  </a:cubicBezTo>
                  <a:cubicBezTo>
                    <a:pt x="24477" y="14635"/>
                    <a:pt x="24369" y="14610"/>
                    <a:pt x="24257" y="14610"/>
                  </a:cubicBezTo>
                  <a:cubicBezTo>
                    <a:pt x="24011" y="14610"/>
                    <a:pt x="23749" y="14732"/>
                    <a:pt x="23531" y="14885"/>
                  </a:cubicBezTo>
                  <a:cubicBezTo>
                    <a:pt x="23214" y="15106"/>
                    <a:pt x="22898" y="15360"/>
                    <a:pt x="22518" y="15360"/>
                  </a:cubicBezTo>
                  <a:cubicBezTo>
                    <a:pt x="22423" y="15201"/>
                    <a:pt x="22486" y="15011"/>
                    <a:pt x="22644" y="14916"/>
                  </a:cubicBezTo>
                  <a:cubicBezTo>
                    <a:pt x="22676" y="14885"/>
                    <a:pt x="22739" y="14885"/>
                    <a:pt x="22771" y="14853"/>
                  </a:cubicBezTo>
                  <a:cubicBezTo>
                    <a:pt x="22866" y="14758"/>
                    <a:pt x="22803" y="14600"/>
                    <a:pt x="22739" y="14505"/>
                  </a:cubicBezTo>
                  <a:cubicBezTo>
                    <a:pt x="22454" y="13966"/>
                    <a:pt x="22391" y="13333"/>
                    <a:pt x="22581" y="12763"/>
                  </a:cubicBezTo>
                  <a:cubicBezTo>
                    <a:pt x="23341" y="12763"/>
                    <a:pt x="24101" y="12795"/>
                    <a:pt x="24893" y="12795"/>
                  </a:cubicBezTo>
                  <a:cubicBezTo>
                    <a:pt x="24893" y="12636"/>
                    <a:pt x="24925" y="12510"/>
                    <a:pt x="25115" y="12478"/>
                  </a:cubicBezTo>
                  <a:cubicBezTo>
                    <a:pt x="24576" y="11845"/>
                    <a:pt x="24038" y="11275"/>
                    <a:pt x="23563" y="10609"/>
                  </a:cubicBezTo>
                  <a:cubicBezTo>
                    <a:pt x="23499" y="10514"/>
                    <a:pt x="23436" y="10451"/>
                    <a:pt x="23373" y="10419"/>
                  </a:cubicBezTo>
                  <a:cubicBezTo>
                    <a:pt x="23325" y="10404"/>
                    <a:pt x="23270" y="10404"/>
                    <a:pt x="23214" y="10404"/>
                  </a:cubicBezTo>
                  <a:cubicBezTo>
                    <a:pt x="23159" y="10404"/>
                    <a:pt x="23104" y="10404"/>
                    <a:pt x="23056" y="10388"/>
                  </a:cubicBezTo>
                  <a:cubicBezTo>
                    <a:pt x="22708" y="10356"/>
                    <a:pt x="22676" y="9881"/>
                    <a:pt x="22708" y="9564"/>
                  </a:cubicBezTo>
                  <a:cubicBezTo>
                    <a:pt x="22681" y="9525"/>
                    <a:pt x="22638" y="9507"/>
                    <a:pt x="22592" y="9507"/>
                  </a:cubicBezTo>
                  <a:cubicBezTo>
                    <a:pt x="22528" y="9507"/>
                    <a:pt x="22459" y="9541"/>
                    <a:pt x="22423" y="9596"/>
                  </a:cubicBezTo>
                  <a:cubicBezTo>
                    <a:pt x="22359" y="9691"/>
                    <a:pt x="22359" y="9818"/>
                    <a:pt x="22264" y="9881"/>
                  </a:cubicBezTo>
                  <a:cubicBezTo>
                    <a:pt x="22209" y="9955"/>
                    <a:pt x="22120" y="9986"/>
                    <a:pt x="22025" y="9986"/>
                  </a:cubicBezTo>
                  <a:cubicBezTo>
                    <a:pt x="21958" y="9986"/>
                    <a:pt x="21887" y="9971"/>
                    <a:pt x="21821" y="9944"/>
                  </a:cubicBezTo>
                  <a:cubicBezTo>
                    <a:pt x="21283" y="9723"/>
                    <a:pt x="20998" y="9026"/>
                    <a:pt x="21219" y="8488"/>
                  </a:cubicBezTo>
                  <a:cubicBezTo>
                    <a:pt x="21251" y="8424"/>
                    <a:pt x="21283" y="8361"/>
                    <a:pt x="21346" y="8329"/>
                  </a:cubicBezTo>
                  <a:cubicBezTo>
                    <a:pt x="21376" y="8314"/>
                    <a:pt x="21409" y="8308"/>
                    <a:pt x="21442" y="8308"/>
                  </a:cubicBezTo>
                  <a:cubicBezTo>
                    <a:pt x="21549" y="8308"/>
                    <a:pt x="21669" y="8369"/>
                    <a:pt x="21789" y="8393"/>
                  </a:cubicBezTo>
                  <a:cubicBezTo>
                    <a:pt x="21831" y="8399"/>
                    <a:pt x="21869" y="8402"/>
                    <a:pt x="21903" y="8402"/>
                  </a:cubicBezTo>
                  <a:cubicBezTo>
                    <a:pt x="22378" y="8402"/>
                    <a:pt x="22285" y="7833"/>
                    <a:pt x="22138" y="7538"/>
                  </a:cubicBezTo>
                  <a:cubicBezTo>
                    <a:pt x="21948" y="7126"/>
                    <a:pt x="21378" y="6841"/>
                    <a:pt x="20966" y="6746"/>
                  </a:cubicBezTo>
                  <a:cubicBezTo>
                    <a:pt x="20491" y="6619"/>
                    <a:pt x="17229" y="5986"/>
                    <a:pt x="17767" y="4941"/>
                  </a:cubicBezTo>
                  <a:cubicBezTo>
                    <a:pt x="17799" y="4814"/>
                    <a:pt x="17894" y="4751"/>
                    <a:pt x="18021" y="4719"/>
                  </a:cubicBezTo>
                  <a:cubicBezTo>
                    <a:pt x="18306" y="4592"/>
                    <a:pt x="18686" y="4624"/>
                    <a:pt x="19002" y="4529"/>
                  </a:cubicBezTo>
                  <a:cubicBezTo>
                    <a:pt x="19319" y="4434"/>
                    <a:pt x="19636" y="4086"/>
                    <a:pt x="19509" y="3801"/>
                  </a:cubicBezTo>
                  <a:cubicBezTo>
                    <a:pt x="19446" y="3674"/>
                    <a:pt x="19319" y="3579"/>
                    <a:pt x="19256" y="3452"/>
                  </a:cubicBezTo>
                  <a:cubicBezTo>
                    <a:pt x="19066" y="3136"/>
                    <a:pt x="19351" y="2692"/>
                    <a:pt x="19224" y="2344"/>
                  </a:cubicBezTo>
                  <a:cubicBezTo>
                    <a:pt x="19161" y="2186"/>
                    <a:pt x="19034" y="2059"/>
                    <a:pt x="18939" y="1901"/>
                  </a:cubicBezTo>
                  <a:cubicBezTo>
                    <a:pt x="18844" y="1774"/>
                    <a:pt x="18844" y="1552"/>
                    <a:pt x="19002" y="1457"/>
                  </a:cubicBezTo>
                  <a:cubicBezTo>
                    <a:pt x="19051" y="1419"/>
                    <a:pt x="19105" y="1406"/>
                    <a:pt x="19162" y="1406"/>
                  </a:cubicBezTo>
                  <a:cubicBezTo>
                    <a:pt x="19259" y="1406"/>
                    <a:pt x="19365" y="1441"/>
                    <a:pt x="19467" y="1441"/>
                  </a:cubicBezTo>
                  <a:cubicBezTo>
                    <a:pt x="19503" y="1441"/>
                    <a:pt x="19538" y="1437"/>
                    <a:pt x="19572" y="1426"/>
                  </a:cubicBezTo>
                  <a:cubicBezTo>
                    <a:pt x="19762" y="1330"/>
                    <a:pt x="19731" y="1014"/>
                    <a:pt x="19572" y="919"/>
                  </a:cubicBezTo>
                  <a:cubicBezTo>
                    <a:pt x="19496" y="868"/>
                    <a:pt x="19415" y="848"/>
                    <a:pt x="19335" y="848"/>
                  </a:cubicBezTo>
                  <a:cubicBezTo>
                    <a:pt x="19215" y="848"/>
                    <a:pt x="19097" y="893"/>
                    <a:pt x="19002" y="950"/>
                  </a:cubicBezTo>
                  <a:cubicBezTo>
                    <a:pt x="18907" y="1014"/>
                    <a:pt x="18812" y="1109"/>
                    <a:pt x="18717" y="1109"/>
                  </a:cubicBezTo>
                  <a:cubicBezTo>
                    <a:pt x="18703" y="1111"/>
                    <a:pt x="18689" y="1112"/>
                    <a:pt x="18676" y="1112"/>
                  </a:cubicBezTo>
                  <a:cubicBezTo>
                    <a:pt x="18509" y="1112"/>
                    <a:pt x="18394" y="939"/>
                    <a:pt x="18306" y="792"/>
                  </a:cubicBezTo>
                  <a:cubicBezTo>
                    <a:pt x="18147" y="507"/>
                    <a:pt x="17989" y="254"/>
                    <a:pt x="17831"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50"/>
            <p:cNvSpPr/>
            <p:nvPr/>
          </p:nvSpPr>
          <p:spPr>
            <a:xfrm>
              <a:off x="2226925" y="2295750"/>
              <a:ext cx="533650" cy="671600"/>
            </a:xfrm>
            <a:custGeom>
              <a:avLst/>
              <a:gdLst/>
              <a:ahLst/>
              <a:cxnLst/>
              <a:rect l="l" t="t" r="r" b="b"/>
              <a:pathLst>
                <a:path w="21346" h="26864" extrusionOk="0">
                  <a:moveTo>
                    <a:pt x="8805" y="11085"/>
                  </a:moveTo>
                  <a:lnTo>
                    <a:pt x="8749" y="11187"/>
                  </a:lnTo>
                  <a:lnTo>
                    <a:pt x="8749" y="11187"/>
                  </a:lnTo>
                  <a:cubicBezTo>
                    <a:pt x="8640" y="11181"/>
                    <a:pt x="8532" y="11168"/>
                    <a:pt x="8425" y="11148"/>
                  </a:cubicBezTo>
                  <a:lnTo>
                    <a:pt x="8425" y="11148"/>
                  </a:lnTo>
                  <a:cubicBezTo>
                    <a:pt x="8437" y="11329"/>
                    <a:pt x="8455" y="11509"/>
                    <a:pt x="8477" y="11688"/>
                  </a:cubicBezTo>
                  <a:lnTo>
                    <a:pt x="8477" y="11688"/>
                  </a:lnTo>
                  <a:lnTo>
                    <a:pt x="8749" y="11187"/>
                  </a:lnTo>
                  <a:lnTo>
                    <a:pt x="8749" y="11187"/>
                  </a:lnTo>
                  <a:cubicBezTo>
                    <a:pt x="8781" y="11189"/>
                    <a:pt x="8814" y="11190"/>
                    <a:pt x="8846" y="11191"/>
                  </a:cubicBezTo>
                  <a:lnTo>
                    <a:pt x="8846" y="11191"/>
                  </a:lnTo>
                  <a:cubicBezTo>
                    <a:pt x="8838" y="11154"/>
                    <a:pt x="8824" y="11119"/>
                    <a:pt x="8805" y="11085"/>
                  </a:cubicBezTo>
                  <a:close/>
                  <a:moveTo>
                    <a:pt x="8517" y="11979"/>
                  </a:moveTo>
                  <a:cubicBezTo>
                    <a:pt x="8545" y="12164"/>
                    <a:pt x="8579" y="12348"/>
                    <a:pt x="8617" y="12530"/>
                  </a:cubicBezTo>
                  <a:lnTo>
                    <a:pt x="8617" y="12530"/>
                  </a:lnTo>
                  <a:cubicBezTo>
                    <a:pt x="8835" y="12544"/>
                    <a:pt x="9042" y="12550"/>
                    <a:pt x="9248" y="12573"/>
                  </a:cubicBezTo>
                  <a:cubicBezTo>
                    <a:pt x="9311" y="12573"/>
                    <a:pt x="9375" y="12605"/>
                    <a:pt x="9406" y="12636"/>
                  </a:cubicBezTo>
                  <a:cubicBezTo>
                    <a:pt x="9438" y="12668"/>
                    <a:pt x="9438" y="12731"/>
                    <a:pt x="9438" y="12795"/>
                  </a:cubicBezTo>
                  <a:cubicBezTo>
                    <a:pt x="9406" y="12985"/>
                    <a:pt x="9406" y="13175"/>
                    <a:pt x="9375" y="13396"/>
                  </a:cubicBezTo>
                  <a:cubicBezTo>
                    <a:pt x="9352" y="13411"/>
                    <a:pt x="9330" y="13418"/>
                    <a:pt x="9307" y="13418"/>
                  </a:cubicBezTo>
                  <a:cubicBezTo>
                    <a:pt x="9151" y="13418"/>
                    <a:pt x="8993" y="13106"/>
                    <a:pt x="8815" y="13106"/>
                  </a:cubicBezTo>
                  <a:cubicBezTo>
                    <a:pt x="8801" y="13106"/>
                    <a:pt x="8787" y="13107"/>
                    <a:pt x="8773" y="13111"/>
                  </a:cubicBezTo>
                  <a:cubicBezTo>
                    <a:pt x="8767" y="13113"/>
                    <a:pt x="8761" y="13114"/>
                    <a:pt x="8756" y="13116"/>
                  </a:cubicBezTo>
                  <a:lnTo>
                    <a:pt x="8756" y="13116"/>
                  </a:lnTo>
                  <a:cubicBezTo>
                    <a:pt x="8818" y="13349"/>
                    <a:pt x="8887" y="13580"/>
                    <a:pt x="8963" y="13808"/>
                  </a:cubicBezTo>
                  <a:cubicBezTo>
                    <a:pt x="8760" y="13757"/>
                    <a:pt x="8548" y="13752"/>
                    <a:pt x="8335" y="13752"/>
                  </a:cubicBezTo>
                  <a:cubicBezTo>
                    <a:pt x="8282" y="13752"/>
                    <a:pt x="8228" y="13753"/>
                    <a:pt x="8175" y="13753"/>
                  </a:cubicBezTo>
                  <a:cubicBezTo>
                    <a:pt x="7910" y="13753"/>
                    <a:pt x="7649" y="13745"/>
                    <a:pt x="7411" y="13650"/>
                  </a:cubicBezTo>
                  <a:lnTo>
                    <a:pt x="7447" y="13585"/>
                  </a:lnTo>
                  <a:lnTo>
                    <a:pt x="7447" y="13585"/>
                  </a:lnTo>
                  <a:cubicBezTo>
                    <a:pt x="7607" y="13658"/>
                    <a:pt x="7773" y="13706"/>
                    <a:pt x="7932" y="13706"/>
                  </a:cubicBezTo>
                  <a:cubicBezTo>
                    <a:pt x="8164" y="13706"/>
                    <a:pt x="8382" y="13604"/>
                    <a:pt x="8551" y="13333"/>
                  </a:cubicBezTo>
                  <a:cubicBezTo>
                    <a:pt x="8612" y="13243"/>
                    <a:pt x="8643" y="13152"/>
                    <a:pt x="8756" y="13116"/>
                  </a:cubicBezTo>
                  <a:lnTo>
                    <a:pt x="8756" y="13116"/>
                  </a:lnTo>
                  <a:cubicBezTo>
                    <a:pt x="8704" y="12922"/>
                    <a:pt x="8658" y="12727"/>
                    <a:pt x="8617" y="12530"/>
                  </a:cubicBezTo>
                  <a:lnTo>
                    <a:pt x="8617" y="12530"/>
                  </a:lnTo>
                  <a:cubicBezTo>
                    <a:pt x="8533" y="12525"/>
                    <a:pt x="8449" y="12518"/>
                    <a:pt x="8361" y="12510"/>
                  </a:cubicBezTo>
                  <a:cubicBezTo>
                    <a:pt x="8315" y="12325"/>
                    <a:pt x="8404" y="12139"/>
                    <a:pt x="8517" y="11979"/>
                  </a:cubicBezTo>
                  <a:close/>
                  <a:moveTo>
                    <a:pt x="1869" y="0"/>
                  </a:moveTo>
                  <a:cubicBezTo>
                    <a:pt x="1996" y="570"/>
                    <a:pt x="2376" y="1489"/>
                    <a:pt x="1964" y="2059"/>
                  </a:cubicBezTo>
                  <a:cubicBezTo>
                    <a:pt x="1457" y="2756"/>
                    <a:pt x="412" y="2154"/>
                    <a:pt x="1" y="2977"/>
                  </a:cubicBezTo>
                  <a:cubicBezTo>
                    <a:pt x="1" y="3199"/>
                    <a:pt x="349" y="3167"/>
                    <a:pt x="507" y="3294"/>
                  </a:cubicBezTo>
                  <a:cubicBezTo>
                    <a:pt x="602" y="3357"/>
                    <a:pt x="634" y="3484"/>
                    <a:pt x="666" y="3611"/>
                  </a:cubicBezTo>
                  <a:cubicBezTo>
                    <a:pt x="722" y="3696"/>
                    <a:pt x="804" y="3806"/>
                    <a:pt x="911" y="3806"/>
                  </a:cubicBezTo>
                  <a:cubicBezTo>
                    <a:pt x="924" y="3806"/>
                    <a:pt x="937" y="3804"/>
                    <a:pt x="951" y="3801"/>
                  </a:cubicBezTo>
                  <a:lnTo>
                    <a:pt x="951" y="3801"/>
                  </a:lnTo>
                  <a:cubicBezTo>
                    <a:pt x="1077" y="3991"/>
                    <a:pt x="856" y="4212"/>
                    <a:pt x="697" y="4371"/>
                  </a:cubicBezTo>
                  <a:cubicBezTo>
                    <a:pt x="476" y="4561"/>
                    <a:pt x="286" y="4782"/>
                    <a:pt x="222" y="5067"/>
                  </a:cubicBezTo>
                  <a:cubicBezTo>
                    <a:pt x="64" y="5606"/>
                    <a:pt x="412" y="6176"/>
                    <a:pt x="666" y="6683"/>
                  </a:cubicBezTo>
                  <a:cubicBezTo>
                    <a:pt x="856" y="7126"/>
                    <a:pt x="951" y="7601"/>
                    <a:pt x="1077" y="8076"/>
                  </a:cubicBezTo>
                  <a:cubicBezTo>
                    <a:pt x="1077" y="7912"/>
                    <a:pt x="1250" y="7818"/>
                    <a:pt x="1417" y="7818"/>
                  </a:cubicBezTo>
                  <a:cubicBezTo>
                    <a:pt x="1476" y="7818"/>
                    <a:pt x="1534" y="7829"/>
                    <a:pt x="1584" y="7854"/>
                  </a:cubicBezTo>
                  <a:cubicBezTo>
                    <a:pt x="1774" y="7949"/>
                    <a:pt x="1901" y="8139"/>
                    <a:pt x="2059" y="8298"/>
                  </a:cubicBezTo>
                  <a:cubicBezTo>
                    <a:pt x="2344" y="8583"/>
                    <a:pt x="2693" y="8424"/>
                    <a:pt x="2978" y="8646"/>
                  </a:cubicBezTo>
                  <a:cubicBezTo>
                    <a:pt x="3358" y="8899"/>
                    <a:pt x="3579" y="9406"/>
                    <a:pt x="4023" y="9469"/>
                  </a:cubicBezTo>
                  <a:cubicBezTo>
                    <a:pt x="4065" y="9476"/>
                    <a:pt x="4107" y="9480"/>
                    <a:pt x="4147" y="9480"/>
                  </a:cubicBezTo>
                  <a:cubicBezTo>
                    <a:pt x="4649" y="9480"/>
                    <a:pt x="4992" y="8957"/>
                    <a:pt x="5226" y="8488"/>
                  </a:cubicBezTo>
                  <a:cubicBezTo>
                    <a:pt x="5828" y="8804"/>
                    <a:pt x="6176" y="9564"/>
                    <a:pt x="6873" y="9628"/>
                  </a:cubicBezTo>
                  <a:cubicBezTo>
                    <a:pt x="6900" y="9631"/>
                    <a:pt x="6927" y="9633"/>
                    <a:pt x="6954" y="9633"/>
                  </a:cubicBezTo>
                  <a:cubicBezTo>
                    <a:pt x="7180" y="9633"/>
                    <a:pt x="7407" y="9523"/>
                    <a:pt x="7633" y="9438"/>
                  </a:cubicBezTo>
                  <a:cubicBezTo>
                    <a:pt x="8108" y="9248"/>
                    <a:pt x="8615" y="9058"/>
                    <a:pt x="9121" y="8868"/>
                  </a:cubicBezTo>
                  <a:cubicBezTo>
                    <a:pt x="9258" y="8799"/>
                    <a:pt x="9412" y="8747"/>
                    <a:pt x="9570" y="8747"/>
                  </a:cubicBezTo>
                  <a:cubicBezTo>
                    <a:pt x="9631" y="8747"/>
                    <a:pt x="9693" y="8755"/>
                    <a:pt x="9755" y="8773"/>
                  </a:cubicBezTo>
                  <a:cubicBezTo>
                    <a:pt x="10008" y="8868"/>
                    <a:pt x="10135" y="9121"/>
                    <a:pt x="10230" y="9374"/>
                  </a:cubicBezTo>
                  <a:cubicBezTo>
                    <a:pt x="10325" y="9628"/>
                    <a:pt x="10420" y="9881"/>
                    <a:pt x="10547" y="10166"/>
                  </a:cubicBezTo>
                  <a:cubicBezTo>
                    <a:pt x="10578" y="10261"/>
                    <a:pt x="10642" y="10388"/>
                    <a:pt x="10610" y="10483"/>
                  </a:cubicBezTo>
                  <a:cubicBezTo>
                    <a:pt x="10578" y="10610"/>
                    <a:pt x="10451" y="10705"/>
                    <a:pt x="10356" y="10768"/>
                  </a:cubicBezTo>
                  <a:cubicBezTo>
                    <a:pt x="9918" y="11036"/>
                    <a:pt x="9405" y="11191"/>
                    <a:pt x="8889" y="11191"/>
                  </a:cubicBezTo>
                  <a:cubicBezTo>
                    <a:pt x="8875" y="11191"/>
                    <a:pt x="8860" y="11191"/>
                    <a:pt x="8846" y="11191"/>
                  </a:cubicBezTo>
                  <a:lnTo>
                    <a:pt x="8846" y="11191"/>
                  </a:lnTo>
                  <a:cubicBezTo>
                    <a:pt x="8892" y="11392"/>
                    <a:pt x="8780" y="11625"/>
                    <a:pt x="8646" y="11813"/>
                  </a:cubicBezTo>
                  <a:cubicBezTo>
                    <a:pt x="8604" y="11864"/>
                    <a:pt x="8559" y="11920"/>
                    <a:pt x="8517" y="11979"/>
                  </a:cubicBezTo>
                  <a:lnTo>
                    <a:pt x="8517" y="11979"/>
                  </a:lnTo>
                  <a:cubicBezTo>
                    <a:pt x="8502" y="11882"/>
                    <a:pt x="8489" y="11786"/>
                    <a:pt x="8477" y="11688"/>
                  </a:cubicBezTo>
                  <a:lnTo>
                    <a:pt x="8477" y="11688"/>
                  </a:lnTo>
                  <a:lnTo>
                    <a:pt x="7447" y="13585"/>
                  </a:lnTo>
                  <a:lnTo>
                    <a:pt x="7447" y="13585"/>
                  </a:lnTo>
                  <a:cubicBezTo>
                    <a:pt x="7185" y="13464"/>
                    <a:pt x="6935" y="13275"/>
                    <a:pt x="6746" y="13111"/>
                  </a:cubicBezTo>
                  <a:cubicBezTo>
                    <a:pt x="6240" y="12668"/>
                    <a:pt x="5448" y="12636"/>
                    <a:pt x="4751" y="12636"/>
                  </a:cubicBezTo>
                  <a:cubicBezTo>
                    <a:pt x="4498" y="12636"/>
                    <a:pt x="4244" y="12636"/>
                    <a:pt x="4054" y="12826"/>
                  </a:cubicBezTo>
                  <a:cubicBezTo>
                    <a:pt x="3896" y="12985"/>
                    <a:pt x="3864" y="13270"/>
                    <a:pt x="3769" y="13491"/>
                  </a:cubicBezTo>
                  <a:cubicBezTo>
                    <a:pt x="3643" y="13903"/>
                    <a:pt x="3231" y="14156"/>
                    <a:pt x="3041" y="14536"/>
                  </a:cubicBezTo>
                  <a:cubicBezTo>
                    <a:pt x="2359" y="15655"/>
                    <a:pt x="3299" y="16539"/>
                    <a:pt x="4322" y="16539"/>
                  </a:cubicBezTo>
                  <a:cubicBezTo>
                    <a:pt x="4486" y="16539"/>
                    <a:pt x="4652" y="16516"/>
                    <a:pt x="4814" y="16468"/>
                  </a:cubicBezTo>
                  <a:cubicBezTo>
                    <a:pt x="5186" y="16351"/>
                    <a:pt x="5292" y="16270"/>
                    <a:pt x="5461" y="16270"/>
                  </a:cubicBezTo>
                  <a:cubicBezTo>
                    <a:pt x="5565" y="16270"/>
                    <a:pt x="5693" y="16301"/>
                    <a:pt x="5923" y="16373"/>
                  </a:cubicBezTo>
                  <a:cubicBezTo>
                    <a:pt x="6176" y="16437"/>
                    <a:pt x="6493" y="16373"/>
                    <a:pt x="6651" y="16658"/>
                  </a:cubicBezTo>
                  <a:cubicBezTo>
                    <a:pt x="6810" y="16975"/>
                    <a:pt x="6588" y="17355"/>
                    <a:pt x="6240" y="17355"/>
                  </a:cubicBezTo>
                  <a:cubicBezTo>
                    <a:pt x="6100" y="17355"/>
                    <a:pt x="5961" y="17365"/>
                    <a:pt x="5824" y="17365"/>
                  </a:cubicBezTo>
                  <a:cubicBezTo>
                    <a:pt x="5618" y="17365"/>
                    <a:pt x="5416" y="17342"/>
                    <a:pt x="5226" y="17228"/>
                  </a:cubicBezTo>
                  <a:lnTo>
                    <a:pt x="5226" y="17228"/>
                  </a:lnTo>
                  <a:cubicBezTo>
                    <a:pt x="5353" y="17640"/>
                    <a:pt x="5226" y="18115"/>
                    <a:pt x="5194" y="18558"/>
                  </a:cubicBezTo>
                  <a:cubicBezTo>
                    <a:pt x="5163" y="18550"/>
                    <a:pt x="5131" y="18547"/>
                    <a:pt x="5099" y="18547"/>
                  </a:cubicBezTo>
                  <a:cubicBezTo>
                    <a:pt x="4750" y="18547"/>
                    <a:pt x="4419" y="18999"/>
                    <a:pt x="4593" y="19318"/>
                  </a:cubicBezTo>
                  <a:cubicBezTo>
                    <a:pt x="4783" y="19318"/>
                    <a:pt x="5036" y="19382"/>
                    <a:pt x="5036" y="19603"/>
                  </a:cubicBezTo>
                  <a:cubicBezTo>
                    <a:pt x="5036" y="19667"/>
                    <a:pt x="5004" y="19698"/>
                    <a:pt x="4973" y="19762"/>
                  </a:cubicBezTo>
                  <a:cubicBezTo>
                    <a:pt x="4814" y="19952"/>
                    <a:pt x="4656" y="20110"/>
                    <a:pt x="4529" y="20332"/>
                  </a:cubicBezTo>
                  <a:cubicBezTo>
                    <a:pt x="4339" y="20649"/>
                    <a:pt x="4339" y="21630"/>
                    <a:pt x="3896" y="21725"/>
                  </a:cubicBezTo>
                  <a:cubicBezTo>
                    <a:pt x="3801" y="21757"/>
                    <a:pt x="3706" y="21757"/>
                    <a:pt x="3643" y="21757"/>
                  </a:cubicBezTo>
                  <a:cubicBezTo>
                    <a:pt x="3453" y="21820"/>
                    <a:pt x="3358" y="22042"/>
                    <a:pt x="3421" y="22200"/>
                  </a:cubicBezTo>
                  <a:cubicBezTo>
                    <a:pt x="3453" y="22390"/>
                    <a:pt x="3611" y="22517"/>
                    <a:pt x="3769" y="22549"/>
                  </a:cubicBezTo>
                  <a:cubicBezTo>
                    <a:pt x="3896" y="22580"/>
                    <a:pt x="4023" y="22580"/>
                    <a:pt x="4118" y="22612"/>
                  </a:cubicBezTo>
                  <a:cubicBezTo>
                    <a:pt x="4719" y="22834"/>
                    <a:pt x="4213" y="23435"/>
                    <a:pt x="4339" y="23720"/>
                  </a:cubicBezTo>
                  <a:cubicBezTo>
                    <a:pt x="4403" y="23847"/>
                    <a:pt x="5416" y="24480"/>
                    <a:pt x="5543" y="24512"/>
                  </a:cubicBezTo>
                  <a:cubicBezTo>
                    <a:pt x="5194" y="24734"/>
                    <a:pt x="4878" y="25114"/>
                    <a:pt x="4878" y="25557"/>
                  </a:cubicBezTo>
                  <a:cubicBezTo>
                    <a:pt x="4846" y="26064"/>
                    <a:pt x="5226" y="26286"/>
                    <a:pt x="5701" y="26444"/>
                  </a:cubicBezTo>
                  <a:cubicBezTo>
                    <a:pt x="6176" y="26602"/>
                    <a:pt x="6778" y="26634"/>
                    <a:pt x="7126" y="26761"/>
                  </a:cubicBezTo>
                  <a:cubicBezTo>
                    <a:pt x="7240" y="26818"/>
                    <a:pt x="7366" y="26863"/>
                    <a:pt x="7482" y="26863"/>
                  </a:cubicBezTo>
                  <a:cubicBezTo>
                    <a:pt x="7559" y="26863"/>
                    <a:pt x="7633" y="26843"/>
                    <a:pt x="7696" y="26792"/>
                  </a:cubicBezTo>
                  <a:cubicBezTo>
                    <a:pt x="7886" y="26634"/>
                    <a:pt x="7855" y="26254"/>
                    <a:pt x="8076" y="26159"/>
                  </a:cubicBezTo>
                  <a:cubicBezTo>
                    <a:pt x="8140" y="26127"/>
                    <a:pt x="8235" y="26127"/>
                    <a:pt x="8330" y="26127"/>
                  </a:cubicBezTo>
                  <a:cubicBezTo>
                    <a:pt x="8805" y="26064"/>
                    <a:pt x="9153" y="25589"/>
                    <a:pt x="9090" y="25114"/>
                  </a:cubicBezTo>
                  <a:cubicBezTo>
                    <a:pt x="9185" y="24987"/>
                    <a:pt x="9406" y="24987"/>
                    <a:pt x="9565" y="24987"/>
                  </a:cubicBezTo>
                  <a:cubicBezTo>
                    <a:pt x="9755" y="24987"/>
                    <a:pt x="9976" y="24924"/>
                    <a:pt x="10008" y="24765"/>
                  </a:cubicBezTo>
                  <a:cubicBezTo>
                    <a:pt x="10040" y="24575"/>
                    <a:pt x="9786" y="24449"/>
                    <a:pt x="9565" y="24449"/>
                  </a:cubicBezTo>
                  <a:cubicBezTo>
                    <a:pt x="9509" y="24440"/>
                    <a:pt x="9451" y="24436"/>
                    <a:pt x="9390" y="24436"/>
                  </a:cubicBezTo>
                  <a:cubicBezTo>
                    <a:pt x="9245" y="24436"/>
                    <a:pt x="9088" y="24458"/>
                    <a:pt x="8931" y="24480"/>
                  </a:cubicBezTo>
                  <a:cubicBezTo>
                    <a:pt x="8844" y="24502"/>
                    <a:pt x="8726" y="24539"/>
                    <a:pt x="8620" y="24539"/>
                  </a:cubicBezTo>
                  <a:cubicBezTo>
                    <a:pt x="8573" y="24539"/>
                    <a:pt x="8527" y="24532"/>
                    <a:pt x="8488" y="24512"/>
                  </a:cubicBezTo>
                  <a:cubicBezTo>
                    <a:pt x="8393" y="24449"/>
                    <a:pt x="8298" y="24354"/>
                    <a:pt x="8235" y="24259"/>
                  </a:cubicBezTo>
                  <a:cubicBezTo>
                    <a:pt x="8108" y="24005"/>
                    <a:pt x="7981" y="23752"/>
                    <a:pt x="7981" y="23467"/>
                  </a:cubicBezTo>
                  <a:cubicBezTo>
                    <a:pt x="8013" y="23182"/>
                    <a:pt x="8235" y="22897"/>
                    <a:pt x="8520" y="22897"/>
                  </a:cubicBezTo>
                  <a:cubicBezTo>
                    <a:pt x="8583" y="22897"/>
                    <a:pt x="8632" y="22911"/>
                    <a:pt x="8686" y="22911"/>
                  </a:cubicBezTo>
                  <a:cubicBezTo>
                    <a:pt x="8713" y="22911"/>
                    <a:pt x="8741" y="22908"/>
                    <a:pt x="8773" y="22897"/>
                  </a:cubicBezTo>
                  <a:cubicBezTo>
                    <a:pt x="8963" y="22865"/>
                    <a:pt x="9026" y="22644"/>
                    <a:pt x="9026" y="22454"/>
                  </a:cubicBezTo>
                  <a:cubicBezTo>
                    <a:pt x="9026" y="22232"/>
                    <a:pt x="8963" y="22042"/>
                    <a:pt x="8995" y="21852"/>
                  </a:cubicBezTo>
                  <a:cubicBezTo>
                    <a:pt x="9040" y="21715"/>
                    <a:pt x="9185" y="21611"/>
                    <a:pt x="9309" y="21611"/>
                  </a:cubicBezTo>
                  <a:cubicBezTo>
                    <a:pt x="9357" y="21611"/>
                    <a:pt x="9403" y="21627"/>
                    <a:pt x="9438" y="21662"/>
                  </a:cubicBezTo>
                  <a:cubicBezTo>
                    <a:pt x="9565" y="21409"/>
                    <a:pt x="9628" y="21060"/>
                    <a:pt x="9375" y="20934"/>
                  </a:cubicBezTo>
                  <a:cubicBezTo>
                    <a:pt x="9311" y="20902"/>
                    <a:pt x="9216" y="20902"/>
                    <a:pt x="9121" y="20902"/>
                  </a:cubicBezTo>
                  <a:cubicBezTo>
                    <a:pt x="8583" y="20839"/>
                    <a:pt x="7855" y="20110"/>
                    <a:pt x="8456" y="19698"/>
                  </a:cubicBezTo>
                  <a:cubicBezTo>
                    <a:pt x="8548" y="19635"/>
                    <a:pt x="8651" y="19614"/>
                    <a:pt x="8759" y="19614"/>
                  </a:cubicBezTo>
                  <a:cubicBezTo>
                    <a:pt x="8972" y="19614"/>
                    <a:pt x="9207" y="19696"/>
                    <a:pt x="9419" y="19696"/>
                  </a:cubicBezTo>
                  <a:cubicBezTo>
                    <a:pt x="9582" y="19696"/>
                    <a:pt x="9732" y="19648"/>
                    <a:pt x="9850" y="19477"/>
                  </a:cubicBezTo>
                  <a:cubicBezTo>
                    <a:pt x="10008" y="19223"/>
                    <a:pt x="9913" y="18875"/>
                    <a:pt x="10071" y="18622"/>
                  </a:cubicBezTo>
                  <a:cubicBezTo>
                    <a:pt x="10092" y="18601"/>
                    <a:pt x="10113" y="18593"/>
                    <a:pt x="10135" y="18593"/>
                  </a:cubicBezTo>
                  <a:cubicBezTo>
                    <a:pt x="10216" y="18593"/>
                    <a:pt x="10300" y="18712"/>
                    <a:pt x="10325" y="18812"/>
                  </a:cubicBezTo>
                  <a:cubicBezTo>
                    <a:pt x="10388" y="19192"/>
                    <a:pt x="10230" y="19603"/>
                    <a:pt x="9945" y="19888"/>
                  </a:cubicBezTo>
                  <a:cubicBezTo>
                    <a:pt x="10230" y="20047"/>
                    <a:pt x="10737" y="19857"/>
                    <a:pt x="10927" y="20142"/>
                  </a:cubicBezTo>
                  <a:cubicBezTo>
                    <a:pt x="11117" y="20427"/>
                    <a:pt x="10832" y="20902"/>
                    <a:pt x="11085" y="21124"/>
                  </a:cubicBezTo>
                  <a:cubicBezTo>
                    <a:pt x="11180" y="21187"/>
                    <a:pt x="11275" y="21219"/>
                    <a:pt x="11370" y="21219"/>
                  </a:cubicBezTo>
                  <a:cubicBezTo>
                    <a:pt x="11877" y="21282"/>
                    <a:pt x="12763" y="21219"/>
                    <a:pt x="12795" y="21915"/>
                  </a:cubicBezTo>
                  <a:cubicBezTo>
                    <a:pt x="12795" y="21979"/>
                    <a:pt x="12795" y="22074"/>
                    <a:pt x="12827" y="22169"/>
                  </a:cubicBezTo>
                  <a:cubicBezTo>
                    <a:pt x="12877" y="22344"/>
                    <a:pt x="13106" y="22401"/>
                    <a:pt x="13325" y="22401"/>
                  </a:cubicBezTo>
                  <a:cubicBezTo>
                    <a:pt x="13383" y="22401"/>
                    <a:pt x="13439" y="22397"/>
                    <a:pt x="13492" y="22390"/>
                  </a:cubicBezTo>
                  <a:cubicBezTo>
                    <a:pt x="13618" y="22137"/>
                    <a:pt x="13460" y="21852"/>
                    <a:pt x="13333" y="21599"/>
                  </a:cubicBezTo>
                  <a:cubicBezTo>
                    <a:pt x="13207" y="21345"/>
                    <a:pt x="13238" y="20934"/>
                    <a:pt x="13492" y="20870"/>
                  </a:cubicBezTo>
                  <a:cubicBezTo>
                    <a:pt x="13512" y="20867"/>
                    <a:pt x="13533" y="20866"/>
                    <a:pt x="13554" y="20866"/>
                  </a:cubicBezTo>
                  <a:cubicBezTo>
                    <a:pt x="13702" y="20866"/>
                    <a:pt x="13848" y="20933"/>
                    <a:pt x="13971" y="20933"/>
                  </a:cubicBezTo>
                  <a:cubicBezTo>
                    <a:pt x="14015" y="20933"/>
                    <a:pt x="14056" y="20924"/>
                    <a:pt x="14093" y="20902"/>
                  </a:cubicBezTo>
                  <a:cubicBezTo>
                    <a:pt x="14157" y="20839"/>
                    <a:pt x="14220" y="20744"/>
                    <a:pt x="14283" y="20680"/>
                  </a:cubicBezTo>
                  <a:cubicBezTo>
                    <a:pt x="14312" y="20668"/>
                    <a:pt x="14339" y="20663"/>
                    <a:pt x="14366" y="20663"/>
                  </a:cubicBezTo>
                  <a:cubicBezTo>
                    <a:pt x="14547" y="20663"/>
                    <a:pt x="14692" y="20910"/>
                    <a:pt x="14885" y="20965"/>
                  </a:cubicBezTo>
                  <a:cubicBezTo>
                    <a:pt x="14914" y="20975"/>
                    <a:pt x="14942" y="20979"/>
                    <a:pt x="14969" y="20979"/>
                  </a:cubicBezTo>
                  <a:cubicBezTo>
                    <a:pt x="15212" y="20979"/>
                    <a:pt x="15392" y="20620"/>
                    <a:pt x="15392" y="20364"/>
                  </a:cubicBezTo>
                  <a:cubicBezTo>
                    <a:pt x="15392" y="20047"/>
                    <a:pt x="15329" y="19667"/>
                    <a:pt x="15519" y="19445"/>
                  </a:cubicBezTo>
                  <a:cubicBezTo>
                    <a:pt x="15582" y="19382"/>
                    <a:pt x="15677" y="19318"/>
                    <a:pt x="15740" y="19255"/>
                  </a:cubicBezTo>
                  <a:cubicBezTo>
                    <a:pt x="15962" y="19033"/>
                    <a:pt x="16025" y="18717"/>
                    <a:pt x="16057" y="18400"/>
                  </a:cubicBezTo>
                  <a:cubicBezTo>
                    <a:pt x="16062" y="18324"/>
                    <a:pt x="16116" y="18291"/>
                    <a:pt x="16204" y="18291"/>
                  </a:cubicBezTo>
                  <a:cubicBezTo>
                    <a:pt x="16663" y="18291"/>
                    <a:pt x="18036" y="19165"/>
                    <a:pt x="18115" y="19192"/>
                  </a:cubicBezTo>
                  <a:cubicBezTo>
                    <a:pt x="18189" y="19204"/>
                    <a:pt x="18261" y="19210"/>
                    <a:pt x="18330" y="19210"/>
                  </a:cubicBezTo>
                  <a:cubicBezTo>
                    <a:pt x="19150" y="19210"/>
                    <a:pt x="19653" y="18392"/>
                    <a:pt x="20237" y="17925"/>
                  </a:cubicBezTo>
                  <a:cubicBezTo>
                    <a:pt x="20586" y="17672"/>
                    <a:pt x="20966" y="17482"/>
                    <a:pt x="21346" y="17323"/>
                  </a:cubicBezTo>
                  <a:cubicBezTo>
                    <a:pt x="18717" y="8868"/>
                    <a:pt x="11655" y="2249"/>
                    <a:pt x="3041" y="222"/>
                  </a:cubicBezTo>
                  <a:cubicBezTo>
                    <a:pt x="2661" y="127"/>
                    <a:pt x="2281" y="32"/>
                    <a:pt x="1869"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50"/>
            <p:cNvSpPr/>
            <p:nvPr/>
          </p:nvSpPr>
          <p:spPr>
            <a:xfrm>
              <a:off x="2254650" y="3068975"/>
              <a:ext cx="107700" cy="74975"/>
            </a:xfrm>
            <a:custGeom>
              <a:avLst/>
              <a:gdLst/>
              <a:ahLst/>
              <a:cxnLst/>
              <a:rect l="l" t="t" r="r" b="b"/>
              <a:pathLst>
                <a:path w="4308" h="2999" extrusionOk="0">
                  <a:moveTo>
                    <a:pt x="2557" y="0"/>
                  </a:moveTo>
                  <a:cubicBezTo>
                    <a:pt x="2382" y="0"/>
                    <a:pt x="2276" y="261"/>
                    <a:pt x="1932" y="677"/>
                  </a:cubicBezTo>
                  <a:cubicBezTo>
                    <a:pt x="1742" y="899"/>
                    <a:pt x="1457" y="1089"/>
                    <a:pt x="1172" y="1089"/>
                  </a:cubicBezTo>
                  <a:cubicBezTo>
                    <a:pt x="982" y="1057"/>
                    <a:pt x="792" y="994"/>
                    <a:pt x="634" y="962"/>
                  </a:cubicBezTo>
                  <a:cubicBezTo>
                    <a:pt x="443" y="962"/>
                    <a:pt x="222" y="994"/>
                    <a:pt x="127" y="1120"/>
                  </a:cubicBezTo>
                  <a:cubicBezTo>
                    <a:pt x="0" y="1342"/>
                    <a:pt x="127" y="1595"/>
                    <a:pt x="253" y="1785"/>
                  </a:cubicBezTo>
                  <a:cubicBezTo>
                    <a:pt x="348" y="1944"/>
                    <a:pt x="443" y="2134"/>
                    <a:pt x="634" y="2165"/>
                  </a:cubicBezTo>
                  <a:cubicBezTo>
                    <a:pt x="697" y="2181"/>
                    <a:pt x="768" y="2181"/>
                    <a:pt x="839" y="2181"/>
                  </a:cubicBezTo>
                  <a:cubicBezTo>
                    <a:pt x="911" y="2181"/>
                    <a:pt x="982" y="2181"/>
                    <a:pt x="1045" y="2197"/>
                  </a:cubicBezTo>
                  <a:cubicBezTo>
                    <a:pt x="1330" y="2229"/>
                    <a:pt x="1489" y="2482"/>
                    <a:pt x="1679" y="2704"/>
                  </a:cubicBezTo>
                  <a:cubicBezTo>
                    <a:pt x="1801" y="2851"/>
                    <a:pt x="2019" y="2998"/>
                    <a:pt x="2214" y="2998"/>
                  </a:cubicBezTo>
                  <a:cubicBezTo>
                    <a:pt x="2271" y="2998"/>
                    <a:pt x="2325" y="2986"/>
                    <a:pt x="2375" y="2957"/>
                  </a:cubicBezTo>
                  <a:cubicBezTo>
                    <a:pt x="2534" y="2862"/>
                    <a:pt x="2597" y="2672"/>
                    <a:pt x="2755" y="2577"/>
                  </a:cubicBezTo>
                  <a:cubicBezTo>
                    <a:pt x="2826" y="2536"/>
                    <a:pt x="2899" y="2520"/>
                    <a:pt x="2973" y="2520"/>
                  </a:cubicBezTo>
                  <a:cubicBezTo>
                    <a:pt x="3232" y="2520"/>
                    <a:pt x="3505" y="2716"/>
                    <a:pt x="3749" y="2716"/>
                  </a:cubicBezTo>
                  <a:cubicBezTo>
                    <a:pt x="3810" y="2716"/>
                    <a:pt x="3870" y="2703"/>
                    <a:pt x="3927" y="2672"/>
                  </a:cubicBezTo>
                  <a:cubicBezTo>
                    <a:pt x="4307" y="2419"/>
                    <a:pt x="4180" y="1785"/>
                    <a:pt x="3990" y="1405"/>
                  </a:cubicBezTo>
                  <a:cubicBezTo>
                    <a:pt x="3832" y="1057"/>
                    <a:pt x="3484" y="772"/>
                    <a:pt x="3199" y="487"/>
                  </a:cubicBezTo>
                  <a:cubicBezTo>
                    <a:pt x="2859" y="147"/>
                    <a:pt x="2688" y="0"/>
                    <a:pt x="2557"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50"/>
            <p:cNvSpPr/>
            <p:nvPr/>
          </p:nvSpPr>
          <p:spPr>
            <a:xfrm>
              <a:off x="2515125" y="2887175"/>
              <a:ext cx="272375" cy="460800"/>
            </a:xfrm>
            <a:custGeom>
              <a:avLst/>
              <a:gdLst/>
              <a:ahLst/>
              <a:cxnLst/>
              <a:rect l="l" t="t" r="r" b="b"/>
              <a:pathLst>
                <a:path w="10895" h="18432" extrusionOk="0">
                  <a:moveTo>
                    <a:pt x="4307" y="6271"/>
                  </a:moveTo>
                  <a:cubicBezTo>
                    <a:pt x="4306" y="6272"/>
                    <a:pt x="4306" y="6273"/>
                    <a:pt x="4306" y="6274"/>
                  </a:cubicBezTo>
                  <a:lnTo>
                    <a:pt x="4306" y="6274"/>
                  </a:lnTo>
                  <a:cubicBezTo>
                    <a:pt x="4306" y="6273"/>
                    <a:pt x="4307" y="6272"/>
                    <a:pt x="4307" y="6271"/>
                  </a:cubicBezTo>
                  <a:close/>
                  <a:moveTo>
                    <a:pt x="5606" y="0"/>
                  </a:moveTo>
                  <a:lnTo>
                    <a:pt x="5606" y="0"/>
                  </a:lnTo>
                  <a:cubicBezTo>
                    <a:pt x="5637" y="222"/>
                    <a:pt x="5542" y="475"/>
                    <a:pt x="5352" y="602"/>
                  </a:cubicBezTo>
                  <a:cubicBezTo>
                    <a:pt x="4624" y="1140"/>
                    <a:pt x="2977" y="665"/>
                    <a:pt x="3135" y="2249"/>
                  </a:cubicBezTo>
                  <a:cubicBezTo>
                    <a:pt x="3167" y="2470"/>
                    <a:pt x="3262" y="2724"/>
                    <a:pt x="3262" y="2977"/>
                  </a:cubicBezTo>
                  <a:cubicBezTo>
                    <a:pt x="3262" y="3230"/>
                    <a:pt x="3104" y="3515"/>
                    <a:pt x="2850" y="3547"/>
                  </a:cubicBezTo>
                  <a:cubicBezTo>
                    <a:pt x="3294" y="3927"/>
                    <a:pt x="3135" y="4750"/>
                    <a:pt x="3611" y="5067"/>
                  </a:cubicBezTo>
                  <a:cubicBezTo>
                    <a:pt x="3712" y="5118"/>
                    <a:pt x="3823" y="5143"/>
                    <a:pt x="3933" y="5143"/>
                  </a:cubicBezTo>
                  <a:cubicBezTo>
                    <a:pt x="4097" y="5143"/>
                    <a:pt x="4257" y="5086"/>
                    <a:pt x="4371" y="4972"/>
                  </a:cubicBezTo>
                  <a:cubicBezTo>
                    <a:pt x="4402" y="4940"/>
                    <a:pt x="4434" y="4909"/>
                    <a:pt x="4466" y="4909"/>
                  </a:cubicBezTo>
                  <a:cubicBezTo>
                    <a:pt x="4484" y="4903"/>
                    <a:pt x="4501" y="4900"/>
                    <a:pt x="4517" y="4900"/>
                  </a:cubicBezTo>
                  <a:cubicBezTo>
                    <a:pt x="4586" y="4900"/>
                    <a:pt x="4642" y="4946"/>
                    <a:pt x="4719" y="4972"/>
                  </a:cubicBezTo>
                  <a:cubicBezTo>
                    <a:pt x="4733" y="4975"/>
                    <a:pt x="4747" y="4976"/>
                    <a:pt x="4761" y="4976"/>
                  </a:cubicBezTo>
                  <a:cubicBezTo>
                    <a:pt x="4901" y="4976"/>
                    <a:pt x="5018" y="4845"/>
                    <a:pt x="5162" y="4845"/>
                  </a:cubicBezTo>
                  <a:cubicBezTo>
                    <a:pt x="5174" y="4844"/>
                    <a:pt x="5185" y="4843"/>
                    <a:pt x="5196" y="4843"/>
                  </a:cubicBezTo>
                  <a:cubicBezTo>
                    <a:pt x="5397" y="4843"/>
                    <a:pt x="5512" y="5110"/>
                    <a:pt x="5542" y="5320"/>
                  </a:cubicBezTo>
                  <a:cubicBezTo>
                    <a:pt x="5606" y="5510"/>
                    <a:pt x="5637" y="5795"/>
                    <a:pt x="5859" y="5859"/>
                  </a:cubicBezTo>
                  <a:cubicBezTo>
                    <a:pt x="5922" y="5859"/>
                    <a:pt x="6017" y="5859"/>
                    <a:pt x="6081" y="5891"/>
                  </a:cubicBezTo>
                  <a:cubicBezTo>
                    <a:pt x="6239" y="5922"/>
                    <a:pt x="6302" y="6081"/>
                    <a:pt x="6334" y="6239"/>
                  </a:cubicBezTo>
                  <a:cubicBezTo>
                    <a:pt x="6334" y="6397"/>
                    <a:pt x="6271" y="6524"/>
                    <a:pt x="6239" y="6682"/>
                  </a:cubicBezTo>
                  <a:cubicBezTo>
                    <a:pt x="6206" y="6715"/>
                    <a:pt x="6161" y="6729"/>
                    <a:pt x="6114" y="6729"/>
                  </a:cubicBezTo>
                  <a:cubicBezTo>
                    <a:pt x="6027" y="6729"/>
                    <a:pt x="5932" y="6681"/>
                    <a:pt x="5891" y="6619"/>
                  </a:cubicBezTo>
                  <a:cubicBezTo>
                    <a:pt x="5796" y="6524"/>
                    <a:pt x="5732" y="6397"/>
                    <a:pt x="5637" y="6302"/>
                  </a:cubicBezTo>
                  <a:cubicBezTo>
                    <a:pt x="5628" y="6297"/>
                    <a:pt x="5587" y="6295"/>
                    <a:pt x="5526" y="6295"/>
                  </a:cubicBezTo>
                  <a:cubicBezTo>
                    <a:pt x="5334" y="6295"/>
                    <a:pt x="4937" y="6314"/>
                    <a:pt x="4648" y="6314"/>
                  </a:cubicBezTo>
                  <a:cubicBezTo>
                    <a:pt x="4445" y="6314"/>
                    <a:pt x="4296" y="6305"/>
                    <a:pt x="4306" y="6274"/>
                  </a:cubicBezTo>
                  <a:lnTo>
                    <a:pt x="4306" y="6274"/>
                  </a:lnTo>
                  <a:cubicBezTo>
                    <a:pt x="4109" y="6671"/>
                    <a:pt x="4011" y="7514"/>
                    <a:pt x="3523" y="7514"/>
                  </a:cubicBezTo>
                  <a:cubicBezTo>
                    <a:pt x="3463" y="7514"/>
                    <a:pt x="3398" y="7501"/>
                    <a:pt x="3325" y="7474"/>
                  </a:cubicBezTo>
                  <a:cubicBezTo>
                    <a:pt x="3112" y="7394"/>
                    <a:pt x="2899" y="7269"/>
                    <a:pt x="2705" y="7269"/>
                  </a:cubicBezTo>
                  <a:cubicBezTo>
                    <a:pt x="2668" y="7269"/>
                    <a:pt x="2632" y="7274"/>
                    <a:pt x="2597" y="7284"/>
                  </a:cubicBezTo>
                  <a:cubicBezTo>
                    <a:pt x="2692" y="6967"/>
                    <a:pt x="2819" y="6651"/>
                    <a:pt x="2914" y="6302"/>
                  </a:cubicBezTo>
                  <a:cubicBezTo>
                    <a:pt x="2896" y="6290"/>
                    <a:pt x="2876" y="6285"/>
                    <a:pt x="2855" y="6285"/>
                  </a:cubicBezTo>
                  <a:cubicBezTo>
                    <a:pt x="2764" y="6285"/>
                    <a:pt x="2655" y="6383"/>
                    <a:pt x="2629" y="6461"/>
                  </a:cubicBezTo>
                  <a:cubicBezTo>
                    <a:pt x="2597" y="6587"/>
                    <a:pt x="2597" y="6746"/>
                    <a:pt x="2470" y="6841"/>
                  </a:cubicBezTo>
                  <a:cubicBezTo>
                    <a:pt x="2407" y="6904"/>
                    <a:pt x="2312" y="6904"/>
                    <a:pt x="2217" y="6904"/>
                  </a:cubicBezTo>
                  <a:cubicBezTo>
                    <a:pt x="1900" y="6872"/>
                    <a:pt x="1584" y="6872"/>
                    <a:pt x="1299" y="6872"/>
                  </a:cubicBezTo>
                  <a:cubicBezTo>
                    <a:pt x="950" y="6872"/>
                    <a:pt x="570" y="6872"/>
                    <a:pt x="380" y="7126"/>
                  </a:cubicBezTo>
                  <a:cubicBezTo>
                    <a:pt x="127" y="7442"/>
                    <a:pt x="285" y="7886"/>
                    <a:pt x="539" y="8171"/>
                  </a:cubicBezTo>
                  <a:cubicBezTo>
                    <a:pt x="570" y="8234"/>
                    <a:pt x="665" y="8297"/>
                    <a:pt x="634" y="8392"/>
                  </a:cubicBezTo>
                  <a:cubicBezTo>
                    <a:pt x="634" y="8487"/>
                    <a:pt x="570" y="8551"/>
                    <a:pt x="507" y="8582"/>
                  </a:cubicBezTo>
                  <a:cubicBezTo>
                    <a:pt x="222" y="8899"/>
                    <a:pt x="0" y="9342"/>
                    <a:pt x="64" y="9754"/>
                  </a:cubicBezTo>
                  <a:cubicBezTo>
                    <a:pt x="124" y="10150"/>
                    <a:pt x="507" y="10516"/>
                    <a:pt x="902" y="10516"/>
                  </a:cubicBezTo>
                  <a:cubicBezTo>
                    <a:pt x="918" y="10516"/>
                    <a:pt x="934" y="10515"/>
                    <a:pt x="950" y="10514"/>
                  </a:cubicBezTo>
                  <a:cubicBezTo>
                    <a:pt x="1045" y="10514"/>
                    <a:pt x="1140" y="10498"/>
                    <a:pt x="1223" y="10498"/>
                  </a:cubicBezTo>
                  <a:cubicBezTo>
                    <a:pt x="1307" y="10498"/>
                    <a:pt x="1378" y="10514"/>
                    <a:pt x="1425" y="10577"/>
                  </a:cubicBezTo>
                  <a:cubicBezTo>
                    <a:pt x="1489" y="10673"/>
                    <a:pt x="1489" y="10799"/>
                    <a:pt x="1584" y="10831"/>
                  </a:cubicBezTo>
                  <a:cubicBezTo>
                    <a:pt x="1594" y="10834"/>
                    <a:pt x="1604" y="10836"/>
                    <a:pt x="1614" y="10836"/>
                  </a:cubicBezTo>
                  <a:cubicBezTo>
                    <a:pt x="1699" y="10836"/>
                    <a:pt x="1784" y="10726"/>
                    <a:pt x="1869" y="10641"/>
                  </a:cubicBezTo>
                  <a:cubicBezTo>
                    <a:pt x="1949" y="10541"/>
                    <a:pt x="2093" y="10478"/>
                    <a:pt x="2235" y="10478"/>
                  </a:cubicBezTo>
                  <a:cubicBezTo>
                    <a:pt x="2318" y="10478"/>
                    <a:pt x="2401" y="10499"/>
                    <a:pt x="2470" y="10546"/>
                  </a:cubicBezTo>
                  <a:cubicBezTo>
                    <a:pt x="2565" y="10609"/>
                    <a:pt x="2850" y="11528"/>
                    <a:pt x="2787" y="11686"/>
                  </a:cubicBezTo>
                  <a:cubicBezTo>
                    <a:pt x="2682" y="11862"/>
                    <a:pt x="2371" y="11901"/>
                    <a:pt x="2056" y="11901"/>
                  </a:cubicBezTo>
                  <a:cubicBezTo>
                    <a:pt x="1803" y="11901"/>
                    <a:pt x="1549" y="11876"/>
                    <a:pt x="1394" y="11876"/>
                  </a:cubicBezTo>
                  <a:cubicBezTo>
                    <a:pt x="1267" y="11876"/>
                    <a:pt x="1109" y="11908"/>
                    <a:pt x="1045" y="12003"/>
                  </a:cubicBezTo>
                  <a:cubicBezTo>
                    <a:pt x="887" y="12161"/>
                    <a:pt x="1014" y="12414"/>
                    <a:pt x="1140" y="12541"/>
                  </a:cubicBezTo>
                  <a:cubicBezTo>
                    <a:pt x="1299" y="12668"/>
                    <a:pt x="1489" y="12794"/>
                    <a:pt x="1584" y="12984"/>
                  </a:cubicBezTo>
                  <a:cubicBezTo>
                    <a:pt x="1615" y="13079"/>
                    <a:pt x="1615" y="13206"/>
                    <a:pt x="1615" y="13333"/>
                  </a:cubicBezTo>
                  <a:cubicBezTo>
                    <a:pt x="1584" y="13586"/>
                    <a:pt x="1584" y="13839"/>
                    <a:pt x="1394" y="13998"/>
                  </a:cubicBezTo>
                  <a:cubicBezTo>
                    <a:pt x="1299" y="14061"/>
                    <a:pt x="1204" y="14093"/>
                    <a:pt x="1109" y="14188"/>
                  </a:cubicBezTo>
                  <a:cubicBezTo>
                    <a:pt x="919" y="14346"/>
                    <a:pt x="887" y="14663"/>
                    <a:pt x="950" y="14884"/>
                  </a:cubicBezTo>
                  <a:cubicBezTo>
                    <a:pt x="1045" y="15138"/>
                    <a:pt x="1172" y="15359"/>
                    <a:pt x="1204" y="15613"/>
                  </a:cubicBezTo>
                  <a:cubicBezTo>
                    <a:pt x="1299" y="16151"/>
                    <a:pt x="1014" y="16753"/>
                    <a:pt x="1235" y="17260"/>
                  </a:cubicBezTo>
                  <a:cubicBezTo>
                    <a:pt x="1306" y="17424"/>
                    <a:pt x="1499" y="17571"/>
                    <a:pt x="1684" y="17571"/>
                  </a:cubicBezTo>
                  <a:cubicBezTo>
                    <a:pt x="1748" y="17571"/>
                    <a:pt x="1812" y="17554"/>
                    <a:pt x="1869" y="17513"/>
                  </a:cubicBezTo>
                  <a:cubicBezTo>
                    <a:pt x="2027" y="17355"/>
                    <a:pt x="2027" y="17006"/>
                    <a:pt x="2249" y="16975"/>
                  </a:cubicBezTo>
                  <a:cubicBezTo>
                    <a:pt x="2470" y="16975"/>
                    <a:pt x="2755" y="17513"/>
                    <a:pt x="2914" y="17608"/>
                  </a:cubicBezTo>
                  <a:cubicBezTo>
                    <a:pt x="3072" y="17703"/>
                    <a:pt x="3357" y="17576"/>
                    <a:pt x="3611" y="17766"/>
                  </a:cubicBezTo>
                  <a:cubicBezTo>
                    <a:pt x="3832" y="17925"/>
                    <a:pt x="3864" y="18273"/>
                    <a:pt x="4117" y="18431"/>
                  </a:cubicBezTo>
                  <a:cubicBezTo>
                    <a:pt x="8076" y="14504"/>
                    <a:pt x="10419" y="8741"/>
                    <a:pt x="10863" y="3230"/>
                  </a:cubicBezTo>
                  <a:cubicBezTo>
                    <a:pt x="10863" y="3072"/>
                    <a:pt x="10894" y="2914"/>
                    <a:pt x="10894" y="2755"/>
                  </a:cubicBezTo>
                  <a:cubicBezTo>
                    <a:pt x="10485" y="2329"/>
                    <a:pt x="9855" y="1994"/>
                    <a:pt x="9296" y="1994"/>
                  </a:cubicBezTo>
                  <a:cubicBezTo>
                    <a:pt x="8818" y="1994"/>
                    <a:pt x="8392" y="2239"/>
                    <a:pt x="8203" y="2882"/>
                  </a:cubicBezTo>
                  <a:cubicBezTo>
                    <a:pt x="8044" y="2882"/>
                    <a:pt x="8013" y="2787"/>
                    <a:pt x="7886" y="2692"/>
                  </a:cubicBezTo>
                  <a:cubicBezTo>
                    <a:pt x="7843" y="2663"/>
                    <a:pt x="7797" y="2651"/>
                    <a:pt x="7750" y="2651"/>
                  </a:cubicBezTo>
                  <a:cubicBezTo>
                    <a:pt x="7590" y="2651"/>
                    <a:pt x="7421" y="2798"/>
                    <a:pt x="7347" y="2945"/>
                  </a:cubicBezTo>
                  <a:cubicBezTo>
                    <a:pt x="7033" y="3575"/>
                    <a:pt x="6951" y="4334"/>
                    <a:pt x="6236" y="4334"/>
                  </a:cubicBezTo>
                  <a:cubicBezTo>
                    <a:pt x="6160" y="4334"/>
                    <a:pt x="6077" y="4325"/>
                    <a:pt x="5986" y="4307"/>
                  </a:cubicBezTo>
                  <a:cubicBezTo>
                    <a:pt x="4846" y="4085"/>
                    <a:pt x="5637" y="3610"/>
                    <a:pt x="5257" y="2977"/>
                  </a:cubicBezTo>
                  <a:cubicBezTo>
                    <a:pt x="5194" y="2914"/>
                    <a:pt x="5099" y="2850"/>
                    <a:pt x="5036" y="2755"/>
                  </a:cubicBezTo>
                  <a:cubicBezTo>
                    <a:pt x="4751" y="2502"/>
                    <a:pt x="4782" y="2059"/>
                    <a:pt x="4846" y="1679"/>
                  </a:cubicBezTo>
                  <a:lnTo>
                    <a:pt x="4846" y="1679"/>
                  </a:lnTo>
                  <a:cubicBezTo>
                    <a:pt x="4896" y="1700"/>
                    <a:pt x="4952" y="1710"/>
                    <a:pt x="5009" y="1710"/>
                  </a:cubicBezTo>
                  <a:cubicBezTo>
                    <a:pt x="5199" y="1710"/>
                    <a:pt x="5399" y="1596"/>
                    <a:pt x="5447" y="1425"/>
                  </a:cubicBezTo>
                  <a:cubicBezTo>
                    <a:pt x="5479" y="1330"/>
                    <a:pt x="5479" y="1235"/>
                    <a:pt x="5542" y="1140"/>
                  </a:cubicBezTo>
                  <a:cubicBezTo>
                    <a:pt x="5578" y="1105"/>
                    <a:pt x="5623" y="1089"/>
                    <a:pt x="5671" y="1089"/>
                  </a:cubicBezTo>
                  <a:cubicBezTo>
                    <a:pt x="5796" y="1089"/>
                    <a:pt x="5940" y="1193"/>
                    <a:pt x="5986" y="1330"/>
                  </a:cubicBezTo>
                  <a:cubicBezTo>
                    <a:pt x="6049" y="1520"/>
                    <a:pt x="6017" y="1742"/>
                    <a:pt x="6049" y="1932"/>
                  </a:cubicBezTo>
                  <a:cubicBezTo>
                    <a:pt x="6075" y="2087"/>
                    <a:pt x="6227" y="2242"/>
                    <a:pt x="6369" y="2242"/>
                  </a:cubicBezTo>
                  <a:cubicBezTo>
                    <a:pt x="6400" y="2242"/>
                    <a:pt x="6432" y="2234"/>
                    <a:pt x="6461" y="2217"/>
                  </a:cubicBezTo>
                  <a:cubicBezTo>
                    <a:pt x="6524" y="2154"/>
                    <a:pt x="6587" y="2090"/>
                    <a:pt x="6587" y="1995"/>
                  </a:cubicBezTo>
                  <a:cubicBezTo>
                    <a:pt x="6714" y="1679"/>
                    <a:pt x="6619" y="1299"/>
                    <a:pt x="6397" y="1013"/>
                  </a:cubicBezTo>
                  <a:cubicBezTo>
                    <a:pt x="6587" y="950"/>
                    <a:pt x="6746" y="792"/>
                    <a:pt x="6746" y="570"/>
                  </a:cubicBezTo>
                  <a:cubicBezTo>
                    <a:pt x="6714" y="380"/>
                    <a:pt x="6587" y="222"/>
                    <a:pt x="6397" y="158"/>
                  </a:cubicBezTo>
                  <a:cubicBezTo>
                    <a:pt x="6351" y="148"/>
                    <a:pt x="6302" y="144"/>
                    <a:pt x="6252" y="144"/>
                  </a:cubicBezTo>
                  <a:cubicBezTo>
                    <a:pt x="6138" y="144"/>
                    <a:pt x="6020" y="163"/>
                    <a:pt x="5914" y="163"/>
                  </a:cubicBezTo>
                  <a:cubicBezTo>
                    <a:pt x="5780" y="163"/>
                    <a:pt x="5665" y="133"/>
                    <a:pt x="5606"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50"/>
            <p:cNvSpPr/>
            <p:nvPr/>
          </p:nvSpPr>
          <p:spPr>
            <a:xfrm>
              <a:off x="1679850" y="2291800"/>
              <a:ext cx="375300" cy="237850"/>
            </a:xfrm>
            <a:custGeom>
              <a:avLst/>
              <a:gdLst/>
              <a:ahLst/>
              <a:cxnLst/>
              <a:rect l="l" t="t" r="r" b="b"/>
              <a:pathLst>
                <a:path w="15012" h="9514" extrusionOk="0">
                  <a:moveTo>
                    <a:pt x="15012" y="0"/>
                  </a:moveTo>
                  <a:lnTo>
                    <a:pt x="15012" y="0"/>
                  </a:lnTo>
                  <a:cubicBezTo>
                    <a:pt x="9121" y="982"/>
                    <a:pt x="3864" y="3990"/>
                    <a:pt x="32" y="8329"/>
                  </a:cubicBezTo>
                  <a:cubicBezTo>
                    <a:pt x="32" y="8519"/>
                    <a:pt x="0" y="8709"/>
                    <a:pt x="95" y="8867"/>
                  </a:cubicBezTo>
                  <a:cubicBezTo>
                    <a:pt x="222" y="9152"/>
                    <a:pt x="570" y="9279"/>
                    <a:pt x="887" y="9342"/>
                  </a:cubicBezTo>
                  <a:cubicBezTo>
                    <a:pt x="1296" y="9450"/>
                    <a:pt x="1654" y="9514"/>
                    <a:pt x="1981" y="9514"/>
                  </a:cubicBezTo>
                  <a:cubicBezTo>
                    <a:pt x="2618" y="9514"/>
                    <a:pt x="3141" y="9273"/>
                    <a:pt x="3706" y="8646"/>
                  </a:cubicBezTo>
                  <a:cubicBezTo>
                    <a:pt x="3737" y="8614"/>
                    <a:pt x="3737" y="8614"/>
                    <a:pt x="3769" y="8582"/>
                  </a:cubicBezTo>
                  <a:cubicBezTo>
                    <a:pt x="3991" y="8297"/>
                    <a:pt x="4117" y="7949"/>
                    <a:pt x="4561" y="7886"/>
                  </a:cubicBezTo>
                  <a:cubicBezTo>
                    <a:pt x="4628" y="7874"/>
                    <a:pt x="4691" y="7869"/>
                    <a:pt x="4749" y="7869"/>
                  </a:cubicBezTo>
                  <a:cubicBezTo>
                    <a:pt x="5177" y="7869"/>
                    <a:pt x="5322" y="8171"/>
                    <a:pt x="5099" y="8646"/>
                  </a:cubicBezTo>
                  <a:cubicBezTo>
                    <a:pt x="5067" y="8709"/>
                    <a:pt x="5036" y="8741"/>
                    <a:pt x="5067" y="8804"/>
                  </a:cubicBezTo>
                  <a:cubicBezTo>
                    <a:pt x="5080" y="8865"/>
                    <a:pt x="5125" y="8889"/>
                    <a:pt x="5184" y="8889"/>
                  </a:cubicBezTo>
                  <a:cubicBezTo>
                    <a:pt x="5276" y="8889"/>
                    <a:pt x="5402" y="8831"/>
                    <a:pt x="5479" y="8772"/>
                  </a:cubicBezTo>
                  <a:cubicBezTo>
                    <a:pt x="5653" y="8662"/>
                    <a:pt x="5843" y="8614"/>
                    <a:pt x="6033" y="8614"/>
                  </a:cubicBezTo>
                  <a:cubicBezTo>
                    <a:pt x="6223" y="8614"/>
                    <a:pt x="6413" y="8662"/>
                    <a:pt x="6588" y="8741"/>
                  </a:cubicBezTo>
                  <a:cubicBezTo>
                    <a:pt x="6588" y="8741"/>
                    <a:pt x="6589" y="8741"/>
                    <a:pt x="6589" y="8741"/>
                  </a:cubicBezTo>
                  <a:cubicBezTo>
                    <a:pt x="6654" y="8741"/>
                    <a:pt x="6809" y="7187"/>
                    <a:pt x="6746" y="7031"/>
                  </a:cubicBezTo>
                  <a:cubicBezTo>
                    <a:pt x="6461" y="6397"/>
                    <a:pt x="5131" y="6682"/>
                    <a:pt x="5416" y="5986"/>
                  </a:cubicBezTo>
                  <a:cubicBezTo>
                    <a:pt x="5891" y="5986"/>
                    <a:pt x="6398" y="6049"/>
                    <a:pt x="6904" y="6081"/>
                  </a:cubicBezTo>
                  <a:cubicBezTo>
                    <a:pt x="6936" y="5859"/>
                    <a:pt x="6968" y="5605"/>
                    <a:pt x="6968" y="5384"/>
                  </a:cubicBezTo>
                  <a:cubicBezTo>
                    <a:pt x="6968" y="5469"/>
                    <a:pt x="7232" y="5499"/>
                    <a:pt x="7492" y="5499"/>
                  </a:cubicBezTo>
                  <a:cubicBezTo>
                    <a:pt x="7716" y="5499"/>
                    <a:pt x="7937" y="5476"/>
                    <a:pt x="7981" y="5447"/>
                  </a:cubicBezTo>
                  <a:cubicBezTo>
                    <a:pt x="8361" y="5272"/>
                    <a:pt x="8309" y="4610"/>
                    <a:pt x="8873" y="4610"/>
                  </a:cubicBezTo>
                  <a:cubicBezTo>
                    <a:pt x="8920" y="4610"/>
                    <a:pt x="8971" y="4614"/>
                    <a:pt x="9026" y="4624"/>
                  </a:cubicBezTo>
                  <a:cubicBezTo>
                    <a:pt x="9877" y="4771"/>
                    <a:pt x="9994" y="6333"/>
                    <a:pt x="9149" y="6333"/>
                  </a:cubicBezTo>
                  <a:cubicBezTo>
                    <a:pt x="9082" y="6333"/>
                    <a:pt x="9010" y="6323"/>
                    <a:pt x="8931" y="6302"/>
                  </a:cubicBezTo>
                  <a:cubicBezTo>
                    <a:pt x="8678" y="6841"/>
                    <a:pt x="8583" y="7474"/>
                    <a:pt x="8583" y="8044"/>
                  </a:cubicBezTo>
                  <a:lnTo>
                    <a:pt x="8013" y="8044"/>
                  </a:lnTo>
                  <a:cubicBezTo>
                    <a:pt x="7918" y="8171"/>
                    <a:pt x="7886" y="8361"/>
                    <a:pt x="7918" y="8519"/>
                  </a:cubicBezTo>
                  <a:cubicBezTo>
                    <a:pt x="8155" y="8677"/>
                    <a:pt x="8432" y="8757"/>
                    <a:pt x="8709" y="8757"/>
                  </a:cubicBezTo>
                  <a:cubicBezTo>
                    <a:pt x="8986" y="8757"/>
                    <a:pt x="9264" y="8677"/>
                    <a:pt x="9501" y="8519"/>
                  </a:cubicBezTo>
                  <a:cubicBezTo>
                    <a:pt x="9595" y="8585"/>
                    <a:pt x="9698" y="8612"/>
                    <a:pt x="9804" y="8612"/>
                  </a:cubicBezTo>
                  <a:cubicBezTo>
                    <a:pt x="10054" y="8612"/>
                    <a:pt x="10324" y="8463"/>
                    <a:pt x="10546" y="8329"/>
                  </a:cubicBezTo>
                  <a:cubicBezTo>
                    <a:pt x="10732" y="8643"/>
                    <a:pt x="11084" y="8790"/>
                    <a:pt x="11447" y="8790"/>
                  </a:cubicBezTo>
                  <a:cubicBezTo>
                    <a:pt x="11891" y="8790"/>
                    <a:pt x="12350" y="8571"/>
                    <a:pt x="12541" y="8171"/>
                  </a:cubicBezTo>
                  <a:cubicBezTo>
                    <a:pt x="12834" y="7467"/>
                    <a:pt x="12178" y="6601"/>
                    <a:pt x="11426" y="6601"/>
                  </a:cubicBezTo>
                  <a:cubicBezTo>
                    <a:pt x="11366" y="6601"/>
                    <a:pt x="11304" y="6607"/>
                    <a:pt x="11243" y="6619"/>
                  </a:cubicBezTo>
                  <a:cubicBezTo>
                    <a:pt x="11243" y="6239"/>
                    <a:pt x="11085" y="5859"/>
                    <a:pt x="10863" y="5574"/>
                  </a:cubicBezTo>
                  <a:lnTo>
                    <a:pt x="10863" y="5574"/>
                  </a:lnTo>
                  <a:cubicBezTo>
                    <a:pt x="10885" y="5575"/>
                    <a:pt x="10908" y="5575"/>
                    <a:pt x="10930" y="5575"/>
                  </a:cubicBezTo>
                  <a:cubicBezTo>
                    <a:pt x="11889" y="5575"/>
                    <a:pt x="12834" y="4919"/>
                    <a:pt x="13143" y="3990"/>
                  </a:cubicBezTo>
                  <a:cubicBezTo>
                    <a:pt x="13301" y="3515"/>
                    <a:pt x="13333" y="2945"/>
                    <a:pt x="13745" y="2629"/>
                  </a:cubicBezTo>
                  <a:cubicBezTo>
                    <a:pt x="13935" y="2502"/>
                    <a:pt x="14156" y="2439"/>
                    <a:pt x="14315" y="2344"/>
                  </a:cubicBezTo>
                  <a:cubicBezTo>
                    <a:pt x="14758" y="2059"/>
                    <a:pt x="14853" y="1520"/>
                    <a:pt x="14917" y="1013"/>
                  </a:cubicBezTo>
                  <a:cubicBezTo>
                    <a:pt x="14980" y="665"/>
                    <a:pt x="15012" y="348"/>
                    <a:pt x="15012"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50"/>
            <p:cNvSpPr/>
            <p:nvPr/>
          </p:nvSpPr>
          <p:spPr>
            <a:xfrm>
              <a:off x="622100" y="2163525"/>
              <a:ext cx="185300" cy="185300"/>
            </a:xfrm>
            <a:custGeom>
              <a:avLst/>
              <a:gdLst/>
              <a:ahLst/>
              <a:cxnLst/>
              <a:rect l="l" t="t" r="r" b="b"/>
              <a:pathLst>
                <a:path w="7412" h="7412" extrusionOk="0">
                  <a:moveTo>
                    <a:pt x="3706" y="1"/>
                  </a:moveTo>
                  <a:cubicBezTo>
                    <a:pt x="1679" y="32"/>
                    <a:pt x="0" y="1679"/>
                    <a:pt x="0" y="3706"/>
                  </a:cubicBezTo>
                  <a:cubicBezTo>
                    <a:pt x="0" y="5099"/>
                    <a:pt x="761" y="6303"/>
                    <a:pt x="1869" y="6936"/>
                  </a:cubicBezTo>
                  <a:cubicBezTo>
                    <a:pt x="2407" y="7221"/>
                    <a:pt x="3041" y="7411"/>
                    <a:pt x="3706" y="7411"/>
                  </a:cubicBezTo>
                  <a:cubicBezTo>
                    <a:pt x="4561" y="7411"/>
                    <a:pt x="5353" y="7126"/>
                    <a:pt x="5986" y="6620"/>
                  </a:cubicBezTo>
                  <a:cubicBezTo>
                    <a:pt x="6873" y="5954"/>
                    <a:pt x="7411" y="4909"/>
                    <a:pt x="7411" y="3706"/>
                  </a:cubicBezTo>
                  <a:cubicBezTo>
                    <a:pt x="7411" y="1679"/>
                    <a:pt x="5764" y="1"/>
                    <a:pt x="3706" y="1"/>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50"/>
            <p:cNvSpPr/>
            <p:nvPr/>
          </p:nvSpPr>
          <p:spPr>
            <a:xfrm>
              <a:off x="621300" y="2169475"/>
              <a:ext cx="187675" cy="174200"/>
            </a:xfrm>
            <a:custGeom>
              <a:avLst/>
              <a:gdLst/>
              <a:ahLst/>
              <a:cxnLst/>
              <a:rect l="l" t="t" r="r" b="b"/>
              <a:pathLst>
                <a:path w="7507" h="6968" extrusionOk="0">
                  <a:moveTo>
                    <a:pt x="3771" y="0"/>
                  </a:moveTo>
                  <a:cubicBezTo>
                    <a:pt x="3583" y="0"/>
                    <a:pt x="3392" y="16"/>
                    <a:pt x="3199" y="48"/>
                  </a:cubicBezTo>
                  <a:cubicBezTo>
                    <a:pt x="1299" y="333"/>
                    <a:pt x="1" y="2138"/>
                    <a:pt x="286" y="4038"/>
                  </a:cubicBezTo>
                  <a:cubicBezTo>
                    <a:pt x="570" y="5746"/>
                    <a:pt x="2057" y="6967"/>
                    <a:pt x="3735" y="6967"/>
                  </a:cubicBezTo>
                  <a:cubicBezTo>
                    <a:pt x="3924" y="6967"/>
                    <a:pt x="4115" y="6952"/>
                    <a:pt x="4308" y="6920"/>
                  </a:cubicBezTo>
                  <a:cubicBezTo>
                    <a:pt x="6208" y="6603"/>
                    <a:pt x="7506" y="4830"/>
                    <a:pt x="7190" y="2930"/>
                  </a:cubicBezTo>
                  <a:cubicBezTo>
                    <a:pt x="6905" y="1222"/>
                    <a:pt x="5444" y="0"/>
                    <a:pt x="377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50"/>
            <p:cNvSpPr/>
            <p:nvPr/>
          </p:nvSpPr>
          <p:spPr>
            <a:xfrm>
              <a:off x="661675" y="2185925"/>
              <a:ext cx="110075" cy="162900"/>
            </a:xfrm>
            <a:custGeom>
              <a:avLst/>
              <a:gdLst/>
              <a:ahLst/>
              <a:cxnLst/>
              <a:rect l="l" t="t" r="r" b="b"/>
              <a:pathLst>
                <a:path w="4403" h="6516" extrusionOk="0">
                  <a:moveTo>
                    <a:pt x="2417" y="0"/>
                  </a:moveTo>
                  <a:cubicBezTo>
                    <a:pt x="2365" y="0"/>
                    <a:pt x="2309" y="7"/>
                    <a:pt x="2249" y="23"/>
                  </a:cubicBezTo>
                  <a:cubicBezTo>
                    <a:pt x="1806" y="118"/>
                    <a:pt x="1711" y="371"/>
                    <a:pt x="1711" y="371"/>
                  </a:cubicBezTo>
                  <a:cubicBezTo>
                    <a:pt x="1711" y="371"/>
                    <a:pt x="1711" y="224"/>
                    <a:pt x="1473" y="224"/>
                  </a:cubicBezTo>
                  <a:cubicBezTo>
                    <a:pt x="1399" y="224"/>
                    <a:pt x="1301" y="239"/>
                    <a:pt x="1173" y="276"/>
                  </a:cubicBezTo>
                  <a:cubicBezTo>
                    <a:pt x="666" y="403"/>
                    <a:pt x="729" y="1005"/>
                    <a:pt x="729" y="1005"/>
                  </a:cubicBezTo>
                  <a:cubicBezTo>
                    <a:pt x="729" y="1005"/>
                    <a:pt x="642" y="957"/>
                    <a:pt x="535" y="957"/>
                  </a:cubicBezTo>
                  <a:cubicBezTo>
                    <a:pt x="428" y="957"/>
                    <a:pt x="302" y="1005"/>
                    <a:pt x="223" y="1195"/>
                  </a:cubicBezTo>
                  <a:cubicBezTo>
                    <a:pt x="33" y="1575"/>
                    <a:pt x="413" y="2208"/>
                    <a:pt x="413" y="2208"/>
                  </a:cubicBezTo>
                  <a:cubicBezTo>
                    <a:pt x="413" y="2208"/>
                    <a:pt x="1" y="2335"/>
                    <a:pt x="64" y="2778"/>
                  </a:cubicBezTo>
                  <a:cubicBezTo>
                    <a:pt x="96" y="3222"/>
                    <a:pt x="476" y="3285"/>
                    <a:pt x="476" y="3285"/>
                  </a:cubicBezTo>
                  <a:cubicBezTo>
                    <a:pt x="476" y="3285"/>
                    <a:pt x="381" y="3507"/>
                    <a:pt x="508" y="3792"/>
                  </a:cubicBezTo>
                  <a:cubicBezTo>
                    <a:pt x="603" y="4077"/>
                    <a:pt x="1173" y="4077"/>
                    <a:pt x="1173" y="4077"/>
                  </a:cubicBezTo>
                  <a:cubicBezTo>
                    <a:pt x="1173" y="4077"/>
                    <a:pt x="1236" y="4235"/>
                    <a:pt x="1426" y="4267"/>
                  </a:cubicBezTo>
                  <a:cubicBezTo>
                    <a:pt x="1458" y="4267"/>
                    <a:pt x="1458" y="4298"/>
                    <a:pt x="1458" y="4298"/>
                  </a:cubicBezTo>
                  <a:cubicBezTo>
                    <a:pt x="1489" y="4330"/>
                    <a:pt x="1521" y="4393"/>
                    <a:pt x="1553" y="4425"/>
                  </a:cubicBezTo>
                  <a:cubicBezTo>
                    <a:pt x="1616" y="4963"/>
                    <a:pt x="1616" y="5565"/>
                    <a:pt x="1331" y="5882"/>
                  </a:cubicBezTo>
                  <a:cubicBezTo>
                    <a:pt x="1109" y="5914"/>
                    <a:pt x="856" y="5945"/>
                    <a:pt x="634" y="5977"/>
                  </a:cubicBezTo>
                  <a:cubicBezTo>
                    <a:pt x="508" y="5977"/>
                    <a:pt x="413" y="6009"/>
                    <a:pt x="286" y="6040"/>
                  </a:cubicBezTo>
                  <a:cubicBezTo>
                    <a:pt x="824" y="6357"/>
                    <a:pt x="1458" y="6515"/>
                    <a:pt x="2123" y="6515"/>
                  </a:cubicBezTo>
                  <a:cubicBezTo>
                    <a:pt x="3010" y="6515"/>
                    <a:pt x="3801" y="6230"/>
                    <a:pt x="4403" y="5755"/>
                  </a:cubicBezTo>
                  <a:cubicBezTo>
                    <a:pt x="4308" y="5755"/>
                    <a:pt x="4181" y="5724"/>
                    <a:pt x="4055" y="5724"/>
                  </a:cubicBezTo>
                  <a:cubicBezTo>
                    <a:pt x="3865" y="5724"/>
                    <a:pt x="3643" y="5724"/>
                    <a:pt x="3421" y="5755"/>
                  </a:cubicBezTo>
                  <a:cubicBezTo>
                    <a:pt x="3421" y="5755"/>
                    <a:pt x="3421" y="5724"/>
                    <a:pt x="3390" y="5724"/>
                  </a:cubicBezTo>
                  <a:cubicBezTo>
                    <a:pt x="3010" y="5660"/>
                    <a:pt x="2819" y="5470"/>
                    <a:pt x="2724" y="5248"/>
                  </a:cubicBezTo>
                  <a:cubicBezTo>
                    <a:pt x="2693" y="5122"/>
                    <a:pt x="2693" y="4995"/>
                    <a:pt x="2693" y="4868"/>
                  </a:cubicBezTo>
                  <a:cubicBezTo>
                    <a:pt x="2788" y="4837"/>
                    <a:pt x="2883" y="4805"/>
                    <a:pt x="3010" y="4742"/>
                  </a:cubicBezTo>
                  <a:cubicBezTo>
                    <a:pt x="3263" y="4615"/>
                    <a:pt x="3516" y="4393"/>
                    <a:pt x="3611" y="4077"/>
                  </a:cubicBezTo>
                  <a:cubicBezTo>
                    <a:pt x="3643" y="4013"/>
                    <a:pt x="3643" y="3982"/>
                    <a:pt x="3675" y="3950"/>
                  </a:cubicBezTo>
                  <a:cubicBezTo>
                    <a:pt x="3738" y="3633"/>
                    <a:pt x="3801" y="3222"/>
                    <a:pt x="3738" y="2842"/>
                  </a:cubicBezTo>
                  <a:cubicBezTo>
                    <a:pt x="3865" y="2778"/>
                    <a:pt x="3960" y="2652"/>
                    <a:pt x="3991" y="2493"/>
                  </a:cubicBezTo>
                  <a:cubicBezTo>
                    <a:pt x="4086" y="2113"/>
                    <a:pt x="3738" y="2018"/>
                    <a:pt x="3738" y="2018"/>
                  </a:cubicBezTo>
                  <a:cubicBezTo>
                    <a:pt x="3738" y="2018"/>
                    <a:pt x="4118" y="1955"/>
                    <a:pt x="4118" y="1480"/>
                  </a:cubicBezTo>
                  <a:cubicBezTo>
                    <a:pt x="4150" y="1037"/>
                    <a:pt x="3738" y="1037"/>
                    <a:pt x="3738" y="1037"/>
                  </a:cubicBezTo>
                  <a:cubicBezTo>
                    <a:pt x="3738" y="1037"/>
                    <a:pt x="3865" y="847"/>
                    <a:pt x="3611" y="466"/>
                  </a:cubicBezTo>
                  <a:cubicBezTo>
                    <a:pt x="3500" y="313"/>
                    <a:pt x="3364" y="270"/>
                    <a:pt x="3246" y="270"/>
                  </a:cubicBezTo>
                  <a:cubicBezTo>
                    <a:pt x="3097" y="270"/>
                    <a:pt x="2978" y="340"/>
                    <a:pt x="2978" y="340"/>
                  </a:cubicBezTo>
                  <a:cubicBezTo>
                    <a:pt x="2978" y="340"/>
                    <a:pt x="2784" y="0"/>
                    <a:pt x="2417"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50"/>
            <p:cNvSpPr/>
            <p:nvPr/>
          </p:nvSpPr>
          <p:spPr>
            <a:xfrm>
              <a:off x="585675" y="3800025"/>
              <a:ext cx="164700" cy="164700"/>
            </a:xfrm>
            <a:custGeom>
              <a:avLst/>
              <a:gdLst/>
              <a:ahLst/>
              <a:cxnLst/>
              <a:rect l="l" t="t" r="r" b="b"/>
              <a:pathLst>
                <a:path w="6588" h="6588" extrusionOk="0">
                  <a:moveTo>
                    <a:pt x="3294" y="0"/>
                  </a:moveTo>
                  <a:cubicBezTo>
                    <a:pt x="1489" y="0"/>
                    <a:pt x="1" y="1457"/>
                    <a:pt x="1" y="3294"/>
                  </a:cubicBezTo>
                  <a:cubicBezTo>
                    <a:pt x="1" y="5099"/>
                    <a:pt x="1489" y="6587"/>
                    <a:pt x="3294" y="6587"/>
                  </a:cubicBezTo>
                  <a:cubicBezTo>
                    <a:pt x="5099" y="6587"/>
                    <a:pt x="6588" y="5099"/>
                    <a:pt x="6588" y="3294"/>
                  </a:cubicBezTo>
                  <a:cubicBezTo>
                    <a:pt x="6588" y="1457"/>
                    <a:pt x="5099" y="0"/>
                    <a:pt x="3294"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50"/>
            <p:cNvSpPr/>
            <p:nvPr/>
          </p:nvSpPr>
          <p:spPr>
            <a:xfrm>
              <a:off x="590425" y="3804775"/>
              <a:ext cx="155200" cy="155200"/>
            </a:xfrm>
            <a:custGeom>
              <a:avLst/>
              <a:gdLst/>
              <a:ahLst/>
              <a:cxnLst/>
              <a:rect l="l" t="t" r="r" b="b"/>
              <a:pathLst>
                <a:path w="6208" h="6208" extrusionOk="0">
                  <a:moveTo>
                    <a:pt x="3104" y="0"/>
                  </a:moveTo>
                  <a:cubicBezTo>
                    <a:pt x="1394" y="0"/>
                    <a:pt x="1" y="1394"/>
                    <a:pt x="1" y="3104"/>
                  </a:cubicBezTo>
                  <a:cubicBezTo>
                    <a:pt x="1" y="4149"/>
                    <a:pt x="539" y="5099"/>
                    <a:pt x="1363" y="5669"/>
                  </a:cubicBezTo>
                  <a:cubicBezTo>
                    <a:pt x="1869" y="5986"/>
                    <a:pt x="2471" y="6207"/>
                    <a:pt x="3104" y="6207"/>
                  </a:cubicBezTo>
                  <a:cubicBezTo>
                    <a:pt x="4118" y="6207"/>
                    <a:pt x="5004" y="5732"/>
                    <a:pt x="5574" y="5004"/>
                  </a:cubicBezTo>
                  <a:cubicBezTo>
                    <a:pt x="5955" y="4466"/>
                    <a:pt x="6208" y="3801"/>
                    <a:pt x="6208" y="3104"/>
                  </a:cubicBezTo>
                  <a:cubicBezTo>
                    <a:pt x="6208" y="1394"/>
                    <a:pt x="4814" y="0"/>
                    <a:pt x="3104"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50"/>
            <p:cNvSpPr/>
            <p:nvPr/>
          </p:nvSpPr>
          <p:spPr>
            <a:xfrm>
              <a:off x="605475" y="3825275"/>
              <a:ext cx="124325" cy="134700"/>
            </a:xfrm>
            <a:custGeom>
              <a:avLst/>
              <a:gdLst/>
              <a:ahLst/>
              <a:cxnLst/>
              <a:rect l="l" t="t" r="r" b="b"/>
              <a:pathLst>
                <a:path w="4973" h="5388" extrusionOk="0">
                  <a:moveTo>
                    <a:pt x="913" y="0"/>
                  </a:moveTo>
                  <a:cubicBezTo>
                    <a:pt x="884" y="0"/>
                    <a:pt x="854" y="1"/>
                    <a:pt x="824" y="4"/>
                  </a:cubicBezTo>
                  <a:cubicBezTo>
                    <a:pt x="127" y="67"/>
                    <a:pt x="0" y="1175"/>
                    <a:pt x="380" y="1999"/>
                  </a:cubicBezTo>
                  <a:cubicBezTo>
                    <a:pt x="761" y="2822"/>
                    <a:pt x="507" y="3107"/>
                    <a:pt x="507" y="3107"/>
                  </a:cubicBezTo>
                  <a:cubicBezTo>
                    <a:pt x="507" y="3107"/>
                    <a:pt x="919" y="3044"/>
                    <a:pt x="919" y="2316"/>
                  </a:cubicBezTo>
                  <a:cubicBezTo>
                    <a:pt x="919" y="2316"/>
                    <a:pt x="951" y="2537"/>
                    <a:pt x="951" y="2791"/>
                  </a:cubicBezTo>
                  <a:cubicBezTo>
                    <a:pt x="951" y="2791"/>
                    <a:pt x="1204" y="2411"/>
                    <a:pt x="951" y="1682"/>
                  </a:cubicBezTo>
                  <a:cubicBezTo>
                    <a:pt x="814" y="1328"/>
                    <a:pt x="959" y="1232"/>
                    <a:pt x="1123" y="1232"/>
                  </a:cubicBezTo>
                  <a:cubicBezTo>
                    <a:pt x="1150" y="1232"/>
                    <a:pt x="1177" y="1234"/>
                    <a:pt x="1204" y="1239"/>
                  </a:cubicBezTo>
                  <a:cubicBezTo>
                    <a:pt x="1204" y="1270"/>
                    <a:pt x="1204" y="1302"/>
                    <a:pt x="1204" y="1365"/>
                  </a:cubicBezTo>
                  <a:cubicBezTo>
                    <a:pt x="1267" y="2442"/>
                    <a:pt x="1901" y="2759"/>
                    <a:pt x="1996" y="2791"/>
                  </a:cubicBezTo>
                  <a:cubicBezTo>
                    <a:pt x="2059" y="2854"/>
                    <a:pt x="2122" y="2917"/>
                    <a:pt x="2186" y="2949"/>
                  </a:cubicBezTo>
                  <a:cubicBezTo>
                    <a:pt x="2249" y="3076"/>
                    <a:pt x="2376" y="3171"/>
                    <a:pt x="2502" y="3266"/>
                  </a:cubicBezTo>
                  <a:cubicBezTo>
                    <a:pt x="2566" y="3456"/>
                    <a:pt x="2597" y="3709"/>
                    <a:pt x="2502" y="3962"/>
                  </a:cubicBezTo>
                  <a:cubicBezTo>
                    <a:pt x="2344" y="4026"/>
                    <a:pt x="2217" y="4089"/>
                    <a:pt x="2122" y="4184"/>
                  </a:cubicBezTo>
                  <a:cubicBezTo>
                    <a:pt x="1711" y="4247"/>
                    <a:pt x="1299" y="4342"/>
                    <a:pt x="919" y="4469"/>
                  </a:cubicBezTo>
                  <a:cubicBezTo>
                    <a:pt x="919" y="4469"/>
                    <a:pt x="856" y="4596"/>
                    <a:pt x="761" y="4849"/>
                  </a:cubicBezTo>
                  <a:cubicBezTo>
                    <a:pt x="1267" y="5166"/>
                    <a:pt x="1869" y="5387"/>
                    <a:pt x="2502" y="5387"/>
                  </a:cubicBezTo>
                  <a:cubicBezTo>
                    <a:pt x="3516" y="5387"/>
                    <a:pt x="4402" y="4912"/>
                    <a:pt x="4972" y="4184"/>
                  </a:cubicBezTo>
                  <a:cubicBezTo>
                    <a:pt x="4909" y="4121"/>
                    <a:pt x="4877" y="4089"/>
                    <a:pt x="4814" y="4089"/>
                  </a:cubicBezTo>
                  <a:cubicBezTo>
                    <a:pt x="4814" y="4089"/>
                    <a:pt x="4181" y="4026"/>
                    <a:pt x="3579" y="4026"/>
                  </a:cubicBezTo>
                  <a:cubicBezTo>
                    <a:pt x="3516" y="3994"/>
                    <a:pt x="3421" y="3962"/>
                    <a:pt x="3326" y="3931"/>
                  </a:cubicBezTo>
                  <a:cubicBezTo>
                    <a:pt x="3294" y="3867"/>
                    <a:pt x="3262" y="3741"/>
                    <a:pt x="3262" y="3582"/>
                  </a:cubicBezTo>
                  <a:cubicBezTo>
                    <a:pt x="3262" y="3551"/>
                    <a:pt x="3262" y="3551"/>
                    <a:pt x="3262" y="3519"/>
                  </a:cubicBezTo>
                  <a:cubicBezTo>
                    <a:pt x="3262" y="3487"/>
                    <a:pt x="3294" y="3456"/>
                    <a:pt x="3294" y="3456"/>
                  </a:cubicBezTo>
                  <a:cubicBezTo>
                    <a:pt x="3927" y="3392"/>
                    <a:pt x="4054" y="2791"/>
                    <a:pt x="3991" y="1967"/>
                  </a:cubicBezTo>
                  <a:cubicBezTo>
                    <a:pt x="4117" y="1746"/>
                    <a:pt x="4244" y="1397"/>
                    <a:pt x="4149" y="954"/>
                  </a:cubicBezTo>
                  <a:cubicBezTo>
                    <a:pt x="4086" y="700"/>
                    <a:pt x="3959" y="542"/>
                    <a:pt x="3801" y="415"/>
                  </a:cubicBezTo>
                  <a:cubicBezTo>
                    <a:pt x="3864" y="320"/>
                    <a:pt x="3896" y="225"/>
                    <a:pt x="3864" y="194"/>
                  </a:cubicBezTo>
                  <a:cubicBezTo>
                    <a:pt x="3801" y="141"/>
                    <a:pt x="3688" y="123"/>
                    <a:pt x="3566" y="123"/>
                  </a:cubicBezTo>
                  <a:cubicBezTo>
                    <a:pt x="3322" y="123"/>
                    <a:pt x="3041" y="194"/>
                    <a:pt x="3041" y="194"/>
                  </a:cubicBezTo>
                  <a:cubicBezTo>
                    <a:pt x="2882" y="75"/>
                    <a:pt x="2680" y="17"/>
                    <a:pt x="2468" y="17"/>
                  </a:cubicBezTo>
                  <a:cubicBezTo>
                    <a:pt x="2171" y="17"/>
                    <a:pt x="1856" y="131"/>
                    <a:pt x="1616" y="352"/>
                  </a:cubicBezTo>
                  <a:cubicBezTo>
                    <a:pt x="1498" y="176"/>
                    <a:pt x="1272" y="0"/>
                    <a:pt x="913"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50"/>
            <p:cNvSpPr/>
            <p:nvPr/>
          </p:nvSpPr>
          <p:spPr>
            <a:xfrm>
              <a:off x="3581575" y="3148625"/>
              <a:ext cx="199550" cy="181725"/>
            </a:xfrm>
            <a:custGeom>
              <a:avLst/>
              <a:gdLst/>
              <a:ahLst/>
              <a:cxnLst/>
              <a:rect l="l" t="t" r="r" b="b"/>
              <a:pathLst>
                <a:path w="7982" h="7269" extrusionOk="0">
                  <a:moveTo>
                    <a:pt x="4003" y="1"/>
                  </a:moveTo>
                  <a:cubicBezTo>
                    <a:pt x="3072" y="1"/>
                    <a:pt x="2138" y="357"/>
                    <a:pt x="1426" y="1070"/>
                  </a:cubicBezTo>
                  <a:cubicBezTo>
                    <a:pt x="0" y="2495"/>
                    <a:pt x="0" y="4775"/>
                    <a:pt x="1426" y="6200"/>
                  </a:cubicBezTo>
                  <a:cubicBezTo>
                    <a:pt x="2138" y="6912"/>
                    <a:pt x="3072" y="7269"/>
                    <a:pt x="4003" y="7269"/>
                  </a:cubicBezTo>
                  <a:cubicBezTo>
                    <a:pt x="4933" y="7269"/>
                    <a:pt x="5859" y="6912"/>
                    <a:pt x="6556" y="6200"/>
                  </a:cubicBezTo>
                  <a:cubicBezTo>
                    <a:pt x="7981" y="4775"/>
                    <a:pt x="7981" y="2495"/>
                    <a:pt x="6556" y="1070"/>
                  </a:cubicBezTo>
                  <a:cubicBezTo>
                    <a:pt x="5859" y="357"/>
                    <a:pt x="4933" y="1"/>
                    <a:pt x="4003" y="1"/>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50"/>
            <p:cNvSpPr/>
            <p:nvPr/>
          </p:nvSpPr>
          <p:spPr>
            <a:xfrm>
              <a:off x="3595825" y="3153975"/>
              <a:ext cx="171825" cy="171025"/>
            </a:xfrm>
            <a:custGeom>
              <a:avLst/>
              <a:gdLst/>
              <a:ahLst/>
              <a:cxnLst/>
              <a:rect l="l" t="t" r="r" b="b"/>
              <a:pathLst>
                <a:path w="6873" h="6841" extrusionOk="0">
                  <a:moveTo>
                    <a:pt x="3452" y="1"/>
                  </a:moveTo>
                  <a:cubicBezTo>
                    <a:pt x="1552" y="1"/>
                    <a:pt x="1" y="1521"/>
                    <a:pt x="1" y="3421"/>
                  </a:cubicBezTo>
                  <a:cubicBezTo>
                    <a:pt x="1" y="4529"/>
                    <a:pt x="539" y="5511"/>
                    <a:pt x="1331" y="6113"/>
                  </a:cubicBezTo>
                  <a:cubicBezTo>
                    <a:pt x="1932" y="6588"/>
                    <a:pt x="2661" y="6841"/>
                    <a:pt x="3452" y="6841"/>
                  </a:cubicBezTo>
                  <a:cubicBezTo>
                    <a:pt x="4624" y="6841"/>
                    <a:pt x="5669" y="6239"/>
                    <a:pt x="6303" y="5321"/>
                  </a:cubicBezTo>
                  <a:cubicBezTo>
                    <a:pt x="6651" y="4783"/>
                    <a:pt x="6873" y="4117"/>
                    <a:pt x="6873" y="3421"/>
                  </a:cubicBezTo>
                  <a:cubicBezTo>
                    <a:pt x="6873" y="1521"/>
                    <a:pt x="5321" y="1"/>
                    <a:pt x="345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50"/>
            <p:cNvSpPr/>
            <p:nvPr/>
          </p:nvSpPr>
          <p:spPr>
            <a:xfrm>
              <a:off x="3628275" y="3171575"/>
              <a:ext cx="125125" cy="153425"/>
            </a:xfrm>
            <a:custGeom>
              <a:avLst/>
              <a:gdLst/>
              <a:ahLst/>
              <a:cxnLst/>
              <a:rect l="l" t="t" r="r" b="b"/>
              <a:pathLst>
                <a:path w="5005" h="6137" extrusionOk="0">
                  <a:moveTo>
                    <a:pt x="2167" y="0"/>
                  </a:moveTo>
                  <a:cubicBezTo>
                    <a:pt x="1882" y="0"/>
                    <a:pt x="1652" y="59"/>
                    <a:pt x="1489" y="152"/>
                  </a:cubicBezTo>
                  <a:cubicBezTo>
                    <a:pt x="1141" y="215"/>
                    <a:pt x="793" y="373"/>
                    <a:pt x="539" y="658"/>
                  </a:cubicBezTo>
                  <a:cubicBezTo>
                    <a:pt x="159" y="1165"/>
                    <a:pt x="318" y="1545"/>
                    <a:pt x="539" y="1767"/>
                  </a:cubicBezTo>
                  <a:cubicBezTo>
                    <a:pt x="793" y="2147"/>
                    <a:pt x="698" y="2812"/>
                    <a:pt x="381" y="2970"/>
                  </a:cubicBezTo>
                  <a:cubicBezTo>
                    <a:pt x="96" y="3128"/>
                    <a:pt x="571" y="3508"/>
                    <a:pt x="571" y="3793"/>
                  </a:cubicBezTo>
                  <a:cubicBezTo>
                    <a:pt x="603" y="4110"/>
                    <a:pt x="96" y="4427"/>
                    <a:pt x="64" y="4870"/>
                  </a:cubicBezTo>
                  <a:cubicBezTo>
                    <a:pt x="33" y="4997"/>
                    <a:pt x="1" y="5219"/>
                    <a:pt x="33" y="5409"/>
                  </a:cubicBezTo>
                  <a:cubicBezTo>
                    <a:pt x="634" y="5884"/>
                    <a:pt x="1363" y="6137"/>
                    <a:pt x="2154" y="6137"/>
                  </a:cubicBezTo>
                  <a:cubicBezTo>
                    <a:pt x="3326" y="6137"/>
                    <a:pt x="4371" y="5535"/>
                    <a:pt x="5005" y="4617"/>
                  </a:cubicBezTo>
                  <a:cubicBezTo>
                    <a:pt x="4751" y="4427"/>
                    <a:pt x="4498" y="4300"/>
                    <a:pt x="4466" y="4174"/>
                  </a:cubicBezTo>
                  <a:cubicBezTo>
                    <a:pt x="4371" y="3857"/>
                    <a:pt x="4751" y="3857"/>
                    <a:pt x="4751" y="3382"/>
                  </a:cubicBezTo>
                  <a:cubicBezTo>
                    <a:pt x="4720" y="2938"/>
                    <a:pt x="3960" y="2970"/>
                    <a:pt x="4118" y="2495"/>
                  </a:cubicBezTo>
                  <a:cubicBezTo>
                    <a:pt x="4403" y="1735"/>
                    <a:pt x="4023" y="1007"/>
                    <a:pt x="4023" y="1007"/>
                  </a:cubicBezTo>
                  <a:cubicBezTo>
                    <a:pt x="3928" y="753"/>
                    <a:pt x="3738" y="532"/>
                    <a:pt x="3516" y="342"/>
                  </a:cubicBezTo>
                  <a:cubicBezTo>
                    <a:pt x="3263" y="183"/>
                    <a:pt x="2915" y="57"/>
                    <a:pt x="2503" y="25"/>
                  </a:cubicBezTo>
                  <a:cubicBezTo>
                    <a:pt x="2384" y="8"/>
                    <a:pt x="2272" y="0"/>
                    <a:pt x="2167"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50"/>
            <p:cNvSpPr/>
            <p:nvPr/>
          </p:nvSpPr>
          <p:spPr>
            <a:xfrm>
              <a:off x="2595075" y="2332950"/>
              <a:ext cx="696750" cy="308025"/>
            </a:xfrm>
            <a:custGeom>
              <a:avLst/>
              <a:gdLst/>
              <a:ahLst/>
              <a:cxnLst/>
              <a:rect l="l" t="t" r="r" b="b"/>
              <a:pathLst>
                <a:path w="27870" h="12321" extrusionOk="0">
                  <a:moveTo>
                    <a:pt x="27743" y="1"/>
                  </a:moveTo>
                  <a:lnTo>
                    <a:pt x="1" y="12035"/>
                  </a:lnTo>
                  <a:lnTo>
                    <a:pt x="127" y="12320"/>
                  </a:lnTo>
                  <a:lnTo>
                    <a:pt x="27870" y="286"/>
                  </a:lnTo>
                  <a:lnTo>
                    <a:pt x="27743"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50"/>
            <p:cNvSpPr/>
            <p:nvPr/>
          </p:nvSpPr>
          <p:spPr>
            <a:xfrm>
              <a:off x="1635500" y="1935525"/>
              <a:ext cx="303275" cy="482975"/>
            </a:xfrm>
            <a:custGeom>
              <a:avLst/>
              <a:gdLst/>
              <a:ahLst/>
              <a:cxnLst/>
              <a:rect l="l" t="t" r="r" b="b"/>
              <a:pathLst>
                <a:path w="12131" h="19319" extrusionOk="0">
                  <a:moveTo>
                    <a:pt x="286" y="0"/>
                  </a:moveTo>
                  <a:lnTo>
                    <a:pt x="1" y="158"/>
                  </a:lnTo>
                  <a:lnTo>
                    <a:pt x="11877" y="19318"/>
                  </a:lnTo>
                  <a:lnTo>
                    <a:pt x="12130" y="19160"/>
                  </a:lnTo>
                  <a:lnTo>
                    <a:pt x="286"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50"/>
            <p:cNvSpPr/>
            <p:nvPr/>
          </p:nvSpPr>
          <p:spPr>
            <a:xfrm>
              <a:off x="965700" y="3210175"/>
              <a:ext cx="771175" cy="168675"/>
            </a:xfrm>
            <a:custGeom>
              <a:avLst/>
              <a:gdLst/>
              <a:ahLst/>
              <a:cxnLst/>
              <a:rect l="l" t="t" r="r" b="b"/>
              <a:pathLst>
                <a:path w="30847" h="6747" extrusionOk="0">
                  <a:moveTo>
                    <a:pt x="30783" y="1"/>
                  </a:moveTo>
                  <a:lnTo>
                    <a:pt x="1" y="6461"/>
                  </a:lnTo>
                  <a:lnTo>
                    <a:pt x="64" y="6746"/>
                  </a:lnTo>
                  <a:lnTo>
                    <a:pt x="30847" y="318"/>
                  </a:lnTo>
                  <a:lnTo>
                    <a:pt x="30783" y="1"/>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50"/>
            <p:cNvSpPr/>
            <p:nvPr/>
          </p:nvSpPr>
          <p:spPr>
            <a:xfrm>
              <a:off x="2682175" y="3087475"/>
              <a:ext cx="448925" cy="710200"/>
            </a:xfrm>
            <a:custGeom>
              <a:avLst/>
              <a:gdLst/>
              <a:ahLst/>
              <a:cxnLst/>
              <a:rect l="l" t="t" r="r" b="b"/>
              <a:pathLst>
                <a:path w="17957" h="28408" extrusionOk="0">
                  <a:moveTo>
                    <a:pt x="254" y="0"/>
                  </a:moveTo>
                  <a:lnTo>
                    <a:pt x="0" y="159"/>
                  </a:lnTo>
                  <a:lnTo>
                    <a:pt x="17703" y="28407"/>
                  </a:lnTo>
                  <a:lnTo>
                    <a:pt x="17957" y="28249"/>
                  </a:lnTo>
                  <a:lnTo>
                    <a:pt x="254"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50"/>
            <p:cNvSpPr/>
            <p:nvPr/>
          </p:nvSpPr>
          <p:spPr>
            <a:xfrm>
              <a:off x="962550" y="1791425"/>
              <a:ext cx="2331650" cy="2292850"/>
            </a:xfrm>
            <a:custGeom>
              <a:avLst/>
              <a:gdLst/>
              <a:ahLst/>
              <a:cxnLst/>
              <a:rect l="l" t="t" r="r" b="b"/>
              <a:pathLst>
                <a:path w="93266" h="91714" extrusionOk="0">
                  <a:moveTo>
                    <a:pt x="68057" y="349"/>
                  </a:moveTo>
                  <a:lnTo>
                    <a:pt x="92949" y="21884"/>
                  </a:lnTo>
                  <a:lnTo>
                    <a:pt x="86488" y="80028"/>
                  </a:lnTo>
                  <a:lnTo>
                    <a:pt x="30212" y="91365"/>
                  </a:lnTo>
                  <a:lnTo>
                    <a:pt x="317" y="63306"/>
                  </a:lnTo>
                  <a:lnTo>
                    <a:pt x="4561" y="31353"/>
                  </a:lnTo>
                  <a:lnTo>
                    <a:pt x="27141" y="5986"/>
                  </a:lnTo>
                  <a:lnTo>
                    <a:pt x="68057" y="349"/>
                  </a:lnTo>
                  <a:close/>
                  <a:moveTo>
                    <a:pt x="68152" y="0"/>
                  </a:moveTo>
                  <a:lnTo>
                    <a:pt x="27046" y="5701"/>
                  </a:lnTo>
                  <a:lnTo>
                    <a:pt x="26982" y="5701"/>
                  </a:lnTo>
                  <a:lnTo>
                    <a:pt x="4307" y="31163"/>
                  </a:lnTo>
                  <a:lnTo>
                    <a:pt x="4276" y="31194"/>
                  </a:lnTo>
                  <a:lnTo>
                    <a:pt x="0" y="63401"/>
                  </a:lnTo>
                  <a:lnTo>
                    <a:pt x="30117" y="91713"/>
                  </a:lnTo>
                  <a:lnTo>
                    <a:pt x="86647" y="80313"/>
                  </a:lnTo>
                  <a:lnTo>
                    <a:pt x="86773" y="80313"/>
                  </a:lnTo>
                  <a:lnTo>
                    <a:pt x="93266" y="21852"/>
                  </a:lnTo>
                  <a:lnTo>
                    <a:pt x="93266" y="21757"/>
                  </a:lnTo>
                  <a:lnTo>
                    <a:pt x="68152" y="0"/>
                  </a:lnTo>
                  <a:close/>
                </a:path>
              </a:pathLst>
            </a:custGeom>
            <a:solidFill>
              <a:srgbClr val="F0F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50"/>
            <p:cNvSpPr/>
            <p:nvPr/>
          </p:nvSpPr>
          <p:spPr>
            <a:xfrm>
              <a:off x="1923700" y="2416100"/>
              <a:ext cx="22975" cy="68900"/>
            </a:xfrm>
            <a:custGeom>
              <a:avLst/>
              <a:gdLst/>
              <a:ahLst/>
              <a:cxnLst/>
              <a:rect l="l" t="t" r="r" b="b"/>
              <a:pathLst>
                <a:path w="919" h="2756" extrusionOk="0">
                  <a:moveTo>
                    <a:pt x="0" y="0"/>
                  </a:moveTo>
                  <a:lnTo>
                    <a:pt x="475" y="2755"/>
                  </a:lnTo>
                  <a:lnTo>
                    <a:pt x="919"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50"/>
            <p:cNvSpPr/>
            <p:nvPr/>
          </p:nvSpPr>
          <p:spPr>
            <a:xfrm>
              <a:off x="1901525" y="2382850"/>
              <a:ext cx="67325" cy="67300"/>
            </a:xfrm>
            <a:custGeom>
              <a:avLst/>
              <a:gdLst/>
              <a:ahLst/>
              <a:cxnLst/>
              <a:rect l="l" t="t" r="r" b="b"/>
              <a:pathLst>
                <a:path w="2693" h="2692" extrusionOk="0">
                  <a:moveTo>
                    <a:pt x="1362" y="0"/>
                  </a:moveTo>
                  <a:cubicBezTo>
                    <a:pt x="602" y="0"/>
                    <a:pt x="1" y="602"/>
                    <a:pt x="1" y="1330"/>
                  </a:cubicBezTo>
                  <a:cubicBezTo>
                    <a:pt x="1" y="2090"/>
                    <a:pt x="602" y="2692"/>
                    <a:pt x="1362" y="2692"/>
                  </a:cubicBezTo>
                  <a:cubicBezTo>
                    <a:pt x="2091" y="2692"/>
                    <a:pt x="2693" y="2090"/>
                    <a:pt x="2693" y="1330"/>
                  </a:cubicBezTo>
                  <a:cubicBezTo>
                    <a:pt x="2693" y="602"/>
                    <a:pt x="2091" y="0"/>
                    <a:pt x="1362"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50"/>
            <p:cNvSpPr/>
            <p:nvPr/>
          </p:nvSpPr>
          <p:spPr>
            <a:xfrm>
              <a:off x="1907875" y="2389350"/>
              <a:ext cx="34850" cy="27375"/>
            </a:xfrm>
            <a:custGeom>
              <a:avLst/>
              <a:gdLst/>
              <a:ahLst/>
              <a:cxnLst/>
              <a:rect l="l" t="t" r="r" b="b"/>
              <a:pathLst>
                <a:path w="1394" h="1095" extrusionOk="0">
                  <a:moveTo>
                    <a:pt x="914" y="0"/>
                  </a:moveTo>
                  <a:cubicBezTo>
                    <a:pt x="760" y="0"/>
                    <a:pt x="581" y="65"/>
                    <a:pt x="412" y="183"/>
                  </a:cubicBezTo>
                  <a:cubicBezTo>
                    <a:pt x="127" y="405"/>
                    <a:pt x="0" y="753"/>
                    <a:pt x="158" y="943"/>
                  </a:cubicBezTo>
                  <a:cubicBezTo>
                    <a:pt x="232" y="1046"/>
                    <a:pt x="346" y="1095"/>
                    <a:pt x="480" y="1095"/>
                  </a:cubicBezTo>
                  <a:cubicBezTo>
                    <a:pt x="634" y="1095"/>
                    <a:pt x="812" y="1030"/>
                    <a:pt x="982" y="912"/>
                  </a:cubicBezTo>
                  <a:cubicBezTo>
                    <a:pt x="1267" y="690"/>
                    <a:pt x="1394" y="342"/>
                    <a:pt x="1235" y="152"/>
                  </a:cubicBezTo>
                  <a:cubicBezTo>
                    <a:pt x="1162" y="49"/>
                    <a:pt x="1047" y="0"/>
                    <a:pt x="914"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50"/>
            <p:cNvSpPr/>
            <p:nvPr/>
          </p:nvSpPr>
          <p:spPr>
            <a:xfrm>
              <a:off x="2585575" y="2637775"/>
              <a:ext cx="23000" cy="68100"/>
            </a:xfrm>
            <a:custGeom>
              <a:avLst/>
              <a:gdLst/>
              <a:ahLst/>
              <a:cxnLst/>
              <a:rect l="l" t="t" r="r" b="b"/>
              <a:pathLst>
                <a:path w="920" h="2724" extrusionOk="0">
                  <a:moveTo>
                    <a:pt x="1" y="0"/>
                  </a:moveTo>
                  <a:lnTo>
                    <a:pt x="444" y="2724"/>
                  </a:lnTo>
                  <a:lnTo>
                    <a:pt x="919"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50"/>
            <p:cNvSpPr/>
            <p:nvPr/>
          </p:nvSpPr>
          <p:spPr>
            <a:xfrm>
              <a:off x="2563425" y="2603725"/>
              <a:ext cx="67300" cy="67325"/>
            </a:xfrm>
            <a:custGeom>
              <a:avLst/>
              <a:gdLst/>
              <a:ahLst/>
              <a:cxnLst/>
              <a:rect l="l" t="t" r="r" b="b"/>
              <a:pathLst>
                <a:path w="2692" h="2693" extrusionOk="0">
                  <a:moveTo>
                    <a:pt x="1330" y="1"/>
                  </a:moveTo>
                  <a:cubicBezTo>
                    <a:pt x="602" y="1"/>
                    <a:pt x="0" y="602"/>
                    <a:pt x="0" y="1362"/>
                  </a:cubicBezTo>
                  <a:cubicBezTo>
                    <a:pt x="0" y="2091"/>
                    <a:pt x="602" y="2692"/>
                    <a:pt x="1330" y="2692"/>
                  </a:cubicBezTo>
                  <a:cubicBezTo>
                    <a:pt x="2090" y="2692"/>
                    <a:pt x="2692" y="2091"/>
                    <a:pt x="2692" y="1362"/>
                  </a:cubicBezTo>
                  <a:cubicBezTo>
                    <a:pt x="2692" y="602"/>
                    <a:pt x="2090" y="1"/>
                    <a:pt x="1330"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50"/>
            <p:cNvSpPr/>
            <p:nvPr/>
          </p:nvSpPr>
          <p:spPr>
            <a:xfrm>
              <a:off x="2569750" y="2610250"/>
              <a:ext cx="34075" cy="27375"/>
            </a:xfrm>
            <a:custGeom>
              <a:avLst/>
              <a:gdLst/>
              <a:ahLst/>
              <a:cxnLst/>
              <a:rect l="l" t="t" r="r" b="b"/>
              <a:pathLst>
                <a:path w="1363" h="1095" extrusionOk="0">
                  <a:moveTo>
                    <a:pt x="898" y="0"/>
                  </a:moveTo>
                  <a:cubicBezTo>
                    <a:pt x="745" y="0"/>
                    <a:pt x="565" y="64"/>
                    <a:pt x="412" y="183"/>
                  </a:cubicBezTo>
                  <a:cubicBezTo>
                    <a:pt x="127" y="405"/>
                    <a:pt x="0" y="753"/>
                    <a:pt x="159" y="943"/>
                  </a:cubicBezTo>
                  <a:cubicBezTo>
                    <a:pt x="218" y="1046"/>
                    <a:pt x="331" y="1094"/>
                    <a:pt x="464" y="1094"/>
                  </a:cubicBezTo>
                  <a:cubicBezTo>
                    <a:pt x="618" y="1094"/>
                    <a:pt x="798" y="1030"/>
                    <a:pt x="950" y="911"/>
                  </a:cubicBezTo>
                  <a:cubicBezTo>
                    <a:pt x="1236" y="690"/>
                    <a:pt x="1362" y="341"/>
                    <a:pt x="1204" y="151"/>
                  </a:cubicBezTo>
                  <a:cubicBezTo>
                    <a:pt x="1145" y="48"/>
                    <a:pt x="1032" y="0"/>
                    <a:pt x="898"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50"/>
            <p:cNvSpPr/>
            <p:nvPr/>
          </p:nvSpPr>
          <p:spPr>
            <a:xfrm>
              <a:off x="1724175" y="3210175"/>
              <a:ext cx="23000" cy="68125"/>
            </a:xfrm>
            <a:custGeom>
              <a:avLst/>
              <a:gdLst/>
              <a:ahLst/>
              <a:cxnLst/>
              <a:rect l="l" t="t" r="r" b="b"/>
              <a:pathLst>
                <a:path w="920" h="2725" extrusionOk="0">
                  <a:moveTo>
                    <a:pt x="1" y="1"/>
                  </a:moveTo>
                  <a:lnTo>
                    <a:pt x="444" y="2725"/>
                  </a:lnTo>
                  <a:lnTo>
                    <a:pt x="919" y="1"/>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50"/>
            <p:cNvSpPr/>
            <p:nvPr/>
          </p:nvSpPr>
          <p:spPr>
            <a:xfrm>
              <a:off x="1702025" y="3176925"/>
              <a:ext cx="67300" cy="67325"/>
            </a:xfrm>
            <a:custGeom>
              <a:avLst/>
              <a:gdLst/>
              <a:ahLst/>
              <a:cxnLst/>
              <a:rect l="l" t="t" r="r" b="b"/>
              <a:pathLst>
                <a:path w="2692" h="2693" extrusionOk="0">
                  <a:moveTo>
                    <a:pt x="1330" y="1"/>
                  </a:moveTo>
                  <a:cubicBezTo>
                    <a:pt x="602" y="1"/>
                    <a:pt x="0" y="603"/>
                    <a:pt x="0" y="1331"/>
                  </a:cubicBezTo>
                  <a:cubicBezTo>
                    <a:pt x="0" y="2091"/>
                    <a:pt x="602" y="2693"/>
                    <a:pt x="1330" y="2693"/>
                  </a:cubicBezTo>
                  <a:cubicBezTo>
                    <a:pt x="2090" y="2693"/>
                    <a:pt x="2692" y="2091"/>
                    <a:pt x="2692" y="1331"/>
                  </a:cubicBezTo>
                  <a:cubicBezTo>
                    <a:pt x="2692" y="603"/>
                    <a:pt x="2090" y="1"/>
                    <a:pt x="1330"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50"/>
            <p:cNvSpPr/>
            <p:nvPr/>
          </p:nvSpPr>
          <p:spPr>
            <a:xfrm>
              <a:off x="1708350" y="3183325"/>
              <a:ext cx="34075" cy="27100"/>
            </a:xfrm>
            <a:custGeom>
              <a:avLst/>
              <a:gdLst/>
              <a:ahLst/>
              <a:cxnLst/>
              <a:rect l="l" t="t" r="r" b="b"/>
              <a:pathLst>
                <a:path w="1363" h="1084" extrusionOk="0">
                  <a:moveTo>
                    <a:pt x="923" y="0"/>
                  </a:moveTo>
                  <a:cubicBezTo>
                    <a:pt x="759" y="0"/>
                    <a:pt x="571" y="65"/>
                    <a:pt x="412" y="188"/>
                  </a:cubicBezTo>
                  <a:cubicBezTo>
                    <a:pt x="127" y="410"/>
                    <a:pt x="0" y="758"/>
                    <a:pt x="159" y="948"/>
                  </a:cubicBezTo>
                  <a:cubicBezTo>
                    <a:pt x="232" y="1037"/>
                    <a:pt x="347" y="1084"/>
                    <a:pt x="477" y="1084"/>
                  </a:cubicBezTo>
                  <a:cubicBezTo>
                    <a:pt x="627" y="1084"/>
                    <a:pt x="798" y="1021"/>
                    <a:pt x="951" y="885"/>
                  </a:cubicBezTo>
                  <a:cubicBezTo>
                    <a:pt x="1267" y="663"/>
                    <a:pt x="1362" y="315"/>
                    <a:pt x="1236" y="125"/>
                  </a:cubicBezTo>
                  <a:cubicBezTo>
                    <a:pt x="1165" y="41"/>
                    <a:pt x="1052" y="0"/>
                    <a:pt x="92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50"/>
            <p:cNvSpPr/>
            <p:nvPr/>
          </p:nvSpPr>
          <p:spPr>
            <a:xfrm>
              <a:off x="2674250" y="3089850"/>
              <a:ext cx="23000" cy="67325"/>
            </a:xfrm>
            <a:custGeom>
              <a:avLst/>
              <a:gdLst/>
              <a:ahLst/>
              <a:cxnLst/>
              <a:rect l="l" t="t" r="r" b="b"/>
              <a:pathLst>
                <a:path w="920" h="2693" extrusionOk="0">
                  <a:moveTo>
                    <a:pt x="1" y="0"/>
                  </a:moveTo>
                  <a:lnTo>
                    <a:pt x="444" y="2692"/>
                  </a:lnTo>
                  <a:lnTo>
                    <a:pt x="919"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50"/>
            <p:cNvSpPr/>
            <p:nvPr/>
          </p:nvSpPr>
          <p:spPr>
            <a:xfrm>
              <a:off x="2652075" y="3055800"/>
              <a:ext cx="67325" cy="67325"/>
            </a:xfrm>
            <a:custGeom>
              <a:avLst/>
              <a:gdLst/>
              <a:ahLst/>
              <a:cxnLst/>
              <a:rect l="l" t="t" r="r" b="b"/>
              <a:pathLst>
                <a:path w="2693" h="2693" extrusionOk="0">
                  <a:moveTo>
                    <a:pt x="1331" y="1"/>
                  </a:moveTo>
                  <a:cubicBezTo>
                    <a:pt x="603" y="1"/>
                    <a:pt x="1" y="602"/>
                    <a:pt x="1" y="1362"/>
                  </a:cubicBezTo>
                  <a:cubicBezTo>
                    <a:pt x="1" y="2091"/>
                    <a:pt x="603" y="2692"/>
                    <a:pt x="1331" y="2692"/>
                  </a:cubicBezTo>
                  <a:cubicBezTo>
                    <a:pt x="2091" y="2692"/>
                    <a:pt x="2693" y="2091"/>
                    <a:pt x="2693" y="1362"/>
                  </a:cubicBezTo>
                  <a:cubicBezTo>
                    <a:pt x="2693" y="602"/>
                    <a:pt x="2091" y="1"/>
                    <a:pt x="1331"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50"/>
            <p:cNvSpPr/>
            <p:nvPr/>
          </p:nvSpPr>
          <p:spPr>
            <a:xfrm>
              <a:off x="2658425" y="3062175"/>
              <a:ext cx="34075" cy="27525"/>
            </a:xfrm>
            <a:custGeom>
              <a:avLst/>
              <a:gdLst/>
              <a:ahLst/>
              <a:cxnLst/>
              <a:rect l="l" t="t" r="r" b="b"/>
              <a:pathLst>
                <a:path w="1363" h="1101" extrusionOk="0">
                  <a:moveTo>
                    <a:pt x="922" y="1"/>
                  </a:moveTo>
                  <a:cubicBezTo>
                    <a:pt x="759" y="1"/>
                    <a:pt x="571" y="65"/>
                    <a:pt x="412" y="189"/>
                  </a:cubicBezTo>
                  <a:cubicBezTo>
                    <a:pt x="127" y="411"/>
                    <a:pt x="0" y="759"/>
                    <a:pt x="159" y="949"/>
                  </a:cubicBezTo>
                  <a:cubicBezTo>
                    <a:pt x="232" y="1052"/>
                    <a:pt x="347" y="1100"/>
                    <a:pt x="477" y="1100"/>
                  </a:cubicBezTo>
                  <a:cubicBezTo>
                    <a:pt x="627" y="1100"/>
                    <a:pt x="798" y="1036"/>
                    <a:pt x="950" y="917"/>
                  </a:cubicBezTo>
                  <a:cubicBezTo>
                    <a:pt x="1267" y="664"/>
                    <a:pt x="1362" y="347"/>
                    <a:pt x="1235" y="126"/>
                  </a:cubicBezTo>
                  <a:cubicBezTo>
                    <a:pt x="1165" y="41"/>
                    <a:pt x="1052" y="1"/>
                    <a:pt x="92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50"/>
            <p:cNvSpPr/>
            <p:nvPr/>
          </p:nvSpPr>
          <p:spPr>
            <a:xfrm>
              <a:off x="3032900" y="2093850"/>
              <a:ext cx="517825" cy="517825"/>
            </a:xfrm>
            <a:custGeom>
              <a:avLst/>
              <a:gdLst/>
              <a:ahLst/>
              <a:cxnLst/>
              <a:rect l="l" t="t" r="r" b="b"/>
              <a:pathLst>
                <a:path w="20713" h="20713" extrusionOk="0">
                  <a:moveTo>
                    <a:pt x="10357" y="1"/>
                  </a:moveTo>
                  <a:cubicBezTo>
                    <a:pt x="4656" y="1"/>
                    <a:pt x="1" y="4625"/>
                    <a:pt x="1" y="10357"/>
                  </a:cubicBezTo>
                  <a:cubicBezTo>
                    <a:pt x="1" y="12225"/>
                    <a:pt x="508" y="13999"/>
                    <a:pt x="1363" y="15519"/>
                  </a:cubicBezTo>
                  <a:cubicBezTo>
                    <a:pt x="1964" y="16564"/>
                    <a:pt x="2756" y="17514"/>
                    <a:pt x="3674" y="18274"/>
                  </a:cubicBezTo>
                  <a:cubicBezTo>
                    <a:pt x="4308" y="18812"/>
                    <a:pt x="4973" y="19256"/>
                    <a:pt x="5701" y="19636"/>
                  </a:cubicBezTo>
                  <a:cubicBezTo>
                    <a:pt x="5828" y="19699"/>
                    <a:pt x="5955" y="19762"/>
                    <a:pt x="6081" y="19794"/>
                  </a:cubicBezTo>
                  <a:cubicBezTo>
                    <a:pt x="7380" y="20396"/>
                    <a:pt x="8836" y="20712"/>
                    <a:pt x="10357" y="20712"/>
                  </a:cubicBezTo>
                  <a:cubicBezTo>
                    <a:pt x="12193" y="20712"/>
                    <a:pt x="13872" y="20269"/>
                    <a:pt x="15360" y="19446"/>
                  </a:cubicBezTo>
                  <a:cubicBezTo>
                    <a:pt x="15994" y="19097"/>
                    <a:pt x="16564" y="18686"/>
                    <a:pt x="17070" y="18242"/>
                  </a:cubicBezTo>
                  <a:cubicBezTo>
                    <a:pt x="17672" y="17767"/>
                    <a:pt x="18211" y="17197"/>
                    <a:pt x="18654" y="16595"/>
                  </a:cubicBezTo>
                  <a:cubicBezTo>
                    <a:pt x="19952" y="14854"/>
                    <a:pt x="20712" y="12700"/>
                    <a:pt x="20712" y="10357"/>
                  </a:cubicBezTo>
                  <a:cubicBezTo>
                    <a:pt x="20712" y="4656"/>
                    <a:pt x="16089" y="1"/>
                    <a:pt x="10357"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50"/>
            <p:cNvSpPr/>
            <p:nvPr/>
          </p:nvSpPr>
          <p:spPr>
            <a:xfrm>
              <a:off x="3015500" y="2101775"/>
              <a:ext cx="552650" cy="502775"/>
            </a:xfrm>
            <a:custGeom>
              <a:avLst/>
              <a:gdLst/>
              <a:ahLst/>
              <a:cxnLst/>
              <a:rect l="l" t="t" r="r" b="b"/>
              <a:pathLst>
                <a:path w="22106" h="20111" extrusionOk="0">
                  <a:moveTo>
                    <a:pt x="11064" y="1"/>
                  </a:moveTo>
                  <a:cubicBezTo>
                    <a:pt x="8487" y="1"/>
                    <a:pt x="5906" y="982"/>
                    <a:pt x="3927" y="2946"/>
                  </a:cubicBezTo>
                  <a:cubicBezTo>
                    <a:pt x="0" y="6873"/>
                    <a:pt x="0" y="13238"/>
                    <a:pt x="3927" y="17165"/>
                  </a:cubicBezTo>
                  <a:cubicBezTo>
                    <a:pt x="5906" y="19129"/>
                    <a:pt x="8487" y="20110"/>
                    <a:pt x="11064" y="20110"/>
                  </a:cubicBezTo>
                  <a:cubicBezTo>
                    <a:pt x="13642" y="20110"/>
                    <a:pt x="16215" y="19129"/>
                    <a:pt x="18178" y="17165"/>
                  </a:cubicBezTo>
                  <a:cubicBezTo>
                    <a:pt x="22105" y="13238"/>
                    <a:pt x="22105" y="6873"/>
                    <a:pt x="18178" y="2946"/>
                  </a:cubicBezTo>
                  <a:cubicBezTo>
                    <a:pt x="16215" y="982"/>
                    <a:pt x="13642" y="1"/>
                    <a:pt x="1106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50"/>
            <p:cNvSpPr/>
            <p:nvPr/>
          </p:nvSpPr>
          <p:spPr>
            <a:xfrm>
              <a:off x="3078025" y="2283400"/>
              <a:ext cx="88700" cy="198425"/>
            </a:xfrm>
            <a:custGeom>
              <a:avLst/>
              <a:gdLst/>
              <a:ahLst/>
              <a:cxnLst/>
              <a:rect l="l" t="t" r="r" b="b"/>
              <a:pathLst>
                <a:path w="3548" h="7937" extrusionOk="0">
                  <a:moveTo>
                    <a:pt x="2736" y="1"/>
                  </a:moveTo>
                  <a:cubicBezTo>
                    <a:pt x="2293" y="1"/>
                    <a:pt x="1005" y="476"/>
                    <a:pt x="919" y="874"/>
                  </a:cubicBezTo>
                  <a:cubicBezTo>
                    <a:pt x="856" y="1349"/>
                    <a:pt x="1489" y="3123"/>
                    <a:pt x="1616" y="3250"/>
                  </a:cubicBezTo>
                  <a:lnTo>
                    <a:pt x="1" y="7937"/>
                  </a:lnTo>
                  <a:lnTo>
                    <a:pt x="1869" y="7493"/>
                  </a:lnTo>
                  <a:lnTo>
                    <a:pt x="2851" y="3471"/>
                  </a:lnTo>
                  <a:cubicBezTo>
                    <a:pt x="2851" y="3471"/>
                    <a:pt x="3453" y="2965"/>
                    <a:pt x="3485" y="2616"/>
                  </a:cubicBezTo>
                  <a:cubicBezTo>
                    <a:pt x="3548" y="2268"/>
                    <a:pt x="3105" y="146"/>
                    <a:pt x="2851" y="19"/>
                  </a:cubicBezTo>
                  <a:cubicBezTo>
                    <a:pt x="2826" y="7"/>
                    <a:pt x="2786" y="1"/>
                    <a:pt x="2736" y="1"/>
                  </a:cubicBez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0"/>
            <p:cNvSpPr/>
            <p:nvPr/>
          </p:nvSpPr>
          <p:spPr>
            <a:xfrm>
              <a:off x="3073275" y="2397875"/>
              <a:ext cx="72075" cy="147300"/>
            </a:xfrm>
            <a:custGeom>
              <a:avLst/>
              <a:gdLst/>
              <a:ahLst/>
              <a:cxnLst/>
              <a:rect l="l" t="t" r="r" b="b"/>
              <a:pathLst>
                <a:path w="2883" h="5892" extrusionOk="0">
                  <a:moveTo>
                    <a:pt x="1014" y="1"/>
                  </a:moveTo>
                  <a:cubicBezTo>
                    <a:pt x="1014" y="1"/>
                    <a:pt x="951" y="96"/>
                    <a:pt x="919" y="286"/>
                  </a:cubicBezTo>
                  <a:cubicBezTo>
                    <a:pt x="729" y="792"/>
                    <a:pt x="381" y="1933"/>
                    <a:pt x="1" y="3199"/>
                  </a:cubicBezTo>
                  <a:cubicBezTo>
                    <a:pt x="603" y="4244"/>
                    <a:pt x="1363" y="5131"/>
                    <a:pt x="2249" y="5891"/>
                  </a:cubicBezTo>
                  <a:lnTo>
                    <a:pt x="2851" y="602"/>
                  </a:lnTo>
                  <a:lnTo>
                    <a:pt x="2883" y="222"/>
                  </a:lnTo>
                  <a:lnTo>
                    <a:pt x="2724" y="222"/>
                  </a:lnTo>
                  <a:lnTo>
                    <a:pt x="1331" y="32"/>
                  </a:lnTo>
                  <a:lnTo>
                    <a:pt x="1014" y="1"/>
                  </a:ln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50"/>
            <p:cNvSpPr/>
            <p:nvPr/>
          </p:nvSpPr>
          <p:spPr>
            <a:xfrm>
              <a:off x="3129500" y="2438250"/>
              <a:ext cx="80775" cy="144125"/>
            </a:xfrm>
            <a:custGeom>
              <a:avLst/>
              <a:gdLst/>
              <a:ahLst/>
              <a:cxnLst/>
              <a:rect l="l" t="t" r="r" b="b"/>
              <a:pathLst>
                <a:path w="3231" h="5765" extrusionOk="0">
                  <a:moveTo>
                    <a:pt x="2613" y="0"/>
                  </a:moveTo>
                  <a:cubicBezTo>
                    <a:pt x="1905" y="0"/>
                    <a:pt x="95" y="4119"/>
                    <a:pt x="0" y="4276"/>
                  </a:cubicBezTo>
                  <a:cubicBezTo>
                    <a:pt x="602" y="4783"/>
                    <a:pt x="1267" y="5226"/>
                    <a:pt x="1996" y="5575"/>
                  </a:cubicBezTo>
                  <a:cubicBezTo>
                    <a:pt x="2091" y="5638"/>
                    <a:pt x="2217" y="5701"/>
                    <a:pt x="2344" y="5765"/>
                  </a:cubicBezTo>
                  <a:lnTo>
                    <a:pt x="3231" y="2408"/>
                  </a:lnTo>
                  <a:lnTo>
                    <a:pt x="2629" y="1"/>
                  </a:lnTo>
                  <a:cubicBezTo>
                    <a:pt x="2624" y="0"/>
                    <a:pt x="2618" y="0"/>
                    <a:pt x="2613"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50"/>
            <p:cNvSpPr/>
            <p:nvPr/>
          </p:nvSpPr>
          <p:spPr>
            <a:xfrm>
              <a:off x="3092275" y="2393925"/>
              <a:ext cx="63375" cy="19025"/>
            </a:xfrm>
            <a:custGeom>
              <a:avLst/>
              <a:gdLst/>
              <a:ahLst/>
              <a:cxnLst/>
              <a:rect l="l" t="t" r="r" b="b"/>
              <a:pathLst>
                <a:path w="2535" h="761" extrusionOk="0">
                  <a:moveTo>
                    <a:pt x="33" y="0"/>
                  </a:moveTo>
                  <a:lnTo>
                    <a:pt x="1" y="412"/>
                  </a:lnTo>
                  <a:lnTo>
                    <a:pt x="2186" y="760"/>
                  </a:lnTo>
                  <a:lnTo>
                    <a:pt x="2535" y="64"/>
                  </a:lnTo>
                  <a:lnTo>
                    <a:pt x="33" y="0"/>
                  </a:lnTo>
                  <a:close/>
                </a:path>
              </a:pathLst>
            </a:custGeom>
            <a:solidFill>
              <a:srgbClr val="E04C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50"/>
            <p:cNvSpPr/>
            <p:nvPr/>
          </p:nvSpPr>
          <p:spPr>
            <a:xfrm>
              <a:off x="3187300" y="2232700"/>
              <a:ext cx="286625" cy="352250"/>
            </a:xfrm>
            <a:custGeom>
              <a:avLst/>
              <a:gdLst/>
              <a:ahLst/>
              <a:cxnLst/>
              <a:rect l="l" t="t" r="r" b="b"/>
              <a:pathLst>
                <a:path w="11465" h="14090" extrusionOk="0">
                  <a:moveTo>
                    <a:pt x="3158" y="0"/>
                  </a:moveTo>
                  <a:cubicBezTo>
                    <a:pt x="2212" y="0"/>
                    <a:pt x="1490" y="168"/>
                    <a:pt x="1267" y="622"/>
                  </a:cubicBezTo>
                  <a:cubicBezTo>
                    <a:pt x="444" y="2396"/>
                    <a:pt x="0" y="11358"/>
                    <a:pt x="2439" y="13005"/>
                  </a:cubicBezTo>
                  <a:cubicBezTo>
                    <a:pt x="3393" y="13649"/>
                    <a:pt x="4808" y="14090"/>
                    <a:pt x="6210" y="14090"/>
                  </a:cubicBezTo>
                  <a:cubicBezTo>
                    <a:pt x="8393" y="14090"/>
                    <a:pt x="10547" y="13023"/>
                    <a:pt x="10894" y="9996"/>
                  </a:cubicBezTo>
                  <a:cubicBezTo>
                    <a:pt x="11464" y="5056"/>
                    <a:pt x="10039" y="2332"/>
                    <a:pt x="10324" y="1351"/>
                  </a:cubicBezTo>
                  <a:cubicBezTo>
                    <a:pt x="10324" y="1351"/>
                    <a:pt x="5841" y="0"/>
                    <a:pt x="3158"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50"/>
            <p:cNvSpPr/>
            <p:nvPr/>
          </p:nvSpPr>
          <p:spPr>
            <a:xfrm>
              <a:off x="3179375" y="2433500"/>
              <a:ext cx="301675" cy="171050"/>
            </a:xfrm>
            <a:custGeom>
              <a:avLst/>
              <a:gdLst/>
              <a:ahLst/>
              <a:cxnLst/>
              <a:rect l="l" t="t" r="r" b="b"/>
              <a:pathLst>
                <a:path w="12067" h="6842" extrusionOk="0">
                  <a:moveTo>
                    <a:pt x="4371" y="1"/>
                  </a:moveTo>
                  <a:cubicBezTo>
                    <a:pt x="3104" y="1"/>
                    <a:pt x="1711" y="96"/>
                    <a:pt x="1046" y="159"/>
                  </a:cubicBezTo>
                  <a:cubicBezTo>
                    <a:pt x="792" y="159"/>
                    <a:pt x="634" y="191"/>
                    <a:pt x="634" y="191"/>
                  </a:cubicBezTo>
                  <a:cubicBezTo>
                    <a:pt x="634" y="191"/>
                    <a:pt x="634" y="191"/>
                    <a:pt x="602" y="222"/>
                  </a:cubicBezTo>
                  <a:cubicBezTo>
                    <a:pt x="571" y="254"/>
                    <a:pt x="571" y="254"/>
                    <a:pt x="539" y="318"/>
                  </a:cubicBezTo>
                  <a:cubicBezTo>
                    <a:pt x="444" y="476"/>
                    <a:pt x="286" y="951"/>
                    <a:pt x="159" y="2091"/>
                  </a:cubicBezTo>
                  <a:cubicBezTo>
                    <a:pt x="159" y="2281"/>
                    <a:pt x="127" y="2471"/>
                    <a:pt x="127" y="2693"/>
                  </a:cubicBezTo>
                  <a:cubicBezTo>
                    <a:pt x="127" y="2756"/>
                    <a:pt x="127" y="2851"/>
                    <a:pt x="96" y="2914"/>
                  </a:cubicBezTo>
                  <a:cubicBezTo>
                    <a:pt x="96" y="3136"/>
                    <a:pt x="64" y="3389"/>
                    <a:pt x="64" y="3674"/>
                  </a:cubicBezTo>
                  <a:cubicBezTo>
                    <a:pt x="64" y="3738"/>
                    <a:pt x="64" y="3833"/>
                    <a:pt x="64" y="3896"/>
                  </a:cubicBezTo>
                  <a:cubicBezTo>
                    <a:pt x="32" y="4054"/>
                    <a:pt x="32" y="4213"/>
                    <a:pt x="32" y="4371"/>
                  </a:cubicBezTo>
                  <a:cubicBezTo>
                    <a:pt x="32" y="4624"/>
                    <a:pt x="1" y="4909"/>
                    <a:pt x="1" y="5195"/>
                  </a:cubicBezTo>
                  <a:cubicBezTo>
                    <a:pt x="1" y="5290"/>
                    <a:pt x="1" y="5385"/>
                    <a:pt x="1" y="5480"/>
                  </a:cubicBezTo>
                  <a:cubicBezTo>
                    <a:pt x="1" y="5575"/>
                    <a:pt x="1" y="5670"/>
                    <a:pt x="1" y="5765"/>
                  </a:cubicBezTo>
                  <a:cubicBezTo>
                    <a:pt x="127" y="5828"/>
                    <a:pt x="222" y="5891"/>
                    <a:pt x="349" y="5923"/>
                  </a:cubicBezTo>
                  <a:cubicBezTo>
                    <a:pt x="1616" y="6525"/>
                    <a:pt x="3009" y="6841"/>
                    <a:pt x="4498" y="6841"/>
                  </a:cubicBezTo>
                  <a:cubicBezTo>
                    <a:pt x="6271" y="6841"/>
                    <a:pt x="7918" y="6398"/>
                    <a:pt x="9375" y="5575"/>
                  </a:cubicBezTo>
                  <a:cubicBezTo>
                    <a:pt x="9976" y="5258"/>
                    <a:pt x="10515" y="4878"/>
                    <a:pt x="11021" y="4434"/>
                  </a:cubicBezTo>
                  <a:cubicBezTo>
                    <a:pt x="11180" y="3959"/>
                    <a:pt x="11338" y="3484"/>
                    <a:pt x="11496" y="2978"/>
                  </a:cubicBezTo>
                  <a:cubicBezTo>
                    <a:pt x="11591" y="2693"/>
                    <a:pt x="11686" y="2439"/>
                    <a:pt x="11781" y="2154"/>
                  </a:cubicBezTo>
                  <a:cubicBezTo>
                    <a:pt x="11813" y="2028"/>
                    <a:pt x="11876" y="1901"/>
                    <a:pt x="11908" y="1743"/>
                  </a:cubicBezTo>
                  <a:cubicBezTo>
                    <a:pt x="11972" y="1616"/>
                    <a:pt x="12003" y="1458"/>
                    <a:pt x="12067" y="1331"/>
                  </a:cubicBezTo>
                  <a:cubicBezTo>
                    <a:pt x="11813" y="1236"/>
                    <a:pt x="11560" y="1173"/>
                    <a:pt x="11306" y="1078"/>
                  </a:cubicBezTo>
                  <a:cubicBezTo>
                    <a:pt x="10356" y="824"/>
                    <a:pt x="9438" y="603"/>
                    <a:pt x="8456" y="444"/>
                  </a:cubicBezTo>
                  <a:cubicBezTo>
                    <a:pt x="8425" y="444"/>
                    <a:pt x="8393" y="444"/>
                    <a:pt x="8361" y="413"/>
                  </a:cubicBezTo>
                  <a:cubicBezTo>
                    <a:pt x="8108" y="381"/>
                    <a:pt x="7855" y="349"/>
                    <a:pt x="7601" y="286"/>
                  </a:cubicBezTo>
                  <a:cubicBezTo>
                    <a:pt x="7348" y="254"/>
                    <a:pt x="7126" y="222"/>
                    <a:pt x="6873" y="191"/>
                  </a:cubicBezTo>
                  <a:cubicBezTo>
                    <a:pt x="6239" y="127"/>
                    <a:pt x="5574" y="64"/>
                    <a:pt x="4941" y="32"/>
                  </a:cubicBezTo>
                  <a:cubicBezTo>
                    <a:pt x="4783" y="32"/>
                    <a:pt x="4593" y="1"/>
                    <a:pt x="4434"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50"/>
            <p:cNvSpPr/>
            <p:nvPr/>
          </p:nvSpPr>
          <p:spPr>
            <a:xfrm>
              <a:off x="3179375" y="2433500"/>
              <a:ext cx="301675" cy="171050"/>
            </a:xfrm>
            <a:custGeom>
              <a:avLst/>
              <a:gdLst/>
              <a:ahLst/>
              <a:cxnLst/>
              <a:rect l="l" t="t" r="r" b="b"/>
              <a:pathLst>
                <a:path w="12067" h="6842" extrusionOk="0">
                  <a:moveTo>
                    <a:pt x="4371" y="1"/>
                  </a:moveTo>
                  <a:cubicBezTo>
                    <a:pt x="3104" y="1"/>
                    <a:pt x="1711" y="96"/>
                    <a:pt x="1046" y="159"/>
                  </a:cubicBezTo>
                  <a:cubicBezTo>
                    <a:pt x="792" y="159"/>
                    <a:pt x="634" y="191"/>
                    <a:pt x="634" y="191"/>
                  </a:cubicBezTo>
                  <a:cubicBezTo>
                    <a:pt x="634" y="191"/>
                    <a:pt x="634" y="191"/>
                    <a:pt x="602" y="222"/>
                  </a:cubicBezTo>
                  <a:cubicBezTo>
                    <a:pt x="571" y="254"/>
                    <a:pt x="571" y="254"/>
                    <a:pt x="539" y="318"/>
                  </a:cubicBezTo>
                  <a:cubicBezTo>
                    <a:pt x="444" y="476"/>
                    <a:pt x="286" y="951"/>
                    <a:pt x="159" y="2091"/>
                  </a:cubicBezTo>
                  <a:cubicBezTo>
                    <a:pt x="159" y="2281"/>
                    <a:pt x="127" y="2471"/>
                    <a:pt x="127" y="2693"/>
                  </a:cubicBezTo>
                  <a:cubicBezTo>
                    <a:pt x="127" y="2756"/>
                    <a:pt x="127" y="2851"/>
                    <a:pt x="96" y="2914"/>
                  </a:cubicBezTo>
                  <a:cubicBezTo>
                    <a:pt x="96" y="3136"/>
                    <a:pt x="64" y="3389"/>
                    <a:pt x="64" y="3674"/>
                  </a:cubicBezTo>
                  <a:cubicBezTo>
                    <a:pt x="64" y="3738"/>
                    <a:pt x="64" y="3833"/>
                    <a:pt x="64" y="3896"/>
                  </a:cubicBezTo>
                  <a:cubicBezTo>
                    <a:pt x="32" y="4054"/>
                    <a:pt x="32" y="4213"/>
                    <a:pt x="32" y="4371"/>
                  </a:cubicBezTo>
                  <a:cubicBezTo>
                    <a:pt x="32" y="4624"/>
                    <a:pt x="1" y="4909"/>
                    <a:pt x="1" y="5195"/>
                  </a:cubicBezTo>
                  <a:cubicBezTo>
                    <a:pt x="1" y="5290"/>
                    <a:pt x="1" y="5385"/>
                    <a:pt x="1" y="5480"/>
                  </a:cubicBezTo>
                  <a:cubicBezTo>
                    <a:pt x="1" y="5575"/>
                    <a:pt x="1" y="5670"/>
                    <a:pt x="1" y="5765"/>
                  </a:cubicBezTo>
                  <a:cubicBezTo>
                    <a:pt x="127" y="5828"/>
                    <a:pt x="222" y="5891"/>
                    <a:pt x="349" y="5923"/>
                  </a:cubicBezTo>
                  <a:cubicBezTo>
                    <a:pt x="1616" y="6525"/>
                    <a:pt x="3009" y="6841"/>
                    <a:pt x="4498" y="6841"/>
                  </a:cubicBezTo>
                  <a:cubicBezTo>
                    <a:pt x="6271" y="6841"/>
                    <a:pt x="7918" y="6398"/>
                    <a:pt x="9375" y="5575"/>
                  </a:cubicBezTo>
                  <a:cubicBezTo>
                    <a:pt x="9976" y="5258"/>
                    <a:pt x="10515" y="4878"/>
                    <a:pt x="11021" y="4434"/>
                  </a:cubicBezTo>
                  <a:cubicBezTo>
                    <a:pt x="11180" y="3959"/>
                    <a:pt x="11338" y="3484"/>
                    <a:pt x="11496" y="2978"/>
                  </a:cubicBezTo>
                  <a:cubicBezTo>
                    <a:pt x="11591" y="2693"/>
                    <a:pt x="11686" y="2439"/>
                    <a:pt x="11781" y="2154"/>
                  </a:cubicBezTo>
                  <a:cubicBezTo>
                    <a:pt x="11813" y="2028"/>
                    <a:pt x="11876" y="1901"/>
                    <a:pt x="11908" y="1743"/>
                  </a:cubicBezTo>
                  <a:cubicBezTo>
                    <a:pt x="11972" y="1616"/>
                    <a:pt x="12003" y="1458"/>
                    <a:pt x="12067" y="1331"/>
                  </a:cubicBezTo>
                  <a:cubicBezTo>
                    <a:pt x="11813" y="1236"/>
                    <a:pt x="11560" y="1173"/>
                    <a:pt x="11306" y="1078"/>
                  </a:cubicBezTo>
                  <a:cubicBezTo>
                    <a:pt x="10356" y="824"/>
                    <a:pt x="9438" y="603"/>
                    <a:pt x="8456" y="444"/>
                  </a:cubicBezTo>
                  <a:cubicBezTo>
                    <a:pt x="8425" y="444"/>
                    <a:pt x="8393" y="444"/>
                    <a:pt x="8361" y="413"/>
                  </a:cubicBezTo>
                  <a:cubicBezTo>
                    <a:pt x="8108" y="381"/>
                    <a:pt x="7855" y="349"/>
                    <a:pt x="7601" y="286"/>
                  </a:cubicBezTo>
                  <a:cubicBezTo>
                    <a:pt x="7348" y="254"/>
                    <a:pt x="7126" y="222"/>
                    <a:pt x="6873" y="191"/>
                  </a:cubicBezTo>
                  <a:cubicBezTo>
                    <a:pt x="6239" y="127"/>
                    <a:pt x="5574" y="64"/>
                    <a:pt x="4941" y="32"/>
                  </a:cubicBezTo>
                  <a:cubicBezTo>
                    <a:pt x="4783" y="32"/>
                    <a:pt x="4593" y="1"/>
                    <a:pt x="4434"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50"/>
            <p:cNvSpPr/>
            <p:nvPr/>
          </p:nvSpPr>
          <p:spPr>
            <a:xfrm>
              <a:off x="3210975" y="2426725"/>
              <a:ext cx="186950" cy="161975"/>
            </a:xfrm>
            <a:custGeom>
              <a:avLst/>
              <a:gdLst/>
              <a:ahLst/>
              <a:cxnLst/>
              <a:rect l="l" t="t" r="r" b="b"/>
              <a:pathLst>
                <a:path w="7478" h="6479" extrusionOk="0">
                  <a:moveTo>
                    <a:pt x="4546" y="1"/>
                  </a:moveTo>
                  <a:cubicBezTo>
                    <a:pt x="0" y="1"/>
                    <a:pt x="3075" y="6479"/>
                    <a:pt x="3075" y="6479"/>
                  </a:cubicBezTo>
                  <a:cubicBezTo>
                    <a:pt x="3994" y="4484"/>
                    <a:pt x="7002" y="1570"/>
                    <a:pt x="7224" y="1222"/>
                  </a:cubicBezTo>
                  <a:cubicBezTo>
                    <a:pt x="7477" y="842"/>
                    <a:pt x="7192" y="177"/>
                    <a:pt x="4975" y="18"/>
                  </a:cubicBezTo>
                  <a:cubicBezTo>
                    <a:pt x="4825" y="6"/>
                    <a:pt x="4682" y="1"/>
                    <a:pt x="45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50"/>
            <p:cNvSpPr/>
            <p:nvPr/>
          </p:nvSpPr>
          <p:spPr>
            <a:xfrm>
              <a:off x="3279125" y="2362250"/>
              <a:ext cx="99000" cy="120375"/>
            </a:xfrm>
            <a:custGeom>
              <a:avLst/>
              <a:gdLst/>
              <a:ahLst/>
              <a:cxnLst/>
              <a:rect l="l" t="t" r="r" b="b"/>
              <a:pathLst>
                <a:path w="3960" h="4815" extrusionOk="0">
                  <a:moveTo>
                    <a:pt x="3738" y="1"/>
                  </a:moveTo>
                  <a:lnTo>
                    <a:pt x="1078" y="507"/>
                  </a:lnTo>
                  <a:cubicBezTo>
                    <a:pt x="1141" y="951"/>
                    <a:pt x="1173" y="1299"/>
                    <a:pt x="1173" y="1616"/>
                  </a:cubicBezTo>
                  <a:cubicBezTo>
                    <a:pt x="1204" y="3231"/>
                    <a:pt x="476" y="3231"/>
                    <a:pt x="476" y="3231"/>
                  </a:cubicBezTo>
                  <a:cubicBezTo>
                    <a:pt x="1" y="4118"/>
                    <a:pt x="1109" y="4814"/>
                    <a:pt x="1109" y="4814"/>
                  </a:cubicBezTo>
                  <a:cubicBezTo>
                    <a:pt x="3294" y="4561"/>
                    <a:pt x="3960" y="3611"/>
                    <a:pt x="3960" y="3611"/>
                  </a:cubicBezTo>
                  <a:cubicBezTo>
                    <a:pt x="2566" y="2281"/>
                    <a:pt x="3738" y="1"/>
                    <a:pt x="3738" y="1"/>
                  </a:cubicBez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50"/>
            <p:cNvSpPr/>
            <p:nvPr/>
          </p:nvSpPr>
          <p:spPr>
            <a:xfrm>
              <a:off x="3306050" y="2362250"/>
              <a:ext cx="66525" cy="40400"/>
            </a:xfrm>
            <a:custGeom>
              <a:avLst/>
              <a:gdLst/>
              <a:ahLst/>
              <a:cxnLst/>
              <a:rect l="l" t="t" r="r" b="b"/>
              <a:pathLst>
                <a:path w="2661" h="1616" extrusionOk="0">
                  <a:moveTo>
                    <a:pt x="2661" y="1"/>
                  </a:moveTo>
                  <a:lnTo>
                    <a:pt x="1" y="507"/>
                  </a:lnTo>
                  <a:cubicBezTo>
                    <a:pt x="64" y="951"/>
                    <a:pt x="96" y="1299"/>
                    <a:pt x="96" y="1616"/>
                  </a:cubicBezTo>
                  <a:cubicBezTo>
                    <a:pt x="1901" y="1616"/>
                    <a:pt x="2661" y="1"/>
                    <a:pt x="2661" y="1"/>
                  </a:cubicBezTo>
                  <a:close/>
                </a:path>
              </a:pathLst>
            </a:custGeom>
            <a:solidFill>
              <a:srgbClr val="EF78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50"/>
            <p:cNvSpPr/>
            <p:nvPr/>
          </p:nvSpPr>
          <p:spPr>
            <a:xfrm>
              <a:off x="3249150" y="2189425"/>
              <a:ext cx="189150" cy="203025"/>
            </a:xfrm>
            <a:custGeom>
              <a:avLst/>
              <a:gdLst/>
              <a:ahLst/>
              <a:cxnLst/>
              <a:rect l="l" t="t" r="r" b="b"/>
              <a:pathLst>
                <a:path w="7566" h="8121" extrusionOk="0">
                  <a:moveTo>
                    <a:pt x="3417" y="1"/>
                  </a:moveTo>
                  <a:cubicBezTo>
                    <a:pt x="1376" y="1"/>
                    <a:pt x="616" y="1200"/>
                    <a:pt x="345" y="3462"/>
                  </a:cubicBezTo>
                  <a:cubicBezTo>
                    <a:pt x="1" y="6129"/>
                    <a:pt x="410" y="8120"/>
                    <a:pt x="2653" y="8120"/>
                  </a:cubicBezTo>
                  <a:cubicBezTo>
                    <a:pt x="2887" y="8120"/>
                    <a:pt x="3141" y="8099"/>
                    <a:pt x="3417" y="8054"/>
                  </a:cubicBezTo>
                  <a:cubicBezTo>
                    <a:pt x="7375" y="7420"/>
                    <a:pt x="7565" y="231"/>
                    <a:pt x="3733" y="10"/>
                  </a:cubicBezTo>
                  <a:cubicBezTo>
                    <a:pt x="3625" y="4"/>
                    <a:pt x="3519" y="1"/>
                    <a:pt x="3417" y="1"/>
                  </a:cubicBez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50"/>
            <p:cNvSpPr/>
            <p:nvPr/>
          </p:nvSpPr>
          <p:spPr>
            <a:xfrm>
              <a:off x="3276750" y="2274375"/>
              <a:ext cx="18250" cy="30175"/>
            </a:xfrm>
            <a:custGeom>
              <a:avLst/>
              <a:gdLst/>
              <a:ahLst/>
              <a:cxnLst/>
              <a:rect l="l" t="t" r="r" b="b"/>
              <a:pathLst>
                <a:path w="730" h="1207" extrusionOk="0">
                  <a:moveTo>
                    <a:pt x="729" y="0"/>
                  </a:moveTo>
                  <a:lnTo>
                    <a:pt x="729" y="0"/>
                  </a:lnTo>
                  <a:cubicBezTo>
                    <a:pt x="729" y="1"/>
                    <a:pt x="381" y="570"/>
                    <a:pt x="1" y="919"/>
                  </a:cubicBezTo>
                  <a:cubicBezTo>
                    <a:pt x="1" y="919"/>
                    <a:pt x="173" y="1206"/>
                    <a:pt x="545" y="1206"/>
                  </a:cubicBezTo>
                  <a:cubicBezTo>
                    <a:pt x="564" y="1206"/>
                    <a:pt x="583" y="1205"/>
                    <a:pt x="603" y="1204"/>
                  </a:cubicBezTo>
                  <a:lnTo>
                    <a:pt x="729" y="0"/>
                  </a:lnTo>
                  <a:close/>
                </a:path>
              </a:pathLst>
            </a:custGeom>
            <a:solidFill>
              <a:srgbClr val="FD5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50"/>
            <p:cNvSpPr/>
            <p:nvPr/>
          </p:nvSpPr>
          <p:spPr>
            <a:xfrm>
              <a:off x="3329800" y="2263300"/>
              <a:ext cx="12700" cy="17425"/>
            </a:xfrm>
            <a:custGeom>
              <a:avLst/>
              <a:gdLst/>
              <a:ahLst/>
              <a:cxnLst/>
              <a:rect l="l" t="t" r="r" b="b"/>
              <a:pathLst>
                <a:path w="508" h="697" extrusionOk="0">
                  <a:moveTo>
                    <a:pt x="286" y="0"/>
                  </a:moveTo>
                  <a:cubicBezTo>
                    <a:pt x="159" y="0"/>
                    <a:pt x="32" y="158"/>
                    <a:pt x="32" y="348"/>
                  </a:cubicBezTo>
                  <a:cubicBezTo>
                    <a:pt x="1" y="538"/>
                    <a:pt x="96" y="697"/>
                    <a:pt x="222" y="697"/>
                  </a:cubicBezTo>
                  <a:cubicBezTo>
                    <a:pt x="349" y="697"/>
                    <a:pt x="476" y="570"/>
                    <a:pt x="476" y="380"/>
                  </a:cubicBezTo>
                  <a:cubicBezTo>
                    <a:pt x="507" y="190"/>
                    <a:pt x="412" y="32"/>
                    <a:pt x="286"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50"/>
            <p:cNvSpPr/>
            <p:nvPr/>
          </p:nvSpPr>
          <p:spPr>
            <a:xfrm>
              <a:off x="3328225" y="2259325"/>
              <a:ext cx="9525" cy="5800"/>
            </a:xfrm>
            <a:custGeom>
              <a:avLst/>
              <a:gdLst/>
              <a:ahLst/>
              <a:cxnLst/>
              <a:rect l="l" t="t" r="r" b="b"/>
              <a:pathLst>
                <a:path w="381" h="232" extrusionOk="0">
                  <a:moveTo>
                    <a:pt x="0" y="1"/>
                  </a:moveTo>
                  <a:cubicBezTo>
                    <a:pt x="0" y="1"/>
                    <a:pt x="106" y="232"/>
                    <a:pt x="264" y="232"/>
                  </a:cubicBezTo>
                  <a:cubicBezTo>
                    <a:pt x="300" y="232"/>
                    <a:pt x="339" y="220"/>
                    <a:pt x="380" y="191"/>
                  </a:cubicBezTo>
                  <a:lnTo>
                    <a:pt x="0" y="1"/>
                  </a:ln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50"/>
            <p:cNvSpPr/>
            <p:nvPr/>
          </p:nvSpPr>
          <p:spPr>
            <a:xfrm>
              <a:off x="3271225" y="2257750"/>
              <a:ext cx="11900" cy="17450"/>
            </a:xfrm>
            <a:custGeom>
              <a:avLst/>
              <a:gdLst/>
              <a:ahLst/>
              <a:cxnLst/>
              <a:rect l="l" t="t" r="r" b="b"/>
              <a:pathLst>
                <a:path w="476" h="698" extrusionOk="0">
                  <a:moveTo>
                    <a:pt x="285" y="0"/>
                  </a:moveTo>
                  <a:cubicBezTo>
                    <a:pt x="159" y="0"/>
                    <a:pt x="32" y="159"/>
                    <a:pt x="32" y="349"/>
                  </a:cubicBezTo>
                  <a:cubicBezTo>
                    <a:pt x="0" y="539"/>
                    <a:pt x="95" y="697"/>
                    <a:pt x="222" y="697"/>
                  </a:cubicBezTo>
                  <a:cubicBezTo>
                    <a:pt x="349" y="697"/>
                    <a:pt x="475" y="570"/>
                    <a:pt x="475" y="380"/>
                  </a:cubicBezTo>
                  <a:cubicBezTo>
                    <a:pt x="475" y="190"/>
                    <a:pt x="412" y="32"/>
                    <a:pt x="285"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50"/>
            <p:cNvSpPr/>
            <p:nvPr/>
          </p:nvSpPr>
          <p:spPr>
            <a:xfrm>
              <a:off x="3269625" y="2253775"/>
              <a:ext cx="9525" cy="5825"/>
            </a:xfrm>
            <a:custGeom>
              <a:avLst/>
              <a:gdLst/>
              <a:ahLst/>
              <a:cxnLst/>
              <a:rect l="l" t="t" r="r" b="b"/>
              <a:pathLst>
                <a:path w="381" h="233" extrusionOk="0">
                  <a:moveTo>
                    <a:pt x="1" y="1"/>
                  </a:moveTo>
                  <a:cubicBezTo>
                    <a:pt x="1" y="1"/>
                    <a:pt x="106" y="232"/>
                    <a:pt x="265" y="232"/>
                  </a:cubicBezTo>
                  <a:cubicBezTo>
                    <a:pt x="301" y="232"/>
                    <a:pt x="340" y="220"/>
                    <a:pt x="381" y="191"/>
                  </a:cubicBezTo>
                  <a:lnTo>
                    <a:pt x="1" y="1"/>
                  </a:ln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50"/>
            <p:cNvSpPr/>
            <p:nvPr/>
          </p:nvSpPr>
          <p:spPr>
            <a:xfrm>
              <a:off x="3330600" y="2229225"/>
              <a:ext cx="30100" cy="15875"/>
            </a:xfrm>
            <a:custGeom>
              <a:avLst/>
              <a:gdLst/>
              <a:ahLst/>
              <a:cxnLst/>
              <a:rect l="l" t="t" r="r" b="b"/>
              <a:pathLst>
                <a:path w="1204" h="635" extrusionOk="0">
                  <a:moveTo>
                    <a:pt x="131" y="1"/>
                  </a:moveTo>
                  <a:cubicBezTo>
                    <a:pt x="112" y="1"/>
                    <a:pt x="99" y="1"/>
                    <a:pt x="95" y="1"/>
                  </a:cubicBezTo>
                  <a:cubicBezTo>
                    <a:pt x="32" y="1"/>
                    <a:pt x="0" y="65"/>
                    <a:pt x="0" y="128"/>
                  </a:cubicBezTo>
                  <a:cubicBezTo>
                    <a:pt x="0" y="191"/>
                    <a:pt x="32" y="223"/>
                    <a:pt x="95" y="223"/>
                  </a:cubicBezTo>
                  <a:cubicBezTo>
                    <a:pt x="95" y="223"/>
                    <a:pt x="108" y="222"/>
                    <a:pt x="130" y="222"/>
                  </a:cubicBezTo>
                  <a:cubicBezTo>
                    <a:pt x="261" y="222"/>
                    <a:pt x="738" y="246"/>
                    <a:pt x="982" y="571"/>
                  </a:cubicBezTo>
                  <a:cubicBezTo>
                    <a:pt x="1014" y="603"/>
                    <a:pt x="1045" y="635"/>
                    <a:pt x="1077" y="635"/>
                  </a:cubicBezTo>
                  <a:cubicBezTo>
                    <a:pt x="1109" y="635"/>
                    <a:pt x="1109" y="603"/>
                    <a:pt x="1140" y="603"/>
                  </a:cubicBezTo>
                  <a:cubicBezTo>
                    <a:pt x="1172" y="571"/>
                    <a:pt x="1204" y="508"/>
                    <a:pt x="1172" y="445"/>
                  </a:cubicBezTo>
                  <a:cubicBezTo>
                    <a:pt x="837" y="25"/>
                    <a:pt x="280" y="1"/>
                    <a:pt x="131"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50"/>
            <p:cNvSpPr/>
            <p:nvPr/>
          </p:nvSpPr>
          <p:spPr>
            <a:xfrm>
              <a:off x="3264875" y="2223200"/>
              <a:ext cx="29325" cy="10025"/>
            </a:xfrm>
            <a:custGeom>
              <a:avLst/>
              <a:gdLst/>
              <a:ahLst/>
              <a:cxnLst/>
              <a:rect l="l" t="t" r="r" b="b"/>
              <a:pathLst>
                <a:path w="1173" h="401" extrusionOk="0">
                  <a:moveTo>
                    <a:pt x="781" y="1"/>
                  </a:moveTo>
                  <a:cubicBezTo>
                    <a:pt x="605" y="1"/>
                    <a:pt x="368" y="44"/>
                    <a:pt x="96" y="211"/>
                  </a:cubicBezTo>
                  <a:cubicBezTo>
                    <a:pt x="33" y="242"/>
                    <a:pt x="1" y="306"/>
                    <a:pt x="33" y="369"/>
                  </a:cubicBezTo>
                  <a:cubicBezTo>
                    <a:pt x="64" y="401"/>
                    <a:pt x="96" y="401"/>
                    <a:pt x="128" y="401"/>
                  </a:cubicBezTo>
                  <a:lnTo>
                    <a:pt x="191" y="401"/>
                  </a:lnTo>
                  <a:cubicBezTo>
                    <a:pt x="442" y="250"/>
                    <a:pt x="658" y="214"/>
                    <a:pt x="806" y="214"/>
                  </a:cubicBezTo>
                  <a:cubicBezTo>
                    <a:pt x="937" y="214"/>
                    <a:pt x="1014" y="242"/>
                    <a:pt x="1014" y="242"/>
                  </a:cubicBezTo>
                  <a:cubicBezTo>
                    <a:pt x="1033" y="252"/>
                    <a:pt x="1051" y="255"/>
                    <a:pt x="1069" y="255"/>
                  </a:cubicBezTo>
                  <a:cubicBezTo>
                    <a:pt x="1112" y="255"/>
                    <a:pt x="1150" y="233"/>
                    <a:pt x="1173" y="211"/>
                  </a:cubicBezTo>
                  <a:cubicBezTo>
                    <a:pt x="1173" y="147"/>
                    <a:pt x="1173" y="84"/>
                    <a:pt x="1109" y="52"/>
                  </a:cubicBezTo>
                  <a:cubicBezTo>
                    <a:pt x="1093" y="52"/>
                    <a:pt x="973" y="1"/>
                    <a:pt x="781"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50"/>
            <p:cNvSpPr/>
            <p:nvPr/>
          </p:nvSpPr>
          <p:spPr>
            <a:xfrm>
              <a:off x="3298925" y="2318700"/>
              <a:ext cx="38825" cy="29325"/>
            </a:xfrm>
            <a:custGeom>
              <a:avLst/>
              <a:gdLst/>
              <a:ahLst/>
              <a:cxnLst/>
              <a:rect l="l" t="t" r="r" b="b"/>
              <a:pathLst>
                <a:path w="1553" h="1173" extrusionOk="0">
                  <a:moveTo>
                    <a:pt x="1521" y="1"/>
                  </a:moveTo>
                  <a:cubicBezTo>
                    <a:pt x="1172" y="254"/>
                    <a:pt x="571" y="318"/>
                    <a:pt x="222" y="349"/>
                  </a:cubicBezTo>
                  <a:lnTo>
                    <a:pt x="1" y="349"/>
                  </a:lnTo>
                  <a:cubicBezTo>
                    <a:pt x="127" y="634"/>
                    <a:pt x="222" y="1173"/>
                    <a:pt x="222" y="1173"/>
                  </a:cubicBezTo>
                  <a:lnTo>
                    <a:pt x="381" y="1173"/>
                  </a:lnTo>
                  <a:cubicBezTo>
                    <a:pt x="1046" y="1141"/>
                    <a:pt x="1331" y="888"/>
                    <a:pt x="1489" y="634"/>
                  </a:cubicBezTo>
                  <a:cubicBezTo>
                    <a:pt x="1552" y="508"/>
                    <a:pt x="1552" y="349"/>
                    <a:pt x="1552" y="254"/>
                  </a:cubicBezTo>
                  <a:cubicBezTo>
                    <a:pt x="1552" y="128"/>
                    <a:pt x="1521" y="1"/>
                    <a:pt x="1521"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50"/>
            <p:cNvSpPr/>
            <p:nvPr/>
          </p:nvSpPr>
          <p:spPr>
            <a:xfrm>
              <a:off x="3304475" y="2318700"/>
              <a:ext cx="33275" cy="14275"/>
            </a:xfrm>
            <a:custGeom>
              <a:avLst/>
              <a:gdLst/>
              <a:ahLst/>
              <a:cxnLst/>
              <a:rect l="l" t="t" r="r" b="b"/>
              <a:pathLst>
                <a:path w="1331" h="571" extrusionOk="0">
                  <a:moveTo>
                    <a:pt x="1299" y="1"/>
                  </a:moveTo>
                  <a:cubicBezTo>
                    <a:pt x="950" y="254"/>
                    <a:pt x="349" y="318"/>
                    <a:pt x="0" y="349"/>
                  </a:cubicBezTo>
                  <a:lnTo>
                    <a:pt x="64" y="571"/>
                  </a:lnTo>
                  <a:cubicBezTo>
                    <a:pt x="697" y="539"/>
                    <a:pt x="1140" y="444"/>
                    <a:pt x="1330" y="254"/>
                  </a:cubicBezTo>
                  <a:cubicBezTo>
                    <a:pt x="1330" y="96"/>
                    <a:pt x="1299" y="1"/>
                    <a:pt x="1299"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50"/>
            <p:cNvSpPr/>
            <p:nvPr/>
          </p:nvSpPr>
          <p:spPr>
            <a:xfrm>
              <a:off x="3308425" y="2334550"/>
              <a:ext cx="26950" cy="13475"/>
            </a:xfrm>
            <a:custGeom>
              <a:avLst/>
              <a:gdLst/>
              <a:ahLst/>
              <a:cxnLst/>
              <a:rect l="l" t="t" r="r" b="b"/>
              <a:pathLst>
                <a:path w="1078" h="539" extrusionOk="0">
                  <a:moveTo>
                    <a:pt x="1077" y="0"/>
                  </a:moveTo>
                  <a:lnTo>
                    <a:pt x="1077" y="0"/>
                  </a:lnTo>
                  <a:cubicBezTo>
                    <a:pt x="856" y="32"/>
                    <a:pt x="602" y="95"/>
                    <a:pt x="349" y="190"/>
                  </a:cubicBezTo>
                  <a:cubicBezTo>
                    <a:pt x="159" y="285"/>
                    <a:pt x="64" y="412"/>
                    <a:pt x="1" y="539"/>
                  </a:cubicBezTo>
                  <a:cubicBezTo>
                    <a:pt x="666" y="507"/>
                    <a:pt x="951" y="254"/>
                    <a:pt x="1077" y="0"/>
                  </a:cubicBezTo>
                  <a:close/>
                </a:path>
              </a:pathLst>
            </a:custGeom>
            <a:solidFill>
              <a:srgbClr val="FD5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50"/>
            <p:cNvSpPr/>
            <p:nvPr/>
          </p:nvSpPr>
          <p:spPr>
            <a:xfrm>
              <a:off x="3253175" y="2167425"/>
              <a:ext cx="197800" cy="188525"/>
            </a:xfrm>
            <a:custGeom>
              <a:avLst/>
              <a:gdLst/>
              <a:ahLst/>
              <a:cxnLst/>
              <a:rect l="l" t="t" r="r" b="b"/>
              <a:pathLst>
                <a:path w="7912" h="7541" extrusionOk="0">
                  <a:moveTo>
                    <a:pt x="3777" y="0"/>
                  </a:moveTo>
                  <a:cubicBezTo>
                    <a:pt x="0" y="0"/>
                    <a:pt x="215" y="4025"/>
                    <a:pt x="215" y="4025"/>
                  </a:cubicBezTo>
                  <a:cubicBezTo>
                    <a:pt x="463" y="1614"/>
                    <a:pt x="1796" y="1037"/>
                    <a:pt x="3015" y="1037"/>
                  </a:cubicBezTo>
                  <a:cubicBezTo>
                    <a:pt x="4133" y="1037"/>
                    <a:pt x="5156" y="1523"/>
                    <a:pt x="5156" y="1523"/>
                  </a:cubicBezTo>
                  <a:cubicBezTo>
                    <a:pt x="4903" y="2980"/>
                    <a:pt x="5884" y="4912"/>
                    <a:pt x="5884" y="4912"/>
                  </a:cubicBezTo>
                  <a:cubicBezTo>
                    <a:pt x="6486" y="6147"/>
                    <a:pt x="5441" y="7540"/>
                    <a:pt x="5441" y="7540"/>
                  </a:cubicBezTo>
                  <a:cubicBezTo>
                    <a:pt x="7594" y="5925"/>
                    <a:pt x="7911" y="130"/>
                    <a:pt x="3952" y="3"/>
                  </a:cubicBezTo>
                  <a:cubicBezTo>
                    <a:pt x="3893" y="1"/>
                    <a:pt x="3834" y="0"/>
                    <a:pt x="3777"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50"/>
            <p:cNvSpPr/>
            <p:nvPr/>
          </p:nvSpPr>
          <p:spPr>
            <a:xfrm>
              <a:off x="3388475" y="2280275"/>
              <a:ext cx="54575" cy="46450"/>
            </a:xfrm>
            <a:custGeom>
              <a:avLst/>
              <a:gdLst/>
              <a:ahLst/>
              <a:cxnLst/>
              <a:rect l="l" t="t" r="r" b="b"/>
              <a:pathLst>
                <a:path w="2183" h="1858" extrusionOk="0">
                  <a:moveTo>
                    <a:pt x="1015" y="1"/>
                  </a:moveTo>
                  <a:cubicBezTo>
                    <a:pt x="431" y="1"/>
                    <a:pt x="89" y="528"/>
                    <a:pt x="61" y="873"/>
                  </a:cubicBezTo>
                  <a:cubicBezTo>
                    <a:pt x="1" y="1591"/>
                    <a:pt x="111" y="1857"/>
                    <a:pt x="337" y="1857"/>
                  </a:cubicBezTo>
                  <a:cubicBezTo>
                    <a:pt x="350" y="1857"/>
                    <a:pt x="363" y="1856"/>
                    <a:pt x="377" y="1855"/>
                  </a:cubicBezTo>
                  <a:cubicBezTo>
                    <a:pt x="2182" y="1601"/>
                    <a:pt x="1897" y="113"/>
                    <a:pt x="1201" y="18"/>
                  </a:cubicBezTo>
                  <a:cubicBezTo>
                    <a:pt x="1136" y="6"/>
                    <a:pt x="1074" y="1"/>
                    <a:pt x="1015" y="1"/>
                  </a:cubicBezTo>
                  <a:close/>
                </a:path>
              </a:pathLst>
            </a:custGeom>
            <a:solidFill>
              <a:srgbClr val="FD89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50"/>
            <p:cNvSpPr/>
            <p:nvPr/>
          </p:nvSpPr>
          <p:spPr>
            <a:xfrm>
              <a:off x="3203925" y="2143050"/>
              <a:ext cx="298500" cy="283350"/>
            </a:xfrm>
            <a:custGeom>
              <a:avLst/>
              <a:gdLst/>
              <a:ahLst/>
              <a:cxnLst/>
              <a:rect l="l" t="t" r="r" b="b"/>
              <a:pathLst>
                <a:path w="11940" h="11334" extrusionOk="0">
                  <a:moveTo>
                    <a:pt x="6025" y="0"/>
                  </a:moveTo>
                  <a:cubicBezTo>
                    <a:pt x="5840" y="0"/>
                    <a:pt x="5637" y="9"/>
                    <a:pt x="5416" y="28"/>
                  </a:cubicBezTo>
                  <a:cubicBezTo>
                    <a:pt x="2851" y="250"/>
                    <a:pt x="792" y="2435"/>
                    <a:pt x="380" y="5253"/>
                  </a:cubicBezTo>
                  <a:cubicBezTo>
                    <a:pt x="0" y="8040"/>
                    <a:pt x="1457" y="11175"/>
                    <a:pt x="1457" y="11175"/>
                  </a:cubicBezTo>
                  <a:cubicBezTo>
                    <a:pt x="1457" y="11175"/>
                    <a:pt x="53" y="2204"/>
                    <a:pt x="5615" y="2204"/>
                  </a:cubicBezTo>
                  <a:cubicBezTo>
                    <a:pt x="5900" y="2204"/>
                    <a:pt x="6202" y="2227"/>
                    <a:pt x="6524" y="2276"/>
                  </a:cubicBezTo>
                  <a:cubicBezTo>
                    <a:pt x="6524" y="2276"/>
                    <a:pt x="6144" y="5095"/>
                    <a:pt x="7854" y="7660"/>
                  </a:cubicBezTo>
                  <a:cubicBezTo>
                    <a:pt x="9153" y="9624"/>
                    <a:pt x="7664" y="11334"/>
                    <a:pt x="7664" y="11334"/>
                  </a:cubicBezTo>
                  <a:cubicBezTo>
                    <a:pt x="7664" y="11334"/>
                    <a:pt x="9944" y="9877"/>
                    <a:pt x="10039" y="7660"/>
                  </a:cubicBezTo>
                  <a:cubicBezTo>
                    <a:pt x="10039" y="7660"/>
                    <a:pt x="11940" y="2403"/>
                    <a:pt x="7981" y="978"/>
                  </a:cubicBezTo>
                  <a:cubicBezTo>
                    <a:pt x="7981" y="978"/>
                    <a:pt x="7981" y="0"/>
                    <a:pt x="6025"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50"/>
            <p:cNvSpPr/>
            <p:nvPr/>
          </p:nvSpPr>
          <p:spPr>
            <a:xfrm>
              <a:off x="3358300" y="2198375"/>
              <a:ext cx="67325" cy="194000"/>
            </a:xfrm>
            <a:custGeom>
              <a:avLst/>
              <a:gdLst/>
              <a:ahLst/>
              <a:cxnLst/>
              <a:rect l="l" t="t" r="r" b="b"/>
              <a:pathLst>
                <a:path w="2693" h="7760" extrusionOk="0">
                  <a:moveTo>
                    <a:pt x="191" y="0"/>
                  </a:moveTo>
                  <a:cubicBezTo>
                    <a:pt x="1" y="729"/>
                    <a:pt x="1" y="1425"/>
                    <a:pt x="64" y="2154"/>
                  </a:cubicBezTo>
                  <a:cubicBezTo>
                    <a:pt x="127" y="2850"/>
                    <a:pt x="254" y="3547"/>
                    <a:pt x="476" y="4244"/>
                  </a:cubicBezTo>
                  <a:cubicBezTo>
                    <a:pt x="666" y="4909"/>
                    <a:pt x="951" y="5574"/>
                    <a:pt x="1331" y="6176"/>
                  </a:cubicBezTo>
                  <a:cubicBezTo>
                    <a:pt x="1679" y="6777"/>
                    <a:pt x="2123" y="7347"/>
                    <a:pt x="2693" y="7759"/>
                  </a:cubicBezTo>
                  <a:cubicBezTo>
                    <a:pt x="2154" y="7316"/>
                    <a:pt x="1743" y="6746"/>
                    <a:pt x="1394" y="6144"/>
                  </a:cubicBezTo>
                  <a:cubicBezTo>
                    <a:pt x="1046" y="5542"/>
                    <a:pt x="793" y="4877"/>
                    <a:pt x="603" y="4212"/>
                  </a:cubicBezTo>
                  <a:cubicBezTo>
                    <a:pt x="444" y="3515"/>
                    <a:pt x="317" y="2819"/>
                    <a:pt x="286" y="2154"/>
                  </a:cubicBezTo>
                  <a:cubicBezTo>
                    <a:pt x="254" y="1457"/>
                    <a:pt x="286" y="729"/>
                    <a:pt x="476" y="95"/>
                  </a:cubicBezTo>
                  <a:lnTo>
                    <a:pt x="191" y="0"/>
                  </a:ln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50"/>
            <p:cNvSpPr/>
            <p:nvPr/>
          </p:nvSpPr>
          <p:spPr>
            <a:xfrm>
              <a:off x="3413725" y="2466750"/>
              <a:ext cx="80000" cy="106925"/>
            </a:xfrm>
            <a:custGeom>
              <a:avLst/>
              <a:gdLst/>
              <a:ahLst/>
              <a:cxnLst/>
              <a:rect l="l" t="t" r="r" b="b"/>
              <a:pathLst>
                <a:path w="3200" h="4277" extrusionOk="0">
                  <a:moveTo>
                    <a:pt x="2693" y="1"/>
                  </a:moveTo>
                  <a:cubicBezTo>
                    <a:pt x="2629" y="64"/>
                    <a:pt x="2249" y="444"/>
                    <a:pt x="1774" y="1014"/>
                  </a:cubicBezTo>
                  <a:cubicBezTo>
                    <a:pt x="1204" y="1743"/>
                    <a:pt x="507" y="2756"/>
                    <a:pt x="127" y="3865"/>
                  </a:cubicBezTo>
                  <a:cubicBezTo>
                    <a:pt x="64" y="3991"/>
                    <a:pt x="32" y="4118"/>
                    <a:pt x="1" y="4276"/>
                  </a:cubicBezTo>
                  <a:cubicBezTo>
                    <a:pt x="602" y="3928"/>
                    <a:pt x="1141" y="3548"/>
                    <a:pt x="1647" y="3104"/>
                  </a:cubicBezTo>
                  <a:cubicBezTo>
                    <a:pt x="2217" y="2629"/>
                    <a:pt x="2724" y="2091"/>
                    <a:pt x="3199" y="1489"/>
                  </a:cubicBezTo>
                  <a:cubicBezTo>
                    <a:pt x="3073" y="729"/>
                    <a:pt x="2914" y="191"/>
                    <a:pt x="2693"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50"/>
            <p:cNvSpPr/>
            <p:nvPr/>
          </p:nvSpPr>
          <p:spPr>
            <a:xfrm>
              <a:off x="3413725" y="2466750"/>
              <a:ext cx="80000" cy="106925"/>
            </a:xfrm>
            <a:custGeom>
              <a:avLst/>
              <a:gdLst/>
              <a:ahLst/>
              <a:cxnLst/>
              <a:rect l="l" t="t" r="r" b="b"/>
              <a:pathLst>
                <a:path w="3200" h="4277" extrusionOk="0">
                  <a:moveTo>
                    <a:pt x="2693" y="1"/>
                  </a:moveTo>
                  <a:cubicBezTo>
                    <a:pt x="2629" y="64"/>
                    <a:pt x="2249" y="444"/>
                    <a:pt x="1774" y="1014"/>
                  </a:cubicBezTo>
                  <a:cubicBezTo>
                    <a:pt x="1204" y="1743"/>
                    <a:pt x="507" y="2756"/>
                    <a:pt x="127" y="3865"/>
                  </a:cubicBezTo>
                  <a:cubicBezTo>
                    <a:pt x="64" y="3991"/>
                    <a:pt x="32" y="4118"/>
                    <a:pt x="1" y="4276"/>
                  </a:cubicBezTo>
                  <a:cubicBezTo>
                    <a:pt x="602" y="3928"/>
                    <a:pt x="1141" y="3548"/>
                    <a:pt x="1647" y="3104"/>
                  </a:cubicBezTo>
                  <a:cubicBezTo>
                    <a:pt x="2217" y="2629"/>
                    <a:pt x="2724" y="2091"/>
                    <a:pt x="3199" y="1489"/>
                  </a:cubicBezTo>
                  <a:cubicBezTo>
                    <a:pt x="3073" y="729"/>
                    <a:pt x="2914" y="191"/>
                    <a:pt x="2693"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50"/>
            <p:cNvSpPr/>
            <p:nvPr/>
          </p:nvSpPr>
          <p:spPr>
            <a:xfrm>
              <a:off x="2515900" y="1670300"/>
              <a:ext cx="282675" cy="282650"/>
            </a:xfrm>
            <a:custGeom>
              <a:avLst/>
              <a:gdLst/>
              <a:ahLst/>
              <a:cxnLst/>
              <a:rect l="l" t="t" r="r" b="b"/>
              <a:pathLst>
                <a:path w="11307" h="11306" extrusionOk="0">
                  <a:moveTo>
                    <a:pt x="5670" y="0"/>
                  </a:moveTo>
                  <a:cubicBezTo>
                    <a:pt x="2534" y="0"/>
                    <a:pt x="1" y="2502"/>
                    <a:pt x="1" y="5637"/>
                  </a:cubicBezTo>
                  <a:cubicBezTo>
                    <a:pt x="1" y="8772"/>
                    <a:pt x="2534" y="11306"/>
                    <a:pt x="5670" y="11306"/>
                  </a:cubicBezTo>
                  <a:cubicBezTo>
                    <a:pt x="8773" y="11306"/>
                    <a:pt x="11307" y="8772"/>
                    <a:pt x="11307" y="5637"/>
                  </a:cubicBezTo>
                  <a:cubicBezTo>
                    <a:pt x="11307" y="2502"/>
                    <a:pt x="8773" y="0"/>
                    <a:pt x="5670"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50"/>
            <p:cNvSpPr/>
            <p:nvPr/>
          </p:nvSpPr>
          <p:spPr>
            <a:xfrm>
              <a:off x="2523825" y="1678200"/>
              <a:ext cx="266850" cy="266850"/>
            </a:xfrm>
            <a:custGeom>
              <a:avLst/>
              <a:gdLst/>
              <a:ahLst/>
              <a:cxnLst/>
              <a:rect l="l" t="t" r="r" b="b"/>
              <a:pathLst>
                <a:path w="10674" h="10674" extrusionOk="0">
                  <a:moveTo>
                    <a:pt x="5353" y="1"/>
                  </a:moveTo>
                  <a:cubicBezTo>
                    <a:pt x="2407" y="1"/>
                    <a:pt x="1" y="2376"/>
                    <a:pt x="1" y="5321"/>
                  </a:cubicBezTo>
                  <a:cubicBezTo>
                    <a:pt x="1" y="6619"/>
                    <a:pt x="476" y="7791"/>
                    <a:pt x="1236" y="8710"/>
                  </a:cubicBezTo>
                  <a:cubicBezTo>
                    <a:pt x="2217" y="9913"/>
                    <a:pt x="3706" y="10673"/>
                    <a:pt x="5353" y="10673"/>
                  </a:cubicBezTo>
                  <a:cubicBezTo>
                    <a:pt x="6904" y="10673"/>
                    <a:pt x="8266" y="10008"/>
                    <a:pt x="9248" y="8963"/>
                  </a:cubicBezTo>
                  <a:cubicBezTo>
                    <a:pt x="10135" y="8013"/>
                    <a:pt x="10673" y="6714"/>
                    <a:pt x="10673" y="5321"/>
                  </a:cubicBezTo>
                  <a:cubicBezTo>
                    <a:pt x="10673" y="2376"/>
                    <a:pt x="8298" y="1"/>
                    <a:pt x="535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50"/>
            <p:cNvSpPr/>
            <p:nvPr/>
          </p:nvSpPr>
          <p:spPr>
            <a:xfrm>
              <a:off x="2554700" y="1693200"/>
              <a:ext cx="200325" cy="251850"/>
            </a:xfrm>
            <a:custGeom>
              <a:avLst/>
              <a:gdLst/>
              <a:ahLst/>
              <a:cxnLst/>
              <a:rect l="l" t="t" r="r" b="b"/>
              <a:pathLst>
                <a:path w="8013" h="10074" extrusionOk="0">
                  <a:moveTo>
                    <a:pt x="4589" y="0"/>
                  </a:moveTo>
                  <a:cubicBezTo>
                    <a:pt x="4570" y="0"/>
                    <a:pt x="4550" y="1"/>
                    <a:pt x="4529" y="2"/>
                  </a:cubicBezTo>
                  <a:cubicBezTo>
                    <a:pt x="4149" y="30"/>
                    <a:pt x="4188" y="383"/>
                    <a:pt x="3947" y="383"/>
                  </a:cubicBezTo>
                  <a:cubicBezTo>
                    <a:pt x="3907" y="383"/>
                    <a:pt x="3860" y="373"/>
                    <a:pt x="3801" y="351"/>
                  </a:cubicBezTo>
                  <a:cubicBezTo>
                    <a:pt x="3389" y="192"/>
                    <a:pt x="3484" y="2"/>
                    <a:pt x="3136" y="2"/>
                  </a:cubicBezTo>
                  <a:cubicBezTo>
                    <a:pt x="2819" y="2"/>
                    <a:pt x="3136" y="477"/>
                    <a:pt x="2598" y="509"/>
                  </a:cubicBezTo>
                  <a:cubicBezTo>
                    <a:pt x="2531" y="513"/>
                    <a:pt x="2476" y="515"/>
                    <a:pt x="2429" y="515"/>
                  </a:cubicBezTo>
                  <a:cubicBezTo>
                    <a:pt x="2324" y="515"/>
                    <a:pt x="2263" y="507"/>
                    <a:pt x="2222" y="507"/>
                  </a:cubicBezTo>
                  <a:cubicBezTo>
                    <a:pt x="2141" y="507"/>
                    <a:pt x="2137" y="535"/>
                    <a:pt x="2028" y="699"/>
                  </a:cubicBezTo>
                  <a:cubicBezTo>
                    <a:pt x="1869" y="952"/>
                    <a:pt x="1869" y="1586"/>
                    <a:pt x="2028" y="1903"/>
                  </a:cubicBezTo>
                  <a:cubicBezTo>
                    <a:pt x="1964" y="2188"/>
                    <a:pt x="1901" y="2663"/>
                    <a:pt x="1964" y="3106"/>
                  </a:cubicBezTo>
                  <a:lnTo>
                    <a:pt x="1933" y="3106"/>
                  </a:lnTo>
                  <a:cubicBezTo>
                    <a:pt x="1901" y="3106"/>
                    <a:pt x="1869" y="3138"/>
                    <a:pt x="1869" y="3169"/>
                  </a:cubicBezTo>
                  <a:cubicBezTo>
                    <a:pt x="1869" y="3201"/>
                    <a:pt x="1869" y="3233"/>
                    <a:pt x="1901" y="3233"/>
                  </a:cubicBezTo>
                  <a:lnTo>
                    <a:pt x="1964" y="3233"/>
                  </a:lnTo>
                  <a:cubicBezTo>
                    <a:pt x="1806" y="3929"/>
                    <a:pt x="1869" y="4689"/>
                    <a:pt x="1996" y="5259"/>
                  </a:cubicBezTo>
                  <a:cubicBezTo>
                    <a:pt x="1996" y="5323"/>
                    <a:pt x="2028" y="5386"/>
                    <a:pt x="2059" y="5449"/>
                  </a:cubicBezTo>
                  <a:cubicBezTo>
                    <a:pt x="2218" y="5924"/>
                    <a:pt x="2566" y="6273"/>
                    <a:pt x="2978" y="6495"/>
                  </a:cubicBezTo>
                  <a:cubicBezTo>
                    <a:pt x="3199" y="6621"/>
                    <a:pt x="3453" y="6685"/>
                    <a:pt x="3706" y="6685"/>
                  </a:cubicBezTo>
                  <a:cubicBezTo>
                    <a:pt x="3738" y="6906"/>
                    <a:pt x="3706" y="7128"/>
                    <a:pt x="3643" y="7318"/>
                  </a:cubicBezTo>
                  <a:cubicBezTo>
                    <a:pt x="3579" y="7508"/>
                    <a:pt x="3484" y="7666"/>
                    <a:pt x="3326" y="7793"/>
                  </a:cubicBezTo>
                  <a:cubicBezTo>
                    <a:pt x="2598" y="7730"/>
                    <a:pt x="1964" y="7698"/>
                    <a:pt x="1521" y="7666"/>
                  </a:cubicBezTo>
                  <a:cubicBezTo>
                    <a:pt x="1521" y="7603"/>
                    <a:pt x="1521" y="7571"/>
                    <a:pt x="1521" y="7571"/>
                  </a:cubicBezTo>
                  <a:lnTo>
                    <a:pt x="1204" y="7635"/>
                  </a:lnTo>
                  <a:cubicBezTo>
                    <a:pt x="1141" y="7635"/>
                    <a:pt x="1077" y="7603"/>
                    <a:pt x="1014" y="7603"/>
                  </a:cubicBezTo>
                  <a:cubicBezTo>
                    <a:pt x="792" y="7603"/>
                    <a:pt x="602" y="7666"/>
                    <a:pt x="444" y="7761"/>
                  </a:cubicBezTo>
                  <a:lnTo>
                    <a:pt x="349" y="7793"/>
                  </a:lnTo>
                  <a:cubicBezTo>
                    <a:pt x="349" y="7793"/>
                    <a:pt x="349" y="7825"/>
                    <a:pt x="349" y="7825"/>
                  </a:cubicBezTo>
                  <a:cubicBezTo>
                    <a:pt x="222" y="7920"/>
                    <a:pt x="159" y="8015"/>
                    <a:pt x="96" y="8110"/>
                  </a:cubicBezTo>
                  <a:cubicBezTo>
                    <a:pt x="64" y="8110"/>
                    <a:pt x="32" y="8110"/>
                    <a:pt x="1" y="8141"/>
                  </a:cubicBezTo>
                  <a:cubicBezTo>
                    <a:pt x="982" y="9313"/>
                    <a:pt x="2471" y="10073"/>
                    <a:pt x="4118" y="10073"/>
                  </a:cubicBezTo>
                  <a:cubicBezTo>
                    <a:pt x="5669" y="10073"/>
                    <a:pt x="7031" y="9408"/>
                    <a:pt x="8013" y="8363"/>
                  </a:cubicBezTo>
                  <a:cubicBezTo>
                    <a:pt x="7380" y="8173"/>
                    <a:pt x="6493" y="8078"/>
                    <a:pt x="5543" y="7951"/>
                  </a:cubicBezTo>
                  <a:cubicBezTo>
                    <a:pt x="5258" y="7350"/>
                    <a:pt x="5353" y="6400"/>
                    <a:pt x="5479" y="5576"/>
                  </a:cubicBezTo>
                  <a:cubicBezTo>
                    <a:pt x="5606" y="5418"/>
                    <a:pt x="5701" y="5228"/>
                    <a:pt x="5828" y="5006"/>
                  </a:cubicBezTo>
                  <a:cubicBezTo>
                    <a:pt x="6049" y="4879"/>
                    <a:pt x="6240" y="4689"/>
                    <a:pt x="6335" y="4436"/>
                  </a:cubicBezTo>
                  <a:cubicBezTo>
                    <a:pt x="6461" y="4183"/>
                    <a:pt x="6398" y="3898"/>
                    <a:pt x="6240" y="3739"/>
                  </a:cubicBezTo>
                  <a:cubicBezTo>
                    <a:pt x="6303" y="3518"/>
                    <a:pt x="6335" y="3296"/>
                    <a:pt x="6366" y="3074"/>
                  </a:cubicBezTo>
                  <a:cubicBezTo>
                    <a:pt x="6366" y="3074"/>
                    <a:pt x="6936" y="2188"/>
                    <a:pt x="6936" y="1713"/>
                  </a:cubicBezTo>
                  <a:cubicBezTo>
                    <a:pt x="6936" y="1649"/>
                    <a:pt x="6936" y="1586"/>
                    <a:pt x="6905" y="1554"/>
                  </a:cubicBezTo>
                  <a:cubicBezTo>
                    <a:pt x="6683" y="1174"/>
                    <a:pt x="6525" y="1364"/>
                    <a:pt x="6398" y="1237"/>
                  </a:cubicBezTo>
                  <a:cubicBezTo>
                    <a:pt x="6303" y="1111"/>
                    <a:pt x="6271" y="414"/>
                    <a:pt x="6049" y="414"/>
                  </a:cubicBezTo>
                  <a:cubicBezTo>
                    <a:pt x="5881" y="414"/>
                    <a:pt x="5796" y="442"/>
                    <a:pt x="5655" y="442"/>
                  </a:cubicBezTo>
                  <a:cubicBezTo>
                    <a:pt x="5585" y="442"/>
                    <a:pt x="5501" y="435"/>
                    <a:pt x="5384" y="414"/>
                  </a:cubicBezTo>
                  <a:cubicBezTo>
                    <a:pt x="5081" y="323"/>
                    <a:pt x="5010" y="0"/>
                    <a:pt x="4589"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50"/>
            <p:cNvSpPr/>
            <p:nvPr/>
          </p:nvSpPr>
          <p:spPr>
            <a:xfrm>
              <a:off x="1561100" y="3926300"/>
              <a:ext cx="310375" cy="282875"/>
            </a:xfrm>
            <a:custGeom>
              <a:avLst/>
              <a:gdLst/>
              <a:ahLst/>
              <a:cxnLst/>
              <a:rect l="l" t="t" r="r" b="b"/>
              <a:pathLst>
                <a:path w="12415" h="11315" extrusionOk="0">
                  <a:moveTo>
                    <a:pt x="6223" y="1"/>
                  </a:moveTo>
                  <a:cubicBezTo>
                    <a:pt x="4774" y="1"/>
                    <a:pt x="3325" y="555"/>
                    <a:pt x="2217" y="1663"/>
                  </a:cubicBezTo>
                  <a:cubicBezTo>
                    <a:pt x="0" y="3880"/>
                    <a:pt x="0" y="7459"/>
                    <a:pt x="2217" y="9675"/>
                  </a:cubicBezTo>
                  <a:cubicBezTo>
                    <a:pt x="3325" y="10768"/>
                    <a:pt x="4774" y="11314"/>
                    <a:pt x="6223" y="11314"/>
                  </a:cubicBezTo>
                  <a:cubicBezTo>
                    <a:pt x="7672" y="11314"/>
                    <a:pt x="9121" y="10768"/>
                    <a:pt x="10229" y="9675"/>
                  </a:cubicBezTo>
                  <a:cubicBezTo>
                    <a:pt x="12414" y="7459"/>
                    <a:pt x="12414" y="3880"/>
                    <a:pt x="10229" y="1663"/>
                  </a:cubicBezTo>
                  <a:cubicBezTo>
                    <a:pt x="9121" y="555"/>
                    <a:pt x="7672" y="1"/>
                    <a:pt x="6223" y="1"/>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50"/>
            <p:cNvSpPr/>
            <p:nvPr/>
          </p:nvSpPr>
          <p:spPr>
            <a:xfrm>
              <a:off x="1583250" y="3934625"/>
              <a:ext cx="266850" cy="266825"/>
            </a:xfrm>
            <a:custGeom>
              <a:avLst/>
              <a:gdLst/>
              <a:ahLst/>
              <a:cxnLst/>
              <a:rect l="l" t="t" r="r" b="b"/>
              <a:pathLst>
                <a:path w="10674" h="10673" extrusionOk="0">
                  <a:moveTo>
                    <a:pt x="5321" y="0"/>
                  </a:moveTo>
                  <a:cubicBezTo>
                    <a:pt x="2376" y="0"/>
                    <a:pt x="1" y="2375"/>
                    <a:pt x="1" y="5320"/>
                  </a:cubicBezTo>
                  <a:cubicBezTo>
                    <a:pt x="1" y="7157"/>
                    <a:pt x="919" y="8772"/>
                    <a:pt x="2313" y="9722"/>
                  </a:cubicBezTo>
                  <a:cubicBezTo>
                    <a:pt x="3168" y="10324"/>
                    <a:pt x="4213" y="10672"/>
                    <a:pt x="5321" y="10672"/>
                  </a:cubicBezTo>
                  <a:cubicBezTo>
                    <a:pt x="6746" y="10672"/>
                    <a:pt x="8045" y="10102"/>
                    <a:pt x="8995" y="9184"/>
                  </a:cubicBezTo>
                  <a:cubicBezTo>
                    <a:pt x="10040" y="8234"/>
                    <a:pt x="10673" y="6872"/>
                    <a:pt x="10673" y="5320"/>
                  </a:cubicBezTo>
                  <a:cubicBezTo>
                    <a:pt x="10673" y="2375"/>
                    <a:pt x="8266" y="0"/>
                    <a:pt x="532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50"/>
            <p:cNvSpPr/>
            <p:nvPr/>
          </p:nvSpPr>
          <p:spPr>
            <a:xfrm>
              <a:off x="1636300" y="3959350"/>
              <a:ext cx="171825" cy="242100"/>
            </a:xfrm>
            <a:custGeom>
              <a:avLst/>
              <a:gdLst/>
              <a:ahLst/>
              <a:cxnLst/>
              <a:rect l="l" t="t" r="r" b="b"/>
              <a:pathLst>
                <a:path w="6873" h="9684" extrusionOk="0">
                  <a:moveTo>
                    <a:pt x="2625" y="0"/>
                  </a:moveTo>
                  <a:cubicBezTo>
                    <a:pt x="2289" y="0"/>
                    <a:pt x="1937" y="51"/>
                    <a:pt x="1584" y="183"/>
                  </a:cubicBezTo>
                  <a:cubicBezTo>
                    <a:pt x="1" y="784"/>
                    <a:pt x="412" y="2431"/>
                    <a:pt x="412" y="2431"/>
                  </a:cubicBezTo>
                  <a:lnTo>
                    <a:pt x="444" y="2431"/>
                  </a:lnTo>
                  <a:cubicBezTo>
                    <a:pt x="444" y="2780"/>
                    <a:pt x="507" y="3223"/>
                    <a:pt x="602" y="3698"/>
                  </a:cubicBezTo>
                  <a:cubicBezTo>
                    <a:pt x="412" y="3920"/>
                    <a:pt x="349" y="4236"/>
                    <a:pt x="507" y="4521"/>
                  </a:cubicBezTo>
                  <a:cubicBezTo>
                    <a:pt x="634" y="4806"/>
                    <a:pt x="824" y="5028"/>
                    <a:pt x="1077" y="5155"/>
                  </a:cubicBezTo>
                  <a:cubicBezTo>
                    <a:pt x="1236" y="5440"/>
                    <a:pt x="1362" y="5661"/>
                    <a:pt x="1489" y="5852"/>
                  </a:cubicBezTo>
                  <a:cubicBezTo>
                    <a:pt x="1647" y="6770"/>
                    <a:pt x="1742" y="7878"/>
                    <a:pt x="1394" y="8607"/>
                  </a:cubicBezTo>
                  <a:cubicBezTo>
                    <a:pt x="982" y="8638"/>
                    <a:pt x="571" y="8670"/>
                    <a:pt x="191" y="8733"/>
                  </a:cubicBezTo>
                  <a:cubicBezTo>
                    <a:pt x="1046" y="9335"/>
                    <a:pt x="2091" y="9683"/>
                    <a:pt x="3199" y="9683"/>
                  </a:cubicBezTo>
                  <a:cubicBezTo>
                    <a:pt x="4624" y="9683"/>
                    <a:pt x="5923" y="9113"/>
                    <a:pt x="6873" y="8227"/>
                  </a:cubicBezTo>
                  <a:cubicBezTo>
                    <a:pt x="6746" y="8195"/>
                    <a:pt x="6588" y="8195"/>
                    <a:pt x="6429" y="8195"/>
                  </a:cubicBezTo>
                  <a:lnTo>
                    <a:pt x="6049" y="8132"/>
                  </a:lnTo>
                  <a:cubicBezTo>
                    <a:pt x="6049" y="8132"/>
                    <a:pt x="6049" y="8163"/>
                    <a:pt x="6049" y="8227"/>
                  </a:cubicBezTo>
                  <a:cubicBezTo>
                    <a:pt x="5574" y="8258"/>
                    <a:pt x="4846" y="8322"/>
                    <a:pt x="3991" y="8385"/>
                  </a:cubicBezTo>
                  <a:cubicBezTo>
                    <a:pt x="3801" y="8227"/>
                    <a:pt x="3674" y="8037"/>
                    <a:pt x="3611" y="7847"/>
                  </a:cubicBezTo>
                  <a:cubicBezTo>
                    <a:pt x="3548" y="7625"/>
                    <a:pt x="3516" y="7372"/>
                    <a:pt x="3516" y="7118"/>
                  </a:cubicBezTo>
                  <a:cubicBezTo>
                    <a:pt x="3833" y="7118"/>
                    <a:pt x="4118" y="7023"/>
                    <a:pt x="4403" y="6897"/>
                  </a:cubicBezTo>
                  <a:cubicBezTo>
                    <a:pt x="4878" y="6643"/>
                    <a:pt x="5258" y="6232"/>
                    <a:pt x="5448" y="5693"/>
                  </a:cubicBezTo>
                  <a:cubicBezTo>
                    <a:pt x="5479" y="5630"/>
                    <a:pt x="5511" y="5535"/>
                    <a:pt x="5511" y="5471"/>
                  </a:cubicBezTo>
                  <a:cubicBezTo>
                    <a:pt x="5669" y="4806"/>
                    <a:pt x="5701" y="3920"/>
                    <a:pt x="5543" y="3128"/>
                  </a:cubicBezTo>
                  <a:cubicBezTo>
                    <a:pt x="5606" y="2716"/>
                    <a:pt x="5574" y="2273"/>
                    <a:pt x="5543" y="1925"/>
                  </a:cubicBezTo>
                  <a:cubicBezTo>
                    <a:pt x="5638" y="1861"/>
                    <a:pt x="5764" y="1798"/>
                    <a:pt x="5828" y="1703"/>
                  </a:cubicBezTo>
                  <a:cubicBezTo>
                    <a:pt x="6603" y="955"/>
                    <a:pt x="6410" y="571"/>
                    <a:pt x="6158" y="571"/>
                  </a:cubicBezTo>
                  <a:cubicBezTo>
                    <a:pt x="6122" y="571"/>
                    <a:pt x="6085" y="579"/>
                    <a:pt x="6049" y="594"/>
                  </a:cubicBezTo>
                  <a:cubicBezTo>
                    <a:pt x="5828" y="689"/>
                    <a:pt x="5733" y="848"/>
                    <a:pt x="5669" y="911"/>
                  </a:cubicBezTo>
                  <a:cubicBezTo>
                    <a:pt x="5733" y="784"/>
                    <a:pt x="5923" y="309"/>
                    <a:pt x="5574" y="183"/>
                  </a:cubicBezTo>
                  <a:cubicBezTo>
                    <a:pt x="5523" y="159"/>
                    <a:pt x="5472" y="149"/>
                    <a:pt x="5423" y="149"/>
                  </a:cubicBezTo>
                  <a:cubicBezTo>
                    <a:pt x="5081" y="149"/>
                    <a:pt x="4814" y="658"/>
                    <a:pt x="4814" y="658"/>
                  </a:cubicBezTo>
                  <a:cubicBezTo>
                    <a:pt x="4814" y="658"/>
                    <a:pt x="3828" y="0"/>
                    <a:pt x="2625"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50"/>
            <p:cNvSpPr/>
            <p:nvPr/>
          </p:nvSpPr>
          <p:spPr>
            <a:xfrm>
              <a:off x="916625" y="2432000"/>
              <a:ext cx="311975" cy="282575"/>
            </a:xfrm>
            <a:custGeom>
              <a:avLst/>
              <a:gdLst/>
              <a:ahLst/>
              <a:cxnLst/>
              <a:rect l="l" t="t" r="r" b="b"/>
              <a:pathLst>
                <a:path w="12479" h="11303" extrusionOk="0">
                  <a:moveTo>
                    <a:pt x="6227" y="0"/>
                  </a:moveTo>
                  <a:cubicBezTo>
                    <a:pt x="3667" y="0"/>
                    <a:pt x="1352" y="1767"/>
                    <a:pt x="729" y="4368"/>
                  </a:cubicBezTo>
                  <a:cubicBezTo>
                    <a:pt x="0" y="7408"/>
                    <a:pt x="1901" y="10448"/>
                    <a:pt x="4941" y="11145"/>
                  </a:cubicBezTo>
                  <a:cubicBezTo>
                    <a:pt x="5385" y="11251"/>
                    <a:pt x="5829" y="11302"/>
                    <a:pt x="6266" y="11302"/>
                  </a:cubicBezTo>
                  <a:cubicBezTo>
                    <a:pt x="8820" y="11302"/>
                    <a:pt x="11128" y="9561"/>
                    <a:pt x="11750" y="6965"/>
                  </a:cubicBezTo>
                  <a:cubicBezTo>
                    <a:pt x="12478" y="3924"/>
                    <a:pt x="10578" y="853"/>
                    <a:pt x="7538" y="156"/>
                  </a:cubicBezTo>
                  <a:cubicBezTo>
                    <a:pt x="7098" y="51"/>
                    <a:pt x="6659" y="0"/>
                    <a:pt x="6227" y="0"/>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50"/>
            <p:cNvSpPr/>
            <p:nvPr/>
          </p:nvSpPr>
          <p:spPr>
            <a:xfrm>
              <a:off x="939575" y="2439850"/>
              <a:ext cx="266850" cy="266825"/>
            </a:xfrm>
            <a:custGeom>
              <a:avLst/>
              <a:gdLst/>
              <a:ahLst/>
              <a:cxnLst/>
              <a:rect l="l" t="t" r="r" b="b"/>
              <a:pathLst>
                <a:path w="10674" h="10673" extrusionOk="0">
                  <a:moveTo>
                    <a:pt x="5321" y="0"/>
                  </a:moveTo>
                  <a:cubicBezTo>
                    <a:pt x="2376" y="0"/>
                    <a:pt x="1" y="2407"/>
                    <a:pt x="1" y="5352"/>
                  </a:cubicBezTo>
                  <a:cubicBezTo>
                    <a:pt x="1" y="7126"/>
                    <a:pt x="856" y="8677"/>
                    <a:pt x="2186" y="9659"/>
                  </a:cubicBezTo>
                  <a:cubicBezTo>
                    <a:pt x="3073" y="10293"/>
                    <a:pt x="4149" y="10673"/>
                    <a:pt x="5321" y="10673"/>
                  </a:cubicBezTo>
                  <a:cubicBezTo>
                    <a:pt x="6905" y="10673"/>
                    <a:pt x="8330" y="9976"/>
                    <a:pt x="9312" y="8899"/>
                  </a:cubicBezTo>
                  <a:cubicBezTo>
                    <a:pt x="10135" y="7949"/>
                    <a:pt x="10673" y="6714"/>
                    <a:pt x="10673" y="5352"/>
                  </a:cubicBezTo>
                  <a:cubicBezTo>
                    <a:pt x="10673" y="2407"/>
                    <a:pt x="8266" y="0"/>
                    <a:pt x="532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50"/>
            <p:cNvSpPr/>
            <p:nvPr/>
          </p:nvSpPr>
          <p:spPr>
            <a:xfrm>
              <a:off x="971250" y="2471200"/>
              <a:ext cx="201125" cy="235475"/>
            </a:xfrm>
            <a:custGeom>
              <a:avLst/>
              <a:gdLst/>
              <a:ahLst/>
              <a:cxnLst/>
              <a:rect l="l" t="t" r="r" b="b"/>
              <a:pathLst>
                <a:path w="8045" h="9419" extrusionOk="0">
                  <a:moveTo>
                    <a:pt x="4280" y="1"/>
                  </a:moveTo>
                  <a:cubicBezTo>
                    <a:pt x="4080" y="1"/>
                    <a:pt x="3894" y="33"/>
                    <a:pt x="3864" y="108"/>
                  </a:cubicBezTo>
                  <a:cubicBezTo>
                    <a:pt x="3821" y="216"/>
                    <a:pt x="3705" y="279"/>
                    <a:pt x="3546" y="279"/>
                  </a:cubicBezTo>
                  <a:cubicBezTo>
                    <a:pt x="3470" y="279"/>
                    <a:pt x="3386" y="265"/>
                    <a:pt x="3294" y="235"/>
                  </a:cubicBezTo>
                  <a:cubicBezTo>
                    <a:pt x="3270" y="226"/>
                    <a:pt x="3245" y="223"/>
                    <a:pt x="3221" y="223"/>
                  </a:cubicBezTo>
                  <a:cubicBezTo>
                    <a:pt x="2962" y="223"/>
                    <a:pt x="2724" y="646"/>
                    <a:pt x="2724" y="646"/>
                  </a:cubicBezTo>
                  <a:cubicBezTo>
                    <a:pt x="2497" y="601"/>
                    <a:pt x="2291" y="564"/>
                    <a:pt x="2123" y="564"/>
                  </a:cubicBezTo>
                  <a:cubicBezTo>
                    <a:pt x="1824" y="564"/>
                    <a:pt x="1650" y="683"/>
                    <a:pt x="1711" y="1090"/>
                  </a:cubicBezTo>
                  <a:cubicBezTo>
                    <a:pt x="1806" y="1723"/>
                    <a:pt x="1679" y="1913"/>
                    <a:pt x="1172" y="2135"/>
                  </a:cubicBezTo>
                  <a:cubicBezTo>
                    <a:pt x="697" y="2388"/>
                    <a:pt x="824" y="3053"/>
                    <a:pt x="824" y="3338"/>
                  </a:cubicBezTo>
                  <a:cubicBezTo>
                    <a:pt x="824" y="3623"/>
                    <a:pt x="507" y="4320"/>
                    <a:pt x="286" y="4447"/>
                  </a:cubicBezTo>
                  <a:cubicBezTo>
                    <a:pt x="64" y="4605"/>
                    <a:pt x="222" y="4573"/>
                    <a:pt x="286" y="4953"/>
                  </a:cubicBezTo>
                  <a:cubicBezTo>
                    <a:pt x="349" y="5333"/>
                    <a:pt x="191" y="5333"/>
                    <a:pt x="96" y="5682"/>
                  </a:cubicBezTo>
                  <a:cubicBezTo>
                    <a:pt x="1" y="6030"/>
                    <a:pt x="191" y="6125"/>
                    <a:pt x="317" y="6283"/>
                  </a:cubicBezTo>
                  <a:cubicBezTo>
                    <a:pt x="444" y="6442"/>
                    <a:pt x="254" y="6758"/>
                    <a:pt x="254" y="6758"/>
                  </a:cubicBezTo>
                  <a:cubicBezTo>
                    <a:pt x="254" y="6758"/>
                    <a:pt x="352" y="6815"/>
                    <a:pt x="456" y="6815"/>
                  </a:cubicBezTo>
                  <a:cubicBezTo>
                    <a:pt x="507" y="6815"/>
                    <a:pt x="560" y="6801"/>
                    <a:pt x="602" y="6758"/>
                  </a:cubicBezTo>
                  <a:cubicBezTo>
                    <a:pt x="729" y="6600"/>
                    <a:pt x="444" y="6252"/>
                    <a:pt x="539" y="5967"/>
                  </a:cubicBezTo>
                  <a:cubicBezTo>
                    <a:pt x="602" y="5713"/>
                    <a:pt x="1014" y="5713"/>
                    <a:pt x="1109" y="5365"/>
                  </a:cubicBezTo>
                  <a:lnTo>
                    <a:pt x="1109" y="5365"/>
                  </a:lnTo>
                  <a:cubicBezTo>
                    <a:pt x="1109" y="5365"/>
                    <a:pt x="1204" y="5872"/>
                    <a:pt x="1046" y="6093"/>
                  </a:cubicBezTo>
                  <a:cubicBezTo>
                    <a:pt x="919" y="6283"/>
                    <a:pt x="1172" y="6505"/>
                    <a:pt x="1141" y="6758"/>
                  </a:cubicBezTo>
                  <a:cubicBezTo>
                    <a:pt x="1141" y="6980"/>
                    <a:pt x="1141" y="7138"/>
                    <a:pt x="1299" y="7138"/>
                  </a:cubicBezTo>
                  <a:cubicBezTo>
                    <a:pt x="1457" y="7138"/>
                    <a:pt x="1457" y="6980"/>
                    <a:pt x="1457" y="6758"/>
                  </a:cubicBezTo>
                  <a:cubicBezTo>
                    <a:pt x="1457" y="6505"/>
                    <a:pt x="1457" y="6315"/>
                    <a:pt x="1584" y="5967"/>
                  </a:cubicBezTo>
                  <a:cubicBezTo>
                    <a:pt x="1742" y="5587"/>
                    <a:pt x="1742" y="5333"/>
                    <a:pt x="1742" y="5333"/>
                  </a:cubicBezTo>
                  <a:cubicBezTo>
                    <a:pt x="1742" y="5333"/>
                    <a:pt x="2281" y="5333"/>
                    <a:pt x="2122" y="5872"/>
                  </a:cubicBezTo>
                  <a:cubicBezTo>
                    <a:pt x="1932" y="6442"/>
                    <a:pt x="2059" y="6948"/>
                    <a:pt x="2059" y="6948"/>
                  </a:cubicBezTo>
                  <a:cubicBezTo>
                    <a:pt x="2059" y="6948"/>
                    <a:pt x="2158" y="7019"/>
                    <a:pt x="2251" y="7019"/>
                  </a:cubicBezTo>
                  <a:cubicBezTo>
                    <a:pt x="2298" y="7019"/>
                    <a:pt x="2344" y="7001"/>
                    <a:pt x="2376" y="6948"/>
                  </a:cubicBezTo>
                  <a:cubicBezTo>
                    <a:pt x="2439" y="6822"/>
                    <a:pt x="2819" y="6220"/>
                    <a:pt x="2819" y="6220"/>
                  </a:cubicBezTo>
                  <a:cubicBezTo>
                    <a:pt x="2819" y="6220"/>
                    <a:pt x="3009" y="6822"/>
                    <a:pt x="3136" y="6917"/>
                  </a:cubicBezTo>
                  <a:cubicBezTo>
                    <a:pt x="3294" y="7012"/>
                    <a:pt x="3484" y="7043"/>
                    <a:pt x="3484" y="7043"/>
                  </a:cubicBezTo>
                  <a:lnTo>
                    <a:pt x="3611" y="6473"/>
                  </a:lnTo>
                  <a:cubicBezTo>
                    <a:pt x="3611" y="6473"/>
                    <a:pt x="3928" y="6917"/>
                    <a:pt x="3864" y="7107"/>
                  </a:cubicBezTo>
                  <a:lnTo>
                    <a:pt x="4149" y="7107"/>
                  </a:lnTo>
                  <a:cubicBezTo>
                    <a:pt x="4118" y="7328"/>
                    <a:pt x="4054" y="7550"/>
                    <a:pt x="3928" y="7772"/>
                  </a:cubicBezTo>
                  <a:cubicBezTo>
                    <a:pt x="3769" y="7772"/>
                    <a:pt x="3611" y="7803"/>
                    <a:pt x="3421" y="7835"/>
                  </a:cubicBezTo>
                  <a:cubicBezTo>
                    <a:pt x="3326" y="7867"/>
                    <a:pt x="3231" y="7867"/>
                    <a:pt x="3167" y="7898"/>
                  </a:cubicBezTo>
                  <a:cubicBezTo>
                    <a:pt x="3104" y="7835"/>
                    <a:pt x="3072" y="7803"/>
                    <a:pt x="3041" y="7740"/>
                  </a:cubicBezTo>
                  <a:lnTo>
                    <a:pt x="919" y="8405"/>
                  </a:lnTo>
                  <a:cubicBezTo>
                    <a:pt x="1806" y="9039"/>
                    <a:pt x="2882" y="9419"/>
                    <a:pt x="4054" y="9419"/>
                  </a:cubicBezTo>
                  <a:cubicBezTo>
                    <a:pt x="5638" y="9419"/>
                    <a:pt x="7063" y="8722"/>
                    <a:pt x="8045" y="7645"/>
                  </a:cubicBezTo>
                  <a:cubicBezTo>
                    <a:pt x="7728" y="7613"/>
                    <a:pt x="7284" y="7582"/>
                    <a:pt x="6841" y="7582"/>
                  </a:cubicBezTo>
                  <a:cubicBezTo>
                    <a:pt x="6672" y="7582"/>
                    <a:pt x="6503" y="7568"/>
                    <a:pt x="6334" y="7568"/>
                  </a:cubicBezTo>
                  <a:cubicBezTo>
                    <a:pt x="6250" y="7568"/>
                    <a:pt x="6165" y="7571"/>
                    <a:pt x="6081" y="7582"/>
                  </a:cubicBezTo>
                  <a:lnTo>
                    <a:pt x="5701" y="7582"/>
                  </a:lnTo>
                  <a:cubicBezTo>
                    <a:pt x="5638" y="7455"/>
                    <a:pt x="5574" y="7265"/>
                    <a:pt x="5543" y="6980"/>
                  </a:cubicBezTo>
                  <a:cubicBezTo>
                    <a:pt x="5891" y="6917"/>
                    <a:pt x="6176" y="6853"/>
                    <a:pt x="6334" y="6758"/>
                  </a:cubicBezTo>
                  <a:lnTo>
                    <a:pt x="6461" y="6378"/>
                  </a:lnTo>
                  <a:lnTo>
                    <a:pt x="6524" y="6758"/>
                  </a:lnTo>
                  <a:cubicBezTo>
                    <a:pt x="6524" y="6758"/>
                    <a:pt x="6904" y="6727"/>
                    <a:pt x="6873" y="6568"/>
                  </a:cubicBezTo>
                  <a:cubicBezTo>
                    <a:pt x="6841" y="6410"/>
                    <a:pt x="6556" y="6315"/>
                    <a:pt x="6714" y="6030"/>
                  </a:cubicBezTo>
                  <a:cubicBezTo>
                    <a:pt x="6873" y="5713"/>
                    <a:pt x="6968" y="5492"/>
                    <a:pt x="6968" y="5492"/>
                  </a:cubicBezTo>
                  <a:lnTo>
                    <a:pt x="6968" y="4858"/>
                  </a:lnTo>
                  <a:cubicBezTo>
                    <a:pt x="6968" y="4858"/>
                    <a:pt x="7253" y="5175"/>
                    <a:pt x="7158" y="5492"/>
                  </a:cubicBezTo>
                  <a:cubicBezTo>
                    <a:pt x="7063" y="5840"/>
                    <a:pt x="7348" y="6473"/>
                    <a:pt x="7348" y="6473"/>
                  </a:cubicBezTo>
                  <a:lnTo>
                    <a:pt x="7759" y="6283"/>
                  </a:lnTo>
                  <a:cubicBezTo>
                    <a:pt x="7759" y="6283"/>
                    <a:pt x="7411" y="6125"/>
                    <a:pt x="7411" y="5808"/>
                  </a:cubicBezTo>
                  <a:cubicBezTo>
                    <a:pt x="7443" y="5523"/>
                    <a:pt x="7411" y="5048"/>
                    <a:pt x="7348" y="4858"/>
                  </a:cubicBezTo>
                  <a:cubicBezTo>
                    <a:pt x="7284" y="4700"/>
                    <a:pt x="7189" y="4478"/>
                    <a:pt x="7158" y="4447"/>
                  </a:cubicBezTo>
                  <a:lnTo>
                    <a:pt x="7158" y="4447"/>
                  </a:lnTo>
                  <a:cubicBezTo>
                    <a:pt x="7221" y="4478"/>
                    <a:pt x="7759" y="4858"/>
                    <a:pt x="7759" y="5080"/>
                  </a:cubicBezTo>
                  <a:cubicBezTo>
                    <a:pt x="7729" y="5353"/>
                    <a:pt x="7786" y="5684"/>
                    <a:pt x="7874" y="5684"/>
                  </a:cubicBezTo>
                  <a:cubicBezTo>
                    <a:pt x="7878" y="5684"/>
                    <a:pt x="7882" y="5683"/>
                    <a:pt x="7886" y="5682"/>
                  </a:cubicBezTo>
                  <a:lnTo>
                    <a:pt x="7981" y="5650"/>
                  </a:lnTo>
                  <a:cubicBezTo>
                    <a:pt x="7981" y="5650"/>
                    <a:pt x="8013" y="5333"/>
                    <a:pt x="7981" y="5017"/>
                  </a:cubicBezTo>
                  <a:cubicBezTo>
                    <a:pt x="7981" y="4732"/>
                    <a:pt x="8013" y="3750"/>
                    <a:pt x="7696" y="3496"/>
                  </a:cubicBezTo>
                  <a:cubicBezTo>
                    <a:pt x="7348" y="3243"/>
                    <a:pt x="7633" y="2990"/>
                    <a:pt x="7474" y="2356"/>
                  </a:cubicBezTo>
                  <a:cubicBezTo>
                    <a:pt x="7316" y="1723"/>
                    <a:pt x="7253" y="1628"/>
                    <a:pt x="6873" y="1470"/>
                  </a:cubicBezTo>
                  <a:cubicBezTo>
                    <a:pt x="6524" y="1311"/>
                    <a:pt x="6493" y="1153"/>
                    <a:pt x="6524" y="868"/>
                  </a:cubicBezTo>
                  <a:cubicBezTo>
                    <a:pt x="6553" y="611"/>
                    <a:pt x="5991" y="252"/>
                    <a:pt x="5694" y="252"/>
                  </a:cubicBezTo>
                  <a:cubicBezTo>
                    <a:pt x="5661" y="252"/>
                    <a:pt x="5631" y="257"/>
                    <a:pt x="5606" y="266"/>
                  </a:cubicBezTo>
                  <a:cubicBezTo>
                    <a:pt x="5536" y="292"/>
                    <a:pt x="5455" y="304"/>
                    <a:pt x="5370" y="304"/>
                  </a:cubicBezTo>
                  <a:cubicBezTo>
                    <a:pt x="5148" y="304"/>
                    <a:pt x="4906" y="223"/>
                    <a:pt x="4814" y="108"/>
                  </a:cubicBezTo>
                  <a:cubicBezTo>
                    <a:pt x="4747" y="41"/>
                    <a:pt x="4504" y="1"/>
                    <a:pt x="4280" y="1"/>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50"/>
            <p:cNvSpPr/>
            <p:nvPr/>
          </p:nvSpPr>
          <p:spPr>
            <a:xfrm>
              <a:off x="1392450" y="1688500"/>
              <a:ext cx="474275" cy="475050"/>
            </a:xfrm>
            <a:custGeom>
              <a:avLst/>
              <a:gdLst/>
              <a:ahLst/>
              <a:cxnLst/>
              <a:rect l="l" t="t" r="r" b="b"/>
              <a:pathLst>
                <a:path w="18971" h="19002" extrusionOk="0">
                  <a:moveTo>
                    <a:pt x="9470" y="0"/>
                  </a:moveTo>
                  <a:cubicBezTo>
                    <a:pt x="4244" y="0"/>
                    <a:pt x="1" y="4276"/>
                    <a:pt x="1" y="9501"/>
                  </a:cubicBezTo>
                  <a:cubicBezTo>
                    <a:pt x="1" y="14726"/>
                    <a:pt x="4244" y="19002"/>
                    <a:pt x="9470" y="19002"/>
                  </a:cubicBezTo>
                  <a:cubicBezTo>
                    <a:pt x="14727" y="19002"/>
                    <a:pt x="18970" y="14726"/>
                    <a:pt x="18970" y="9501"/>
                  </a:cubicBezTo>
                  <a:cubicBezTo>
                    <a:pt x="18970" y="4276"/>
                    <a:pt x="14727" y="0"/>
                    <a:pt x="9470"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50"/>
            <p:cNvSpPr/>
            <p:nvPr/>
          </p:nvSpPr>
          <p:spPr>
            <a:xfrm>
              <a:off x="1399575" y="1696425"/>
              <a:ext cx="459225" cy="459225"/>
            </a:xfrm>
            <a:custGeom>
              <a:avLst/>
              <a:gdLst/>
              <a:ahLst/>
              <a:cxnLst/>
              <a:rect l="l" t="t" r="r" b="b"/>
              <a:pathLst>
                <a:path w="18369" h="18369" extrusionOk="0">
                  <a:moveTo>
                    <a:pt x="9185" y="0"/>
                  </a:moveTo>
                  <a:cubicBezTo>
                    <a:pt x="4118" y="0"/>
                    <a:pt x="1" y="4117"/>
                    <a:pt x="1" y="9184"/>
                  </a:cubicBezTo>
                  <a:cubicBezTo>
                    <a:pt x="1" y="11464"/>
                    <a:pt x="824" y="13523"/>
                    <a:pt x="2186" y="15138"/>
                  </a:cubicBezTo>
                  <a:cubicBezTo>
                    <a:pt x="3896" y="17101"/>
                    <a:pt x="6398" y="18368"/>
                    <a:pt x="9185" y="18368"/>
                  </a:cubicBezTo>
                  <a:cubicBezTo>
                    <a:pt x="10578" y="18368"/>
                    <a:pt x="11908" y="18051"/>
                    <a:pt x="13112" y="17481"/>
                  </a:cubicBezTo>
                  <a:cubicBezTo>
                    <a:pt x="13460" y="17323"/>
                    <a:pt x="13808" y="17133"/>
                    <a:pt x="14125" y="16911"/>
                  </a:cubicBezTo>
                  <a:cubicBezTo>
                    <a:pt x="14157" y="16911"/>
                    <a:pt x="14157" y="16880"/>
                    <a:pt x="14188" y="16880"/>
                  </a:cubicBezTo>
                  <a:cubicBezTo>
                    <a:pt x="14600" y="16626"/>
                    <a:pt x="15012" y="16310"/>
                    <a:pt x="15360" y="15961"/>
                  </a:cubicBezTo>
                  <a:cubicBezTo>
                    <a:pt x="15772" y="15613"/>
                    <a:pt x="16120" y="15201"/>
                    <a:pt x="16468" y="14789"/>
                  </a:cubicBezTo>
                  <a:cubicBezTo>
                    <a:pt x="17640" y="13238"/>
                    <a:pt x="18369" y="11306"/>
                    <a:pt x="18369" y="9184"/>
                  </a:cubicBezTo>
                  <a:cubicBezTo>
                    <a:pt x="18369" y="4117"/>
                    <a:pt x="14252" y="0"/>
                    <a:pt x="91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50"/>
            <p:cNvSpPr/>
            <p:nvPr/>
          </p:nvSpPr>
          <p:spPr>
            <a:xfrm>
              <a:off x="1667975" y="1919700"/>
              <a:ext cx="90275" cy="148850"/>
            </a:xfrm>
            <a:custGeom>
              <a:avLst/>
              <a:gdLst/>
              <a:ahLst/>
              <a:cxnLst/>
              <a:rect l="l" t="t" r="r" b="b"/>
              <a:pathLst>
                <a:path w="3611" h="5954" extrusionOk="0">
                  <a:moveTo>
                    <a:pt x="832" y="1"/>
                  </a:moveTo>
                  <a:cubicBezTo>
                    <a:pt x="743" y="1"/>
                    <a:pt x="678" y="77"/>
                    <a:pt x="602" y="253"/>
                  </a:cubicBezTo>
                  <a:cubicBezTo>
                    <a:pt x="602" y="253"/>
                    <a:pt x="0" y="1837"/>
                    <a:pt x="159" y="2565"/>
                  </a:cubicBezTo>
                  <a:cubicBezTo>
                    <a:pt x="317" y="3325"/>
                    <a:pt x="1172" y="3958"/>
                    <a:pt x="1172" y="3958"/>
                  </a:cubicBezTo>
                  <a:lnTo>
                    <a:pt x="2946" y="5953"/>
                  </a:lnTo>
                  <a:lnTo>
                    <a:pt x="3611" y="4908"/>
                  </a:lnTo>
                  <a:lnTo>
                    <a:pt x="2090" y="3230"/>
                  </a:lnTo>
                  <a:cubicBezTo>
                    <a:pt x="2090" y="3230"/>
                    <a:pt x="2186" y="2280"/>
                    <a:pt x="2186" y="1773"/>
                  </a:cubicBezTo>
                  <a:cubicBezTo>
                    <a:pt x="2186" y="1298"/>
                    <a:pt x="2090" y="918"/>
                    <a:pt x="1520" y="443"/>
                  </a:cubicBezTo>
                  <a:cubicBezTo>
                    <a:pt x="1158" y="176"/>
                    <a:pt x="968" y="1"/>
                    <a:pt x="832" y="1"/>
                  </a:cubicBez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50"/>
            <p:cNvSpPr/>
            <p:nvPr/>
          </p:nvSpPr>
          <p:spPr>
            <a:xfrm>
              <a:off x="1645000" y="1913350"/>
              <a:ext cx="64950" cy="93675"/>
            </a:xfrm>
            <a:custGeom>
              <a:avLst/>
              <a:gdLst/>
              <a:ahLst/>
              <a:cxnLst/>
              <a:rect l="l" t="t" r="r" b="b"/>
              <a:pathLst>
                <a:path w="2598" h="3747" extrusionOk="0">
                  <a:moveTo>
                    <a:pt x="1299" y="0"/>
                  </a:moveTo>
                  <a:lnTo>
                    <a:pt x="1" y="1774"/>
                  </a:lnTo>
                  <a:lnTo>
                    <a:pt x="1109" y="3611"/>
                  </a:lnTo>
                  <a:cubicBezTo>
                    <a:pt x="1162" y="3698"/>
                    <a:pt x="1252" y="3746"/>
                    <a:pt x="1344" y="3746"/>
                  </a:cubicBezTo>
                  <a:cubicBezTo>
                    <a:pt x="1419" y="3746"/>
                    <a:pt x="1496" y="3714"/>
                    <a:pt x="1553" y="3642"/>
                  </a:cubicBezTo>
                  <a:lnTo>
                    <a:pt x="2503" y="2534"/>
                  </a:lnTo>
                  <a:cubicBezTo>
                    <a:pt x="2598" y="2439"/>
                    <a:pt x="2598" y="2344"/>
                    <a:pt x="2566" y="2217"/>
                  </a:cubicBezTo>
                  <a:lnTo>
                    <a:pt x="1299"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50"/>
            <p:cNvSpPr/>
            <p:nvPr/>
          </p:nvSpPr>
          <p:spPr>
            <a:xfrm>
              <a:off x="1648975" y="1919675"/>
              <a:ext cx="54650" cy="82375"/>
            </a:xfrm>
            <a:custGeom>
              <a:avLst/>
              <a:gdLst/>
              <a:ahLst/>
              <a:cxnLst/>
              <a:rect l="l" t="t" r="r" b="b"/>
              <a:pathLst>
                <a:path w="2186" h="3295" extrusionOk="0">
                  <a:moveTo>
                    <a:pt x="1077" y="1"/>
                  </a:moveTo>
                  <a:lnTo>
                    <a:pt x="0" y="1457"/>
                  </a:lnTo>
                  <a:lnTo>
                    <a:pt x="1140" y="3294"/>
                  </a:lnTo>
                  <a:lnTo>
                    <a:pt x="2185" y="2059"/>
                  </a:lnTo>
                  <a:lnTo>
                    <a:pt x="1077"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50"/>
            <p:cNvSpPr/>
            <p:nvPr/>
          </p:nvSpPr>
          <p:spPr>
            <a:xfrm>
              <a:off x="1727350" y="2055075"/>
              <a:ext cx="56250" cy="78400"/>
            </a:xfrm>
            <a:custGeom>
              <a:avLst/>
              <a:gdLst/>
              <a:ahLst/>
              <a:cxnLst/>
              <a:rect l="l" t="t" r="r" b="b"/>
              <a:pathLst>
                <a:path w="2250" h="3136" extrusionOk="0">
                  <a:moveTo>
                    <a:pt x="507" y="0"/>
                  </a:moveTo>
                  <a:cubicBezTo>
                    <a:pt x="507" y="0"/>
                    <a:pt x="476" y="158"/>
                    <a:pt x="444" y="412"/>
                  </a:cubicBezTo>
                  <a:cubicBezTo>
                    <a:pt x="381" y="665"/>
                    <a:pt x="317" y="1013"/>
                    <a:pt x="254" y="1457"/>
                  </a:cubicBezTo>
                  <a:cubicBezTo>
                    <a:pt x="159" y="1932"/>
                    <a:pt x="64" y="2502"/>
                    <a:pt x="1" y="3135"/>
                  </a:cubicBezTo>
                  <a:cubicBezTo>
                    <a:pt x="349" y="2977"/>
                    <a:pt x="697" y="2787"/>
                    <a:pt x="1014" y="2565"/>
                  </a:cubicBezTo>
                  <a:cubicBezTo>
                    <a:pt x="1046" y="2597"/>
                    <a:pt x="1077" y="2629"/>
                    <a:pt x="1109" y="2660"/>
                  </a:cubicBezTo>
                  <a:cubicBezTo>
                    <a:pt x="1077" y="2629"/>
                    <a:pt x="1077" y="2565"/>
                    <a:pt x="1077" y="2534"/>
                  </a:cubicBezTo>
                  <a:cubicBezTo>
                    <a:pt x="1489" y="2249"/>
                    <a:pt x="1901" y="1964"/>
                    <a:pt x="2249" y="1615"/>
                  </a:cubicBezTo>
                  <a:cubicBezTo>
                    <a:pt x="1806" y="887"/>
                    <a:pt x="1331" y="317"/>
                    <a:pt x="856" y="95"/>
                  </a:cubicBezTo>
                  <a:cubicBezTo>
                    <a:pt x="729" y="32"/>
                    <a:pt x="634" y="0"/>
                    <a:pt x="507"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50"/>
            <p:cNvSpPr/>
            <p:nvPr/>
          </p:nvSpPr>
          <p:spPr>
            <a:xfrm>
              <a:off x="1454200" y="2053475"/>
              <a:ext cx="300875" cy="102175"/>
            </a:xfrm>
            <a:custGeom>
              <a:avLst/>
              <a:gdLst/>
              <a:ahLst/>
              <a:cxnLst/>
              <a:rect l="l" t="t" r="r" b="b"/>
              <a:pathLst>
                <a:path w="12035" h="4087" extrusionOk="0">
                  <a:moveTo>
                    <a:pt x="10040" y="1"/>
                  </a:moveTo>
                  <a:cubicBezTo>
                    <a:pt x="9470" y="1"/>
                    <a:pt x="8773" y="1"/>
                    <a:pt x="7950" y="32"/>
                  </a:cubicBezTo>
                  <a:lnTo>
                    <a:pt x="7158" y="32"/>
                  </a:lnTo>
                  <a:cubicBezTo>
                    <a:pt x="7095" y="32"/>
                    <a:pt x="7000" y="32"/>
                    <a:pt x="6905" y="64"/>
                  </a:cubicBezTo>
                  <a:cubicBezTo>
                    <a:pt x="6683" y="64"/>
                    <a:pt x="6461" y="64"/>
                    <a:pt x="6239" y="96"/>
                  </a:cubicBezTo>
                  <a:cubicBezTo>
                    <a:pt x="5986" y="96"/>
                    <a:pt x="5764" y="96"/>
                    <a:pt x="5543" y="127"/>
                  </a:cubicBezTo>
                  <a:cubicBezTo>
                    <a:pt x="5353" y="127"/>
                    <a:pt x="5163" y="159"/>
                    <a:pt x="4973" y="159"/>
                  </a:cubicBezTo>
                  <a:cubicBezTo>
                    <a:pt x="4434" y="191"/>
                    <a:pt x="3864" y="254"/>
                    <a:pt x="3294" y="317"/>
                  </a:cubicBezTo>
                  <a:lnTo>
                    <a:pt x="3231" y="317"/>
                  </a:lnTo>
                  <a:cubicBezTo>
                    <a:pt x="2978" y="349"/>
                    <a:pt x="2756" y="381"/>
                    <a:pt x="2503" y="412"/>
                  </a:cubicBezTo>
                  <a:cubicBezTo>
                    <a:pt x="2313" y="444"/>
                    <a:pt x="2123" y="476"/>
                    <a:pt x="1933" y="507"/>
                  </a:cubicBezTo>
                  <a:cubicBezTo>
                    <a:pt x="1489" y="571"/>
                    <a:pt x="1077" y="634"/>
                    <a:pt x="634" y="729"/>
                  </a:cubicBezTo>
                  <a:lnTo>
                    <a:pt x="539" y="729"/>
                  </a:lnTo>
                  <a:cubicBezTo>
                    <a:pt x="539" y="729"/>
                    <a:pt x="507" y="729"/>
                    <a:pt x="507" y="761"/>
                  </a:cubicBezTo>
                  <a:cubicBezTo>
                    <a:pt x="349" y="792"/>
                    <a:pt x="191" y="824"/>
                    <a:pt x="1" y="856"/>
                  </a:cubicBezTo>
                  <a:cubicBezTo>
                    <a:pt x="1711" y="2819"/>
                    <a:pt x="4213" y="4086"/>
                    <a:pt x="7000" y="4086"/>
                  </a:cubicBezTo>
                  <a:cubicBezTo>
                    <a:pt x="8393" y="4086"/>
                    <a:pt x="9723" y="3769"/>
                    <a:pt x="10927" y="3199"/>
                  </a:cubicBezTo>
                  <a:cubicBezTo>
                    <a:pt x="11275" y="3041"/>
                    <a:pt x="11623" y="2851"/>
                    <a:pt x="11940" y="2629"/>
                  </a:cubicBezTo>
                  <a:cubicBezTo>
                    <a:pt x="11972" y="2661"/>
                    <a:pt x="12003" y="2693"/>
                    <a:pt x="12035" y="2724"/>
                  </a:cubicBezTo>
                  <a:cubicBezTo>
                    <a:pt x="12035" y="2693"/>
                    <a:pt x="12003" y="2629"/>
                    <a:pt x="12003" y="2598"/>
                  </a:cubicBezTo>
                  <a:cubicBezTo>
                    <a:pt x="11877" y="1838"/>
                    <a:pt x="11718" y="1109"/>
                    <a:pt x="11560" y="476"/>
                  </a:cubicBezTo>
                  <a:cubicBezTo>
                    <a:pt x="11528" y="317"/>
                    <a:pt x="11497" y="191"/>
                    <a:pt x="11433" y="32"/>
                  </a:cubicBezTo>
                  <a:lnTo>
                    <a:pt x="10990" y="32"/>
                  </a:lnTo>
                  <a:cubicBezTo>
                    <a:pt x="10832" y="32"/>
                    <a:pt x="10641" y="32"/>
                    <a:pt x="10420"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50"/>
            <p:cNvSpPr/>
            <p:nvPr/>
          </p:nvSpPr>
          <p:spPr>
            <a:xfrm>
              <a:off x="1448675" y="2053475"/>
              <a:ext cx="306400" cy="102175"/>
            </a:xfrm>
            <a:custGeom>
              <a:avLst/>
              <a:gdLst/>
              <a:ahLst/>
              <a:cxnLst/>
              <a:rect l="l" t="t" r="r" b="b"/>
              <a:pathLst>
                <a:path w="12256" h="4087" extrusionOk="0">
                  <a:moveTo>
                    <a:pt x="222" y="856"/>
                  </a:moveTo>
                  <a:cubicBezTo>
                    <a:pt x="196" y="856"/>
                    <a:pt x="171" y="861"/>
                    <a:pt x="144" y="867"/>
                  </a:cubicBezTo>
                  <a:lnTo>
                    <a:pt x="144" y="867"/>
                  </a:lnTo>
                  <a:lnTo>
                    <a:pt x="222" y="856"/>
                  </a:lnTo>
                  <a:close/>
                  <a:moveTo>
                    <a:pt x="144" y="867"/>
                  </a:moveTo>
                  <a:lnTo>
                    <a:pt x="0" y="887"/>
                  </a:lnTo>
                  <a:cubicBezTo>
                    <a:pt x="57" y="887"/>
                    <a:pt x="103" y="876"/>
                    <a:pt x="144" y="867"/>
                  </a:cubicBezTo>
                  <a:close/>
                  <a:moveTo>
                    <a:pt x="10261" y="1"/>
                  </a:moveTo>
                  <a:cubicBezTo>
                    <a:pt x="9691" y="1"/>
                    <a:pt x="8994" y="1"/>
                    <a:pt x="8171" y="32"/>
                  </a:cubicBezTo>
                  <a:cubicBezTo>
                    <a:pt x="7917" y="32"/>
                    <a:pt x="7664" y="32"/>
                    <a:pt x="7379" y="64"/>
                  </a:cubicBezTo>
                  <a:lnTo>
                    <a:pt x="7126" y="64"/>
                  </a:lnTo>
                  <a:cubicBezTo>
                    <a:pt x="6904" y="64"/>
                    <a:pt x="6682" y="64"/>
                    <a:pt x="6460" y="96"/>
                  </a:cubicBezTo>
                  <a:cubicBezTo>
                    <a:pt x="6207" y="96"/>
                    <a:pt x="5985" y="96"/>
                    <a:pt x="5764" y="127"/>
                  </a:cubicBezTo>
                  <a:cubicBezTo>
                    <a:pt x="5574" y="127"/>
                    <a:pt x="5384" y="159"/>
                    <a:pt x="5194" y="159"/>
                  </a:cubicBezTo>
                  <a:cubicBezTo>
                    <a:pt x="4655" y="191"/>
                    <a:pt x="4085" y="254"/>
                    <a:pt x="3515" y="317"/>
                  </a:cubicBezTo>
                  <a:lnTo>
                    <a:pt x="3452" y="317"/>
                  </a:lnTo>
                  <a:cubicBezTo>
                    <a:pt x="3199" y="349"/>
                    <a:pt x="2977" y="381"/>
                    <a:pt x="2724" y="412"/>
                  </a:cubicBezTo>
                  <a:cubicBezTo>
                    <a:pt x="2534" y="444"/>
                    <a:pt x="2344" y="476"/>
                    <a:pt x="2154" y="507"/>
                  </a:cubicBezTo>
                  <a:cubicBezTo>
                    <a:pt x="1710" y="571"/>
                    <a:pt x="1298" y="634"/>
                    <a:pt x="855" y="729"/>
                  </a:cubicBezTo>
                  <a:lnTo>
                    <a:pt x="760" y="729"/>
                  </a:lnTo>
                  <a:cubicBezTo>
                    <a:pt x="760" y="729"/>
                    <a:pt x="728" y="729"/>
                    <a:pt x="728" y="761"/>
                  </a:cubicBezTo>
                  <a:cubicBezTo>
                    <a:pt x="570" y="792"/>
                    <a:pt x="412" y="824"/>
                    <a:pt x="222" y="856"/>
                  </a:cubicBezTo>
                  <a:cubicBezTo>
                    <a:pt x="1932" y="2819"/>
                    <a:pt x="4434" y="4086"/>
                    <a:pt x="7221" y="4086"/>
                  </a:cubicBezTo>
                  <a:cubicBezTo>
                    <a:pt x="8614" y="4086"/>
                    <a:pt x="9944" y="3769"/>
                    <a:pt x="11148" y="3199"/>
                  </a:cubicBezTo>
                  <a:cubicBezTo>
                    <a:pt x="11496" y="3041"/>
                    <a:pt x="11844" y="2851"/>
                    <a:pt x="12161" y="2629"/>
                  </a:cubicBezTo>
                  <a:cubicBezTo>
                    <a:pt x="12193" y="2661"/>
                    <a:pt x="12224" y="2693"/>
                    <a:pt x="12256" y="2724"/>
                  </a:cubicBezTo>
                  <a:lnTo>
                    <a:pt x="12224" y="2598"/>
                  </a:lnTo>
                  <a:cubicBezTo>
                    <a:pt x="12098" y="1838"/>
                    <a:pt x="11939" y="1141"/>
                    <a:pt x="11781" y="476"/>
                  </a:cubicBezTo>
                  <a:cubicBezTo>
                    <a:pt x="11749" y="349"/>
                    <a:pt x="11718" y="191"/>
                    <a:pt x="11686" y="64"/>
                  </a:cubicBezTo>
                  <a:cubicBezTo>
                    <a:pt x="11686" y="64"/>
                    <a:pt x="11496" y="32"/>
                    <a:pt x="11211" y="32"/>
                  </a:cubicBezTo>
                  <a:lnTo>
                    <a:pt x="10641" y="32"/>
                  </a:lnTo>
                  <a:cubicBezTo>
                    <a:pt x="10546" y="32"/>
                    <a:pt x="10419" y="32"/>
                    <a:pt x="10261"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50"/>
            <p:cNvSpPr/>
            <p:nvPr/>
          </p:nvSpPr>
          <p:spPr>
            <a:xfrm>
              <a:off x="1534950" y="1928400"/>
              <a:ext cx="125925" cy="148900"/>
            </a:xfrm>
            <a:custGeom>
              <a:avLst/>
              <a:gdLst/>
              <a:ahLst/>
              <a:cxnLst/>
              <a:rect l="l" t="t" r="r" b="b"/>
              <a:pathLst>
                <a:path w="5037" h="5956" extrusionOk="0">
                  <a:moveTo>
                    <a:pt x="96" y="0"/>
                  </a:moveTo>
                  <a:lnTo>
                    <a:pt x="96" y="0"/>
                  </a:lnTo>
                  <a:cubicBezTo>
                    <a:pt x="508" y="1489"/>
                    <a:pt x="983" y="4244"/>
                    <a:pt x="1" y="5320"/>
                  </a:cubicBezTo>
                  <a:cubicBezTo>
                    <a:pt x="577" y="5843"/>
                    <a:pt x="1624" y="5955"/>
                    <a:pt x="2421" y="5955"/>
                  </a:cubicBezTo>
                  <a:cubicBezTo>
                    <a:pt x="3025" y="5955"/>
                    <a:pt x="3485" y="5890"/>
                    <a:pt x="3485" y="5890"/>
                  </a:cubicBezTo>
                  <a:cubicBezTo>
                    <a:pt x="3485" y="5890"/>
                    <a:pt x="5036" y="5479"/>
                    <a:pt x="4688" y="5004"/>
                  </a:cubicBezTo>
                  <a:cubicBezTo>
                    <a:pt x="3801" y="4845"/>
                    <a:pt x="3358" y="4434"/>
                    <a:pt x="3168" y="3895"/>
                  </a:cubicBezTo>
                  <a:cubicBezTo>
                    <a:pt x="3073" y="3579"/>
                    <a:pt x="3041" y="3199"/>
                    <a:pt x="3073" y="2850"/>
                  </a:cubicBezTo>
                  <a:cubicBezTo>
                    <a:pt x="3105" y="2660"/>
                    <a:pt x="3136" y="2439"/>
                    <a:pt x="3168" y="2280"/>
                  </a:cubicBezTo>
                  <a:lnTo>
                    <a:pt x="96" y="0"/>
                  </a:ln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50"/>
            <p:cNvSpPr/>
            <p:nvPr/>
          </p:nvSpPr>
          <p:spPr>
            <a:xfrm>
              <a:off x="1554750" y="1964800"/>
              <a:ext cx="59400" cy="61000"/>
            </a:xfrm>
            <a:custGeom>
              <a:avLst/>
              <a:gdLst/>
              <a:ahLst/>
              <a:cxnLst/>
              <a:rect l="l" t="t" r="r" b="b"/>
              <a:pathLst>
                <a:path w="2376" h="2440" extrusionOk="0">
                  <a:moveTo>
                    <a:pt x="1" y="1"/>
                  </a:moveTo>
                  <a:cubicBezTo>
                    <a:pt x="127" y="1806"/>
                    <a:pt x="1647" y="2313"/>
                    <a:pt x="2376" y="2439"/>
                  </a:cubicBezTo>
                  <a:cubicBezTo>
                    <a:pt x="2281" y="2123"/>
                    <a:pt x="2249" y="1743"/>
                    <a:pt x="2281" y="1394"/>
                  </a:cubicBezTo>
                  <a:lnTo>
                    <a:pt x="1" y="1"/>
                  </a:lnTo>
                  <a:close/>
                </a:path>
              </a:pathLst>
            </a:custGeom>
            <a:solidFill>
              <a:srgbClr val="EFA1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50"/>
            <p:cNvSpPr/>
            <p:nvPr/>
          </p:nvSpPr>
          <p:spPr>
            <a:xfrm>
              <a:off x="1622050" y="1812800"/>
              <a:ext cx="75250" cy="109125"/>
            </a:xfrm>
            <a:custGeom>
              <a:avLst/>
              <a:gdLst/>
              <a:ahLst/>
              <a:cxnLst/>
              <a:rect l="l" t="t" r="r" b="b"/>
              <a:pathLst>
                <a:path w="3010" h="4365" extrusionOk="0">
                  <a:moveTo>
                    <a:pt x="1" y="0"/>
                  </a:moveTo>
                  <a:cubicBezTo>
                    <a:pt x="1" y="0"/>
                    <a:pt x="1" y="4364"/>
                    <a:pt x="1130" y="4364"/>
                  </a:cubicBezTo>
                  <a:cubicBezTo>
                    <a:pt x="1247" y="4364"/>
                    <a:pt x="1377" y="4317"/>
                    <a:pt x="1521" y="4212"/>
                  </a:cubicBezTo>
                  <a:cubicBezTo>
                    <a:pt x="3009" y="3136"/>
                    <a:pt x="2597" y="254"/>
                    <a:pt x="2597" y="254"/>
                  </a:cubicBezTo>
                  <a:lnTo>
                    <a:pt x="1" y="0"/>
                  </a:ln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50"/>
            <p:cNvSpPr/>
            <p:nvPr/>
          </p:nvSpPr>
          <p:spPr>
            <a:xfrm>
              <a:off x="1528625" y="1800575"/>
              <a:ext cx="164700" cy="202950"/>
            </a:xfrm>
            <a:custGeom>
              <a:avLst/>
              <a:gdLst/>
              <a:ahLst/>
              <a:cxnLst/>
              <a:rect l="l" t="t" r="r" b="b"/>
              <a:pathLst>
                <a:path w="6588" h="8118" extrusionOk="0">
                  <a:moveTo>
                    <a:pt x="3266" y="0"/>
                  </a:moveTo>
                  <a:cubicBezTo>
                    <a:pt x="2330" y="0"/>
                    <a:pt x="1422" y="470"/>
                    <a:pt x="887" y="1313"/>
                  </a:cubicBezTo>
                  <a:cubicBezTo>
                    <a:pt x="634" y="1693"/>
                    <a:pt x="507" y="2105"/>
                    <a:pt x="444" y="2548"/>
                  </a:cubicBezTo>
                  <a:cubicBezTo>
                    <a:pt x="222" y="4575"/>
                    <a:pt x="1" y="5778"/>
                    <a:pt x="856" y="6982"/>
                  </a:cubicBezTo>
                  <a:cubicBezTo>
                    <a:pt x="1399" y="7760"/>
                    <a:pt x="2205" y="8117"/>
                    <a:pt x="3014" y="8117"/>
                  </a:cubicBezTo>
                  <a:cubicBezTo>
                    <a:pt x="3290" y="8117"/>
                    <a:pt x="3566" y="8076"/>
                    <a:pt x="3833" y="7995"/>
                  </a:cubicBezTo>
                  <a:cubicBezTo>
                    <a:pt x="4498" y="7773"/>
                    <a:pt x="5099" y="7298"/>
                    <a:pt x="5479" y="6633"/>
                  </a:cubicBezTo>
                  <a:cubicBezTo>
                    <a:pt x="5511" y="6570"/>
                    <a:pt x="5574" y="6475"/>
                    <a:pt x="5606" y="6380"/>
                  </a:cubicBezTo>
                  <a:cubicBezTo>
                    <a:pt x="6366" y="4638"/>
                    <a:pt x="6588" y="1566"/>
                    <a:pt x="4751" y="426"/>
                  </a:cubicBezTo>
                  <a:cubicBezTo>
                    <a:pt x="4285" y="137"/>
                    <a:pt x="3771" y="0"/>
                    <a:pt x="3266" y="0"/>
                  </a:cubicBez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50"/>
            <p:cNvSpPr/>
            <p:nvPr/>
          </p:nvSpPr>
          <p:spPr>
            <a:xfrm>
              <a:off x="1613350" y="1884725"/>
              <a:ext cx="11900" cy="15175"/>
            </a:xfrm>
            <a:custGeom>
              <a:avLst/>
              <a:gdLst/>
              <a:ahLst/>
              <a:cxnLst/>
              <a:rect l="l" t="t" r="r" b="b"/>
              <a:pathLst>
                <a:path w="476" h="607" extrusionOk="0">
                  <a:moveTo>
                    <a:pt x="255" y="0"/>
                  </a:moveTo>
                  <a:cubicBezTo>
                    <a:pt x="165" y="0"/>
                    <a:pt x="60" y="117"/>
                    <a:pt x="32" y="259"/>
                  </a:cubicBezTo>
                  <a:cubicBezTo>
                    <a:pt x="0" y="417"/>
                    <a:pt x="64" y="575"/>
                    <a:pt x="190" y="607"/>
                  </a:cubicBezTo>
                  <a:cubicBezTo>
                    <a:pt x="285" y="607"/>
                    <a:pt x="412" y="512"/>
                    <a:pt x="444" y="322"/>
                  </a:cubicBezTo>
                  <a:cubicBezTo>
                    <a:pt x="475" y="164"/>
                    <a:pt x="380" y="37"/>
                    <a:pt x="285" y="5"/>
                  </a:cubicBezTo>
                  <a:cubicBezTo>
                    <a:pt x="275" y="2"/>
                    <a:pt x="265" y="0"/>
                    <a:pt x="255"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50"/>
            <p:cNvSpPr/>
            <p:nvPr/>
          </p:nvSpPr>
          <p:spPr>
            <a:xfrm>
              <a:off x="1660050" y="1892650"/>
              <a:ext cx="11125" cy="15175"/>
            </a:xfrm>
            <a:custGeom>
              <a:avLst/>
              <a:gdLst/>
              <a:ahLst/>
              <a:cxnLst/>
              <a:rect l="l" t="t" r="r" b="b"/>
              <a:pathLst>
                <a:path w="445" h="607" extrusionOk="0">
                  <a:moveTo>
                    <a:pt x="247" y="0"/>
                  </a:moveTo>
                  <a:cubicBezTo>
                    <a:pt x="140" y="0"/>
                    <a:pt x="61" y="116"/>
                    <a:pt x="32" y="258"/>
                  </a:cubicBezTo>
                  <a:cubicBezTo>
                    <a:pt x="1" y="417"/>
                    <a:pt x="64" y="575"/>
                    <a:pt x="191" y="607"/>
                  </a:cubicBezTo>
                  <a:cubicBezTo>
                    <a:pt x="286" y="607"/>
                    <a:pt x="412" y="512"/>
                    <a:pt x="412" y="322"/>
                  </a:cubicBezTo>
                  <a:cubicBezTo>
                    <a:pt x="444" y="163"/>
                    <a:pt x="381" y="37"/>
                    <a:pt x="286" y="5"/>
                  </a:cubicBezTo>
                  <a:cubicBezTo>
                    <a:pt x="272" y="2"/>
                    <a:pt x="260" y="0"/>
                    <a:pt x="247"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50"/>
            <p:cNvSpPr/>
            <p:nvPr/>
          </p:nvSpPr>
          <p:spPr>
            <a:xfrm>
              <a:off x="1638675" y="1899100"/>
              <a:ext cx="20600" cy="40825"/>
            </a:xfrm>
            <a:custGeom>
              <a:avLst/>
              <a:gdLst/>
              <a:ahLst/>
              <a:cxnLst/>
              <a:rect l="l" t="t" r="r" b="b"/>
              <a:pathLst>
                <a:path w="824" h="1633" extrusionOk="0">
                  <a:moveTo>
                    <a:pt x="286" y="0"/>
                  </a:moveTo>
                  <a:lnTo>
                    <a:pt x="1" y="1552"/>
                  </a:lnTo>
                  <a:cubicBezTo>
                    <a:pt x="126" y="1608"/>
                    <a:pt x="251" y="1633"/>
                    <a:pt x="373" y="1633"/>
                  </a:cubicBezTo>
                  <a:cubicBezTo>
                    <a:pt x="529" y="1633"/>
                    <a:pt x="682" y="1592"/>
                    <a:pt x="824" y="1520"/>
                  </a:cubicBezTo>
                  <a:cubicBezTo>
                    <a:pt x="571" y="1045"/>
                    <a:pt x="381" y="539"/>
                    <a:pt x="286" y="0"/>
                  </a:cubicBezTo>
                  <a:close/>
                </a:path>
              </a:pathLst>
            </a:custGeom>
            <a:solidFill>
              <a:srgbClr val="EC87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50"/>
            <p:cNvSpPr/>
            <p:nvPr/>
          </p:nvSpPr>
          <p:spPr>
            <a:xfrm>
              <a:off x="1600675" y="1862975"/>
              <a:ext cx="24575" cy="11150"/>
            </a:xfrm>
            <a:custGeom>
              <a:avLst/>
              <a:gdLst/>
              <a:ahLst/>
              <a:cxnLst/>
              <a:rect l="l" t="t" r="r" b="b"/>
              <a:pathLst>
                <a:path w="983" h="446" extrusionOk="0">
                  <a:moveTo>
                    <a:pt x="694" y="1"/>
                  </a:moveTo>
                  <a:cubicBezTo>
                    <a:pt x="445" y="1"/>
                    <a:pt x="209" y="97"/>
                    <a:pt x="32" y="274"/>
                  </a:cubicBezTo>
                  <a:cubicBezTo>
                    <a:pt x="0" y="305"/>
                    <a:pt x="0" y="369"/>
                    <a:pt x="32" y="400"/>
                  </a:cubicBezTo>
                  <a:cubicBezTo>
                    <a:pt x="32" y="432"/>
                    <a:pt x="64" y="432"/>
                    <a:pt x="64" y="432"/>
                  </a:cubicBezTo>
                  <a:cubicBezTo>
                    <a:pt x="74" y="442"/>
                    <a:pt x="88" y="446"/>
                    <a:pt x="103" y="446"/>
                  </a:cubicBezTo>
                  <a:cubicBezTo>
                    <a:pt x="131" y="446"/>
                    <a:pt x="159" y="432"/>
                    <a:pt x="159" y="432"/>
                  </a:cubicBezTo>
                  <a:cubicBezTo>
                    <a:pt x="309" y="282"/>
                    <a:pt x="499" y="191"/>
                    <a:pt x="697" y="191"/>
                  </a:cubicBezTo>
                  <a:cubicBezTo>
                    <a:pt x="750" y="191"/>
                    <a:pt x="803" y="197"/>
                    <a:pt x="856" y="210"/>
                  </a:cubicBezTo>
                  <a:cubicBezTo>
                    <a:pt x="887" y="210"/>
                    <a:pt x="951" y="179"/>
                    <a:pt x="951" y="115"/>
                  </a:cubicBezTo>
                  <a:cubicBezTo>
                    <a:pt x="982" y="84"/>
                    <a:pt x="951" y="20"/>
                    <a:pt x="887" y="20"/>
                  </a:cubicBezTo>
                  <a:cubicBezTo>
                    <a:pt x="823" y="7"/>
                    <a:pt x="758" y="1"/>
                    <a:pt x="694"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50"/>
            <p:cNvSpPr/>
            <p:nvPr/>
          </p:nvSpPr>
          <p:spPr>
            <a:xfrm>
              <a:off x="1667975" y="1867125"/>
              <a:ext cx="19025" cy="20125"/>
            </a:xfrm>
            <a:custGeom>
              <a:avLst/>
              <a:gdLst/>
              <a:ahLst/>
              <a:cxnLst/>
              <a:rect l="l" t="t" r="r" b="b"/>
              <a:pathLst>
                <a:path w="761" h="805" extrusionOk="0">
                  <a:moveTo>
                    <a:pt x="109" y="0"/>
                  </a:moveTo>
                  <a:cubicBezTo>
                    <a:pt x="66" y="0"/>
                    <a:pt x="32" y="30"/>
                    <a:pt x="32" y="76"/>
                  </a:cubicBezTo>
                  <a:cubicBezTo>
                    <a:pt x="0" y="108"/>
                    <a:pt x="32" y="171"/>
                    <a:pt x="95" y="203"/>
                  </a:cubicBezTo>
                  <a:cubicBezTo>
                    <a:pt x="317" y="298"/>
                    <a:pt x="507" y="488"/>
                    <a:pt x="570" y="741"/>
                  </a:cubicBezTo>
                  <a:cubicBezTo>
                    <a:pt x="570" y="773"/>
                    <a:pt x="602" y="773"/>
                    <a:pt x="634" y="773"/>
                  </a:cubicBezTo>
                  <a:cubicBezTo>
                    <a:pt x="634" y="804"/>
                    <a:pt x="665" y="804"/>
                    <a:pt x="665" y="804"/>
                  </a:cubicBezTo>
                  <a:cubicBezTo>
                    <a:pt x="729" y="773"/>
                    <a:pt x="760" y="741"/>
                    <a:pt x="760" y="678"/>
                  </a:cubicBezTo>
                  <a:cubicBezTo>
                    <a:pt x="665" y="361"/>
                    <a:pt x="444" y="108"/>
                    <a:pt x="159" y="13"/>
                  </a:cubicBezTo>
                  <a:cubicBezTo>
                    <a:pt x="142" y="4"/>
                    <a:pt x="125" y="0"/>
                    <a:pt x="109"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50"/>
            <p:cNvSpPr/>
            <p:nvPr/>
          </p:nvSpPr>
          <p:spPr>
            <a:xfrm>
              <a:off x="1515950" y="1807250"/>
              <a:ext cx="72075" cy="159175"/>
            </a:xfrm>
            <a:custGeom>
              <a:avLst/>
              <a:gdLst/>
              <a:ahLst/>
              <a:cxnLst/>
              <a:rect l="l" t="t" r="r" b="b"/>
              <a:pathLst>
                <a:path w="2883" h="6367" extrusionOk="0">
                  <a:moveTo>
                    <a:pt x="539" y="1"/>
                  </a:moveTo>
                  <a:cubicBezTo>
                    <a:pt x="96" y="602"/>
                    <a:pt x="1" y="1996"/>
                    <a:pt x="223" y="3706"/>
                  </a:cubicBezTo>
                  <a:cubicBezTo>
                    <a:pt x="444" y="5543"/>
                    <a:pt x="1173" y="6366"/>
                    <a:pt x="1173" y="6366"/>
                  </a:cubicBezTo>
                  <a:cubicBezTo>
                    <a:pt x="729" y="5511"/>
                    <a:pt x="888" y="3769"/>
                    <a:pt x="1173" y="3738"/>
                  </a:cubicBezTo>
                  <a:cubicBezTo>
                    <a:pt x="1186" y="3736"/>
                    <a:pt x="1199" y="3735"/>
                    <a:pt x="1211" y="3735"/>
                  </a:cubicBezTo>
                  <a:cubicBezTo>
                    <a:pt x="1455" y="3735"/>
                    <a:pt x="1426" y="4023"/>
                    <a:pt x="1426" y="4023"/>
                  </a:cubicBezTo>
                  <a:cubicBezTo>
                    <a:pt x="2059" y="3643"/>
                    <a:pt x="2629" y="2503"/>
                    <a:pt x="2439" y="1711"/>
                  </a:cubicBezTo>
                  <a:cubicBezTo>
                    <a:pt x="2344" y="1362"/>
                    <a:pt x="2566" y="1046"/>
                    <a:pt x="2883" y="919"/>
                  </a:cubicBezTo>
                  <a:lnTo>
                    <a:pt x="2883" y="1"/>
                  </a:ln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50"/>
            <p:cNvSpPr/>
            <p:nvPr/>
          </p:nvSpPr>
          <p:spPr>
            <a:xfrm>
              <a:off x="1506575" y="1872150"/>
              <a:ext cx="53575" cy="61075"/>
            </a:xfrm>
            <a:custGeom>
              <a:avLst/>
              <a:gdLst/>
              <a:ahLst/>
              <a:cxnLst/>
              <a:rect l="l" t="t" r="r" b="b"/>
              <a:pathLst>
                <a:path w="2143" h="2443" extrusionOk="0">
                  <a:moveTo>
                    <a:pt x="991" y="0"/>
                  </a:moveTo>
                  <a:cubicBezTo>
                    <a:pt x="357" y="0"/>
                    <a:pt x="1" y="587"/>
                    <a:pt x="186" y="1173"/>
                  </a:cubicBezTo>
                  <a:cubicBezTo>
                    <a:pt x="313" y="1680"/>
                    <a:pt x="661" y="2092"/>
                    <a:pt x="1104" y="2345"/>
                  </a:cubicBezTo>
                  <a:cubicBezTo>
                    <a:pt x="1231" y="2412"/>
                    <a:pt x="1351" y="2442"/>
                    <a:pt x="1461" y="2442"/>
                  </a:cubicBezTo>
                  <a:cubicBezTo>
                    <a:pt x="1872" y="2442"/>
                    <a:pt x="2143" y="2021"/>
                    <a:pt x="2118" y="1522"/>
                  </a:cubicBezTo>
                  <a:cubicBezTo>
                    <a:pt x="2086" y="952"/>
                    <a:pt x="1738" y="65"/>
                    <a:pt x="1041" y="2"/>
                  </a:cubicBezTo>
                  <a:cubicBezTo>
                    <a:pt x="1024" y="1"/>
                    <a:pt x="1007" y="0"/>
                    <a:pt x="991" y="0"/>
                  </a:cubicBez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50"/>
            <p:cNvSpPr/>
            <p:nvPr/>
          </p:nvSpPr>
          <p:spPr>
            <a:xfrm>
              <a:off x="1503300" y="1739675"/>
              <a:ext cx="206650" cy="112075"/>
            </a:xfrm>
            <a:custGeom>
              <a:avLst/>
              <a:gdLst/>
              <a:ahLst/>
              <a:cxnLst/>
              <a:rect l="l" t="t" r="r" b="b"/>
              <a:pathLst>
                <a:path w="8266" h="4483" extrusionOk="0">
                  <a:moveTo>
                    <a:pt x="3426" y="0"/>
                  </a:moveTo>
                  <a:cubicBezTo>
                    <a:pt x="3372" y="0"/>
                    <a:pt x="3318" y="4"/>
                    <a:pt x="3262" y="12"/>
                  </a:cubicBezTo>
                  <a:cubicBezTo>
                    <a:pt x="2375" y="139"/>
                    <a:pt x="2470" y="740"/>
                    <a:pt x="2470" y="740"/>
                  </a:cubicBezTo>
                  <a:cubicBezTo>
                    <a:pt x="2470" y="740"/>
                    <a:pt x="2020" y="459"/>
                    <a:pt x="1588" y="459"/>
                  </a:cubicBezTo>
                  <a:cubicBezTo>
                    <a:pt x="1372" y="459"/>
                    <a:pt x="1161" y="529"/>
                    <a:pt x="1014" y="740"/>
                  </a:cubicBezTo>
                  <a:cubicBezTo>
                    <a:pt x="539" y="1374"/>
                    <a:pt x="1014" y="1690"/>
                    <a:pt x="1014" y="1690"/>
                  </a:cubicBezTo>
                  <a:cubicBezTo>
                    <a:pt x="1014" y="1690"/>
                    <a:pt x="0" y="2007"/>
                    <a:pt x="32" y="2704"/>
                  </a:cubicBezTo>
                  <a:cubicBezTo>
                    <a:pt x="82" y="3251"/>
                    <a:pt x="405" y="3310"/>
                    <a:pt x="541" y="3310"/>
                  </a:cubicBezTo>
                  <a:cubicBezTo>
                    <a:pt x="579" y="3310"/>
                    <a:pt x="602" y="3305"/>
                    <a:pt x="602" y="3305"/>
                  </a:cubicBezTo>
                  <a:lnTo>
                    <a:pt x="602" y="3305"/>
                  </a:lnTo>
                  <a:cubicBezTo>
                    <a:pt x="602" y="3305"/>
                    <a:pt x="317" y="3622"/>
                    <a:pt x="982" y="3907"/>
                  </a:cubicBezTo>
                  <a:cubicBezTo>
                    <a:pt x="1095" y="3956"/>
                    <a:pt x="1206" y="3976"/>
                    <a:pt x="1313" y="3976"/>
                  </a:cubicBezTo>
                  <a:cubicBezTo>
                    <a:pt x="1834" y="3976"/>
                    <a:pt x="2249" y="3496"/>
                    <a:pt x="2249" y="3495"/>
                  </a:cubicBezTo>
                  <a:lnTo>
                    <a:pt x="2249" y="3495"/>
                  </a:lnTo>
                  <a:cubicBezTo>
                    <a:pt x="2249" y="3496"/>
                    <a:pt x="1995" y="3876"/>
                    <a:pt x="2470" y="4160"/>
                  </a:cubicBezTo>
                  <a:cubicBezTo>
                    <a:pt x="2536" y="4195"/>
                    <a:pt x="2601" y="4210"/>
                    <a:pt x="2664" y="4210"/>
                  </a:cubicBezTo>
                  <a:cubicBezTo>
                    <a:pt x="3059" y="4210"/>
                    <a:pt x="3389" y="3622"/>
                    <a:pt x="3389" y="3622"/>
                  </a:cubicBezTo>
                  <a:cubicBezTo>
                    <a:pt x="3389" y="3622"/>
                    <a:pt x="3714" y="3930"/>
                    <a:pt x="4112" y="3930"/>
                  </a:cubicBezTo>
                  <a:cubicBezTo>
                    <a:pt x="4256" y="3930"/>
                    <a:pt x="4409" y="3890"/>
                    <a:pt x="4561" y="3780"/>
                  </a:cubicBezTo>
                  <a:cubicBezTo>
                    <a:pt x="4561" y="3780"/>
                    <a:pt x="4907" y="4075"/>
                    <a:pt x="5304" y="4075"/>
                  </a:cubicBezTo>
                  <a:cubicBezTo>
                    <a:pt x="5445" y="4075"/>
                    <a:pt x="5592" y="4038"/>
                    <a:pt x="5732" y="3939"/>
                  </a:cubicBezTo>
                  <a:cubicBezTo>
                    <a:pt x="5732" y="3939"/>
                    <a:pt x="6017" y="4414"/>
                    <a:pt x="6492" y="4477"/>
                  </a:cubicBezTo>
                  <a:cubicBezTo>
                    <a:pt x="6522" y="4481"/>
                    <a:pt x="6550" y="4483"/>
                    <a:pt x="6576" y="4483"/>
                  </a:cubicBezTo>
                  <a:cubicBezTo>
                    <a:pt x="6967" y="4483"/>
                    <a:pt x="6967" y="4065"/>
                    <a:pt x="6967" y="4065"/>
                  </a:cubicBezTo>
                  <a:cubicBezTo>
                    <a:pt x="6967" y="4065"/>
                    <a:pt x="7469" y="4337"/>
                    <a:pt x="7810" y="4337"/>
                  </a:cubicBezTo>
                  <a:cubicBezTo>
                    <a:pt x="7889" y="4337"/>
                    <a:pt x="7959" y="4323"/>
                    <a:pt x="8012" y="4287"/>
                  </a:cubicBezTo>
                  <a:cubicBezTo>
                    <a:pt x="8266" y="4097"/>
                    <a:pt x="7854" y="3274"/>
                    <a:pt x="7854" y="3274"/>
                  </a:cubicBezTo>
                  <a:cubicBezTo>
                    <a:pt x="7854" y="3274"/>
                    <a:pt x="8202" y="3084"/>
                    <a:pt x="7981" y="2450"/>
                  </a:cubicBezTo>
                  <a:cubicBezTo>
                    <a:pt x="7831" y="2000"/>
                    <a:pt x="7303" y="1927"/>
                    <a:pt x="6978" y="1927"/>
                  </a:cubicBezTo>
                  <a:cubicBezTo>
                    <a:pt x="6823" y="1927"/>
                    <a:pt x="6714" y="1944"/>
                    <a:pt x="6714" y="1944"/>
                  </a:cubicBezTo>
                  <a:cubicBezTo>
                    <a:pt x="6714" y="1944"/>
                    <a:pt x="6746" y="1342"/>
                    <a:pt x="6017" y="709"/>
                  </a:cubicBezTo>
                  <a:cubicBezTo>
                    <a:pt x="5803" y="522"/>
                    <a:pt x="5613" y="457"/>
                    <a:pt x="5453" y="457"/>
                  </a:cubicBezTo>
                  <a:cubicBezTo>
                    <a:pt x="5066" y="457"/>
                    <a:pt x="4846" y="835"/>
                    <a:pt x="4846" y="835"/>
                  </a:cubicBezTo>
                  <a:cubicBezTo>
                    <a:pt x="4846" y="835"/>
                    <a:pt x="4233" y="0"/>
                    <a:pt x="342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50"/>
            <p:cNvSpPr/>
            <p:nvPr/>
          </p:nvSpPr>
          <p:spPr>
            <a:xfrm>
              <a:off x="1601475" y="1927600"/>
              <a:ext cx="36425" cy="41200"/>
            </a:xfrm>
            <a:custGeom>
              <a:avLst/>
              <a:gdLst/>
              <a:ahLst/>
              <a:cxnLst/>
              <a:rect l="l" t="t" r="r" b="b"/>
              <a:pathLst>
                <a:path w="1457" h="1648" extrusionOk="0">
                  <a:moveTo>
                    <a:pt x="253" y="0"/>
                  </a:moveTo>
                  <a:cubicBezTo>
                    <a:pt x="253" y="0"/>
                    <a:pt x="190" y="64"/>
                    <a:pt x="127" y="190"/>
                  </a:cubicBezTo>
                  <a:cubicBezTo>
                    <a:pt x="63" y="285"/>
                    <a:pt x="0" y="444"/>
                    <a:pt x="0" y="602"/>
                  </a:cubicBezTo>
                  <a:cubicBezTo>
                    <a:pt x="0" y="887"/>
                    <a:pt x="158" y="1235"/>
                    <a:pt x="760" y="1552"/>
                  </a:cubicBezTo>
                  <a:cubicBezTo>
                    <a:pt x="792" y="1584"/>
                    <a:pt x="855" y="1616"/>
                    <a:pt x="887" y="1647"/>
                  </a:cubicBezTo>
                  <a:cubicBezTo>
                    <a:pt x="887" y="1647"/>
                    <a:pt x="1235" y="1204"/>
                    <a:pt x="1457" y="1014"/>
                  </a:cubicBezTo>
                  <a:cubicBezTo>
                    <a:pt x="1457" y="1014"/>
                    <a:pt x="1394" y="982"/>
                    <a:pt x="1267" y="887"/>
                  </a:cubicBezTo>
                  <a:cubicBezTo>
                    <a:pt x="982" y="729"/>
                    <a:pt x="444" y="380"/>
                    <a:pt x="253"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50"/>
            <p:cNvSpPr/>
            <p:nvPr/>
          </p:nvSpPr>
          <p:spPr>
            <a:xfrm>
              <a:off x="1604625" y="1927600"/>
              <a:ext cx="28525" cy="26950"/>
            </a:xfrm>
            <a:custGeom>
              <a:avLst/>
              <a:gdLst/>
              <a:ahLst/>
              <a:cxnLst/>
              <a:rect l="l" t="t" r="r" b="b"/>
              <a:pathLst>
                <a:path w="1141" h="1078" extrusionOk="0">
                  <a:moveTo>
                    <a:pt x="127" y="0"/>
                  </a:moveTo>
                  <a:cubicBezTo>
                    <a:pt x="127" y="0"/>
                    <a:pt x="64" y="64"/>
                    <a:pt x="1" y="190"/>
                  </a:cubicBezTo>
                  <a:cubicBezTo>
                    <a:pt x="64" y="475"/>
                    <a:pt x="413" y="760"/>
                    <a:pt x="951" y="1077"/>
                  </a:cubicBezTo>
                  <a:lnTo>
                    <a:pt x="1141" y="887"/>
                  </a:lnTo>
                  <a:cubicBezTo>
                    <a:pt x="856" y="729"/>
                    <a:pt x="318" y="349"/>
                    <a:pt x="127"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50"/>
            <p:cNvSpPr/>
            <p:nvPr/>
          </p:nvSpPr>
          <p:spPr>
            <a:xfrm>
              <a:off x="1601475" y="1942650"/>
              <a:ext cx="19025" cy="23775"/>
            </a:xfrm>
            <a:custGeom>
              <a:avLst/>
              <a:gdLst/>
              <a:ahLst/>
              <a:cxnLst/>
              <a:rect l="l" t="t" r="r" b="b"/>
              <a:pathLst>
                <a:path w="761" h="951" extrusionOk="0">
                  <a:moveTo>
                    <a:pt x="0" y="0"/>
                  </a:moveTo>
                  <a:cubicBezTo>
                    <a:pt x="0" y="285"/>
                    <a:pt x="158" y="633"/>
                    <a:pt x="760" y="950"/>
                  </a:cubicBezTo>
                  <a:cubicBezTo>
                    <a:pt x="760" y="823"/>
                    <a:pt x="697" y="665"/>
                    <a:pt x="570" y="475"/>
                  </a:cubicBezTo>
                  <a:cubicBezTo>
                    <a:pt x="444" y="285"/>
                    <a:pt x="222" y="127"/>
                    <a:pt x="0" y="0"/>
                  </a:cubicBezTo>
                  <a:close/>
                </a:path>
              </a:pathLst>
            </a:custGeom>
            <a:solidFill>
              <a:srgbClr val="FD5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50"/>
            <p:cNvSpPr/>
            <p:nvPr/>
          </p:nvSpPr>
          <p:spPr>
            <a:xfrm>
              <a:off x="1458950" y="2012000"/>
              <a:ext cx="254175" cy="92450"/>
            </a:xfrm>
            <a:custGeom>
              <a:avLst/>
              <a:gdLst/>
              <a:ahLst/>
              <a:cxnLst/>
              <a:rect l="l" t="t" r="r" b="b"/>
              <a:pathLst>
                <a:path w="10167" h="3698" extrusionOk="0">
                  <a:moveTo>
                    <a:pt x="1637" y="1"/>
                  </a:moveTo>
                  <a:cubicBezTo>
                    <a:pt x="688" y="1"/>
                    <a:pt x="887" y="1280"/>
                    <a:pt x="887" y="1280"/>
                  </a:cubicBezTo>
                  <a:cubicBezTo>
                    <a:pt x="887" y="1280"/>
                    <a:pt x="1" y="1280"/>
                    <a:pt x="349" y="2356"/>
                  </a:cubicBezTo>
                  <a:cubicBezTo>
                    <a:pt x="585" y="3159"/>
                    <a:pt x="3334" y="3697"/>
                    <a:pt x="5467" y="3697"/>
                  </a:cubicBezTo>
                  <a:cubicBezTo>
                    <a:pt x="6197" y="3697"/>
                    <a:pt x="6856" y="3634"/>
                    <a:pt x="7316" y="3497"/>
                  </a:cubicBezTo>
                  <a:cubicBezTo>
                    <a:pt x="9090" y="2958"/>
                    <a:pt x="10166" y="1976"/>
                    <a:pt x="9881" y="1026"/>
                  </a:cubicBezTo>
                  <a:cubicBezTo>
                    <a:pt x="9763" y="670"/>
                    <a:pt x="9573" y="559"/>
                    <a:pt x="9382" y="559"/>
                  </a:cubicBezTo>
                  <a:cubicBezTo>
                    <a:pt x="9063" y="559"/>
                    <a:pt x="8741" y="868"/>
                    <a:pt x="8741" y="868"/>
                  </a:cubicBezTo>
                  <a:cubicBezTo>
                    <a:pt x="8741" y="868"/>
                    <a:pt x="8366" y="167"/>
                    <a:pt x="7793" y="167"/>
                  </a:cubicBezTo>
                  <a:cubicBezTo>
                    <a:pt x="7722" y="167"/>
                    <a:pt x="7647" y="178"/>
                    <a:pt x="7570" y="203"/>
                  </a:cubicBezTo>
                  <a:cubicBezTo>
                    <a:pt x="6873" y="393"/>
                    <a:pt x="6525" y="2546"/>
                    <a:pt x="6525" y="2546"/>
                  </a:cubicBezTo>
                  <a:cubicBezTo>
                    <a:pt x="6525" y="2546"/>
                    <a:pt x="2946" y="140"/>
                    <a:pt x="1806" y="13"/>
                  </a:cubicBezTo>
                  <a:cubicBezTo>
                    <a:pt x="1746" y="5"/>
                    <a:pt x="1690" y="1"/>
                    <a:pt x="1637"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50"/>
            <p:cNvSpPr/>
            <p:nvPr/>
          </p:nvSpPr>
          <p:spPr>
            <a:xfrm>
              <a:off x="1705975" y="2003600"/>
              <a:ext cx="105325" cy="118000"/>
            </a:xfrm>
            <a:custGeom>
              <a:avLst/>
              <a:gdLst/>
              <a:ahLst/>
              <a:cxnLst/>
              <a:rect l="l" t="t" r="r" b="b"/>
              <a:pathLst>
                <a:path w="4213" h="4720" extrusionOk="0">
                  <a:moveTo>
                    <a:pt x="1046" y="1"/>
                  </a:moveTo>
                  <a:lnTo>
                    <a:pt x="856" y="191"/>
                  </a:lnTo>
                  <a:lnTo>
                    <a:pt x="95" y="1109"/>
                  </a:lnTo>
                  <a:lnTo>
                    <a:pt x="0" y="1204"/>
                  </a:lnTo>
                  <a:lnTo>
                    <a:pt x="285" y="1616"/>
                  </a:lnTo>
                  <a:cubicBezTo>
                    <a:pt x="285" y="1742"/>
                    <a:pt x="317" y="1869"/>
                    <a:pt x="349" y="1996"/>
                  </a:cubicBezTo>
                  <a:lnTo>
                    <a:pt x="349" y="2027"/>
                  </a:lnTo>
                  <a:cubicBezTo>
                    <a:pt x="475" y="2471"/>
                    <a:pt x="792" y="3009"/>
                    <a:pt x="1109" y="3516"/>
                  </a:cubicBezTo>
                  <a:cubicBezTo>
                    <a:pt x="1362" y="3928"/>
                    <a:pt x="1647" y="4308"/>
                    <a:pt x="1869" y="4624"/>
                  </a:cubicBezTo>
                  <a:cubicBezTo>
                    <a:pt x="1901" y="4656"/>
                    <a:pt x="1932" y="4688"/>
                    <a:pt x="1964" y="4719"/>
                  </a:cubicBezTo>
                  <a:cubicBezTo>
                    <a:pt x="1932" y="4688"/>
                    <a:pt x="1932" y="4624"/>
                    <a:pt x="1932" y="4593"/>
                  </a:cubicBezTo>
                  <a:cubicBezTo>
                    <a:pt x="2344" y="4308"/>
                    <a:pt x="2756" y="4023"/>
                    <a:pt x="3104" y="3674"/>
                  </a:cubicBezTo>
                  <a:cubicBezTo>
                    <a:pt x="3516" y="3326"/>
                    <a:pt x="3864" y="2914"/>
                    <a:pt x="4212" y="2502"/>
                  </a:cubicBezTo>
                  <a:cubicBezTo>
                    <a:pt x="3896" y="2154"/>
                    <a:pt x="3547" y="1774"/>
                    <a:pt x="3199" y="1457"/>
                  </a:cubicBezTo>
                  <a:cubicBezTo>
                    <a:pt x="2053" y="494"/>
                    <a:pt x="1550" y="408"/>
                    <a:pt x="1407" y="408"/>
                  </a:cubicBezTo>
                  <a:cubicBezTo>
                    <a:pt x="1376" y="408"/>
                    <a:pt x="1362" y="412"/>
                    <a:pt x="1362" y="412"/>
                  </a:cubicBezTo>
                  <a:lnTo>
                    <a:pt x="1046" y="1"/>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50"/>
            <p:cNvSpPr/>
            <p:nvPr/>
          </p:nvSpPr>
          <p:spPr>
            <a:xfrm>
              <a:off x="749575" y="3161900"/>
              <a:ext cx="448125" cy="448925"/>
            </a:xfrm>
            <a:custGeom>
              <a:avLst/>
              <a:gdLst/>
              <a:ahLst/>
              <a:cxnLst/>
              <a:rect l="l" t="t" r="r" b="b"/>
              <a:pathLst>
                <a:path w="17925" h="17957" extrusionOk="0">
                  <a:moveTo>
                    <a:pt x="8963" y="0"/>
                  </a:moveTo>
                  <a:cubicBezTo>
                    <a:pt x="4022" y="0"/>
                    <a:pt x="0" y="4022"/>
                    <a:pt x="0" y="8962"/>
                  </a:cubicBezTo>
                  <a:cubicBezTo>
                    <a:pt x="0" y="13935"/>
                    <a:pt x="4022" y="17956"/>
                    <a:pt x="8963" y="17956"/>
                  </a:cubicBezTo>
                  <a:cubicBezTo>
                    <a:pt x="13903" y="17956"/>
                    <a:pt x="17925" y="13935"/>
                    <a:pt x="17925" y="8962"/>
                  </a:cubicBezTo>
                  <a:cubicBezTo>
                    <a:pt x="17925" y="4022"/>
                    <a:pt x="13903" y="0"/>
                    <a:pt x="8963"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50"/>
            <p:cNvSpPr/>
            <p:nvPr/>
          </p:nvSpPr>
          <p:spPr>
            <a:xfrm>
              <a:off x="757475" y="3169800"/>
              <a:ext cx="433100" cy="433100"/>
            </a:xfrm>
            <a:custGeom>
              <a:avLst/>
              <a:gdLst/>
              <a:ahLst/>
              <a:cxnLst/>
              <a:rect l="l" t="t" r="r" b="b"/>
              <a:pathLst>
                <a:path w="17324" h="17324" extrusionOk="0">
                  <a:moveTo>
                    <a:pt x="8647" y="1"/>
                  </a:moveTo>
                  <a:cubicBezTo>
                    <a:pt x="3865" y="1"/>
                    <a:pt x="1" y="3896"/>
                    <a:pt x="1" y="8678"/>
                  </a:cubicBezTo>
                  <a:cubicBezTo>
                    <a:pt x="1" y="10927"/>
                    <a:pt x="888" y="13017"/>
                    <a:pt x="2313" y="14569"/>
                  </a:cubicBezTo>
                  <a:cubicBezTo>
                    <a:pt x="2629" y="14885"/>
                    <a:pt x="2946" y="15202"/>
                    <a:pt x="3294" y="15455"/>
                  </a:cubicBezTo>
                  <a:cubicBezTo>
                    <a:pt x="3326" y="15487"/>
                    <a:pt x="3326" y="15487"/>
                    <a:pt x="3358" y="15519"/>
                  </a:cubicBezTo>
                  <a:cubicBezTo>
                    <a:pt x="3643" y="15740"/>
                    <a:pt x="3960" y="15962"/>
                    <a:pt x="4308" y="16152"/>
                  </a:cubicBezTo>
                  <a:cubicBezTo>
                    <a:pt x="5575" y="16880"/>
                    <a:pt x="7063" y="17324"/>
                    <a:pt x="8647" y="17324"/>
                  </a:cubicBezTo>
                  <a:cubicBezTo>
                    <a:pt x="9977" y="17324"/>
                    <a:pt x="11212" y="17007"/>
                    <a:pt x="12352" y="16500"/>
                  </a:cubicBezTo>
                  <a:cubicBezTo>
                    <a:pt x="12827" y="16279"/>
                    <a:pt x="13270" y="15994"/>
                    <a:pt x="13682" y="15709"/>
                  </a:cubicBezTo>
                  <a:cubicBezTo>
                    <a:pt x="13840" y="15582"/>
                    <a:pt x="13999" y="15487"/>
                    <a:pt x="14125" y="15360"/>
                  </a:cubicBezTo>
                  <a:cubicBezTo>
                    <a:pt x="14600" y="14980"/>
                    <a:pt x="14980" y="14569"/>
                    <a:pt x="15360" y="14125"/>
                  </a:cubicBezTo>
                  <a:cubicBezTo>
                    <a:pt x="16596" y="12637"/>
                    <a:pt x="17324" y="10737"/>
                    <a:pt x="17324" y="8646"/>
                  </a:cubicBezTo>
                  <a:cubicBezTo>
                    <a:pt x="17324" y="3896"/>
                    <a:pt x="13429" y="1"/>
                    <a:pt x="86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50"/>
            <p:cNvSpPr/>
            <p:nvPr/>
          </p:nvSpPr>
          <p:spPr>
            <a:xfrm>
              <a:off x="839825" y="3222125"/>
              <a:ext cx="271575" cy="380775"/>
            </a:xfrm>
            <a:custGeom>
              <a:avLst/>
              <a:gdLst/>
              <a:ahLst/>
              <a:cxnLst/>
              <a:rect l="l" t="t" r="r" b="b"/>
              <a:pathLst>
                <a:path w="10863" h="15231" extrusionOk="0">
                  <a:moveTo>
                    <a:pt x="4496" y="0"/>
                  </a:moveTo>
                  <a:cubicBezTo>
                    <a:pt x="4197" y="0"/>
                    <a:pt x="3888" y="56"/>
                    <a:pt x="3579" y="188"/>
                  </a:cubicBezTo>
                  <a:cubicBezTo>
                    <a:pt x="3484" y="251"/>
                    <a:pt x="3389" y="283"/>
                    <a:pt x="3294" y="315"/>
                  </a:cubicBezTo>
                  <a:cubicBezTo>
                    <a:pt x="1426" y="1233"/>
                    <a:pt x="602" y="2912"/>
                    <a:pt x="761" y="7472"/>
                  </a:cubicBezTo>
                  <a:cubicBezTo>
                    <a:pt x="792" y="8739"/>
                    <a:pt x="666" y="10005"/>
                    <a:pt x="476" y="11145"/>
                  </a:cubicBezTo>
                  <a:cubicBezTo>
                    <a:pt x="412" y="11589"/>
                    <a:pt x="317" y="12032"/>
                    <a:pt x="222" y="12444"/>
                  </a:cubicBezTo>
                  <a:cubicBezTo>
                    <a:pt x="159" y="12729"/>
                    <a:pt x="96" y="13014"/>
                    <a:pt x="32" y="13299"/>
                  </a:cubicBezTo>
                  <a:cubicBezTo>
                    <a:pt x="0" y="13331"/>
                    <a:pt x="0" y="13331"/>
                    <a:pt x="0" y="13362"/>
                  </a:cubicBezTo>
                  <a:cubicBezTo>
                    <a:pt x="32" y="13394"/>
                    <a:pt x="32" y="13394"/>
                    <a:pt x="64" y="13394"/>
                  </a:cubicBezTo>
                  <a:cubicBezTo>
                    <a:pt x="349" y="13647"/>
                    <a:pt x="666" y="13869"/>
                    <a:pt x="1014" y="14059"/>
                  </a:cubicBezTo>
                  <a:cubicBezTo>
                    <a:pt x="2281" y="14787"/>
                    <a:pt x="3769" y="15231"/>
                    <a:pt x="5353" y="15231"/>
                  </a:cubicBezTo>
                  <a:cubicBezTo>
                    <a:pt x="6683" y="15231"/>
                    <a:pt x="7918" y="14914"/>
                    <a:pt x="9058" y="14407"/>
                  </a:cubicBezTo>
                  <a:cubicBezTo>
                    <a:pt x="9533" y="14186"/>
                    <a:pt x="9976" y="13901"/>
                    <a:pt x="10388" y="13616"/>
                  </a:cubicBezTo>
                  <a:cubicBezTo>
                    <a:pt x="10546" y="13489"/>
                    <a:pt x="10705" y="13394"/>
                    <a:pt x="10831" y="13267"/>
                  </a:cubicBezTo>
                  <a:cubicBezTo>
                    <a:pt x="10863" y="12444"/>
                    <a:pt x="10831" y="11652"/>
                    <a:pt x="10768" y="10892"/>
                  </a:cubicBezTo>
                  <a:cubicBezTo>
                    <a:pt x="10515" y="7155"/>
                    <a:pt x="9375" y="4463"/>
                    <a:pt x="8614" y="2975"/>
                  </a:cubicBezTo>
                  <a:cubicBezTo>
                    <a:pt x="8203" y="2183"/>
                    <a:pt x="7886" y="1740"/>
                    <a:pt x="7886" y="1740"/>
                  </a:cubicBezTo>
                  <a:cubicBezTo>
                    <a:pt x="7886" y="1740"/>
                    <a:pt x="6493" y="251"/>
                    <a:pt x="4909" y="30"/>
                  </a:cubicBezTo>
                  <a:lnTo>
                    <a:pt x="4878" y="30"/>
                  </a:lnTo>
                  <a:cubicBezTo>
                    <a:pt x="4753" y="11"/>
                    <a:pt x="4625" y="0"/>
                    <a:pt x="4496"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50"/>
            <p:cNvSpPr/>
            <p:nvPr/>
          </p:nvSpPr>
          <p:spPr>
            <a:xfrm>
              <a:off x="815275" y="3478575"/>
              <a:ext cx="326225" cy="124325"/>
            </a:xfrm>
            <a:custGeom>
              <a:avLst/>
              <a:gdLst/>
              <a:ahLst/>
              <a:cxnLst/>
              <a:rect l="l" t="t" r="r" b="b"/>
              <a:pathLst>
                <a:path w="13049" h="4973" extrusionOk="0">
                  <a:moveTo>
                    <a:pt x="7443" y="1"/>
                  </a:moveTo>
                  <a:cubicBezTo>
                    <a:pt x="7253" y="1"/>
                    <a:pt x="7095" y="32"/>
                    <a:pt x="6905" y="32"/>
                  </a:cubicBezTo>
                  <a:cubicBezTo>
                    <a:pt x="6081" y="64"/>
                    <a:pt x="5289" y="159"/>
                    <a:pt x="4466" y="286"/>
                  </a:cubicBezTo>
                  <a:cubicBezTo>
                    <a:pt x="4244" y="317"/>
                    <a:pt x="3991" y="349"/>
                    <a:pt x="3769" y="381"/>
                  </a:cubicBezTo>
                  <a:cubicBezTo>
                    <a:pt x="2978" y="507"/>
                    <a:pt x="2218" y="697"/>
                    <a:pt x="1458" y="887"/>
                  </a:cubicBezTo>
                  <a:cubicBezTo>
                    <a:pt x="1109" y="982"/>
                    <a:pt x="729" y="1077"/>
                    <a:pt x="381" y="1204"/>
                  </a:cubicBezTo>
                  <a:cubicBezTo>
                    <a:pt x="254" y="1363"/>
                    <a:pt x="127" y="1711"/>
                    <a:pt x="1" y="2218"/>
                  </a:cubicBezTo>
                  <a:cubicBezTo>
                    <a:pt x="317" y="2534"/>
                    <a:pt x="634" y="2819"/>
                    <a:pt x="982" y="3104"/>
                  </a:cubicBezTo>
                  <a:cubicBezTo>
                    <a:pt x="1014" y="3136"/>
                    <a:pt x="1014" y="3136"/>
                    <a:pt x="1014" y="3136"/>
                  </a:cubicBezTo>
                  <a:lnTo>
                    <a:pt x="1046" y="3136"/>
                  </a:lnTo>
                  <a:cubicBezTo>
                    <a:pt x="1331" y="3389"/>
                    <a:pt x="1648" y="3611"/>
                    <a:pt x="1964" y="3801"/>
                  </a:cubicBezTo>
                  <a:cubicBezTo>
                    <a:pt x="3263" y="4529"/>
                    <a:pt x="4751" y="4973"/>
                    <a:pt x="6335" y="4973"/>
                  </a:cubicBezTo>
                  <a:cubicBezTo>
                    <a:pt x="7665" y="4973"/>
                    <a:pt x="8900" y="4656"/>
                    <a:pt x="10040" y="4149"/>
                  </a:cubicBezTo>
                  <a:cubicBezTo>
                    <a:pt x="10515" y="3896"/>
                    <a:pt x="10958" y="3643"/>
                    <a:pt x="11370" y="3358"/>
                  </a:cubicBezTo>
                  <a:cubicBezTo>
                    <a:pt x="11528" y="3231"/>
                    <a:pt x="11687" y="3104"/>
                    <a:pt x="11813" y="3009"/>
                  </a:cubicBezTo>
                  <a:cubicBezTo>
                    <a:pt x="12257" y="2629"/>
                    <a:pt x="12668" y="2218"/>
                    <a:pt x="13048" y="1774"/>
                  </a:cubicBezTo>
                  <a:cubicBezTo>
                    <a:pt x="12637" y="1363"/>
                    <a:pt x="12162" y="951"/>
                    <a:pt x="11750" y="634"/>
                  </a:cubicBezTo>
                  <a:cubicBezTo>
                    <a:pt x="11433" y="381"/>
                    <a:pt x="11117" y="222"/>
                    <a:pt x="10863" y="159"/>
                  </a:cubicBezTo>
                  <a:cubicBezTo>
                    <a:pt x="10863" y="159"/>
                    <a:pt x="9026" y="1"/>
                    <a:pt x="7443"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50"/>
            <p:cNvSpPr/>
            <p:nvPr/>
          </p:nvSpPr>
          <p:spPr>
            <a:xfrm>
              <a:off x="815275" y="3478575"/>
              <a:ext cx="326225" cy="124325"/>
            </a:xfrm>
            <a:custGeom>
              <a:avLst/>
              <a:gdLst/>
              <a:ahLst/>
              <a:cxnLst/>
              <a:rect l="l" t="t" r="r" b="b"/>
              <a:pathLst>
                <a:path w="13049" h="4973" extrusionOk="0">
                  <a:moveTo>
                    <a:pt x="7443" y="1"/>
                  </a:moveTo>
                  <a:cubicBezTo>
                    <a:pt x="7253" y="1"/>
                    <a:pt x="7095" y="32"/>
                    <a:pt x="6905" y="32"/>
                  </a:cubicBezTo>
                  <a:cubicBezTo>
                    <a:pt x="6081" y="64"/>
                    <a:pt x="5289" y="159"/>
                    <a:pt x="4466" y="286"/>
                  </a:cubicBezTo>
                  <a:cubicBezTo>
                    <a:pt x="4244" y="317"/>
                    <a:pt x="3991" y="349"/>
                    <a:pt x="3769" y="381"/>
                  </a:cubicBezTo>
                  <a:cubicBezTo>
                    <a:pt x="2978" y="507"/>
                    <a:pt x="2218" y="697"/>
                    <a:pt x="1458" y="887"/>
                  </a:cubicBezTo>
                  <a:cubicBezTo>
                    <a:pt x="1109" y="982"/>
                    <a:pt x="729" y="1077"/>
                    <a:pt x="381" y="1204"/>
                  </a:cubicBezTo>
                  <a:cubicBezTo>
                    <a:pt x="254" y="1363"/>
                    <a:pt x="127" y="1711"/>
                    <a:pt x="1" y="2218"/>
                  </a:cubicBezTo>
                  <a:cubicBezTo>
                    <a:pt x="317" y="2534"/>
                    <a:pt x="634" y="2819"/>
                    <a:pt x="982" y="3104"/>
                  </a:cubicBezTo>
                  <a:cubicBezTo>
                    <a:pt x="1014" y="3136"/>
                    <a:pt x="1014" y="3136"/>
                    <a:pt x="1014" y="3136"/>
                  </a:cubicBezTo>
                  <a:lnTo>
                    <a:pt x="1046" y="3136"/>
                  </a:lnTo>
                  <a:cubicBezTo>
                    <a:pt x="1331" y="3389"/>
                    <a:pt x="1648" y="3611"/>
                    <a:pt x="1964" y="3801"/>
                  </a:cubicBezTo>
                  <a:cubicBezTo>
                    <a:pt x="3263" y="4529"/>
                    <a:pt x="4751" y="4973"/>
                    <a:pt x="6335" y="4973"/>
                  </a:cubicBezTo>
                  <a:cubicBezTo>
                    <a:pt x="7665" y="4973"/>
                    <a:pt x="8900" y="4656"/>
                    <a:pt x="10040" y="4149"/>
                  </a:cubicBezTo>
                  <a:cubicBezTo>
                    <a:pt x="10515" y="3896"/>
                    <a:pt x="10958" y="3643"/>
                    <a:pt x="11370" y="3358"/>
                  </a:cubicBezTo>
                  <a:cubicBezTo>
                    <a:pt x="11528" y="3231"/>
                    <a:pt x="11687" y="3104"/>
                    <a:pt x="11813" y="3009"/>
                  </a:cubicBezTo>
                  <a:cubicBezTo>
                    <a:pt x="12257" y="2629"/>
                    <a:pt x="12668" y="2218"/>
                    <a:pt x="13048" y="1774"/>
                  </a:cubicBezTo>
                  <a:cubicBezTo>
                    <a:pt x="12637" y="1363"/>
                    <a:pt x="12162" y="951"/>
                    <a:pt x="11750" y="634"/>
                  </a:cubicBezTo>
                  <a:cubicBezTo>
                    <a:pt x="11433" y="381"/>
                    <a:pt x="11117" y="222"/>
                    <a:pt x="10863" y="159"/>
                  </a:cubicBezTo>
                  <a:cubicBezTo>
                    <a:pt x="10863" y="159"/>
                    <a:pt x="9026" y="1"/>
                    <a:pt x="7443" y="1"/>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50"/>
            <p:cNvSpPr/>
            <p:nvPr/>
          </p:nvSpPr>
          <p:spPr>
            <a:xfrm>
              <a:off x="919000" y="3413650"/>
              <a:ext cx="90275" cy="110075"/>
            </a:xfrm>
            <a:custGeom>
              <a:avLst/>
              <a:gdLst/>
              <a:ahLst/>
              <a:cxnLst/>
              <a:rect l="l" t="t" r="r" b="b"/>
              <a:pathLst>
                <a:path w="3611" h="4403" extrusionOk="0">
                  <a:moveTo>
                    <a:pt x="222" y="1"/>
                  </a:moveTo>
                  <a:cubicBezTo>
                    <a:pt x="222" y="1"/>
                    <a:pt x="349" y="254"/>
                    <a:pt x="475" y="666"/>
                  </a:cubicBezTo>
                  <a:cubicBezTo>
                    <a:pt x="665" y="1363"/>
                    <a:pt x="824" y="2503"/>
                    <a:pt x="0" y="3294"/>
                  </a:cubicBezTo>
                  <a:cubicBezTo>
                    <a:pt x="0" y="3294"/>
                    <a:pt x="602" y="4150"/>
                    <a:pt x="2629" y="4403"/>
                  </a:cubicBezTo>
                  <a:cubicBezTo>
                    <a:pt x="2629" y="4403"/>
                    <a:pt x="3611" y="3738"/>
                    <a:pt x="3199" y="2946"/>
                  </a:cubicBezTo>
                  <a:cubicBezTo>
                    <a:pt x="3199" y="2946"/>
                    <a:pt x="2787" y="2946"/>
                    <a:pt x="2597" y="2218"/>
                  </a:cubicBezTo>
                  <a:cubicBezTo>
                    <a:pt x="2566" y="2028"/>
                    <a:pt x="2534" y="1774"/>
                    <a:pt x="2534" y="1458"/>
                  </a:cubicBezTo>
                  <a:cubicBezTo>
                    <a:pt x="2534" y="1173"/>
                    <a:pt x="2566" y="856"/>
                    <a:pt x="2629" y="444"/>
                  </a:cubicBezTo>
                  <a:lnTo>
                    <a:pt x="222" y="1"/>
                  </a:lnTo>
                  <a:close/>
                </a:path>
              </a:pathLst>
            </a:custGeom>
            <a:solidFill>
              <a:srgbClr val="FCC1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50"/>
            <p:cNvSpPr/>
            <p:nvPr/>
          </p:nvSpPr>
          <p:spPr>
            <a:xfrm>
              <a:off x="923750" y="3413650"/>
              <a:ext cx="60975" cy="55450"/>
            </a:xfrm>
            <a:custGeom>
              <a:avLst/>
              <a:gdLst/>
              <a:ahLst/>
              <a:cxnLst/>
              <a:rect l="l" t="t" r="r" b="b"/>
              <a:pathLst>
                <a:path w="2439" h="2218" extrusionOk="0">
                  <a:moveTo>
                    <a:pt x="0" y="1"/>
                  </a:moveTo>
                  <a:cubicBezTo>
                    <a:pt x="0" y="1"/>
                    <a:pt x="159" y="254"/>
                    <a:pt x="254" y="666"/>
                  </a:cubicBezTo>
                  <a:cubicBezTo>
                    <a:pt x="729" y="1331"/>
                    <a:pt x="1457" y="2091"/>
                    <a:pt x="2407" y="2218"/>
                  </a:cubicBezTo>
                  <a:cubicBezTo>
                    <a:pt x="2376" y="2028"/>
                    <a:pt x="2344" y="1774"/>
                    <a:pt x="2344" y="1458"/>
                  </a:cubicBezTo>
                  <a:cubicBezTo>
                    <a:pt x="2344" y="1173"/>
                    <a:pt x="2376" y="856"/>
                    <a:pt x="2439" y="444"/>
                  </a:cubicBezTo>
                  <a:lnTo>
                    <a:pt x="0" y="1"/>
                  </a:lnTo>
                  <a:close/>
                </a:path>
              </a:pathLst>
            </a:custGeom>
            <a:solidFill>
              <a:srgbClr val="EAAA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50"/>
            <p:cNvSpPr/>
            <p:nvPr/>
          </p:nvSpPr>
          <p:spPr>
            <a:xfrm>
              <a:off x="875500" y="3256850"/>
              <a:ext cx="169200" cy="187875"/>
            </a:xfrm>
            <a:custGeom>
              <a:avLst/>
              <a:gdLst/>
              <a:ahLst/>
              <a:cxnLst/>
              <a:rect l="l" t="t" r="r" b="b"/>
              <a:pathLst>
                <a:path w="6768" h="7515" extrusionOk="0">
                  <a:moveTo>
                    <a:pt x="3794" y="1"/>
                  </a:moveTo>
                  <a:cubicBezTo>
                    <a:pt x="371" y="1"/>
                    <a:pt x="1" y="6440"/>
                    <a:pt x="3514" y="7381"/>
                  </a:cubicBezTo>
                  <a:cubicBezTo>
                    <a:pt x="3867" y="7472"/>
                    <a:pt x="4184" y="7515"/>
                    <a:pt x="4469" y="7515"/>
                  </a:cubicBezTo>
                  <a:cubicBezTo>
                    <a:pt x="6278" y="7515"/>
                    <a:pt x="6767" y="5776"/>
                    <a:pt x="6712" y="3423"/>
                  </a:cubicBezTo>
                  <a:cubicBezTo>
                    <a:pt x="6617" y="1238"/>
                    <a:pt x="5984" y="97"/>
                    <a:pt x="3894" y="2"/>
                  </a:cubicBezTo>
                  <a:cubicBezTo>
                    <a:pt x="3860" y="1"/>
                    <a:pt x="3827" y="1"/>
                    <a:pt x="3794" y="1"/>
                  </a:cubicBezTo>
                  <a:close/>
                </a:path>
              </a:pathLst>
            </a:custGeom>
            <a:solidFill>
              <a:srgbClr val="FCC1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50"/>
            <p:cNvSpPr/>
            <p:nvPr/>
          </p:nvSpPr>
          <p:spPr>
            <a:xfrm>
              <a:off x="1009250" y="3338450"/>
              <a:ext cx="14275" cy="27950"/>
            </a:xfrm>
            <a:custGeom>
              <a:avLst/>
              <a:gdLst/>
              <a:ahLst/>
              <a:cxnLst/>
              <a:rect l="l" t="t" r="r" b="b"/>
              <a:pathLst>
                <a:path w="571" h="1118" extrusionOk="0">
                  <a:moveTo>
                    <a:pt x="1" y="0"/>
                  </a:moveTo>
                  <a:lnTo>
                    <a:pt x="1" y="1109"/>
                  </a:lnTo>
                  <a:cubicBezTo>
                    <a:pt x="39" y="1115"/>
                    <a:pt x="75" y="1118"/>
                    <a:pt x="109" y="1118"/>
                  </a:cubicBezTo>
                  <a:cubicBezTo>
                    <a:pt x="417" y="1118"/>
                    <a:pt x="571" y="887"/>
                    <a:pt x="571" y="887"/>
                  </a:cubicBezTo>
                  <a:cubicBezTo>
                    <a:pt x="254" y="539"/>
                    <a:pt x="1" y="0"/>
                    <a:pt x="1" y="0"/>
                  </a:cubicBezTo>
                  <a:close/>
                </a:path>
              </a:pathLst>
            </a:custGeom>
            <a:solidFill>
              <a:srgbClr val="EB82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50"/>
            <p:cNvSpPr/>
            <p:nvPr/>
          </p:nvSpPr>
          <p:spPr>
            <a:xfrm>
              <a:off x="951450" y="3293075"/>
              <a:ext cx="29325" cy="12925"/>
            </a:xfrm>
            <a:custGeom>
              <a:avLst/>
              <a:gdLst/>
              <a:ahLst/>
              <a:cxnLst/>
              <a:rect l="l" t="t" r="r" b="b"/>
              <a:pathLst>
                <a:path w="1173" h="517" extrusionOk="0">
                  <a:moveTo>
                    <a:pt x="894" y="1"/>
                  </a:moveTo>
                  <a:cubicBezTo>
                    <a:pt x="671" y="1"/>
                    <a:pt x="293" y="45"/>
                    <a:pt x="33" y="327"/>
                  </a:cubicBezTo>
                  <a:cubicBezTo>
                    <a:pt x="1" y="390"/>
                    <a:pt x="1" y="454"/>
                    <a:pt x="64" y="485"/>
                  </a:cubicBezTo>
                  <a:cubicBezTo>
                    <a:pt x="64" y="517"/>
                    <a:pt x="96" y="517"/>
                    <a:pt x="128" y="517"/>
                  </a:cubicBezTo>
                  <a:cubicBezTo>
                    <a:pt x="159" y="517"/>
                    <a:pt x="191" y="517"/>
                    <a:pt x="223" y="485"/>
                  </a:cubicBezTo>
                  <a:cubicBezTo>
                    <a:pt x="407" y="260"/>
                    <a:pt x="684" y="220"/>
                    <a:pt x="865" y="220"/>
                  </a:cubicBezTo>
                  <a:cubicBezTo>
                    <a:pt x="964" y="220"/>
                    <a:pt x="1035" y="232"/>
                    <a:pt x="1046" y="232"/>
                  </a:cubicBezTo>
                  <a:cubicBezTo>
                    <a:pt x="1078" y="232"/>
                    <a:pt x="1141" y="200"/>
                    <a:pt x="1173" y="137"/>
                  </a:cubicBezTo>
                  <a:cubicBezTo>
                    <a:pt x="1173" y="74"/>
                    <a:pt x="1141" y="42"/>
                    <a:pt x="1078" y="10"/>
                  </a:cubicBezTo>
                  <a:cubicBezTo>
                    <a:pt x="1068" y="10"/>
                    <a:pt x="998" y="1"/>
                    <a:pt x="894"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50"/>
            <p:cNvSpPr/>
            <p:nvPr/>
          </p:nvSpPr>
          <p:spPr>
            <a:xfrm>
              <a:off x="1013225" y="3291975"/>
              <a:ext cx="26925" cy="11650"/>
            </a:xfrm>
            <a:custGeom>
              <a:avLst/>
              <a:gdLst/>
              <a:ahLst/>
              <a:cxnLst/>
              <a:rect l="l" t="t" r="r" b="b"/>
              <a:pathLst>
                <a:path w="1077" h="466" extrusionOk="0">
                  <a:moveTo>
                    <a:pt x="290" y="0"/>
                  </a:moveTo>
                  <a:cubicBezTo>
                    <a:pt x="168" y="0"/>
                    <a:pt x="95" y="23"/>
                    <a:pt x="95" y="23"/>
                  </a:cubicBezTo>
                  <a:cubicBezTo>
                    <a:pt x="32" y="54"/>
                    <a:pt x="0" y="118"/>
                    <a:pt x="0" y="181"/>
                  </a:cubicBezTo>
                  <a:cubicBezTo>
                    <a:pt x="32" y="244"/>
                    <a:pt x="95" y="244"/>
                    <a:pt x="158" y="244"/>
                  </a:cubicBezTo>
                  <a:cubicBezTo>
                    <a:pt x="158" y="244"/>
                    <a:pt x="209" y="229"/>
                    <a:pt x="296" y="229"/>
                  </a:cubicBezTo>
                  <a:cubicBezTo>
                    <a:pt x="427" y="229"/>
                    <a:pt x="640" y="263"/>
                    <a:pt x="887" y="434"/>
                  </a:cubicBezTo>
                  <a:cubicBezTo>
                    <a:pt x="887" y="434"/>
                    <a:pt x="918" y="466"/>
                    <a:pt x="950" y="466"/>
                  </a:cubicBezTo>
                  <a:cubicBezTo>
                    <a:pt x="982" y="434"/>
                    <a:pt x="1013" y="434"/>
                    <a:pt x="1045" y="403"/>
                  </a:cubicBezTo>
                  <a:cubicBezTo>
                    <a:pt x="1077" y="339"/>
                    <a:pt x="1077" y="276"/>
                    <a:pt x="1013" y="244"/>
                  </a:cubicBezTo>
                  <a:cubicBezTo>
                    <a:pt x="720" y="43"/>
                    <a:pt x="459" y="0"/>
                    <a:pt x="290"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50"/>
            <p:cNvSpPr/>
            <p:nvPr/>
          </p:nvSpPr>
          <p:spPr>
            <a:xfrm>
              <a:off x="964925" y="3375650"/>
              <a:ext cx="36425" cy="28525"/>
            </a:xfrm>
            <a:custGeom>
              <a:avLst/>
              <a:gdLst/>
              <a:ahLst/>
              <a:cxnLst/>
              <a:rect l="l" t="t" r="r" b="b"/>
              <a:pathLst>
                <a:path w="1457" h="1141" extrusionOk="0">
                  <a:moveTo>
                    <a:pt x="64" y="1"/>
                  </a:moveTo>
                  <a:cubicBezTo>
                    <a:pt x="64" y="1"/>
                    <a:pt x="32" y="64"/>
                    <a:pt x="32" y="191"/>
                  </a:cubicBezTo>
                  <a:cubicBezTo>
                    <a:pt x="0" y="317"/>
                    <a:pt x="32" y="444"/>
                    <a:pt x="64" y="571"/>
                  </a:cubicBezTo>
                  <a:cubicBezTo>
                    <a:pt x="159" y="824"/>
                    <a:pt x="412" y="1046"/>
                    <a:pt x="1045" y="1141"/>
                  </a:cubicBezTo>
                  <a:lnTo>
                    <a:pt x="1172" y="1141"/>
                  </a:lnTo>
                  <a:cubicBezTo>
                    <a:pt x="1172" y="1141"/>
                    <a:pt x="1299" y="666"/>
                    <a:pt x="1457" y="444"/>
                  </a:cubicBezTo>
                  <a:cubicBezTo>
                    <a:pt x="1457" y="444"/>
                    <a:pt x="1362" y="412"/>
                    <a:pt x="1235" y="412"/>
                  </a:cubicBezTo>
                  <a:cubicBezTo>
                    <a:pt x="919" y="349"/>
                    <a:pt x="380" y="222"/>
                    <a:pt x="64"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50"/>
            <p:cNvSpPr/>
            <p:nvPr/>
          </p:nvSpPr>
          <p:spPr>
            <a:xfrm>
              <a:off x="965700" y="3374875"/>
              <a:ext cx="30125" cy="15850"/>
            </a:xfrm>
            <a:custGeom>
              <a:avLst/>
              <a:gdLst/>
              <a:ahLst/>
              <a:cxnLst/>
              <a:rect l="l" t="t" r="r" b="b"/>
              <a:pathLst>
                <a:path w="1205" h="634" extrusionOk="0">
                  <a:moveTo>
                    <a:pt x="33" y="0"/>
                  </a:moveTo>
                  <a:cubicBezTo>
                    <a:pt x="33" y="0"/>
                    <a:pt x="1" y="95"/>
                    <a:pt x="1" y="222"/>
                  </a:cubicBezTo>
                  <a:cubicBezTo>
                    <a:pt x="159" y="412"/>
                    <a:pt x="539" y="538"/>
                    <a:pt x="1109" y="634"/>
                  </a:cubicBezTo>
                  <a:lnTo>
                    <a:pt x="1204" y="412"/>
                  </a:lnTo>
                  <a:cubicBezTo>
                    <a:pt x="888" y="380"/>
                    <a:pt x="349" y="253"/>
                    <a:pt x="3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50"/>
            <p:cNvSpPr/>
            <p:nvPr/>
          </p:nvSpPr>
          <p:spPr>
            <a:xfrm>
              <a:off x="966500" y="3389900"/>
              <a:ext cx="24575" cy="14275"/>
            </a:xfrm>
            <a:custGeom>
              <a:avLst/>
              <a:gdLst/>
              <a:ahLst/>
              <a:cxnLst/>
              <a:rect l="l" t="t" r="r" b="b"/>
              <a:pathLst>
                <a:path w="983" h="571" extrusionOk="0">
                  <a:moveTo>
                    <a:pt x="1" y="1"/>
                  </a:moveTo>
                  <a:cubicBezTo>
                    <a:pt x="96" y="254"/>
                    <a:pt x="349" y="476"/>
                    <a:pt x="982" y="571"/>
                  </a:cubicBezTo>
                  <a:cubicBezTo>
                    <a:pt x="919" y="444"/>
                    <a:pt x="824" y="318"/>
                    <a:pt x="666" y="223"/>
                  </a:cubicBezTo>
                  <a:cubicBezTo>
                    <a:pt x="444" y="96"/>
                    <a:pt x="222" y="33"/>
                    <a:pt x="1" y="1"/>
                  </a:cubicBezTo>
                  <a:close/>
                </a:path>
              </a:pathLst>
            </a:custGeom>
            <a:solidFill>
              <a:srgbClr val="FD5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50"/>
            <p:cNvSpPr/>
            <p:nvPr/>
          </p:nvSpPr>
          <p:spPr>
            <a:xfrm>
              <a:off x="871625" y="3236150"/>
              <a:ext cx="184375" cy="168025"/>
            </a:xfrm>
            <a:custGeom>
              <a:avLst/>
              <a:gdLst/>
              <a:ahLst/>
              <a:cxnLst/>
              <a:rect l="l" t="t" r="r" b="b"/>
              <a:pathLst>
                <a:path w="7375" h="6721" extrusionOk="0">
                  <a:moveTo>
                    <a:pt x="3547" y="0"/>
                  </a:moveTo>
                  <a:cubicBezTo>
                    <a:pt x="147" y="0"/>
                    <a:pt x="1" y="5108"/>
                    <a:pt x="1769" y="6721"/>
                  </a:cubicBezTo>
                  <a:cubicBezTo>
                    <a:pt x="1769" y="6721"/>
                    <a:pt x="945" y="5359"/>
                    <a:pt x="1610" y="4314"/>
                  </a:cubicBezTo>
                  <a:cubicBezTo>
                    <a:pt x="1610" y="4314"/>
                    <a:pt x="2655" y="2604"/>
                    <a:pt x="2560" y="1274"/>
                  </a:cubicBezTo>
                  <a:cubicBezTo>
                    <a:pt x="2560" y="1274"/>
                    <a:pt x="3318" y="997"/>
                    <a:pt x="4195" y="997"/>
                  </a:cubicBezTo>
                  <a:cubicBezTo>
                    <a:pt x="5394" y="997"/>
                    <a:pt x="6817" y="1515"/>
                    <a:pt x="6836" y="3966"/>
                  </a:cubicBezTo>
                  <a:cubicBezTo>
                    <a:pt x="6836" y="3966"/>
                    <a:pt x="7374" y="229"/>
                    <a:pt x="3764" y="7"/>
                  </a:cubicBezTo>
                  <a:cubicBezTo>
                    <a:pt x="3690" y="3"/>
                    <a:pt x="3618" y="0"/>
                    <a:pt x="3547"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50"/>
            <p:cNvSpPr/>
            <p:nvPr/>
          </p:nvSpPr>
          <p:spPr>
            <a:xfrm>
              <a:off x="869900" y="3332875"/>
              <a:ext cx="49925" cy="44625"/>
            </a:xfrm>
            <a:custGeom>
              <a:avLst/>
              <a:gdLst/>
              <a:ahLst/>
              <a:cxnLst/>
              <a:rect l="l" t="t" r="r" b="b"/>
              <a:pathLst>
                <a:path w="1997" h="1785" extrusionOk="0">
                  <a:moveTo>
                    <a:pt x="1096" y="0"/>
                  </a:moveTo>
                  <a:cubicBezTo>
                    <a:pt x="1080" y="0"/>
                    <a:pt x="1063" y="1"/>
                    <a:pt x="1046" y="2"/>
                  </a:cubicBezTo>
                  <a:cubicBezTo>
                    <a:pt x="381" y="65"/>
                    <a:pt x="1" y="1395"/>
                    <a:pt x="1616" y="1775"/>
                  </a:cubicBezTo>
                  <a:cubicBezTo>
                    <a:pt x="1641" y="1781"/>
                    <a:pt x="1665" y="1785"/>
                    <a:pt x="1687" y="1785"/>
                  </a:cubicBezTo>
                  <a:cubicBezTo>
                    <a:pt x="1893" y="1785"/>
                    <a:pt x="1996" y="1517"/>
                    <a:pt x="1996" y="888"/>
                  </a:cubicBezTo>
                  <a:cubicBezTo>
                    <a:pt x="1996" y="549"/>
                    <a:pt x="1696" y="0"/>
                    <a:pt x="1096" y="0"/>
                  </a:cubicBezTo>
                  <a:close/>
                </a:path>
              </a:pathLst>
            </a:custGeom>
            <a:solidFill>
              <a:srgbClr val="FCC1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50"/>
            <p:cNvSpPr/>
            <p:nvPr/>
          </p:nvSpPr>
          <p:spPr>
            <a:xfrm>
              <a:off x="850125" y="3218575"/>
              <a:ext cx="215375" cy="139700"/>
            </a:xfrm>
            <a:custGeom>
              <a:avLst/>
              <a:gdLst/>
              <a:ahLst/>
              <a:cxnLst/>
              <a:rect l="l" t="t" r="r" b="b"/>
              <a:pathLst>
                <a:path w="8615" h="5588" extrusionOk="0">
                  <a:moveTo>
                    <a:pt x="4835" y="1"/>
                  </a:moveTo>
                  <a:cubicBezTo>
                    <a:pt x="4385" y="1"/>
                    <a:pt x="3987" y="62"/>
                    <a:pt x="3705" y="140"/>
                  </a:cubicBezTo>
                  <a:cubicBezTo>
                    <a:pt x="0" y="1185"/>
                    <a:pt x="982" y="5587"/>
                    <a:pt x="982" y="5587"/>
                  </a:cubicBezTo>
                  <a:cubicBezTo>
                    <a:pt x="982" y="5587"/>
                    <a:pt x="1045" y="4795"/>
                    <a:pt x="2439" y="3529"/>
                  </a:cubicBezTo>
                  <a:cubicBezTo>
                    <a:pt x="3325" y="2705"/>
                    <a:pt x="5321" y="2420"/>
                    <a:pt x="5321" y="2420"/>
                  </a:cubicBezTo>
                  <a:cubicBezTo>
                    <a:pt x="5352" y="2135"/>
                    <a:pt x="5321" y="1629"/>
                    <a:pt x="5321" y="1628"/>
                  </a:cubicBezTo>
                  <a:lnTo>
                    <a:pt x="5321" y="1628"/>
                  </a:lnTo>
                  <a:cubicBezTo>
                    <a:pt x="5637" y="2008"/>
                    <a:pt x="5891" y="2452"/>
                    <a:pt x="5891" y="2452"/>
                  </a:cubicBezTo>
                  <a:cubicBezTo>
                    <a:pt x="7157" y="2579"/>
                    <a:pt x="8171" y="3149"/>
                    <a:pt x="8171" y="3149"/>
                  </a:cubicBezTo>
                  <a:lnTo>
                    <a:pt x="8614" y="2927"/>
                  </a:lnTo>
                  <a:cubicBezTo>
                    <a:pt x="8066" y="566"/>
                    <a:pt x="6207" y="1"/>
                    <a:pt x="4835"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50"/>
            <p:cNvSpPr/>
            <p:nvPr/>
          </p:nvSpPr>
          <p:spPr>
            <a:xfrm>
              <a:off x="936425" y="3220025"/>
              <a:ext cx="138575" cy="70950"/>
            </a:xfrm>
            <a:custGeom>
              <a:avLst/>
              <a:gdLst/>
              <a:ahLst/>
              <a:cxnLst/>
              <a:rect l="l" t="t" r="r" b="b"/>
              <a:pathLst>
                <a:path w="5543" h="2838" extrusionOk="0">
                  <a:moveTo>
                    <a:pt x="1743" y="1"/>
                  </a:moveTo>
                  <a:cubicBezTo>
                    <a:pt x="810" y="1"/>
                    <a:pt x="83" y="240"/>
                    <a:pt x="63" y="240"/>
                  </a:cubicBezTo>
                  <a:cubicBezTo>
                    <a:pt x="32" y="272"/>
                    <a:pt x="0" y="304"/>
                    <a:pt x="32" y="335"/>
                  </a:cubicBezTo>
                  <a:cubicBezTo>
                    <a:pt x="32" y="399"/>
                    <a:pt x="95" y="399"/>
                    <a:pt x="127" y="399"/>
                  </a:cubicBezTo>
                  <a:cubicBezTo>
                    <a:pt x="127" y="399"/>
                    <a:pt x="857" y="151"/>
                    <a:pt x="1783" y="151"/>
                  </a:cubicBezTo>
                  <a:cubicBezTo>
                    <a:pt x="2339" y="151"/>
                    <a:pt x="2965" y="240"/>
                    <a:pt x="3547" y="525"/>
                  </a:cubicBezTo>
                  <a:cubicBezTo>
                    <a:pt x="4402" y="937"/>
                    <a:pt x="5036" y="1697"/>
                    <a:pt x="5384" y="2806"/>
                  </a:cubicBezTo>
                  <a:cubicBezTo>
                    <a:pt x="5384" y="2837"/>
                    <a:pt x="5416" y="2837"/>
                    <a:pt x="5447" y="2837"/>
                  </a:cubicBezTo>
                  <a:lnTo>
                    <a:pt x="5479" y="2837"/>
                  </a:lnTo>
                  <a:cubicBezTo>
                    <a:pt x="5511" y="2837"/>
                    <a:pt x="5542" y="2774"/>
                    <a:pt x="5542" y="2742"/>
                  </a:cubicBezTo>
                  <a:cubicBezTo>
                    <a:pt x="5162" y="1634"/>
                    <a:pt x="4529" y="842"/>
                    <a:pt x="3610" y="399"/>
                  </a:cubicBezTo>
                  <a:cubicBezTo>
                    <a:pt x="2989" y="94"/>
                    <a:pt x="2326" y="1"/>
                    <a:pt x="1743"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50"/>
            <p:cNvSpPr/>
            <p:nvPr/>
          </p:nvSpPr>
          <p:spPr>
            <a:xfrm>
              <a:off x="962550" y="3328800"/>
              <a:ext cx="18225" cy="7300"/>
            </a:xfrm>
            <a:custGeom>
              <a:avLst/>
              <a:gdLst/>
              <a:ahLst/>
              <a:cxnLst/>
              <a:rect l="l" t="t" r="r" b="b"/>
              <a:pathLst>
                <a:path w="729" h="292" extrusionOk="0">
                  <a:moveTo>
                    <a:pt x="385" y="0"/>
                  </a:moveTo>
                  <a:cubicBezTo>
                    <a:pt x="188" y="0"/>
                    <a:pt x="0" y="165"/>
                    <a:pt x="0" y="165"/>
                  </a:cubicBezTo>
                  <a:cubicBezTo>
                    <a:pt x="50" y="156"/>
                    <a:pt x="100" y="152"/>
                    <a:pt x="150" y="152"/>
                  </a:cubicBezTo>
                  <a:cubicBezTo>
                    <a:pt x="449" y="152"/>
                    <a:pt x="729" y="291"/>
                    <a:pt x="729" y="291"/>
                  </a:cubicBezTo>
                  <a:cubicBezTo>
                    <a:pt x="642" y="68"/>
                    <a:pt x="511" y="0"/>
                    <a:pt x="385"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50"/>
            <p:cNvSpPr/>
            <p:nvPr/>
          </p:nvSpPr>
          <p:spPr>
            <a:xfrm>
              <a:off x="1021125" y="3332350"/>
              <a:ext cx="15875" cy="7700"/>
            </a:xfrm>
            <a:custGeom>
              <a:avLst/>
              <a:gdLst/>
              <a:ahLst/>
              <a:cxnLst/>
              <a:rect l="l" t="t" r="r" b="b"/>
              <a:pathLst>
                <a:path w="635" h="308" extrusionOk="0">
                  <a:moveTo>
                    <a:pt x="374" y="0"/>
                  </a:moveTo>
                  <a:cubicBezTo>
                    <a:pt x="155" y="0"/>
                    <a:pt x="1" y="308"/>
                    <a:pt x="1" y="308"/>
                  </a:cubicBezTo>
                  <a:cubicBezTo>
                    <a:pt x="222" y="181"/>
                    <a:pt x="634" y="149"/>
                    <a:pt x="634" y="149"/>
                  </a:cubicBezTo>
                  <a:cubicBezTo>
                    <a:pt x="542" y="40"/>
                    <a:pt x="454" y="0"/>
                    <a:pt x="374"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50"/>
            <p:cNvSpPr/>
            <p:nvPr/>
          </p:nvSpPr>
          <p:spPr>
            <a:xfrm>
              <a:off x="2832600" y="3493825"/>
              <a:ext cx="609650" cy="555425"/>
            </a:xfrm>
            <a:custGeom>
              <a:avLst/>
              <a:gdLst/>
              <a:ahLst/>
              <a:cxnLst/>
              <a:rect l="l" t="t" r="r" b="b"/>
              <a:pathLst>
                <a:path w="24386" h="22217" extrusionOk="0">
                  <a:moveTo>
                    <a:pt x="12193" y="0"/>
                  </a:moveTo>
                  <a:cubicBezTo>
                    <a:pt x="9351" y="0"/>
                    <a:pt x="6509" y="1085"/>
                    <a:pt x="4339" y="3254"/>
                  </a:cubicBezTo>
                  <a:cubicBezTo>
                    <a:pt x="1" y="7593"/>
                    <a:pt x="1" y="14623"/>
                    <a:pt x="4339" y="18962"/>
                  </a:cubicBezTo>
                  <a:cubicBezTo>
                    <a:pt x="6509" y="21131"/>
                    <a:pt x="9351" y="22216"/>
                    <a:pt x="12193" y="22216"/>
                  </a:cubicBezTo>
                  <a:cubicBezTo>
                    <a:pt x="15035" y="22216"/>
                    <a:pt x="17878" y="21131"/>
                    <a:pt x="20047" y="18962"/>
                  </a:cubicBezTo>
                  <a:cubicBezTo>
                    <a:pt x="24386" y="14623"/>
                    <a:pt x="24386" y="7593"/>
                    <a:pt x="20047" y="3254"/>
                  </a:cubicBezTo>
                  <a:cubicBezTo>
                    <a:pt x="17878" y="1085"/>
                    <a:pt x="15035" y="0"/>
                    <a:pt x="12193"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50"/>
            <p:cNvSpPr/>
            <p:nvPr/>
          </p:nvSpPr>
          <p:spPr>
            <a:xfrm>
              <a:off x="2867425" y="3501550"/>
              <a:ext cx="540000" cy="539975"/>
            </a:xfrm>
            <a:custGeom>
              <a:avLst/>
              <a:gdLst/>
              <a:ahLst/>
              <a:cxnLst/>
              <a:rect l="l" t="t" r="r" b="b"/>
              <a:pathLst>
                <a:path w="21600" h="21599" extrusionOk="0">
                  <a:moveTo>
                    <a:pt x="10800" y="0"/>
                  </a:moveTo>
                  <a:cubicBezTo>
                    <a:pt x="4846" y="0"/>
                    <a:pt x="1" y="4845"/>
                    <a:pt x="1" y="10799"/>
                  </a:cubicBezTo>
                  <a:cubicBezTo>
                    <a:pt x="1" y="12319"/>
                    <a:pt x="318" y="13776"/>
                    <a:pt x="888" y="15106"/>
                  </a:cubicBezTo>
                  <a:cubicBezTo>
                    <a:pt x="1014" y="15391"/>
                    <a:pt x="1173" y="15676"/>
                    <a:pt x="1299" y="15930"/>
                  </a:cubicBezTo>
                  <a:cubicBezTo>
                    <a:pt x="1806" y="16880"/>
                    <a:pt x="2439" y="17735"/>
                    <a:pt x="3200" y="18463"/>
                  </a:cubicBezTo>
                  <a:cubicBezTo>
                    <a:pt x="3960" y="19223"/>
                    <a:pt x="4846" y="19888"/>
                    <a:pt x="5828" y="20395"/>
                  </a:cubicBezTo>
                  <a:cubicBezTo>
                    <a:pt x="5986" y="20458"/>
                    <a:pt x="6176" y="20553"/>
                    <a:pt x="6335" y="20648"/>
                  </a:cubicBezTo>
                  <a:cubicBezTo>
                    <a:pt x="7697" y="21250"/>
                    <a:pt x="9217" y="21598"/>
                    <a:pt x="10800" y="21598"/>
                  </a:cubicBezTo>
                  <a:cubicBezTo>
                    <a:pt x="11909" y="21598"/>
                    <a:pt x="12985" y="21440"/>
                    <a:pt x="13999" y="21123"/>
                  </a:cubicBezTo>
                  <a:cubicBezTo>
                    <a:pt x="14949" y="20838"/>
                    <a:pt x="15867" y="20395"/>
                    <a:pt x="16691" y="19857"/>
                  </a:cubicBezTo>
                  <a:cubicBezTo>
                    <a:pt x="16912" y="19730"/>
                    <a:pt x="17102" y="19572"/>
                    <a:pt x="17292" y="19413"/>
                  </a:cubicBezTo>
                  <a:cubicBezTo>
                    <a:pt x="18147" y="18780"/>
                    <a:pt x="18907" y="18020"/>
                    <a:pt x="19541" y="17133"/>
                  </a:cubicBezTo>
                  <a:cubicBezTo>
                    <a:pt x="19699" y="16943"/>
                    <a:pt x="19857" y="16721"/>
                    <a:pt x="19984" y="16500"/>
                  </a:cubicBezTo>
                  <a:cubicBezTo>
                    <a:pt x="20143" y="16215"/>
                    <a:pt x="20301" y="15930"/>
                    <a:pt x="20459" y="15645"/>
                  </a:cubicBezTo>
                  <a:cubicBezTo>
                    <a:pt x="21188" y="14188"/>
                    <a:pt x="21599" y="12541"/>
                    <a:pt x="21599" y="10799"/>
                  </a:cubicBezTo>
                  <a:cubicBezTo>
                    <a:pt x="21599" y="4845"/>
                    <a:pt x="16754" y="0"/>
                    <a:pt x="108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50"/>
            <p:cNvSpPr/>
            <p:nvPr/>
          </p:nvSpPr>
          <p:spPr>
            <a:xfrm>
              <a:off x="2899900" y="3674900"/>
              <a:ext cx="106900" cy="288250"/>
            </a:xfrm>
            <a:custGeom>
              <a:avLst/>
              <a:gdLst/>
              <a:ahLst/>
              <a:cxnLst/>
              <a:rect l="l" t="t" r="r" b="b"/>
              <a:pathLst>
                <a:path w="4276" h="11530" extrusionOk="0">
                  <a:moveTo>
                    <a:pt x="3817" y="0"/>
                  </a:moveTo>
                  <a:cubicBezTo>
                    <a:pt x="3329" y="0"/>
                    <a:pt x="1612" y="426"/>
                    <a:pt x="1521" y="793"/>
                  </a:cubicBezTo>
                  <a:cubicBezTo>
                    <a:pt x="1426" y="1173"/>
                    <a:pt x="1806" y="3232"/>
                    <a:pt x="1711" y="3644"/>
                  </a:cubicBezTo>
                  <a:cubicBezTo>
                    <a:pt x="1647" y="3865"/>
                    <a:pt x="887" y="6240"/>
                    <a:pt x="222" y="8267"/>
                  </a:cubicBezTo>
                  <a:cubicBezTo>
                    <a:pt x="159" y="8521"/>
                    <a:pt x="64" y="8774"/>
                    <a:pt x="0" y="8996"/>
                  </a:cubicBezTo>
                  <a:cubicBezTo>
                    <a:pt x="507" y="9946"/>
                    <a:pt x="1140" y="10801"/>
                    <a:pt x="1901" y="11529"/>
                  </a:cubicBezTo>
                  <a:lnTo>
                    <a:pt x="2502" y="8647"/>
                  </a:lnTo>
                  <a:lnTo>
                    <a:pt x="3452" y="4245"/>
                  </a:lnTo>
                  <a:cubicBezTo>
                    <a:pt x="3452" y="4245"/>
                    <a:pt x="3959" y="3707"/>
                    <a:pt x="4117" y="3454"/>
                  </a:cubicBezTo>
                  <a:cubicBezTo>
                    <a:pt x="4244" y="3169"/>
                    <a:pt x="4276" y="2"/>
                    <a:pt x="3864" y="2"/>
                  </a:cubicBezTo>
                  <a:cubicBezTo>
                    <a:pt x="3850" y="1"/>
                    <a:pt x="3834" y="0"/>
                    <a:pt x="3817" y="0"/>
                  </a:cubicBezTo>
                  <a:close/>
                </a:path>
              </a:pathLst>
            </a:custGeom>
            <a:solidFill>
              <a:srgbClr val="B2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50"/>
            <p:cNvSpPr/>
            <p:nvPr/>
          </p:nvSpPr>
          <p:spPr>
            <a:xfrm>
              <a:off x="2889600" y="3879200"/>
              <a:ext cx="149675" cy="138575"/>
            </a:xfrm>
            <a:custGeom>
              <a:avLst/>
              <a:gdLst/>
              <a:ahLst/>
              <a:cxnLst/>
              <a:rect l="l" t="t" r="r" b="b"/>
              <a:pathLst>
                <a:path w="5987" h="5543" extrusionOk="0">
                  <a:moveTo>
                    <a:pt x="1" y="0"/>
                  </a:moveTo>
                  <a:lnTo>
                    <a:pt x="1" y="0"/>
                  </a:lnTo>
                  <a:cubicBezTo>
                    <a:pt x="127" y="285"/>
                    <a:pt x="254" y="570"/>
                    <a:pt x="412" y="824"/>
                  </a:cubicBezTo>
                  <a:cubicBezTo>
                    <a:pt x="919" y="1774"/>
                    <a:pt x="1552" y="2629"/>
                    <a:pt x="2313" y="3357"/>
                  </a:cubicBezTo>
                  <a:cubicBezTo>
                    <a:pt x="3073" y="4117"/>
                    <a:pt x="3959" y="4782"/>
                    <a:pt x="4909" y="5289"/>
                  </a:cubicBezTo>
                  <a:cubicBezTo>
                    <a:pt x="5099" y="5384"/>
                    <a:pt x="5258" y="5447"/>
                    <a:pt x="5448" y="5542"/>
                  </a:cubicBezTo>
                  <a:lnTo>
                    <a:pt x="5574" y="4149"/>
                  </a:lnTo>
                  <a:lnTo>
                    <a:pt x="5986" y="159"/>
                  </a:lnTo>
                  <a:cubicBezTo>
                    <a:pt x="5986" y="127"/>
                    <a:pt x="5986" y="127"/>
                    <a:pt x="5986" y="127"/>
                  </a:cubicBezTo>
                  <a:cubicBezTo>
                    <a:pt x="4941" y="444"/>
                    <a:pt x="2851" y="3357"/>
                    <a:pt x="2819" y="3357"/>
                  </a:cubicBezTo>
                  <a:lnTo>
                    <a:pt x="3389" y="570"/>
                  </a:lnTo>
                  <a:lnTo>
                    <a:pt x="2914" y="475"/>
                  </a:lnTo>
                  <a:lnTo>
                    <a:pt x="634" y="95"/>
                  </a:lnTo>
                  <a:lnTo>
                    <a:pt x="1" y="0"/>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50"/>
            <p:cNvSpPr/>
            <p:nvPr/>
          </p:nvSpPr>
          <p:spPr>
            <a:xfrm>
              <a:off x="2889600" y="3879200"/>
              <a:ext cx="149675" cy="138575"/>
            </a:xfrm>
            <a:custGeom>
              <a:avLst/>
              <a:gdLst/>
              <a:ahLst/>
              <a:cxnLst/>
              <a:rect l="l" t="t" r="r" b="b"/>
              <a:pathLst>
                <a:path w="5987" h="5543" extrusionOk="0">
                  <a:moveTo>
                    <a:pt x="1" y="0"/>
                  </a:moveTo>
                  <a:lnTo>
                    <a:pt x="1" y="0"/>
                  </a:lnTo>
                  <a:cubicBezTo>
                    <a:pt x="127" y="285"/>
                    <a:pt x="254" y="570"/>
                    <a:pt x="412" y="824"/>
                  </a:cubicBezTo>
                  <a:cubicBezTo>
                    <a:pt x="919" y="1774"/>
                    <a:pt x="1552" y="2629"/>
                    <a:pt x="2313" y="3357"/>
                  </a:cubicBezTo>
                  <a:cubicBezTo>
                    <a:pt x="3073" y="4117"/>
                    <a:pt x="3959" y="4782"/>
                    <a:pt x="4909" y="5289"/>
                  </a:cubicBezTo>
                  <a:cubicBezTo>
                    <a:pt x="5099" y="5384"/>
                    <a:pt x="5258" y="5447"/>
                    <a:pt x="5448" y="5542"/>
                  </a:cubicBezTo>
                  <a:lnTo>
                    <a:pt x="5574" y="4149"/>
                  </a:lnTo>
                  <a:lnTo>
                    <a:pt x="5986" y="159"/>
                  </a:lnTo>
                  <a:cubicBezTo>
                    <a:pt x="5986" y="127"/>
                    <a:pt x="5986" y="127"/>
                    <a:pt x="5986" y="127"/>
                  </a:cubicBezTo>
                  <a:cubicBezTo>
                    <a:pt x="4941" y="444"/>
                    <a:pt x="2851" y="3357"/>
                    <a:pt x="2819" y="3357"/>
                  </a:cubicBezTo>
                  <a:lnTo>
                    <a:pt x="3389" y="570"/>
                  </a:lnTo>
                  <a:lnTo>
                    <a:pt x="2914" y="475"/>
                  </a:lnTo>
                  <a:lnTo>
                    <a:pt x="634" y="95"/>
                  </a:lnTo>
                  <a:lnTo>
                    <a:pt x="1" y="0"/>
                  </a:ln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50"/>
            <p:cNvSpPr/>
            <p:nvPr/>
          </p:nvSpPr>
          <p:spPr>
            <a:xfrm>
              <a:off x="3013125" y="3861150"/>
              <a:ext cx="365800" cy="180375"/>
            </a:xfrm>
            <a:custGeom>
              <a:avLst/>
              <a:gdLst/>
              <a:ahLst/>
              <a:cxnLst/>
              <a:rect l="l" t="t" r="r" b="b"/>
              <a:pathLst>
                <a:path w="14632" h="7215" extrusionOk="0">
                  <a:moveTo>
                    <a:pt x="8184" y="1"/>
                  </a:moveTo>
                  <a:cubicBezTo>
                    <a:pt x="6957" y="1"/>
                    <a:pt x="5734" y="59"/>
                    <a:pt x="4529" y="152"/>
                  </a:cubicBezTo>
                  <a:lnTo>
                    <a:pt x="4465" y="152"/>
                  </a:lnTo>
                  <a:cubicBezTo>
                    <a:pt x="3325" y="279"/>
                    <a:pt x="2154" y="532"/>
                    <a:pt x="1045" y="849"/>
                  </a:cubicBezTo>
                  <a:cubicBezTo>
                    <a:pt x="982" y="1039"/>
                    <a:pt x="443" y="2907"/>
                    <a:pt x="0" y="6011"/>
                  </a:cubicBezTo>
                  <a:cubicBezTo>
                    <a:pt x="158" y="6074"/>
                    <a:pt x="348" y="6169"/>
                    <a:pt x="507" y="6264"/>
                  </a:cubicBezTo>
                  <a:cubicBezTo>
                    <a:pt x="1869" y="6866"/>
                    <a:pt x="3389" y="7214"/>
                    <a:pt x="4972" y="7214"/>
                  </a:cubicBezTo>
                  <a:cubicBezTo>
                    <a:pt x="6081" y="7214"/>
                    <a:pt x="7157" y="7056"/>
                    <a:pt x="8171" y="6739"/>
                  </a:cubicBezTo>
                  <a:cubicBezTo>
                    <a:pt x="9121" y="6454"/>
                    <a:pt x="10039" y="6011"/>
                    <a:pt x="10863" y="5473"/>
                  </a:cubicBezTo>
                  <a:cubicBezTo>
                    <a:pt x="11084" y="5346"/>
                    <a:pt x="11274" y="5188"/>
                    <a:pt x="11464" y="5061"/>
                  </a:cubicBezTo>
                  <a:cubicBezTo>
                    <a:pt x="12319" y="4396"/>
                    <a:pt x="13079" y="3636"/>
                    <a:pt x="13713" y="2749"/>
                  </a:cubicBezTo>
                  <a:cubicBezTo>
                    <a:pt x="13871" y="2559"/>
                    <a:pt x="14029" y="2337"/>
                    <a:pt x="14156" y="2116"/>
                  </a:cubicBezTo>
                  <a:cubicBezTo>
                    <a:pt x="14315" y="1831"/>
                    <a:pt x="14473" y="1577"/>
                    <a:pt x="14631" y="1261"/>
                  </a:cubicBezTo>
                  <a:cubicBezTo>
                    <a:pt x="13903" y="754"/>
                    <a:pt x="13143" y="437"/>
                    <a:pt x="12984" y="374"/>
                  </a:cubicBezTo>
                  <a:cubicBezTo>
                    <a:pt x="11844" y="184"/>
                    <a:pt x="10704" y="57"/>
                    <a:pt x="9532" y="25"/>
                  </a:cubicBezTo>
                  <a:cubicBezTo>
                    <a:pt x="9083" y="9"/>
                    <a:pt x="8633" y="1"/>
                    <a:pt x="8184"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50"/>
            <p:cNvSpPr/>
            <p:nvPr/>
          </p:nvSpPr>
          <p:spPr>
            <a:xfrm>
              <a:off x="3013125" y="3861150"/>
              <a:ext cx="365800" cy="180375"/>
            </a:xfrm>
            <a:custGeom>
              <a:avLst/>
              <a:gdLst/>
              <a:ahLst/>
              <a:cxnLst/>
              <a:rect l="l" t="t" r="r" b="b"/>
              <a:pathLst>
                <a:path w="14632" h="7215" extrusionOk="0">
                  <a:moveTo>
                    <a:pt x="8184" y="1"/>
                  </a:moveTo>
                  <a:cubicBezTo>
                    <a:pt x="6957" y="1"/>
                    <a:pt x="5734" y="59"/>
                    <a:pt x="4529" y="152"/>
                  </a:cubicBezTo>
                  <a:lnTo>
                    <a:pt x="4465" y="152"/>
                  </a:lnTo>
                  <a:cubicBezTo>
                    <a:pt x="3325" y="279"/>
                    <a:pt x="2154" y="532"/>
                    <a:pt x="1045" y="849"/>
                  </a:cubicBezTo>
                  <a:cubicBezTo>
                    <a:pt x="982" y="1039"/>
                    <a:pt x="443" y="2907"/>
                    <a:pt x="0" y="6011"/>
                  </a:cubicBezTo>
                  <a:cubicBezTo>
                    <a:pt x="158" y="6074"/>
                    <a:pt x="348" y="6169"/>
                    <a:pt x="507" y="6264"/>
                  </a:cubicBezTo>
                  <a:cubicBezTo>
                    <a:pt x="1869" y="6866"/>
                    <a:pt x="3389" y="7214"/>
                    <a:pt x="4972" y="7214"/>
                  </a:cubicBezTo>
                  <a:cubicBezTo>
                    <a:pt x="6081" y="7214"/>
                    <a:pt x="7157" y="7056"/>
                    <a:pt x="8171" y="6739"/>
                  </a:cubicBezTo>
                  <a:cubicBezTo>
                    <a:pt x="9121" y="6454"/>
                    <a:pt x="10039" y="6011"/>
                    <a:pt x="10863" y="5473"/>
                  </a:cubicBezTo>
                  <a:cubicBezTo>
                    <a:pt x="11084" y="5346"/>
                    <a:pt x="11274" y="5188"/>
                    <a:pt x="11464" y="5061"/>
                  </a:cubicBezTo>
                  <a:cubicBezTo>
                    <a:pt x="12319" y="4396"/>
                    <a:pt x="13079" y="3636"/>
                    <a:pt x="13713" y="2749"/>
                  </a:cubicBezTo>
                  <a:cubicBezTo>
                    <a:pt x="13871" y="2559"/>
                    <a:pt x="14029" y="2337"/>
                    <a:pt x="14156" y="2116"/>
                  </a:cubicBezTo>
                  <a:cubicBezTo>
                    <a:pt x="14315" y="1831"/>
                    <a:pt x="14473" y="1577"/>
                    <a:pt x="14631" y="1261"/>
                  </a:cubicBezTo>
                  <a:cubicBezTo>
                    <a:pt x="13903" y="754"/>
                    <a:pt x="13143" y="437"/>
                    <a:pt x="12984" y="374"/>
                  </a:cubicBezTo>
                  <a:cubicBezTo>
                    <a:pt x="11844" y="184"/>
                    <a:pt x="10704" y="57"/>
                    <a:pt x="9532" y="25"/>
                  </a:cubicBezTo>
                  <a:cubicBezTo>
                    <a:pt x="9083" y="9"/>
                    <a:pt x="8633" y="1"/>
                    <a:pt x="8184" y="1"/>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50"/>
            <p:cNvSpPr/>
            <p:nvPr/>
          </p:nvSpPr>
          <p:spPr>
            <a:xfrm>
              <a:off x="3013125" y="3888700"/>
              <a:ext cx="286625" cy="152825"/>
            </a:xfrm>
            <a:custGeom>
              <a:avLst/>
              <a:gdLst/>
              <a:ahLst/>
              <a:cxnLst/>
              <a:rect l="l" t="t" r="r" b="b"/>
              <a:pathLst>
                <a:path w="11465" h="6113" extrusionOk="0">
                  <a:moveTo>
                    <a:pt x="8487" y="0"/>
                  </a:moveTo>
                  <a:cubicBezTo>
                    <a:pt x="7656" y="483"/>
                    <a:pt x="6688" y="898"/>
                    <a:pt x="5795" y="898"/>
                  </a:cubicBezTo>
                  <a:cubicBezTo>
                    <a:pt x="5634" y="898"/>
                    <a:pt x="5475" y="884"/>
                    <a:pt x="5320" y="855"/>
                  </a:cubicBezTo>
                  <a:cubicBezTo>
                    <a:pt x="4719" y="729"/>
                    <a:pt x="4339" y="507"/>
                    <a:pt x="4117" y="222"/>
                  </a:cubicBezTo>
                  <a:cubicBezTo>
                    <a:pt x="3325" y="919"/>
                    <a:pt x="1774" y="2375"/>
                    <a:pt x="633" y="3769"/>
                  </a:cubicBezTo>
                  <a:cubicBezTo>
                    <a:pt x="412" y="4054"/>
                    <a:pt x="222" y="4339"/>
                    <a:pt x="32" y="4624"/>
                  </a:cubicBezTo>
                  <a:cubicBezTo>
                    <a:pt x="32" y="4719"/>
                    <a:pt x="0" y="4814"/>
                    <a:pt x="0" y="4909"/>
                  </a:cubicBezTo>
                  <a:cubicBezTo>
                    <a:pt x="158" y="5004"/>
                    <a:pt x="348" y="5067"/>
                    <a:pt x="507" y="5162"/>
                  </a:cubicBezTo>
                  <a:cubicBezTo>
                    <a:pt x="1869" y="5764"/>
                    <a:pt x="3389" y="6112"/>
                    <a:pt x="4972" y="6112"/>
                  </a:cubicBezTo>
                  <a:cubicBezTo>
                    <a:pt x="6081" y="6112"/>
                    <a:pt x="7157" y="5954"/>
                    <a:pt x="8171" y="5637"/>
                  </a:cubicBezTo>
                  <a:cubicBezTo>
                    <a:pt x="9121" y="5352"/>
                    <a:pt x="10039" y="4909"/>
                    <a:pt x="10863" y="4371"/>
                  </a:cubicBezTo>
                  <a:cubicBezTo>
                    <a:pt x="11084" y="4244"/>
                    <a:pt x="11274" y="4086"/>
                    <a:pt x="11464" y="3959"/>
                  </a:cubicBezTo>
                  <a:cubicBezTo>
                    <a:pt x="11433" y="3832"/>
                    <a:pt x="11369" y="3705"/>
                    <a:pt x="11306" y="3610"/>
                  </a:cubicBezTo>
                  <a:cubicBezTo>
                    <a:pt x="11053" y="3040"/>
                    <a:pt x="10641" y="2439"/>
                    <a:pt x="10166" y="1869"/>
                  </a:cubicBezTo>
                  <a:cubicBezTo>
                    <a:pt x="9564" y="1140"/>
                    <a:pt x="8899" y="444"/>
                    <a:pt x="8487"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50"/>
            <p:cNvSpPr/>
            <p:nvPr/>
          </p:nvSpPr>
          <p:spPr>
            <a:xfrm>
              <a:off x="3108275" y="3720050"/>
              <a:ext cx="143175" cy="184600"/>
            </a:xfrm>
            <a:custGeom>
              <a:avLst/>
              <a:gdLst/>
              <a:ahLst/>
              <a:cxnLst/>
              <a:rect l="l" t="t" r="r" b="b"/>
              <a:pathLst>
                <a:path w="5727" h="7384" extrusionOk="0">
                  <a:moveTo>
                    <a:pt x="5093" y="1"/>
                  </a:moveTo>
                  <a:lnTo>
                    <a:pt x="2053" y="2724"/>
                  </a:lnTo>
                  <a:cubicBezTo>
                    <a:pt x="2053" y="2788"/>
                    <a:pt x="2085" y="2819"/>
                    <a:pt x="2085" y="2883"/>
                  </a:cubicBezTo>
                  <a:cubicBezTo>
                    <a:pt x="2243" y="3548"/>
                    <a:pt x="2338" y="4244"/>
                    <a:pt x="2053" y="4814"/>
                  </a:cubicBezTo>
                  <a:cubicBezTo>
                    <a:pt x="1831" y="5258"/>
                    <a:pt x="1419" y="5606"/>
                    <a:pt x="659" y="5796"/>
                  </a:cubicBezTo>
                  <a:cubicBezTo>
                    <a:pt x="659" y="5796"/>
                    <a:pt x="1" y="7383"/>
                    <a:pt x="1887" y="7383"/>
                  </a:cubicBezTo>
                  <a:cubicBezTo>
                    <a:pt x="1940" y="7383"/>
                    <a:pt x="1995" y="7382"/>
                    <a:pt x="2053" y="7380"/>
                  </a:cubicBezTo>
                  <a:cubicBezTo>
                    <a:pt x="4460" y="7253"/>
                    <a:pt x="5726" y="5701"/>
                    <a:pt x="5726" y="5701"/>
                  </a:cubicBezTo>
                  <a:cubicBezTo>
                    <a:pt x="4555" y="4624"/>
                    <a:pt x="4808" y="1648"/>
                    <a:pt x="5093" y="1"/>
                  </a:cubicBezTo>
                  <a:close/>
                </a:path>
              </a:pathLst>
            </a:custGeom>
            <a:solidFill>
              <a:srgbClr val="B2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50"/>
            <p:cNvSpPr/>
            <p:nvPr/>
          </p:nvSpPr>
          <p:spPr>
            <a:xfrm>
              <a:off x="3159575" y="3743025"/>
              <a:ext cx="66550" cy="97400"/>
            </a:xfrm>
            <a:custGeom>
              <a:avLst/>
              <a:gdLst/>
              <a:ahLst/>
              <a:cxnLst/>
              <a:rect l="l" t="t" r="r" b="b"/>
              <a:pathLst>
                <a:path w="2662" h="3896" extrusionOk="0">
                  <a:moveTo>
                    <a:pt x="2566" y="0"/>
                  </a:moveTo>
                  <a:lnTo>
                    <a:pt x="33" y="1932"/>
                  </a:lnTo>
                  <a:cubicBezTo>
                    <a:pt x="191" y="2629"/>
                    <a:pt x="286" y="3325"/>
                    <a:pt x="1" y="3895"/>
                  </a:cubicBezTo>
                  <a:cubicBezTo>
                    <a:pt x="1109" y="3579"/>
                    <a:pt x="2376" y="2534"/>
                    <a:pt x="2534" y="1489"/>
                  </a:cubicBezTo>
                  <a:cubicBezTo>
                    <a:pt x="2629" y="1014"/>
                    <a:pt x="2661" y="507"/>
                    <a:pt x="2566" y="0"/>
                  </a:cubicBezTo>
                  <a:close/>
                </a:path>
              </a:pathLst>
            </a:custGeom>
            <a:solidFill>
              <a:srgbClr val="A34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50"/>
            <p:cNvSpPr/>
            <p:nvPr/>
          </p:nvSpPr>
          <p:spPr>
            <a:xfrm>
              <a:off x="3101800" y="3607175"/>
              <a:ext cx="90275" cy="94700"/>
            </a:xfrm>
            <a:custGeom>
              <a:avLst/>
              <a:gdLst/>
              <a:ahLst/>
              <a:cxnLst/>
              <a:rect l="l" t="t" r="r" b="b"/>
              <a:pathLst>
                <a:path w="3611" h="3788" extrusionOk="0">
                  <a:moveTo>
                    <a:pt x="1623" y="1"/>
                  </a:moveTo>
                  <a:cubicBezTo>
                    <a:pt x="1489" y="1"/>
                    <a:pt x="1341" y="36"/>
                    <a:pt x="1172" y="114"/>
                  </a:cubicBezTo>
                  <a:cubicBezTo>
                    <a:pt x="412" y="462"/>
                    <a:pt x="0" y="2521"/>
                    <a:pt x="570" y="3787"/>
                  </a:cubicBezTo>
                  <a:cubicBezTo>
                    <a:pt x="2945" y="2711"/>
                    <a:pt x="3610" y="1792"/>
                    <a:pt x="2882" y="969"/>
                  </a:cubicBezTo>
                  <a:cubicBezTo>
                    <a:pt x="2390" y="428"/>
                    <a:pt x="2089" y="1"/>
                    <a:pt x="1623"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50"/>
            <p:cNvSpPr/>
            <p:nvPr/>
          </p:nvSpPr>
          <p:spPr>
            <a:xfrm>
              <a:off x="3089900" y="3598050"/>
              <a:ext cx="171850" cy="215825"/>
            </a:xfrm>
            <a:custGeom>
              <a:avLst/>
              <a:gdLst/>
              <a:ahLst/>
              <a:cxnLst/>
              <a:rect l="l" t="t" r="r" b="b"/>
              <a:pathLst>
                <a:path w="6874" h="8633" extrusionOk="0">
                  <a:moveTo>
                    <a:pt x="3817" y="0"/>
                  </a:moveTo>
                  <a:cubicBezTo>
                    <a:pt x="3666" y="0"/>
                    <a:pt x="3512" y="12"/>
                    <a:pt x="3358" y="35"/>
                  </a:cubicBezTo>
                  <a:cubicBezTo>
                    <a:pt x="1046" y="415"/>
                    <a:pt x="1" y="3519"/>
                    <a:pt x="1" y="5577"/>
                  </a:cubicBezTo>
                  <a:cubicBezTo>
                    <a:pt x="1" y="7277"/>
                    <a:pt x="1376" y="8633"/>
                    <a:pt x="2923" y="8633"/>
                  </a:cubicBezTo>
                  <a:cubicBezTo>
                    <a:pt x="3422" y="8633"/>
                    <a:pt x="3940" y="8491"/>
                    <a:pt x="4435" y="8174"/>
                  </a:cubicBezTo>
                  <a:cubicBezTo>
                    <a:pt x="5796" y="7319"/>
                    <a:pt x="6081" y="6053"/>
                    <a:pt x="6715" y="3931"/>
                  </a:cubicBezTo>
                  <a:cubicBezTo>
                    <a:pt x="6842" y="3487"/>
                    <a:pt x="6873" y="3012"/>
                    <a:pt x="6810" y="2569"/>
                  </a:cubicBezTo>
                  <a:cubicBezTo>
                    <a:pt x="6580" y="1076"/>
                    <a:pt x="5284" y="0"/>
                    <a:pt x="3817" y="0"/>
                  </a:cubicBezTo>
                  <a:close/>
                </a:path>
              </a:pathLst>
            </a:custGeom>
            <a:solidFill>
              <a:srgbClr val="B2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50"/>
            <p:cNvSpPr/>
            <p:nvPr/>
          </p:nvSpPr>
          <p:spPr>
            <a:xfrm>
              <a:off x="3162750" y="3682725"/>
              <a:ext cx="11900" cy="16100"/>
            </a:xfrm>
            <a:custGeom>
              <a:avLst/>
              <a:gdLst/>
              <a:ahLst/>
              <a:cxnLst/>
              <a:rect l="l" t="t" r="r" b="b"/>
              <a:pathLst>
                <a:path w="476" h="644" extrusionOk="0">
                  <a:moveTo>
                    <a:pt x="278" y="0"/>
                  </a:moveTo>
                  <a:cubicBezTo>
                    <a:pt x="165" y="0"/>
                    <a:pt x="61" y="120"/>
                    <a:pt x="32" y="290"/>
                  </a:cubicBezTo>
                  <a:cubicBezTo>
                    <a:pt x="1" y="449"/>
                    <a:pt x="32" y="639"/>
                    <a:pt x="159" y="639"/>
                  </a:cubicBezTo>
                  <a:cubicBezTo>
                    <a:pt x="172" y="642"/>
                    <a:pt x="185" y="644"/>
                    <a:pt x="198" y="644"/>
                  </a:cubicBezTo>
                  <a:cubicBezTo>
                    <a:pt x="311" y="644"/>
                    <a:pt x="416" y="527"/>
                    <a:pt x="444" y="385"/>
                  </a:cubicBezTo>
                  <a:cubicBezTo>
                    <a:pt x="476" y="195"/>
                    <a:pt x="412" y="37"/>
                    <a:pt x="317" y="5"/>
                  </a:cubicBezTo>
                  <a:cubicBezTo>
                    <a:pt x="304" y="2"/>
                    <a:pt x="291" y="0"/>
                    <a:pt x="278"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50"/>
            <p:cNvSpPr/>
            <p:nvPr/>
          </p:nvSpPr>
          <p:spPr>
            <a:xfrm>
              <a:off x="3112875" y="3670975"/>
              <a:ext cx="11900" cy="16650"/>
            </a:xfrm>
            <a:custGeom>
              <a:avLst/>
              <a:gdLst/>
              <a:ahLst/>
              <a:cxnLst/>
              <a:rect l="l" t="t" r="r" b="b"/>
              <a:pathLst>
                <a:path w="476" h="666" extrusionOk="0">
                  <a:moveTo>
                    <a:pt x="317" y="0"/>
                  </a:moveTo>
                  <a:cubicBezTo>
                    <a:pt x="190" y="0"/>
                    <a:pt x="64" y="95"/>
                    <a:pt x="32" y="285"/>
                  </a:cubicBezTo>
                  <a:cubicBezTo>
                    <a:pt x="0" y="475"/>
                    <a:pt x="64" y="634"/>
                    <a:pt x="159" y="665"/>
                  </a:cubicBezTo>
                  <a:cubicBezTo>
                    <a:pt x="285" y="665"/>
                    <a:pt x="412" y="570"/>
                    <a:pt x="444" y="380"/>
                  </a:cubicBezTo>
                  <a:cubicBezTo>
                    <a:pt x="475" y="222"/>
                    <a:pt x="412" y="32"/>
                    <a:pt x="317"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50"/>
            <p:cNvSpPr/>
            <p:nvPr/>
          </p:nvSpPr>
          <p:spPr>
            <a:xfrm>
              <a:off x="3109700" y="3686800"/>
              <a:ext cx="30125" cy="41200"/>
            </a:xfrm>
            <a:custGeom>
              <a:avLst/>
              <a:gdLst/>
              <a:ahLst/>
              <a:cxnLst/>
              <a:rect l="l" t="t" r="r" b="b"/>
              <a:pathLst>
                <a:path w="1205" h="1648" extrusionOk="0">
                  <a:moveTo>
                    <a:pt x="1204" y="1"/>
                  </a:moveTo>
                  <a:lnTo>
                    <a:pt x="1204" y="1"/>
                  </a:lnTo>
                  <a:cubicBezTo>
                    <a:pt x="856" y="476"/>
                    <a:pt x="476" y="919"/>
                    <a:pt x="1" y="1299"/>
                  </a:cubicBezTo>
                  <a:cubicBezTo>
                    <a:pt x="254" y="1647"/>
                    <a:pt x="824" y="1647"/>
                    <a:pt x="824" y="1647"/>
                  </a:cubicBezTo>
                  <a:lnTo>
                    <a:pt x="1204" y="1"/>
                  </a:lnTo>
                  <a:close/>
                </a:path>
              </a:pathLst>
            </a:custGeom>
            <a:solidFill>
              <a:srgbClr val="9E27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50"/>
            <p:cNvSpPr/>
            <p:nvPr/>
          </p:nvSpPr>
          <p:spPr>
            <a:xfrm>
              <a:off x="3172250" y="3660675"/>
              <a:ext cx="22200" cy="19025"/>
            </a:xfrm>
            <a:custGeom>
              <a:avLst/>
              <a:gdLst/>
              <a:ahLst/>
              <a:cxnLst/>
              <a:rect l="l" t="t" r="r" b="b"/>
              <a:pathLst>
                <a:path w="888" h="761" extrusionOk="0">
                  <a:moveTo>
                    <a:pt x="127" y="1"/>
                  </a:moveTo>
                  <a:cubicBezTo>
                    <a:pt x="96" y="1"/>
                    <a:pt x="32" y="32"/>
                    <a:pt x="32" y="96"/>
                  </a:cubicBezTo>
                  <a:cubicBezTo>
                    <a:pt x="1" y="159"/>
                    <a:pt x="64" y="191"/>
                    <a:pt x="96" y="222"/>
                  </a:cubicBezTo>
                  <a:cubicBezTo>
                    <a:pt x="381" y="286"/>
                    <a:pt x="571" y="476"/>
                    <a:pt x="697" y="697"/>
                  </a:cubicBezTo>
                  <a:cubicBezTo>
                    <a:pt x="697" y="729"/>
                    <a:pt x="729" y="761"/>
                    <a:pt x="761" y="761"/>
                  </a:cubicBezTo>
                  <a:lnTo>
                    <a:pt x="824" y="761"/>
                  </a:lnTo>
                  <a:cubicBezTo>
                    <a:pt x="887" y="729"/>
                    <a:pt x="887" y="666"/>
                    <a:pt x="887" y="634"/>
                  </a:cubicBezTo>
                  <a:cubicBezTo>
                    <a:pt x="761" y="317"/>
                    <a:pt x="476" y="64"/>
                    <a:pt x="127"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50"/>
            <p:cNvSpPr/>
            <p:nvPr/>
          </p:nvSpPr>
          <p:spPr>
            <a:xfrm>
              <a:off x="3102575" y="3644050"/>
              <a:ext cx="25375" cy="14275"/>
            </a:xfrm>
            <a:custGeom>
              <a:avLst/>
              <a:gdLst/>
              <a:ahLst/>
              <a:cxnLst/>
              <a:rect l="l" t="t" r="r" b="b"/>
              <a:pathLst>
                <a:path w="1015" h="571" extrusionOk="0">
                  <a:moveTo>
                    <a:pt x="919" y="1"/>
                  </a:moveTo>
                  <a:cubicBezTo>
                    <a:pt x="571" y="1"/>
                    <a:pt x="254" y="127"/>
                    <a:pt x="32" y="412"/>
                  </a:cubicBezTo>
                  <a:cubicBezTo>
                    <a:pt x="1" y="444"/>
                    <a:pt x="1" y="507"/>
                    <a:pt x="64" y="571"/>
                  </a:cubicBezTo>
                  <a:lnTo>
                    <a:pt x="96" y="571"/>
                  </a:lnTo>
                  <a:cubicBezTo>
                    <a:pt x="159" y="571"/>
                    <a:pt x="191" y="571"/>
                    <a:pt x="222" y="539"/>
                  </a:cubicBezTo>
                  <a:cubicBezTo>
                    <a:pt x="365" y="340"/>
                    <a:pt x="583" y="217"/>
                    <a:pt x="810" y="217"/>
                  </a:cubicBezTo>
                  <a:cubicBezTo>
                    <a:pt x="836" y="217"/>
                    <a:pt x="862" y="219"/>
                    <a:pt x="887" y="222"/>
                  </a:cubicBezTo>
                  <a:cubicBezTo>
                    <a:pt x="951" y="222"/>
                    <a:pt x="1014" y="191"/>
                    <a:pt x="1014" y="127"/>
                  </a:cubicBezTo>
                  <a:cubicBezTo>
                    <a:pt x="1014" y="64"/>
                    <a:pt x="982" y="1"/>
                    <a:pt x="919"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50"/>
            <p:cNvSpPr/>
            <p:nvPr/>
          </p:nvSpPr>
          <p:spPr>
            <a:xfrm>
              <a:off x="3216600" y="3642000"/>
              <a:ext cx="85525" cy="92325"/>
            </a:xfrm>
            <a:custGeom>
              <a:avLst/>
              <a:gdLst/>
              <a:ahLst/>
              <a:cxnLst/>
              <a:rect l="l" t="t" r="r" b="b"/>
              <a:pathLst>
                <a:path w="3421" h="3693" extrusionOk="0">
                  <a:moveTo>
                    <a:pt x="2156" y="1"/>
                  </a:moveTo>
                  <a:cubicBezTo>
                    <a:pt x="1901" y="1"/>
                    <a:pt x="1598" y="46"/>
                    <a:pt x="1235" y="83"/>
                  </a:cubicBezTo>
                  <a:cubicBezTo>
                    <a:pt x="158" y="178"/>
                    <a:pt x="0" y="1286"/>
                    <a:pt x="1045" y="3693"/>
                  </a:cubicBezTo>
                  <a:cubicBezTo>
                    <a:pt x="2280" y="3154"/>
                    <a:pt x="3420" y="1381"/>
                    <a:pt x="3072" y="589"/>
                  </a:cubicBezTo>
                  <a:cubicBezTo>
                    <a:pt x="2857" y="120"/>
                    <a:pt x="2569" y="1"/>
                    <a:pt x="2156"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50"/>
            <p:cNvSpPr/>
            <p:nvPr/>
          </p:nvSpPr>
          <p:spPr>
            <a:xfrm>
              <a:off x="3215575" y="3709450"/>
              <a:ext cx="65950" cy="62150"/>
            </a:xfrm>
            <a:custGeom>
              <a:avLst/>
              <a:gdLst/>
              <a:ahLst/>
              <a:cxnLst/>
              <a:rect l="l" t="t" r="r" b="b"/>
              <a:pathLst>
                <a:path w="2638" h="2486" extrusionOk="0">
                  <a:moveTo>
                    <a:pt x="1517" y="0"/>
                  </a:moveTo>
                  <a:cubicBezTo>
                    <a:pt x="880" y="0"/>
                    <a:pt x="345" y="782"/>
                    <a:pt x="168" y="1343"/>
                  </a:cubicBezTo>
                  <a:cubicBezTo>
                    <a:pt x="1" y="1927"/>
                    <a:pt x="249" y="2486"/>
                    <a:pt x="783" y="2486"/>
                  </a:cubicBezTo>
                  <a:cubicBezTo>
                    <a:pt x="857" y="2486"/>
                    <a:pt x="937" y="2475"/>
                    <a:pt x="1023" y="2452"/>
                  </a:cubicBezTo>
                  <a:cubicBezTo>
                    <a:pt x="1561" y="2293"/>
                    <a:pt x="2036" y="1945"/>
                    <a:pt x="2290" y="1438"/>
                  </a:cubicBezTo>
                  <a:cubicBezTo>
                    <a:pt x="2638" y="836"/>
                    <a:pt x="2353" y="108"/>
                    <a:pt x="1656" y="13"/>
                  </a:cubicBezTo>
                  <a:cubicBezTo>
                    <a:pt x="1609" y="5"/>
                    <a:pt x="1563" y="0"/>
                    <a:pt x="1517" y="0"/>
                  </a:cubicBezTo>
                  <a:close/>
                </a:path>
              </a:pathLst>
            </a:custGeom>
            <a:solidFill>
              <a:srgbClr val="B25B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50"/>
            <p:cNvSpPr/>
            <p:nvPr/>
          </p:nvSpPr>
          <p:spPr>
            <a:xfrm>
              <a:off x="3083575" y="3548100"/>
              <a:ext cx="235975" cy="150950"/>
            </a:xfrm>
            <a:custGeom>
              <a:avLst/>
              <a:gdLst/>
              <a:ahLst/>
              <a:cxnLst/>
              <a:rect l="l" t="t" r="r" b="b"/>
              <a:pathLst>
                <a:path w="9439" h="6038" extrusionOk="0">
                  <a:moveTo>
                    <a:pt x="3251" y="0"/>
                  </a:moveTo>
                  <a:cubicBezTo>
                    <a:pt x="2957" y="0"/>
                    <a:pt x="2642" y="38"/>
                    <a:pt x="2312" y="133"/>
                  </a:cubicBezTo>
                  <a:cubicBezTo>
                    <a:pt x="666" y="608"/>
                    <a:pt x="444" y="2477"/>
                    <a:pt x="444" y="2477"/>
                  </a:cubicBezTo>
                  <a:cubicBezTo>
                    <a:pt x="444" y="2477"/>
                    <a:pt x="666" y="1368"/>
                    <a:pt x="1426" y="1242"/>
                  </a:cubicBezTo>
                  <a:lnTo>
                    <a:pt x="1426" y="1242"/>
                  </a:lnTo>
                  <a:cubicBezTo>
                    <a:pt x="1426" y="1242"/>
                    <a:pt x="1" y="3300"/>
                    <a:pt x="1077" y="4219"/>
                  </a:cubicBezTo>
                  <a:cubicBezTo>
                    <a:pt x="1077" y="4219"/>
                    <a:pt x="1556" y="2697"/>
                    <a:pt x="3250" y="2697"/>
                  </a:cubicBezTo>
                  <a:cubicBezTo>
                    <a:pt x="3601" y="2697"/>
                    <a:pt x="4004" y="2763"/>
                    <a:pt x="4466" y="2920"/>
                  </a:cubicBezTo>
                  <a:cubicBezTo>
                    <a:pt x="4466" y="2920"/>
                    <a:pt x="4244" y="5169"/>
                    <a:pt x="6271" y="5834"/>
                  </a:cubicBezTo>
                  <a:cubicBezTo>
                    <a:pt x="6719" y="5981"/>
                    <a:pt x="7107" y="6038"/>
                    <a:pt x="7439" y="6038"/>
                  </a:cubicBezTo>
                  <a:cubicBezTo>
                    <a:pt x="8609" y="6038"/>
                    <a:pt x="9090" y="5327"/>
                    <a:pt x="9090" y="5327"/>
                  </a:cubicBezTo>
                  <a:cubicBezTo>
                    <a:pt x="9090" y="5327"/>
                    <a:pt x="8741" y="5295"/>
                    <a:pt x="8551" y="5232"/>
                  </a:cubicBezTo>
                  <a:cubicBezTo>
                    <a:pt x="8551" y="5232"/>
                    <a:pt x="9438" y="4345"/>
                    <a:pt x="9090" y="3174"/>
                  </a:cubicBezTo>
                  <a:cubicBezTo>
                    <a:pt x="8758" y="2087"/>
                    <a:pt x="7102" y="597"/>
                    <a:pt x="5494" y="597"/>
                  </a:cubicBezTo>
                  <a:cubicBezTo>
                    <a:pt x="5415" y="597"/>
                    <a:pt x="5336" y="601"/>
                    <a:pt x="5258" y="608"/>
                  </a:cubicBezTo>
                  <a:cubicBezTo>
                    <a:pt x="5258" y="608"/>
                    <a:pt x="4427" y="0"/>
                    <a:pt x="3251"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50"/>
            <p:cNvSpPr/>
            <p:nvPr/>
          </p:nvSpPr>
          <p:spPr>
            <a:xfrm>
              <a:off x="3120800" y="3730350"/>
              <a:ext cx="38800" cy="36450"/>
            </a:xfrm>
            <a:custGeom>
              <a:avLst/>
              <a:gdLst/>
              <a:ahLst/>
              <a:cxnLst/>
              <a:rect l="l" t="t" r="r" b="b"/>
              <a:pathLst>
                <a:path w="1552" h="1458" extrusionOk="0">
                  <a:moveTo>
                    <a:pt x="1425" y="0"/>
                  </a:moveTo>
                  <a:cubicBezTo>
                    <a:pt x="1140" y="317"/>
                    <a:pt x="538" y="539"/>
                    <a:pt x="222" y="634"/>
                  </a:cubicBezTo>
                  <a:cubicBezTo>
                    <a:pt x="63" y="697"/>
                    <a:pt x="0" y="697"/>
                    <a:pt x="0" y="697"/>
                  </a:cubicBezTo>
                  <a:cubicBezTo>
                    <a:pt x="158" y="951"/>
                    <a:pt x="412" y="1457"/>
                    <a:pt x="412" y="1457"/>
                  </a:cubicBezTo>
                  <a:cubicBezTo>
                    <a:pt x="443" y="1457"/>
                    <a:pt x="507" y="1457"/>
                    <a:pt x="538" y="1426"/>
                  </a:cubicBezTo>
                  <a:cubicBezTo>
                    <a:pt x="1204" y="1236"/>
                    <a:pt x="1457" y="919"/>
                    <a:pt x="1520" y="666"/>
                  </a:cubicBezTo>
                  <a:cubicBezTo>
                    <a:pt x="1552" y="507"/>
                    <a:pt x="1552" y="349"/>
                    <a:pt x="1520" y="222"/>
                  </a:cubicBezTo>
                  <a:cubicBezTo>
                    <a:pt x="1489" y="95"/>
                    <a:pt x="1425" y="0"/>
                    <a:pt x="1425"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50"/>
            <p:cNvSpPr/>
            <p:nvPr/>
          </p:nvSpPr>
          <p:spPr>
            <a:xfrm>
              <a:off x="3126325" y="3730350"/>
              <a:ext cx="32500" cy="21400"/>
            </a:xfrm>
            <a:custGeom>
              <a:avLst/>
              <a:gdLst/>
              <a:ahLst/>
              <a:cxnLst/>
              <a:rect l="l" t="t" r="r" b="b"/>
              <a:pathLst>
                <a:path w="1300" h="856" extrusionOk="0">
                  <a:moveTo>
                    <a:pt x="1204" y="0"/>
                  </a:moveTo>
                  <a:cubicBezTo>
                    <a:pt x="919" y="317"/>
                    <a:pt x="317" y="539"/>
                    <a:pt x="1" y="634"/>
                  </a:cubicBezTo>
                  <a:lnTo>
                    <a:pt x="127" y="856"/>
                  </a:lnTo>
                  <a:cubicBezTo>
                    <a:pt x="729" y="697"/>
                    <a:pt x="1141" y="475"/>
                    <a:pt x="1299" y="222"/>
                  </a:cubicBezTo>
                  <a:cubicBezTo>
                    <a:pt x="1268" y="95"/>
                    <a:pt x="1204" y="0"/>
                    <a:pt x="1204"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50"/>
            <p:cNvSpPr/>
            <p:nvPr/>
          </p:nvSpPr>
          <p:spPr>
            <a:xfrm>
              <a:off x="3134250" y="3746975"/>
              <a:ext cx="24575" cy="19025"/>
            </a:xfrm>
            <a:custGeom>
              <a:avLst/>
              <a:gdLst/>
              <a:ahLst/>
              <a:cxnLst/>
              <a:rect l="l" t="t" r="r" b="b"/>
              <a:pathLst>
                <a:path w="983" h="761" extrusionOk="0">
                  <a:moveTo>
                    <a:pt x="982" y="1"/>
                  </a:moveTo>
                  <a:lnTo>
                    <a:pt x="982" y="1"/>
                  </a:lnTo>
                  <a:cubicBezTo>
                    <a:pt x="761" y="64"/>
                    <a:pt x="507" y="159"/>
                    <a:pt x="285" y="349"/>
                  </a:cubicBezTo>
                  <a:cubicBezTo>
                    <a:pt x="127" y="476"/>
                    <a:pt x="64" y="634"/>
                    <a:pt x="0" y="761"/>
                  </a:cubicBezTo>
                  <a:cubicBezTo>
                    <a:pt x="666" y="571"/>
                    <a:pt x="919" y="254"/>
                    <a:pt x="982" y="1"/>
                  </a:cubicBezTo>
                  <a:close/>
                </a:path>
              </a:pathLst>
            </a:custGeom>
            <a:solidFill>
              <a:srgbClr val="FD5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50"/>
            <p:cNvSpPr/>
            <p:nvPr/>
          </p:nvSpPr>
          <p:spPr>
            <a:xfrm>
              <a:off x="2180225" y="2294925"/>
              <a:ext cx="170250" cy="168725"/>
            </a:xfrm>
            <a:custGeom>
              <a:avLst/>
              <a:gdLst/>
              <a:ahLst/>
              <a:cxnLst/>
              <a:rect l="l" t="t" r="r" b="b"/>
              <a:pathLst>
                <a:path w="6810" h="6749" extrusionOk="0">
                  <a:moveTo>
                    <a:pt x="1366" y="0"/>
                  </a:moveTo>
                  <a:cubicBezTo>
                    <a:pt x="758" y="0"/>
                    <a:pt x="253" y="465"/>
                    <a:pt x="222" y="1079"/>
                  </a:cubicBezTo>
                  <a:lnTo>
                    <a:pt x="0" y="5354"/>
                  </a:lnTo>
                  <a:cubicBezTo>
                    <a:pt x="0" y="5956"/>
                    <a:pt x="475" y="6494"/>
                    <a:pt x="1109" y="6526"/>
                  </a:cubicBezTo>
                  <a:lnTo>
                    <a:pt x="5352" y="6747"/>
                  </a:lnTo>
                  <a:cubicBezTo>
                    <a:pt x="5371" y="6748"/>
                    <a:pt x="5390" y="6749"/>
                    <a:pt x="5409" y="6749"/>
                  </a:cubicBezTo>
                  <a:cubicBezTo>
                    <a:pt x="6017" y="6749"/>
                    <a:pt x="6525" y="6253"/>
                    <a:pt x="6556" y="5639"/>
                  </a:cubicBezTo>
                  <a:lnTo>
                    <a:pt x="6777" y="1395"/>
                  </a:lnTo>
                  <a:cubicBezTo>
                    <a:pt x="6809" y="762"/>
                    <a:pt x="6302" y="223"/>
                    <a:pt x="5669" y="192"/>
                  </a:cubicBezTo>
                  <a:lnTo>
                    <a:pt x="1425" y="2"/>
                  </a:lnTo>
                  <a:cubicBezTo>
                    <a:pt x="1405" y="1"/>
                    <a:pt x="1385" y="0"/>
                    <a:pt x="1366"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50"/>
            <p:cNvSpPr/>
            <p:nvPr/>
          </p:nvSpPr>
          <p:spPr>
            <a:xfrm>
              <a:off x="2200800" y="2333975"/>
              <a:ext cx="129075" cy="88475"/>
            </a:xfrm>
            <a:custGeom>
              <a:avLst/>
              <a:gdLst/>
              <a:ahLst/>
              <a:cxnLst/>
              <a:rect l="l" t="t" r="r" b="b"/>
              <a:pathLst>
                <a:path w="5163" h="3539" extrusionOk="0">
                  <a:moveTo>
                    <a:pt x="1564" y="0"/>
                  </a:moveTo>
                  <a:cubicBezTo>
                    <a:pt x="1294" y="0"/>
                    <a:pt x="1030" y="126"/>
                    <a:pt x="824" y="435"/>
                  </a:cubicBezTo>
                  <a:cubicBezTo>
                    <a:pt x="1" y="1670"/>
                    <a:pt x="1552" y="2905"/>
                    <a:pt x="2281" y="3412"/>
                  </a:cubicBezTo>
                  <a:cubicBezTo>
                    <a:pt x="2376" y="3443"/>
                    <a:pt x="2439" y="3507"/>
                    <a:pt x="2502" y="3538"/>
                  </a:cubicBezTo>
                  <a:cubicBezTo>
                    <a:pt x="2534" y="3507"/>
                    <a:pt x="2629" y="3475"/>
                    <a:pt x="2724" y="3412"/>
                  </a:cubicBezTo>
                  <a:cubicBezTo>
                    <a:pt x="3484" y="3000"/>
                    <a:pt x="5163" y="1892"/>
                    <a:pt x="4434" y="593"/>
                  </a:cubicBezTo>
                  <a:cubicBezTo>
                    <a:pt x="4248" y="249"/>
                    <a:pt x="3957" y="106"/>
                    <a:pt x="3650" y="106"/>
                  </a:cubicBezTo>
                  <a:cubicBezTo>
                    <a:pt x="3281" y="106"/>
                    <a:pt x="2889" y="313"/>
                    <a:pt x="2629" y="625"/>
                  </a:cubicBezTo>
                  <a:cubicBezTo>
                    <a:pt x="2366" y="268"/>
                    <a:pt x="1958" y="0"/>
                    <a:pt x="156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50"/>
            <p:cNvSpPr/>
            <p:nvPr/>
          </p:nvSpPr>
          <p:spPr>
            <a:xfrm>
              <a:off x="2206350" y="2444600"/>
              <a:ext cx="72850" cy="65725"/>
            </a:xfrm>
            <a:custGeom>
              <a:avLst/>
              <a:gdLst/>
              <a:ahLst/>
              <a:cxnLst/>
              <a:rect l="l" t="t" r="r" b="b"/>
              <a:pathLst>
                <a:path w="2914" h="2629" extrusionOk="0">
                  <a:moveTo>
                    <a:pt x="1109" y="0"/>
                  </a:moveTo>
                  <a:cubicBezTo>
                    <a:pt x="1109" y="2059"/>
                    <a:pt x="0" y="2629"/>
                    <a:pt x="0" y="2629"/>
                  </a:cubicBezTo>
                  <a:cubicBezTo>
                    <a:pt x="1964" y="2090"/>
                    <a:pt x="2914" y="190"/>
                    <a:pt x="2914" y="190"/>
                  </a:cubicBezTo>
                  <a:lnTo>
                    <a:pt x="1109" y="0"/>
                  </a:ln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50"/>
            <p:cNvSpPr/>
            <p:nvPr/>
          </p:nvSpPr>
          <p:spPr>
            <a:xfrm>
              <a:off x="2404275" y="2770450"/>
              <a:ext cx="167075" cy="220025"/>
            </a:xfrm>
            <a:custGeom>
              <a:avLst/>
              <a:gdLst/>
              <a:ahLst/>
              <a:cxnLst/>
              <a:rect l="l" t="t" r="r" b="b"/>
              <a:pathLst>
                <a:path w="6683" h="8801" extrusionOk="0">
                  <a:moveTo>
                    <a:pt x="5446" y="1"/>
                  </a:moveTo>
                  <a:cubicBezTo>
                    <a:pt x="4858" y="1"/>
                    <a:pt x="3488" y="1234"/>
                    <a:pt x="3231" y="1692"/>
                  </a:cubicBezTo>
                  <a:cubicBezTo>
                    <a:pt x="2946" y="2231"/>
                    <a:pt x="3262" y="3212"/>
                    <a:pt x="3262" y="3212"/>
                  </a:cubicBezTo>
                  <a:cubicBezTo>
                    <a:pt x="2471" y="4954"/>
                    <a:pt x="1" y="7424"/>
                    <a:pt x="1" y="7424"/>
                  </a:cubicBezTo>
                  <a:cubicBezTo>
                    <a:pt x="1" y="7424"/>
                    <a:pt x="43" y="8800"/>
                    <a:pt x="733" y="8800"/>
                  </a:cubicBezTo>
                  <a:cubicBezTo>
                    <a:pt x="887" y="8800"/>
                    <a:pt x="1074" y="8732"/>
                    <a:pt x="1299" y="8564"/>
                  </a:cubicBezTo>
                  <a:cubicBezTo>
                    <a:pt x="2534" y="7678"/>
                    <a:pt x="4529" y="3656"/>
                    <a:pt x="4529" y="3656"/>
                  </a:cubicBezTo>
                  <a:cubicBezTo>
                    <a:pt x="4529" y="3656"/>
                    <a:pt x="6144" y="2611"/>
                    <a:pt x="6429" y="2104"/>
                  </a:cubicBezTo>
                  <a:cubicBezTo>
                    <a:pt x="6683" y="1597"/>
                    <a:pt x="6049" y="362"/>
                    <a:pt x="5606" y="45"/>
                  </a:cubicBezTo>
                  <a:cubicBezTo>
                    <a:pt x="5563" y="15"/>
                    <a:pt x="5509" y="1"/>
                    <a:pt x="5446" y="1"/>
                  </a:cubicBez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50"/>
            <p:cNvSpPr/>
            <p:nvPr/>
          </p:nvSpPr>
          <p:spPr>
            <a:xfrm>
              <a:off x="2241175" y="2770775"/>
              <a:ext cx="249425" cy="280250"/>
            </a:xfrm>
            <a:custGeom>
              <a:avLst/>
              <a:gdLst/>
              <a:ahLst/>
              <a:cxnLst/>
              <a:rect l="l" t="t" r="r" b="b"/>
              <a:pathLst>
                <a:path w="9977" h="11210" extrusionOk="0">
                  <a:moveTo>
                    <a:pt x="286" y="1"/>
                  </a:moveTo>
                  <a:lnTo>
                    <a:pt x="1" y="5258"/>
                  </a:lnTo>
                  <a:cubicBezTo>
                    <a:pt x="1" y="5258"/>
                    <a:pt x="2946" y="10673"/>
                    <a:pt x="4498" y="11180"/>
                  </a:cubicBezTo>
                  <a:cubicBezTo>
                    <a:pt x="4562" y="11200"/>
                    <a:pt x="4631" y="11209"/>
                    <a:pt x="4703" y="11209"/>
                  </a:cubicBezTo>
                  <a:cubicBezTo>
                    <a:pt x="6369" y="11209"/>
                    <a:pt x="9977" y="6176"/>
                    <a:pt x="9977" y="6176"/>
                  </a:cubicBezTo>
                  <a:lnTo>
                    <a:pt x="8615" y="4624"/>
                  </a:lnTo>
                  <a:cubicBezTo>
                    <a:pt x="8615" y="4624"/>
                    <a:pt x="6075" y="7894"/>
                    <a:pt x="4789" y="7894"/>
                  </a:cubicBezTo>
                  <a:cubicBezTo>
                    <a:pt x="4683" y="7894"/>
                    <a:pt x="4585" y="7871"/>
                    <a:pt x="4498" y="7823"/>
                  </a:cubicBezTo>
                  <a:cubicBezTo>
                    <a:pt x="3358" y="7158"/>
                    <a:pt x="1711" y="191"/>
                    <a:pt x="286"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50"/>
            <p:cNvSpPr/>
            <p:nvPr/>
          </p:nvSpPr>
          <p:spPr>
            <a:xfrm>
              <a:off x="2241175" y="2770775"/>
              <a:ext cx="249425" cy="280250"/>
            </a:xfrm>
            <a:custGeom>
              <a:avLst/>
              <a:gdLst/>
              <a:ahLst/>
              <a:cxnLst/>
              <a:rect l="l" t="t" r="r" b="b"/>
              <a:pathLst>
                <a:path w="9977" h="11210" extrusionOk="0">
                  <a:moveTo>
                    <a:pt x="286" y="1"/>
                  </a:moveTo>
                  <a:lnTo>
                    <a:pt x="1" y="5258"/>
                  </a:lnTo>
                  <a:cubicBezTo>
                    <a:pt x="1" y="5258"/>
                    <a:pt x="2946" y="10673"/>
                    <a:pt x="4498" y="11180"/>
                  </a:cubicBezTo>
                  <a:cubicBezTo>
                    <a:pt x="4562" y="11200"/>
                    <a:pt x="4631" y="11209"/>
                    <a:pt x="4703" y="11209"/>
                  </a:cubicBezTo>
                  <a:cubicBezTo>
                    <a:pt x="6369" y="11209"/>
                    <a:pt x="9977" y="6176"/>
                    <a:pt x="9977" y="6176"/>
                  </a:cubicBezTo>
                  <a:lnTo>
                    <a:pt x="8615" y="4624"/>
                  </a:lnTo>
                  <a:cubicBezTo>
                    <a:pt x="8615" y="4624"/>
                    <a:pt x="6075" y="7894"/>
                    <a:pt x="4789" y="7894"/>
                  </a:cubicBezTo>
                  <a:cubicBezTo>
                    <a:pt x="4683" y="7894"/>
                    <a:pt x="4585" y="7871"/>
                    <a:pt x="4498" y="7823"/>
                  </a:cubicBezTo>
                  <a:cubicBezTo>
                    <a:pt x="3358" y="7158"/>
                    <a:pt x="1711" y="191"/>
                    <a:pt x="286" y="1"/>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50"/>
            <p:cNvSpPr/>
            <p:nvPr/>
          </p:nvSpPr>
          <p:spPr>
            <a:xfrm>
              <a:off x="2382100" y="4243375"/>
              <a:ext cx="83950" cy="142550"/>
            </a:xfrm>
            <a:custGeom>
              <a:avLst/>
              <a:gdLst/>
              <a:ahLst/>
              <a:cxnLst/>
              <a:rect l="l" t="t" r="r" b="b"/>
              <a:pathLst>
                <a:path w="3358" h="5702" extrusionOk="0">
                  <a:moveTo>
                    <a:pt x="2186" y="1"/>
                  </a:moveTo>
                  <a:lnTo>
                    <a:pt x="1" y="761"/>
                  </a:lnTo>
                  <a:lnTo>
                    <a:pt x="698" y="3136"/>
                  </a:lnTo>
                  <a:lnTo>
                    <a:pt x="1489" y="5701"/>
                  </a:lnTo>
                  <a:lnTo>
                    <a:pt x="3358" y="5385"/>
                  </a:lnTo>
                  <a:lnTo>
                    <a:pt x="2819" y="2851"/>
                  </a:lnTo>
                  <a:lnTo>
                    <a:pt x="2186" y="1"/>
                  </a:ln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50"/>
            <p:cNvSpPr/>
            <p:nvPr/>
          </p:nvSpPr>
          <p:spPr>
            <a:xfrm>
              <a:off x="2404850" y="4372425"/>
              <a:ext cx="193425" cy="90950"/>
            </a:xfrm>
            <a:custGeom>
              <a:avLst/>
              <a:gdLst/>
              <a:ahLst/>
              <a:cxnLst/>
              <a:rect l="l" t="t" r="r" b="b"/>
              <a:pathLst>
                <a:path w="7737" h="3638" extrusionOk="0">
                  <a:moveTo>
                    <a:pt x="2701" y="1"/>
                  </a:moveTo>
                  <a:cubicBezTo>
                    <a:pt x="2701" y="1"/>
                    <a:pt x="104" y="286"/>
                    <a:pt x="136" y="508"/>
                  </a:cubicBezTo>
                  <a:cubicBezTo>
                    <a:pt x="456" y="2488"/>
                    <a:pt x="0" y="3638"/>
                    <a:pt x="860" y="3638"/>
                  </a:cubicBezTo>
                  <a:cubicBezTo>
                    <a:pt x="935" y="3638"/>
                    <a:pt x="1021" y="3629"/>
                    <a:pt x="1118" y="3611"/>
                  </a:cubicBezTo>
                  <a:cubicBezTo>
                    <a:pt x="2321" y="3389"/>
                    <a:pt x="3620" y="3168"/>
                    <a:pt x="5330" y="2883"/>
                  </a:cubicBezTo>
                  <a:cubicBezTo>
                    <a:pt x="7040" y="2566"/>
                    <a:pt x="7736" y="1489"/>
                    <a:pt x="6153" y="1426"/>
                  </a:cubicBezTo>
                  <a:cubicBezTo>
                    <a:pt x="4538" y="1331"/>
                    <a:pt x="2701" y="1"/>
                    <a:pt x="2701" y="1"/>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50"/>
            <p:cNvSpPr/>
            <p:nvPr/>
          </p:nvSpPr>
          <p:spPr>
            <a:xfrm>
              <a:off x="2479500" y="4353925"/>
              <a:ext cx="36425" cy="29625"/>
            </a:xfrm>
            <a:custGeom>
              <a:avLst/>
              <a:gdLst/>
              <a:ahLst/>
              <a:cxnLst/>
              <a:rect l="l" t="t" r="r" b="b"/>
              <a:pathLst>
                <a:path w="1457" h="1185" extrusionOk="0">
                  <a:moveTo>
                    <a:pt x="665" y="139"/>
                  </a:moveTo>
                  <a:cubicBezTo>
                    <a:pt x="697" y="139"/>
                    <a:pt x="697" y="139"/>
                    <a:pt x="729" y="171"/>
                  </a:cubicBezTo>
                  <a:cubicBezTo>
                    <a:pt x="760" y="171"/>
                    <a:pt x="824" y="203"/>
                    <a:pt x="855" y="234"/>
                  </a:cubicBezTo>
                  <a:cubicBezTo>
                    <a:pt x="855" y="329"/>
                    <a:pt x="539" y="614"/>
                    <a:pt x="158" y="804"/>
                  </a:cubicBezTo>
                  <a:cubicBezTo>
                    <a:pt x="222" y="614"/>
                    <a:pt x="348" y="298"/>
                    <a:pt x="507" y="203"/>
                  </a:cubicBezTo>
                  <a:cubicBezTo>
                    <a:pt x="570" y="171"/>
                    <a:pt x="602" y="139"/>
                    <a:pt x="665" y="139"/>
                  </a:cubicBezTo>
                  <a:close/>
                  <a:moveTo>
                    <a:pt x="1085" y="726"/>
                  </a:moveTo>
                  <a:cubicBezTo>
                    <a:pt x="1128" y="726"/>
                    <a:pt x="1168" y="731"/>
                    <a:pt x="1204" y="741"/>
                  </a:cubicBezTo>
                  <a:cubicBezTo>
                    <a:pt x="1235" y="773"/>
                    <a:pt x="1267" y="804"/>
                    <a:pt x="1267" y="836"/>
                  </a:cubicBezTo>
                  <a:cubicBezTo>
                    <a:pt x="1330" y="931"/>
                    <a:pt x="1299" y="963"/>
                    <a:pt x="1299" y="963"/>
                  </a:cubicBezTo>
                  <a:cubicBezTo>
                    <a:pt x="1248" y="1013"/>
                    <a:pt x="1141" y="1034"/>
                    <a:pt x="1006" y="1034"/>
                  </a:cubicBezTo>
                  <a:cubicBezTo>
                    <a:pt x="802" y="1034"/>
                    <a:pt x="532" y="988"/>
                    <a:pt x="285" y="931"/>
                  </a:cubicBezTo>
                  <a:cubicBezTo>
                    <a:pt x="525" y="851"/>
                    <a:pt x="854" y="726"/>
                    <a:pt x="1085" y="726"/>
                  </a:cubicBezTo>
                  <a:close/>
                  <a:moveTo>
                    <a:pt x="691" y="0"/>
                  </a:moveTo>
                  <a:cubicBezTo>
                    <a:pt x="600" y="0"/>
                    <a:pt x="513" y="30"/>
                    <a:pt x="444" y="76"/>
                  </a:cubicBezTo>
                  <a:cubicBezTo>
                    <a:pt x="127" y="298"/>
                    <a:pt x="0" y="931"/>
                    <a:pt x="0" y="931"/>
                  </a:cubicBezTo>
                  <a:cubicBezTo>
                    <a:pt x="0" y="963"/>
                    <a:pt x="0" y="963"/>
                    <a:pt x="0" y="963"/>
                  </a:cubicBezTo>
                  <a:cubicBezTo>
                    <a:pt x="0" y="994"/>
                    <a:pt x="0" y="994"/>
                    <a:pt x="32" y="994"/>
                  </a:cubicBezTo>
                  <a:cubicBezTo>
                    <a:pt x="32" y="994"/>
                    <a:pt x="32" y="994"/>
                    <a:pt x="32" y="1026"/>
                  </a:cubicBezTo>
                  <a:lnTo>
                    <a:pt x="63" y="1026"/>
                  </a:lnTo>
                  <a:cubicBezTo>
                    <a:pt x="190" y="1058"/>
                    <a:pt x="634" y="1184"/>
                    <a:pt x="982" y="1184"/>
                  </a:cubicBezTo>
                  <a:cubicBezTo>
                    <a:pt x="1172" y="1184"/>
                    <a:pt x="1299" y="1153"/>
                    <a:pt x="1394" y="1058"/>
                  </a:cubicBezTo>
                  <a:cubicBezTo>
                    <a:pt x="1425" y="994"/>
                    <a:pt x="1457" y="931"/>
                    <a:pt x="1394" y="773"/>
                  </a:cubicBezTo>
                  <a:cubicBezTo>
                    <a:pt x="1362" y="709"/>
                    <a:pt x="1330" y="646"/>
                    <a:pt x="1235" y="614"/>
                  </a:cubicBezTo>
                  <a:cubicBezTo>
                    <a:pt x="1193" y="606"/>
                    <a:pt x="1146" y="602"/>
                    <a:pt x="1096" y="602"/>
                  </a:cubicBezTo>
                  <a:cubicBezTo>
                    <a:pt x="960" y="602"/>
                    <a:pt x="804" y="631"/>
                    <a:pt x="665" y="678"/>
                  </a:cubicBezTo>
                  <a:cubicBezTo>
                    <a:pt x="855" y="519"/>
                    <a:pt x="1014" y="361"/>
                    <a:pt x="982" y="203"/>
                  </a:cubicBezTo>
                  <a:cubicBezTo>
                    <a:pt x="982" y="139"/>
                    <a:pt x="919" y="76"/>
                    <a:pt x="792" y="13"/>
                  </a:cubicBezTo>
                  <a:cubicBezTo>
                    <a:pt x="758" y="4"/>
                    <a:pt x="724" y="0"/>
                    <a:pt x="691"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50"/>
            <p:cNvSpPr/>
            <p:nvPr/>
          </p:nvSpPr>
          <p:spPr>
            <a:xfrm>
              <a:off x="2382100" y="4244175"/>
              <a:ext cx="70500" cy="79200"/>
            </a:xfrm>
            <a:custGeom>
              <a:avLst/>
              <a:gdLst/>
              <a:ahLst/>
              <a:cxnLst/>
              <a:rect l="l" t="t" r="r" b="b"/>
              <a:pathLst>
                <a:path w="2820" h="3168" extrusionOk="0">
                  <a:moveTo>
                    <a:pt x="2186" y="1"/>
                  </a:moveTo>
                  <a:lnTo>
                    <a:pt x="1" y="761"/>
                  </a:lnTo>
                  <a:lnTo>
                    <a:pt x="729" y="3167"/>
                  </a:lnTo>
                  <a:lnTo>
                    <a:pt x="2819" y="2882"/>
                  </a:lnTo>
                  <a:lnTo>
                    <a:pt x="2186" y="1"/>
                  </a:lnTo>
                  <a:close/>
                </a:path>
              </a:pathLst>
            </a:custGeom>
            <a:solidFill>
              <a:srgbClr val="EDA0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50"/>
            <p:cNvSpPr/>
            <p:nvPr/>
          </p:nvSpPr>
          <p:spPr>
            <a:xfrm>
              <a:off x="2088375" y="4260800"/>
              <a:ext cx="62575" cy="137000"/>
            </a:xfrm>
            <a:custGeom>
              <a:avLst/>
              <a:gdLst/>
              <a:ahLst/>
              <a:cxnLst/>
              <a:rect l="l" t="t" r="r" b="b"/>
              <a:pathLst>
                <a:path w="2503" h="5480" extrusionOk="0">
                  <a:moveTo>
                    <a:pt x="2281" y="1"/>
                  </a:moveTo>
                  <a:lnTo>
                    <a:pt x="1" y="381"/>
                  </a:lnTo>
                  <a:lnTo>
                    <a:pt x="286" y="2819"/>
                  </a:lnTo>
                  <a:lnTo>
                    <a:pt x="602" y="5479"/>
                  </a:lnTo>
                  <a:lnTo>
                    <a:pt x="2502" y="5479"/>
                  </a:lnTo>
                  <a:lnTo>
                    <a:pt x="2407" y="2914"/>
                  </a:lnTo>
                  <a:lnTo>
                    <a:pt x="2281" y="1"/>
                  </a:ln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50"/>
            <p:cNvSpPr/>
            <p:nvPr/>
          </p:nvSpPr>
          <p:spPr>
            <a:xfrm>
              <a:off x="2072550" y="4392275"/>
              <a:ext cx="202700" cy="83900"/>
            </a:xfrm>
            <a:custGeom>
              <a:avLst/>
              <a:gdLst/>
              <a:ahLst/>
              <a:cxnLst/>
              <a:rect l="l" t="t" r="r" b="b"/>
              <a:pathLst>
                <a:path w="8108" h="3356" extrusionOk="0">
                  <a:moveTo>
                    <a:pt x="1645" y="0"/>
                  </a:moveTo>
                  <a:cubicBezTo>
                    <a:pt x="1189" y="0"/>
                    <a:pt x="824" y="22"/>
                    <a:pt x="824" y="94"/>
                  </a:cubicBezTo>
                  <a:cubicBezTo>
                    <a:pt x="760" y="2310"/>
                    <a:pt x="0" y="3356"/>
                    <a:pt x="1235" y="3356"/>
                  </a:cubicBezTo>
                  <a:lnTo>
                    <a:pt x="5511" y="3356"/>
                  </a:lnTo>
                  <a:cubicBezTo>
                    <a:pt x="7252" y="3356"/>
                    <a:pt x="8108" y="2405"/>
                    <a:pt x="6556" y="2057"/>
                  </a:cubicBezTo>
                  <a:cubicBezTo>
                    <a:pt x="5004" y="1677"/>
                    <a:pt x="3420" y="62"/>
                    <a:pt x="3420" y="62"/>
                  </a:cubicBezTo>
                  <a:cubicBezTo>
                    <a:pt x="3420" y="62"/>
                    <a:pt x="2406" y="0"/>
                    <a:pt x="1645"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50"/>
            <p:cNvSpPr/>
            <p:nvPr/>
          </p:nvSpPr>
          <p:spPr>
            <a:xfrm>
              <a:off x="2164375" y="4379750"/>
              <a:ext cx="35650" cy="30725"/>
            </a:xfrm>
            <a:custGeom>
              <a:avLst/>
              <a:gdLst/>
              <a:ahLst/>
              <a:cxnLst/>
              <a:rect l="l" t="t" r="r" b="b"/>
              <a:pathLst>
                <a:path w="1426" h="1229" extrusionOk="0">
                  <a:moveTo>
                    <a:pt x="729" y="151"/>
                  </a:moveTo>
                  <a:cubicBezTo>
                    <a:pt x="761" y="151"/>
                    <a:pt x="824" y="151"/>
                    <a:pt x="856" y="183"/>
                  </a:cubicBezTo>
                  <a:cubicBezTo>
                    <a:pt x="888" y="183"/>
                    <a:pt x="951" y="215"/>
                    <a:pt x="951" y="246"/>
                  </a:cubicBezTo>
                  <a:cubicBezTo>
                    <a:pt x="951" y="373"/>
                    <a:pt x="571" y="563"/>
                    <a:pt x="191" y="721"/>
                  </a:cubicBezTo>
                  <a:cubicBezTo>
                    <a:pt x="286" y="531"/>
                    <a:pt x="444" y="246"/>
                    <a:pt x="634" y="151"/>
                  </a:cubicBezTo>
                  <a:close/>
                  <a:moveTo>
                    <a:pt x="913" y="768"/>
                  </a:moveTo>
                  <a:cubicBezTo>
                    <a:pt x="1030" y="768"/>
                    <a:pt x="1134" y="781"/>
                    <a:pt x="1204" y="816"/>
                  </a:cubicBezTo>
                  <a:cubicBezTo>
                    <a:pt x="1236" y="848"/>
                    <a:pt x="1268" y="880"/>
                    <a:pt x="1268" y="911"/>
                  </a:cubicBezTo>
                  <a:cubicBezTo>
                    <a:pt x="1299" y="1038"/>
                    <a:pt x="1268" y="1038"/>
                    <a:pt x="1268" y="1070"/>
                  </a:cubicBezTo>
                  <a:cubicBezTo>
                    <a:pt x="1241" y="1090"/>
                    <a:pt x="1199" y="1098"/>
                    <a:pt x="1146" y="1098"/>
                  </a:cubicBezTo>
                  <a:cubicBezTo>
                    <a:pt x="946" y="1098"/>
                    <a:pt x="586" y="973"/>
                    <a:pt x="286" y="848"/>
                  </a:cubicBezTo>
                  <a:cubicBezTo>
                    <a:pt x="466" y="808"/>
                    <a:pt x="710" y="768"/>
                    <a:pt x="913" y="768"/>
                  </a:cubicBezTo>
                  <a:close/>
                  <a:moveTo>
                    <a:pt x="745" y="1"/>
                  </a:moveTo>
                  <a:cubicBezTo>
                    <a:pt x="690" y="1"/>
                    <a:pt x="634" y="9"/>
                    <a:pt x="571" y="25"/>
                  </a:cubicBezTo>
                  <a:cubicBezTo>
                    <a:pt x="223" y="183"/>
                    <a:pt x="1" y="785"/>
                    <a:pt x="1" y="816"/>
                  </a:cubicBezTo>
                  <a:cubicBezTo>
                    <a:pt x="1" y="816"/>
                    <a:pt x="1" y="848"/>
                    <a:pt x="1" y="880"/>
                  </a:cubicBezTo>
                  <a:cubicBezTo>
                    <a:pt x="33" y="880"/>
                    <a:pt x="33" y="880"/>
                    <a:pt x="33" y="911"/>
                  </a:cubicBezTo>
                  <a:cubicBezTo>
                    <a:pt x="159" y="975"/>
                    <a:pt x="761" y="1228"/>
                    <a:pt x="1109" y="1228"/>
                  </a:cubicBezTo>
                  <a:cubicBezTo>
                    <a:pt x="1204" y="1228"/>
                    <a:pt x="1299" y="1196"/>
                    <a:pt x="1331" y="1165"/>
                  </a:cubicBezTo>
                  <a:cubicBezTo>
                    <a:pt x="1394" y="1133"/>
                    <a:pt x="1426" y="1038"/>
                    <a:pt x="1394" y="880"/>
                  </a:cubicBezTo>
                  <a:cubicBezTo>
                    <a:pt x="1394" y="816"/>
                    <a:pt x="1331" y="753"/>
                    <a:pt x="1268" y="721"/>
                  </a:cubicBezTo>
                  <a:cubicBezTo>
                    <a:pt x="1167" y="661"/>
                    <a:pt x="1041" y="639"/>
                    <a:pt x="906" y="639"/>
                  </a:cubicBezTo>
                  <a:cubicBezTo>
                    <a:pt x="828" y="639"/>
                    <a:pt x="747" y="646"/>
                    <a:pt x="666" y="658"/>
                  </a:cubicBezTo>
                  <a:cubicBezTo>
                    <a:pt x="888" y="531"/>
                    <a:pt x="1078" y="405"/>
                    <a:pt x="1078" y="246"/>
                  </a:cubicBezTo>
                  <a:cubicBezTo>
                    <a:pt x="1078" y="183"/>
                    <a:pt x="1046" y="88"/>
                    <a:pt x="919" y="25"/>
                  </a:cubicBezTo>
                  <a:cubicBezTo>
                    <a:pt x="856" y="9"/>
                    <a:pt x="800" y="1"/>
                    <a:pt x="745" y="1"/>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50"/>
            <p:cNvSpPr/>
            <p:nvPr/>
          </p:nvSpPr>
          <p:spPr>
            <a:xfrm>
              <a:off x="2088375" y="4260800"/>
              <a:ext cx="60200" cy="74450"/>
            </a:xfrm>
            <a:custGeom>
              <a:avLst/>
              <a:gdLst/>
              <a:ahLst/>
              <a:cxnLst/>
              <a:rect l="l" t="t" r="r" b="b"/>
              <a:pathLst>
                <a:path w="2408" h="2978" extrusionOk="0">
                  <a:moveTo>
                    <a:pt x="2281" y="1"/>
                  </a:moveTo>
                  <a:lnTo>
                    <a:pt x="1" y="381"/>
                  </a:lnTo>
                  <a:lnTo>
                    <a:pt x="286" y="2882"/>
                  </a:lnTo>
                  <a:lnTo>
                    <a:pt x="2407" y="2977"/>
                  </a:lnTo>
                  <a:lnTo>
                    <a:pt x="2281" y="1"/>
                  </a:lnTo>
                  <a:close/>
                </a:path>
              </a:pathLst>
            </a:custGeom>
            <a:solidFill>
              <a:srgbClr val="EDA0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50"/>
            <p:cNvSpPr/>
            <p:nvPr/>
          </p:nvSpPr>
          <p:spPr>
            <a:xfrm>
              <a:off x="1888875" y="3136550"/>
              <a:ext cx="568475" cy="1162275"/>
            </a:xfrm>
            <a:custGeom>
              <a:avLst/>
              <a:gdLst/>
              <a:ahLst/>
              <a:cxnLst/>
              <a:rect l="l" t="t" r="r" b="b"/>
              <a:pathLst>
                <a:path w="22739" h="46491" extrusionOk="0">
                  <a:moveTo>
                    <a:pt x="14599" y="1"/>
                  </a:moveTo>
                  <a:lnTo>
                    <a:pt x="5415" y="1553"/>
                  </a:lnTo>
                  <a:cubicBezTo>
                    <a:pt x="5415" y="1553"/>
                    <a:pt x="0" y="9913"/>
                    <a:pt x="7664" y="46491"/>
                  </a:cubicBezTo>
                  <a:lnTo>
                    <a:pt x="10799" y="46491"/>
                  </a:lnTo>
                  <a:lnTo>
                    <a:pt x="10799" y="27173"/>
                  </a:lnTo>
                  <a:lnTo>
                    <a:pt x="10672" y="18685"/>
                  </a:lnTo>
                  <a:lnTo>
                    <a:pt x="10672" y="18685"/>
                  </a:lnTo>
                  <a:cubicBezTo>
                    <a:pt x="11179" y="20997"/>
                    <a:pt x="11844" y="23594"/>
                    <a:pt x="12668" y="26508"/>
                  </a:cubicBezTo>
                  <a:cubicBezTo>
                    <a:pt x="14251" y="31923"/>
                    <a:pt x="16500" y="38415"/>
                    <a:pt x="19635" y="46237"/>
                  </a:cubicBezTo>
                  <a:lnTo>
                    <a:pt x="22738" y="45699"/>
                  </a:lnTo>
                  <a:lnTo>
                    <a:pt x="19381" y="26666"/>
                  </a:lnTo>
                  <a:lnTo>
                    <a:pt x="15771" y="8171"/>
                  </a:lnTo>
                  <a:lnTo>
                    <a:pt x="15360" y="5131"/>
                  </a:lnTo>
                  <a:cubicBezTo>
                    <a:pt x="15201" y="3579"/>
                    <a:pt x="14948" y="1363"/>
                    <a:pt x="14599"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50"/>
            <p:cNvSpPr/>
            <p:nvPr/>
          </p:nvSpPr>
          <p:spPr>
            <a:xfrm>
              <a:off x="2367075" y="4250500"/>
              <a:ext cx="96600" cy="66550"/>
            </a:xfrm>
            <a:custGeom>
              <a:avLst/>
              <a:gdLst/>
              <a:ahLst/>
              <a:cxnLst/>
              <a:rect l="l" t="t" r="r" b="b"/>
              <a:pathLst>
                <a:path w="3864" h="2662" extrusionOk="0">
                  <a:moveTo>
                    <a:pt x="3864" y="1"/>
                  </a:moveTo>
                  <a:lnTo>
                    <a:pt x="0" y="1299"/>
                  </a:lnTo>
                  <a:lnTo>
                    <a:pt x="634" y="2661"/>
                  </a:lnTo>
                  <a:lnTo>
                    <a:pt x="3800" y="1648"/>
                  </a:lnTo>
                  <a:lnTo>
                    <a:pt x="3864" y="1"/>
                  </a:ln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50"/>
            <p:cNvSpPr/>
            <p:nvPr/>
          </p:nvSpPr>
          <p:spPr>
            <a:xfrm>
              <a:off x="2070175" y="4272675"/>
              <a:ext cx="100575" cy="51500"/>
            </a:xfrm>
            <a:custGeom>
              <a:avLst/>
              <a:gdLst/>
              <a:ahLst/>
              <a:cxnLst/>
              <a:rect l="l" t="t" r="r" b="b"/>
              <a:pathLst>
                <a:path w="4023" h="2060" extrusionOk="0">
                  <a:moveTo>
                    <a:pt x="4022" y="1"/>
                  </a:moveTo>
                  <a:lnTo>
                    <a:pt x="0" y="571"/>
                  </a:lnTo>
                  <a:lnTo>
                    <a:pt x="349" y="2059"/>
                  </a:lnTo>
                  <a:lnTo>
                    <a:pt x="3674" y="1584"/>
                  </a:lnTo>
                  <a:lnTo>
                    <a:pt x="4022" y="1"/>
                  </a:ln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50"/>
            <p:cNvSpPr/>
            <p:nvPr/>
          </p:nvSpPr>
          <p:spPr>
            <a:xfrm>
              <a:off x="2175475" y="2587100"/>
              <a:ext cx="60200" cy="88700"/>
            </a:xfrm>
            <a:custGeom>
              <a:avLst/>
              <a:gdLst/>
              <a:ahLst/>
              <a:cxnLst/>
              <a:rect l="l" t="t" r="r" b="b"/>
              <a:pathLst>
                <a:path w="2408" h="3548" extrusionOk="0">
                  <a:moveTo>
                    <a:pt x="64" y="1"/>
                  </a:moveTo>
                  <a:cubicBezTo>
                    <a:pt x="32" y="32"/>
                    <a:pt x="0" y="64"/>
                    <a:pt x="0" y="96"/>
                  </a:cubicBezTo>
                  <a:cubicBezTo>
                    <a:pt x="64" y="222"/>
                    <a:pt x="1109" y="2819"/>
                    <a:pt x="2280" y="3516"/>
                  </a:cubicBezTo>
                  <a:cubicBezTo>
                    <a:pt x="2280" y="3516"/>
                    <a:pt x="2312" y="3547"/>
                    <a:pt x="2312" y="3547"/>
                  </a:cubicBezTo>
                  <a:cubicBezTo>
                    <a:pt x="2344" y="3547"/>
                    <a:pt x="2375" y="3516"/>
                    <a:pt x="2375" y="3484"/>
                  </a:cubicBezTo>
                  <a:cubicBezTo>
                    <a:pt x="2407" y="3452"/>
                    <a:pt x="2375" y="3421"/>
                    <a:pt x="2344" y="3389"/>
                  </a:cubicBezTo>
                  <a:cubicBezTo>
                    <a:pt x="1235" y="2724"/>
                    <a:pt x="159" y="96"/>
                    <a:pt x="159" y="64"/>
                  </a:cubicBezTo>
                  <a:cubicBezTo>
                    <a:pt x="127" y="1"/>
                    <a:pt x="95" y="1"/>
                    <a:pt x="64"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50"/>
            <p:cNvSpPr/>
            <p:nvPr/>
          </p:nvSpPr>
          <p:spPr>
            <a:xfrm>
              <a:off x="1947450" y="2459175"/>
              <a:ext cx="281100" cy="289475"/>
            </a:xfrm>
            <a:custGeom>
              <a:avLst/>
              <a:gdLst/>
              <a:ahLst/>
              <a:cxnLst/>
              <a:rect l="l" t="t" r="r" b="b"/>
              <a:pathLst>
                <a:path w="11244" h="11579" extrusionOk="0">
                  <a:moveTo>
                    <a:pt x="5911" y="0"/>
                  </a:moveTo>
                  <a:cubicBezTo>
                    <a:pt x="5781" y="0"/>
                    <a:pt x="5648" y="6"/>
                    <a:pt x="5511" y="19"/>
                  </a:cubicBezTo>
                  <a:cubicBezTo>
                    <a:pt x="2471" y="272"/>
                    <a:pt x="2027" y="1824"/>
                    <a:pt x="2027" y="1824"/>
                  </a:cubicBezTo>
                  <a:cubicBezTo>
                    <a:pt x="666" y="1887"/>
                    <a:pt x="1" y="3692"/>
                    <a:pt x="159" y="5941"/>
                  </a:cubicBezTo>
                  <a:cubicBezTo>
                    <a:pt x="349" y="8316"/>
                    <a:pt x="1774" y="11578"/>
                    <a:pt x="2407" y="11578"/>
                  </a:cubicBezTo>
                  <a:cubicBezTo>
                    <a:pt x="5384" y="11546"/>
                    <a:pt x="11243" y="8918"/>
                    <a:pt x="11243" y="8918"/>
                  </a:cubicBezTo>
                  <a:cubicBezTo>
                    <a:pt x="10008" y="8031"/>
                    <a:pt x="9375" y="4991"/>
                    <a:pt x="9375" y="4991"/>
                  </a:cubicBezTo>
                  <a:cubicBezTo>
                    <a:pt x="10040" y="2842"/>
                    <a:pt x="8711" y="0"/>
                    <a:pt x="5911"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50"/>
            <p:cNvSpPr/>
            <p:nvPr/>
          </p:nvSpPr>
          <p:spPr>
            <a:xfrm>
              <a:off x="2024250" y="3117550"/>
              <a:ext cx="234375" cy="57825"/>
            </a:xfrm>
            <a:custGeom>
              <a:avLst/>
              <a:gdLst/>
              <a:ahLst/>
              <a:cxnLst/>
              <a:rect l="l" t="t" r="r" b="b"/>
              <a:pathLst>
                <a:path w="9375" h="2313" extrusionOk="0">
                  <a:moveTo>
                    <a:pt x="9374" y="1"/>
                  </a:moveTo>
                  <a:lnTo>
                    <a:pt x="0" y="951"/>
                  </a:lnTo>
                  <a:lnTo>
                    <a:pt x="0" y="2313"/>
                  </a:lnTo>
                  <a:lnTo>
                    <a:pt x="9374" y="1616"/>
                  </a:lnTo>
                  <a:lnTo>
                    <a:pt x="9374" y="1"/>
                  </a:ln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50"/>
            <p:cNvSpPr/>
            <p:nvPr/>
          </p:nvSpPr>
          <p:spPr>
            <a:xfrm>
              <a:off x="2024250" y="3117550"/>
              <a:ext cx="234375" cy="57825"/>
            </a:xfrm>
            <a:custGeom>
              <a:avLst/>
              <a:gdLst/>
              <a:ahLst/>
              <a:cxnLst/>
              <a:rect l="l" t="t" r="r" b="b"/>
              <a:pathLst>
                <a:path w="9375" h="2313" extrusionOk="0">
                  <a:moveTo>
                    <a:pt x="9374" y="1"/>
                  </a:moveTo>
                  <a:lnTo>
                    <a:pt x="0" y="951"/>
                  </a:lnTo>
                  <a:lnTo>
                    <a:pt x="0" y="2313"/>
                  </a:lnTo>
                  <a:lnTo>
                    <a:pt x="9374" y="1616"/>
                  </a:lnTo>
                  <a:lnTo>
                    <a:pt x="9374"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50"/>
            <p:cNvSpPr/>
            <p:nvPr/>
          </p:nvSpPr>
          <p:spPr>
            <a:xfrm>
              <a:off x="2153300" y="3125475"/>
              <a:ext cx="54650" cy="43575"/>
            </a:xfrm>
            <a:custGeom>
              <a:avLst/>
              <a:gdLst/>
              <a:ahLst/>
              <a:cxnLst/>
              <a:rect l="l" t="t" r="r" b="b"/>
              <a:pathLst>
                <a:path w="2186" h="1743" extrusionOk="0">
                  <a:moveTo>
                    <a:pt x="2027" y="0"/>
                  </a:moveTo>
                  <a:lnTo>
                    <a:pt x="0" y="190"/>
                  </a:lnTo>
                  <a:lnTo>
                    <a:pt x="127" y="1742"/>
                  </a:lnTo>
                  <a:lnTo>
                    <a:pt x="2186" y="1552"/>
                  </a:lnTo>
                  <a:lnTo>
                    <a:pt x="2027" y="0"/>
                  </a:ln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50"/>
            <p:cNvSpPr/>
            <p:nvPr/>
          </p:nvSpPr>
          <p:spPr>
            <a:xfrm>
              <a:off x="2091550" y="3127050"/>
              <a:ext cx="14275" cy="59400"/>
            </a:xfrm>
            <a:custGeom>
              <a:avLst/>
              <a:gdLst/>
              <a:ahLst/>
              <a:cxnLst/>
              <a:rect l="l" t="t" r="r" b="b"/>
              <a:pathLst>
                <a:path w="571" h="2376" extrusionOk="0">
                  <a:moveTo>
                    <a:pt x="475" y="1"/>
                  </a:moveTo>
                  <a:lnTo>
                    <a:pt x="0" y="32"/>
                  </a:lnTo>
                  <a:lnTo>
                    <a:pt x="127" y="2376"/>
                  </a:lnTo>
                  <a:lnTo>
                    <a:pt x="570" y="2344"/>
                  </a:lnTo>
                  <a:lnTo>
                    <a:pt x="475" y="1"/>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50"/>
            <p:cNvSpPr/>
            <p:nvPr/>
          </p:nvSpPr>
          <p:spPr>
            <a:xfrm>
              <a:off x="2234050" y="3111225"/>
              <a:ext cx="15075" cy="60200"/>
            </a:xfrm>
            <a:custGeom>
              <a:avLst/>
              <a:gdLst/>
              <a:ahLst/>
              <a:cxnLst/>
              <a:rect l="l" t="t" r="r" b="b"/>
              <a:pathLst>
                <a:path w="603" h="2408" extrusionOk="0">
                  <a:moveTo>
                    <a:pt x="476" y="0"/>
                  </a:moveTo>
                  <a:lnTo>
                    <a:pt x="1" y="32"/>
                  </a:lnTo>
                  <a:lnTo>
                    <a:pt x="127" y="2407"/>
                  </a:lnTo>
                  <a:lnTo>
                    <a:pt x="602" y="2376"/>
                  </a:lnTo>
                  <a:lnTo>
                    <a:pt x="476"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50"/>
            <p:cNvSpPr/>
            <p:nvPr/>
          </p:nvSpPr>
          <p:spPr>
            <a:xfrm>
              <a:off x="1922900" y="2765950"/>
              <a:ext cx="346025" cy="375375"/>
            </a:xfrm>
            <a:custGeom>
              <a:avLst/>
              <a:gdLst/>
              <a:ahLst/>
              <a:cxnLst/>
              <a:rect l="l" t="t" r="r" b="b"/>
              <a:pathLst>
                <a:path w="13841" h="15015" extrusionOk="0">
                  <a:moveTo>
                    <a:pt x="9460" y="1"/>
                  </a:moveTo>
                  <a:cubicBezTo>
                    <a:pt x="9336" y="1"/>
                    <a:pt x="9212" y="2"/>
                    <a:pt x="9090" y="4"/>
                  </a:cubicBezTo>
                  <a:cubicBezTo>
                    <a:pt x="7696" y="35"/>
                    <a:pt x="6271" y="194"/>
                    <a:pt x="4878" y="447"/>
                  </a:cubicBezTo>
                  <a:cubicBezTo>
                    <a:pt x="3579" y="669"/>
                    <a:pt x="1" y="890"/>
                    <a:pt x="539" y="4216"/>
                  </a:cubicBezTo>
                  <a:cubicBezTo>
                    <a:pt x="666" y="4944"/>
                    <a:pt x="2028" y="4469"/>
                    <a:pt x="2249" y="5102"/>
                  </a:cubicBezTo>
                  <a:cubicBezTo>
                    <a:pt x="2249" y="5166"/>
                    <a:pt x="2281" y="5197"/>
                    <a:pt x="2281" y="5261"/>
                  </a:cubicBezTo>
                  <a:cubicBezTo>
                    <a:pt x="2629" y="6338"/>
                    <a:pt x="2883" y="7288"/>
                    <a:pt x="3104" y="8143"/>
                  </a:cubicBezTo>
                  <a:cubicBezTo>
                    <a:pt x="3389" y="9219"/>
                    <a:pt x="3548" y="10169"/>
                    <a:pt x="3706" y="11025"/>
                  </a:cubicBezTo>
                  <a:cubicBezTo>
                    <a:pt x="3928" y="12386"/>
                    <a:pt x="4023" y="13621"/>
                    <a:pt x="4086" y="15015"/>
                  </a:cubicBezTo>
                  <a:lnTo>
                    <a:pt x="13460" y="14223"/>
                  </a:lnTo>
                  <a:cubicBezTo>
                    <a:pt x="13840" y="7636"/>
                    <a:pt x="13682" y="3994"/>
                    <a:pt x="13492" y="2189"/>
                  </a:cubicBezTo>
                  <a:cubicBezTo>
                    <a:pt x="13302" y="257"/>
                    <a:pt x="13017" y="194"/>
                    <a:pt x="13017" y="194"/>
                  </a:cubicBezTo>
                  <a:cubicBezTo>
                    <a:pt x="13017" y="194"/>
                    <a:pt x="11196" y="1"/>
                    <a:pt x="9460" y="1"/>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50"/>
            <p:cNvSpPr/>
            <p:nvPr/>
          </p:nvSpPr>
          <p:spPr>
            <a:xfrm>
              <a:off x="2055925" y="2691600"/>
              <a:ext cx="103725" cy="125925"/>
            </a:xfrm>
            <a:custGeom>
              <a:avLst/>
              <a:gdLst/>
              <a:ahLst/>
              <a:cxnLst/>
              <a:rect l="l" t="t" r="r" b="b"/>
              <a:pathLst>
                <a:path w="4149" h="5037" extrusionOk="0">
                  <a:moveTo>
                    <a:pt x="254" y="1"/>
                  </a:moveTo>
                  <a:lnTo>
                    <a:pt x="254" y="1"/>
                  </a:lnTo>
                  <a:cubicBezTo>
                    <a:pt x="254" y="1"/>
                    <a:pt x="1457" y="2376"/>
                    <a:pt x="0" y="3769"/>
                  </a:cubicBezTo>
                  <a:cubicBezTo>
                    <a:pt x="0" y="3769"/>
                    <a:pt x="697" y="4751"/>
                    <a:pt x="3009" y="5036"/>
                  </a:cubicBezTo>
                  <a:cubicBezTo>
                    <a:pt x="3009" y="5036"/>
                    <a:pt x="4149" y="4276"/>
                    <a:pt x="3674" y="3389"/>
                  </a:cubicBezTo>
                  <a:cubicBezTo>
                    <a:pt x="3674" y="3389"/>
                    <a:pt x="2914" y="3358"/>
                    <a:pt x="2914" y="1679"/>
                  </a:cubicBezTo>
                  <a:cubicBezTo>
                    <a:pt x="2914" y="1363"/>
                    <a:pt x="2945" y="983"/>
                    <a:pt x="3040" y="508"/>
                  </a:cubicBezTo>
                  <a:lnTo>
                    <a:pt x="254" y="1"/>
                  </a:ln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50"/>
            <p:cNvSpPr/>
            <p:nvPr/>
          </p:nvSpPr>
          <p:spPr>
            <a:xfrm>
              <a:off x="2062250" y="2691600"/>
              <a:ext cx="69700" cy="42000"/>
            </a:xfrm>
            <a:custGeom>
              <a:avLst/>
              <a:gdLst/>
              <a:ahLst/>
              <a:cxnLst/>
              <a:rect l="l" t="t" r="r" b="b"/>
              <a:pathLst>
                <a:path w="2788" h="1680" extrusionOk="0">
                  <a:moveTo>
                    <a:pt x="1" y="1"/>
                  </a:moveTo>
                  <a:cubicBezTo>
                    <a:pt x="1" y="1"/>
                    <a:pt x="792" y="1679"/>
                    <a:pt x="2661" y="1679"/>
                  </a:cubicBezTo>
                  <a:cubicBezTo>
                    <a:pt x="2661" y="1363"/>
                    <a:pt x="2692" y="951"/>
                    <a:pt x="2787" y="508"/>
                  </a:cubicBezTo>
                  <a:lnTo>
                    <a:pt x="1" y="1"/>
                  </a:lnTo>
                  <a:close/>
                </a:path>
              </a:pathLst>
            </a:custGeom>
            <a:solidFill>
              <a:srgbClr val="EAA0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50"/>
            <p:cNvSpPr/>
            <p:nvPr/>
          </p:nvSpPr>
          <p:spPr>
            <a:xfrm>
              <a:off x="1980925" y="2506900"/>
              <a:ext cx="223075" cy="209275"/>
            </a:xfrm>
            <a:custGeom>
              <a:avLst/>
              <a:gdLst/>
              <a:ahLst/>
              <a:cxnLst/>
              <a:rect l="l" t="t" r="r" b="b"/>
              <a:pathLst>
                <a:path w="8923" h="8371" extrusionOk="0">
                  <a:moveTo>
                    <a:pt x="5001" y="1"/>
                  </a:moveTo>
                  <a:cubicBezTo>
                    <a:pt x="4674" y="1"/>
                    <a:pt x="4315" y="46"/>
                    <a:pt x="3919" y="137"/>
                  </a:cubicBezTo>
                  <a:cubicBezTo>
                    <a:pt x="0" y="1022"/>
                    <a:pt x="1442" y="8371"/>
                    <a:pt x="5633" y="8371"/>
                  </a:cubicBezTo>
                  <a:cubicBezTo>
                    <a:pt x="5642" y="8371"/>
                    <a:pt x="5651" y="8371"/>
                    <a:pt x="5660" y="8371"/>
                  </a:cubicBezTo>
                  <a:cubicBezTo>
                    <a:pt x="8764" y="8371"/>
                    <a:pt x="8922" y="6059"/>
                    <a:pt x="8036" y="3082"/>
                  </a:cubicBezTo>
                  <a:cubicBezTo>
                    <a:pt x="7430" y="1082"/>
                    <a:pt x="6607" y="1"/>
                    <a:pt x="5001" y="1"/>
                  </a:cubicBez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50"/>
            <p:cNvSpPr/>
            <p:nvPr/>
          </p:nvSpPr>
          <p:spPr>
            <a:xfrm>
              <a:off x="2143000" y="2588675"/>
              <a:ext cx="22200" cy="30900"/>
            </a:xfrm>
            <a:custGeom>
              <a:avLst/>
              <a:gdLst/>
              <a:ahLst/>
              <a:cxnLst/>
              <a:rect l="l" t="t" r="r" b="b"/>
              <a:pathLst>
                <a:path w="888" h="1236" extrusionOk="0">
                  <a:moveTo>
                    <a:pt x="1" y="1"/>
                  </a:moveTo>
                  <a:lnTo>
                    <a:pt x="349" y="1236"/>
                  </a:lnTo>
                  <a:cubicBezTo>
                    <a:pt x="761" y="1204"/>
                    <a:pt x="888" y="824"/>
                    <a:pt x="888" y="824"/>
                  </a:cubicBezTo>
                  <a:cubicBezTo>
                    <a:pt x="444" y="571"/>
                    <a:pt x="1" y="1"/>
                    <a:pt x="1" y="1"/>
                  </a:cubicBezTo>
                  <a:close/>
                </a:path>
              </a:pathLst>
            </a:custGeom>
            <a:solidFill>
              <a:srgbClr val="EC87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50"/>
            <p:cNvSpPr/>
            <p:nvPr/>
          </p:nvSpPr>
          <p:spPr>
            <a:xfrm>
              <a:off x="2092325" y="2585175"/>
              <a:ext cx="14275" cy="17900"/>
            </a:xfrm>
            <a:custGeom>
              <a:avLst/>
              <a:gdLst/>
              <a:ahLst/>
              <a:cxnLst/>
              <a:rect l="l" t="t" r="r" b="b"/>
              <a:pathLst>
                <a:path w="571" h="716" extrusionOk="0">
                  <a:moveTo>
                    <a:pt x="281" y="0"/>
                  </a:moveTo>
                  <a:cubicBezTo>
                    <a:pt x="261" y="0"/>
                    <a:pt x="242" y="5"/>
                    <a:pt x="223" y="14"/>
                  </a:cubicBezTo>
                  <a:cubicBezTo>
                    <a:pt x="64" y="46"/>
                    <a:pt x="1" y="204"/>
                    <a:pt x="64" y="394"/>
                  </a:cubicBezTo>
                  <a:cubicBezTo>
                    <a:pt x="122" y="568"/>
                    <a:pt x="233" y="715"/>
                    <a:pt x="348" y="715"/>
                  </a:cubicBezTo>
                  <a:cubicBezTo>
                    <a:pt x="359" y="715"/>
                    <a:pt x="370" y="714"/>
                    <a:pt x="381" y="711"/>
                  </a:cubicBezTo>
                  <a:cubicBezTo>
                    <a:pt x="508" y="679"/>
                    <a:pt x="571" y="489"/>
                    <a:pt x="539" y="299"/>
                  </a:cubicBezTo>
                  <a:cubicBezTo>
                    <a:pt x="486" y="138"/>
                    <a:pt x="387" y="0"/>
                    <a:pt x="281"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50"/>
            <p:cNvSpPr/>
            <p:nvPr/>
          </p:nvSpPr>
          <p:spPr>
            <a:xfrm>
              <a:off x="2096300" y="2579175"/>
              <a:ext cx="9525" cy="7025"/>
            </a:xfrm>
            <a:custGeom>
              <a:avLst/>
              <a:gdLst/>
              <a:ahLst/>
              <a:cxnLst/>
              <a:rect l="l" t="t" r="r" b="b"/>
              <a:pathLst>
                <a:path w="381" h="281" extrusionOk="0">
                  <a:moveTo>
                    <a:pt x="380" y="1"/>
                  </a:moveTo>
                  <a:lnTo>
                    <a:pt x="0" y="254"/>
                  </a:lnTo>
                  <a:cubicBezTo>
                    <a:pt x="36" y="272"/>
                    <a:pt x="70" y="280"/>
                    <a:pt x="101" y="280"/>
                  </a:cubicBezTo>
                  <a:cubicBezTo>
                    <a:pt x="287" y="280"/>
                    <a:pt x="380" y="1"/>
                    <a:pt x="380"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50"/>
            <p:cNvSpPr/>
            <p:nvPr/>
          </p:nvSpPr>
          <p:spPr>
            <a:xfrm>
              <a:off x="2152500" y="2568775"/>
              <a:ext cx="14275" cy="17675"/>
            </a:xfrm>
            <a:custGeom>
              <a:avLst/>
              <a:gdLst/>
              <a:ahLst/>
              <a:cxnLst/>
              <a:rect l="l" t="t" r="r" b="b"/>
              <a:pathLst>
                <a:path w="571" h="707" extrusionOk="0">
                  <a:moveTo>
                    <a:pt x="230" y="0"/>
                  </a:moveTo>
                  <a:cubicBezTo>
                    <a:pt x="217" y="0"/>
                    <a:pt x="204" y="2"/>
                    <a:pt x="191" y="5"/>
                  </a:cubicBezTo>
                  <a:cubicBezTo>
                    <a:pt x="64" y="37"/>
                    <a:pt x="1" y="227"/>
                    <a:pt x="32" y="417"/>
                  </a:cubicBezTo>
                  <a:cubicBezTo>
                    <a:pt x="89" y="587"/>
                    <a:pt x="197" y="707"/>
                    <a:pt x="310" y="707"/>
                  </a:cubicBezTo>
                  <a:cubicBezTo>
                    <a:pt x="323" y="707"/>
                    <a:pt x="336" y="705"/>
                    <a:pt x="349" y="702"/>
                  </a:cubicBezTo>
                  <a:cubicBezTo>
                    <a:pt x="508" y="670"/>
                    <a:pt x="571" y="512"/>
                    <a:pt x="508" y="290"/>
                  </a:cubicBezTo>
                  <a:cubicBezTo>
                    <a:pt x="451" y="120"/>
                    <a:pt x="343" y="0"/>
                    <a:pt x="230"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50"/>
            <p:cNvSpPr/>
            <p:nvPr/>
          </p:nvSpPr>
          <p:spPr>
            <a:xfrm>
              <a:off x="2155675" y="2562550"/>
              <a:ext cx="9525" cy="7775"/>
            </a:xfrm>
            <a:custGeom>
              <a:avLst/>
              <a:gdLst/>
              <a:ahLst/>
              <a:cxnLst/>
              <a:rect l="l" t="t" r="r" b="b"/>
              <a:pathLst>
                <a:path w="381" h="311" extrusionOk="0">
                  <a:moveTo>
                    <a:pt x="381" y="1"/>
                  </a:moveTo>
                  <a:lnTo>
                    <a:pt x="0" y="286"/>
                  </a:lnTo>
                  <a:cubicBezTo>
                    <a:pt x="34" y="303"/>
                    <a:pt x="66" y="310"/>
                    <a:pt x="95" y="310"/>
                  </a:cubicBezTo>
                  <a:cubicBezTo>
                    <a:pt x="285" y="310"/>
                    <a:pt x="380" y="1"/>
                    <a:pt x="381"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50"/>
            <p:cNvSpPr/>
            <p:nvPr/>
          </p:nvSpPr>
          <p:spPr>
            <a:xfrm>
              <a:off x="2069375" y="2549100"/>
              <a:ext cx="29325" cy="20600"/>
            </a:xfrm>
            <a:custGeom>
              <a:avLst/>
              <a:gdLst/>
              <a:ahLst/>
              <a:cxnLst/>
              <a:rect l="l" t="t" r="r" b="b"/>
              <a:pathLst>
                <a:path w="1173" h="824" extrusionOk="0">
                  <a:moveTo>
                    <a:pt x="1046" y="0"/>
                  </a:moveTo>
                  <a:cubicBezTo>
                    <a:pt x="1014" y="0"/>
                    <a:pt x="286" y="64"/>
                    <a:pt x="1" y="634"/>
                  </a:cubicBezTo>
                  <a:cubicBezTo>
                    <a:pt x="1" y="697"/>
                    <a:pt x="1" y="761"/>
                    <a:pt x="64" y="792"/>
                  </a:cubicBezTo>
                  <a:cubicBezTo>
                    <a:pt x="96" y="792"/>
                    <a:pt x="96" y="824"/>
                    <a:pt x="127" y="824"/>
                  </a:cubicBezTo>
                  <a:cubicBezTo>
                    <a:pt x="159" y="824"/>
                    <a:pt x="191" y="792"/>
                    <a:pt x="222" y="761"/>
                  </a:cubicBezTo>
                  <a:cubicBezTo>
                    <a:pt x="444" y="285"/>
                    <a:pt x="1046" y="222"/>
                    <a:pt x="1077" y="222"/>
                  </a:cubicBezTo>
                  <a:cubicBezTo>
                    <a:pt x="1141" y="222"/>
                    <a:pt x="1172" y="159"/>
                    <a:pt x="1172" y="95"/>
                  </a:cubicBezTo>
                  <a:cubicBezTo>
                    <a:pt x="1172" y="32"/>
                    <a:pt x="1109" y="0"/>
                    <a:pt x="1046"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50"/>
            <p:cNvSpPr/>
            <p:nvPr/>
          </p:nvSpPr>
          <p:spPr>
            <a:xfrm>
              <a:off x="2135100" y="2533800"/>
              <a:ext cx="30900" cy="9000"/>
            </a:xfrm>
            <a:custGeom>
              <a:avLst/>
              <a:gdLst/>
              <a:ahLst/>
              <a:cxnLst/>
              <a:rect l="l" t="t" r="r" b="b"/>
              <a:pathLst>
                <a:path w="1236" h="360" extrusionOk="0">
                  <a:moveTo>
                    <a:pt x="617" y="1"/>
                  </a:moveTo>
                  <a:cubicBezTo>
                    <a:pt x="276" y="1"/>
                    <a:pt x="63" y="137"/>
                    <a:pt x="63" y="137"/>
                  </a:cubicBezTo>
                  <a:cubicBezTo>
                    <a:pt x="0" y="169"/>
                    <a:pt x="0" y="232"/>
                    <a:pt x="32" y="296"/>
                  </a:cubicBezTo>
                  <a:cubicBezTo>
                    <a:pt x="32" y="327"/>
                    <a:pt x="95" y="359"/>
                    <a:pt x="127" y="359"/>
                  </a:cubicBezTo>
                  <a:cubicBezTo>
                    <a:pt x="127" y="359"/>
                    <a:pt x="158" y="327"/>
                    <a:pt x="190" y="327"/>
                  </a:cubicBezTo>
                  <a:cubicBezTo>
                    <a:pt x="190" y="327"/>
                    <a:pt x="345" y="229"/>
                    <a:pt x="598" y="229"/>
                  </a:cubicBezTo>
                  <a:cubicBezTo>
                    <a:pt x="725" y="229"/>
                    <a:pt x="876" y="254"/>
                    <a:pt x="1045" y="327"/>
                  </a:cubicBezTo>
                  <a:cubicBezTo>
                    <a:pt x="1109" y="327"/>
                    <a:pt x="1172" y="327"/>
                    <a:pt x="1204" y="264"/>
                  </a:cubicBezTo>
                  <a:cubicBezTo>
                    <a:pt x="1235" y="201"/>
                    <a:pt x="1204" y="137"/>
                    <a:pt x="1140" y="106"/>
                  </a:cubicBezTo>
                  <a:cubicBezTo>
                    <a:pt x="945" y="28"/>
                    <a:pt x="768" y="1"/>
                    <a:pt x="617"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50"/>
            <p:cNvSpPr/>
            <p:nvPr/>
          </p:nvSpPr>
          <p:spPr>
            <a:xfrm>
              <a:off x="2106600" y="2642525"/>
              <a:ext cx="41175" cy="25200"/>
            </a:xfrm>
            <a:custGeom>
              <a:avLst/>
              <a:gdLst/>
              <a:ahLst/>
              <a:cxnLst/>
              <a:rect l="l" t="t" r="r" b="b"/>
              <a:pathLst>
                <a:path w="1647" h="1008" extrusionOk="0">
                  <a:moveTo>
                    <a:pt x="0" y="0"/>
                  </a:moveTo>
                  <a:cubicBezTo>
                    <a:pt x="0" y="0"/>
                    <a:pt x="0" y="95"/>
                    <a:pt x="32" y="254"/>
                  </a:cubicBezTo>
                  <a:cubicBezTo>
                    <a:pt x="32" y="380"/>
                    <a:pt x="95" y="507"/>
                    <a:pt x="190" y="634"/>
                  </a:cubicBezTo>
                  <a:cubicBezTo>
                    <a:pt x="320" y="842"/>
                    <a:pt x="599" y="1007"/>
                    <a:pt x="1081" y="1007"/>
                  </a:cubicBezTo>
                  <a:cubicBezTo>
                    <a:pt x="1186" y="1007"/>
                    <a:pt x="1300" y="999"/>
                    <a:pt x="1425" y="982"/>
                  </a:cubicBezTo>
                  <a:lnTo>
                    <a:pt x="1583" y="982"/>
                  </a:lnTo>
                  <a:cubicBezTo>
                    <a:pt x="1583" y="982"/>
                    <a:pt x="1583" y="412"/>
                    <a:pt x="1647" y="95"/>
                  </a:cubicBezTo>
                  <a:lnTo>
                    <a:pt x="1647" y="95"/>
                  </a:lnTo>
                  <a:cubicBezTo>
                    <a:pt x="1647" y="95"/>
                    <a:pt x="1552" y="95"/>
                    <a:pt x="1425" y="127"/>
                  </a:cubicBezTo>
                  <a:cubicBezTo>
                    <a:pt x="1293" y="139"/>
                    <a:pt x="1117" y="151"/>
                    <a:pt x="925" y="151"/>
                  </a:cubicBezTo>
                  <a:cubicBezTo>
                    <a:pt x="610" y="151"/>
                    <a:pt x="256" y="119"/>
                    <a:pt x="0"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50"/>
            <p:cNvSpPr/>
            <p:nvPr/>
          </p:nvSpPr>
          <p:spPr>
            <a:xfrm>
              <a:off x="2106600" y="2642525"/>
              <a:ext cx="35650" cy="10300"/>
            </a:xfrm>
            <a:custGeom>
              <a:avLst/>
              <a:gdLst/>
              <a:ahLst/>
              <a:cxnLst/>
              <a:rect l="l" t="t" r="r" b="b"/>
              <a:pathLst>
                <a:path w="1426" h="412" extrusionOk="0">
                  <a:moveTo>
                    <a:pt x="0" y="0"/>
                  </a:moveTo>
                  <a:cubicBezTo>
                    <a:pt x="0" y="0"/>
                    <a:pt x="0" y="95"/>
                    <a:pt x="0" y="254"/>
                  </a:cubicBezTo>
                  <a:cubicBezTo>
                    <a:pt x="173" y="362"/>
                    <a:pt x="450" y="411"/>
                    <a:pt x="820" y="411"/>
                  </a:cubicBezTo>
                  <a:cubicBezTo>
                    <a:pt x="991" y="411"/>
                    <a:pt x="1183" y="400"/>
                    <a:pt x="1393" y="380"/>
                  </a:cubicBezTo>
                  <a:lnTo>
                    <a:pt x="1425" y="127"/>
                  </a:lnTo>
                  <a:lnTo>
                    <a:pt x="1425" y="127"/>
                  </a:lnTo>
                  <a:cubicBezTo>
                    <a:pt x="1293" y="139"/>
                    <a:pt x="1117" y="151"/>
                    <a:pt x="925" y="151"/>
                  </a:cubicBezTo>
                  <a:cubicBezTo>
                    <a:pt x="610" y="151"/>
                    <a:pt x="256" y="119"/>
                    <a:pt x="0"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50"/>
            <p:cNvSpPr/>
            <p:nvPr/>
          </p:nvSpPr>
          <p:spPr>
            <a:xfrm>
              <a:off x="2111350" y="2658625"/>
              <a:ext cx="30900" cy="9100"/>
            </a:xfrm>
            <a:custGeom>
              <a:avLst/>
              <a:gdLst/>
              <a:ahLst/>
              <a:cxnLst/>
              <a:rect l="l" t="t" r="r" b="b"/>
              <a:pathLst>
                <a:path w="1236" h="364" extrusionOk="0">
                  <a:moveTo>
                    <a:pt x="304" y="1"/>
                  </a:moveTo>
                  <a:cubicBezTo>
                    <a:pt x="195" y="1"/>
                    <a:pt x="92" y="8"/>
                    <a:pt x="0" y="21"/>
                  </a:cubicBezTo>
                  <a:cubicBezTo>
                    <a:pt x="130" y="203"/>
                    <a:pt x="408" y="363"/>
                    <a:pt x="887" y="363"/>
                  </a:cubicBezTo>
                  <a:cubicBezTo>
                    <a:pt x="993" y="363"/>
                    <a:pt x="1109" y="355"/>
                    <a:pt x="1235" y="338"/>
                  </a:cubicBezTo>
                  <a:cubicBezTo>
                    <a:pt x="1140" y="243"/>
                    <a:pt x="982" y="116"/>
                    <a:pt x="792" y="53"/>
                  </a:cubicBezTo>
                  <a:cubicBezTo>
                    <a:pt x="625" y="16"/>
                    <a:pt x="458" y="1"/>
                    <a:pt x="304" y="1"/>
                  </a:cubicBezTo>
                  <a:close/>
                </a:path>
              </a:pathLst>
            </a:custGeom>
            <a:solidFill>
              <a:srgbClr val="FD5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50"/>
            <p:cNvSpPr/>
            <p:nvPr/>
          </p:nvSpPr>
          <p:spPr>
            <a:xfrm>
              <a:off x="1963275" y="2486325"/>
              <a:ext cx="216175" cy="203725"/>
            </a:xfrm>
            <a:custGeom>
              <a:avLst/>
              <a:gdLst/>
              <a:ahLst/>
              <a:cxnLst/>
              <a:rect l="l" t="t" r="r" b="b"/>
              <a:pathLst>
                <a:path w="8647" h="8149" extrusionOk="0">
                  <a:moveTo>
                    <a:pt x="5044" y="0"/>
                  </a:moveTo>
                  <a:cubicBezTo>
                    <a:pt x="4740" y="0"/>
                    <a:pt x="4411" y="33"/>
                    <a:pt x="4055" y="105"/>
                  </a:cubicBezTo>
                  <a:cubicBezTo>
                    <a:pt x="1" y="928"/>
                    <a:pt x="1363" y="6850"/>
                    <a:pt x="3833" y="8149"/>
                  </a:cubicBezTo>
                  <a:cubicBezTo>
                    <a:pt x="3833" y="8149"/>
                    <a:pt x="2534" y="6882"/>
                    <a:pt x="2946" y="5488"/>
                  </a:cubicBezTo>
                  <a:cubicBezTo>
                    <a:pt x="2946" y="5488"/>
                    <a:pt x="3611" y="3303"/>
                    <a:pt x="3104" y="1846"/>
                  </a:cubicBezTo>
                  <a:cubicBezTo>
                    <a:pt x="3104" y="1846"/>
                    <a:pt x="4411" y="933"/>
                    <a:pt x="5798" y="933"/>
                  </a:cubicBezTo>
                  <a:cubicBezTo>
                    <a:pt x="6902" y="933"/>
                    <a:pt x="8057" y="1511"/>
                    <a:pt x="8647" y="3588"/>
                  </a:cubicBezTo>
                  <a:cubicBezTo>
                    <a:pt x="8647" y="3588"/>
                    <a:pt x="8224" y="0"/>
                    <a:pt x="5044"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50"/>
            <p:cNvSpPr/>
            <p:nvPr/>
          </p:nvSpPr>
          <p:spPr>
            <a:xfrm>
              <a:off x="1998125" y="2615625"/>
              <a:ext cx="56225" cy="45925"/>
            </a:xfrm>
            <a:custGeom>
              <a:avLst/>
              <a:gdLst/>
              <a:ahLst/>
              <a:cxnLst/>
              <a:rect l="l" t="t" r="r" b="b"/>
              <a:pathLst>
                <a:path w="2249" h="1837" extrusionOk="0">
                  <a:moveTo>
                    <a:pt x="1043" y="0"/>
                  </a:moveTo>
                  <a:cubicBezTo>
                    <a:pt x="933" y="0"/>
                    <a:pt x="817" y="19"/>
                    <a:pt x="697" y="63"/>
                  </a:cubicBezTo>
                  <a:cubicBezTo>
                    <a:pt x="7" y="282"/>
                    <a:pt x="0" y="1837"/>
                    <a:pt x="1845" y="1837"/>
                  </a:cubicBezTo>
                  <a:cubicBezTo>
                    <a:pt x="1863" y="1837"/>
                    <a:pt x="1882" y="1837"/>
                    <a:pt x="1900" y="1836"/>
                  </a:cubicBezTo>
                  <a:cubicBezTo>
                    <a:pt x="2154" y="1805"/>
                    <a:pt x="2249" y="1520"/>
                    <a:pt x="2027" y="728"/>
                  </a:cubicBezTo>
                  <a:cubicBezTo>
                    <a:pt x="1949" y="440"/>
                    <a:pt x="1567" y="0"/>
                    <a:pt x="1043" y="0"/>
                  </a:cubicBez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50"/>
            <p:cNvSpPr/>
            <p:nvPr/>
          </p:nvSpPr>
          <p:spPr>
            <a:xfrm>
              <a:off x="2036125" y="2511675"/>
              <a:ext cx="99775" cy="20825"/>
            </a:xfrm>
            <a:custGeom>
              <a:avLst/>
              <a:gdLst/>
              <a:ahLst/>
              <a:cxnLst/>
              <a:rect l="l" t="t" r="r" b="b"/>
              <a:pathLst>
                <a:path w="3991" h="833" extrusionOk="0">
                  <a:moveTo>
                    <a:pt x="2089" y="0"/>
                  </a:moveTo>
                  <a:cubicBezTo>
                    <a:pt x="1509" y="0"/>
                    <a:pt x="808" y="139"/>
                    <a:pt x="0" y="547"/>
                  </a:cubicBezTo>
                  <a:lnTo>
                    <a:pt x="190" y="832"/>
                  </a:lnTo>
                  <a:cubicBezTo>
                    <a:pt x="190" y="832"/>
                    <a:pt x="1480" y="363"/>
                    <a:pt x="2708" y="363"/>
                  </a:cubicBezTo>
                  <a:cubicBezTo>
                    <a:pt x="3168" y="363"/>
                    <a:pt x="3619" y="429"/>
                    <a:pt x="3991" y="611"/>
                  </a:cubicBezTo>
                  <a:cubicBezTo>
                    <a:pt x="3991" y="611"/>
                    <a:pt x="3308" y="0"/>
                    <a:pt x="2089"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50"/>
            <p:cNvSpPr/>
            <p:nvPr/>
          </p:nvSpPr>
          <p:spPr>
            <a:xfrm>
              <a:off x="2002875" y="2765350"/>
              <a:ext cx="215375" cy="80675"/>
            </a:xfrm>
            <a:custGeom>
              <a:avLst/>
              <a:gdLst/>
              <a:ahLst/>
              <a:cxnLst/>
              <a:rect l="l" t="t" r="r" b="b"/>
              <a:pathLst>
                <a:path w="8615" h="3227" extrusionOk="0">
                  <a:moveTo>
                    <a:pt x="5594" y="0"/>
                  </a:moveTo>
                  <a:cubicBezTo>
                    <a:pt x="4084" y="0"/>
                    <a:pt x="2126" y="231"/>
                    <a:pt x="0" y="1073"/>
                  </a:cubicBezTo>
                  <a:cubicBezTo>
                    <a:pt x="0" y="1073"/>
                    <a:pt x="2654" y="3227"/>
                    <a:pt x="5171" y="3227"/>
                  </a:cubicBezTo>
                  <a:cubicBezTo>
                    <a:pt x="5189" y="3227"/>
                    <a:pt x="5208" y="3227"/>
                    <a:pt x="5226" y="3226"/>
                  </a:cubicBezTo>
                  <a:cubicBezTo>
                    <a:pt x="7728" y="3195"/>
                    <a:pt x="8614" y="344"/>
                    <a:pt x="8614" y="344"/>
                  </a:cubicBezTo>
                  <a:cubicBezTo>
                    <a:pt x="8614" y="344"/>
                    <a:pt x="7438" y="0"/>
                    <a:pt x="5594" y="0"/>
                  </a:cubicBez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50"/>
            <p:cNvSpPr/>
            <p:nvPr/>
          </p:nvSpPr>
          <p:spPr>
            <a:xfrm>
              <a:off x="2155675" y="3400200"/>
              <a:ext cx="50700" cy="399050"/>
            </a:xfrm>
            <a:custGeom>
              <a:avLst/>
              <a:gdLst/>
              <a:ahLst/>
              <a:cxnLst/>
              <a:rect l="l" t="t" r="r" b="b"/>
              <a:pathLst>
                <a:path w="2028" h="15962" extrusionOk="0">
                  <a:moveTo>
                    <a:pt x="602" y="1"/>
                  </a:moveTo>
                  <a:cubicBezTo>
                    <a:pt x="64" y="3674"/>
                    <a:pt x="0" y="8139"/>
                    <a:pt x="0" y="8139"/>
                  </a:cubicBezTo>
                  <a:cubicBezTo>
                    <a:pt x="507" y="10451"/>
                    <a:pt x="1172" y="13048"/>
                    <a:pt x="2027" y="15962"/>
                  </a:cubicBezTo>
                  <a:cubicBezTo>
                    <a:pt x="1932" y="10515"/>
                    <a:pt x="602" y="1"/>
                    <a:pt x="602"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50"/>
            <p:cNvSpPr/>
            <p:nvPr/>
          </p:nvSpPr>
          <p:spPr>
            <a:xfrm>
              <a:off x="1683025" y="2702225"/>
              <a:ext cx="130650" cy="241275"/>
            </a:xfrm>
            <a:custGeom>
              <a:avLst/>
              <a:gdLst/>
              <a:ahLst/>
              <a:cxnLst/>
              <a:rect l="l" t="t" r="r" b="b"/>
              <a:pathLst>
                <a:path w="5226" h="9651" extrusionOk="0">
                  <a:moveTo>
                    <a:pt x="1488" y="0"/>
                  </a:moveTo>
                  <a:cubicBezTo>
                    <a:pt x="1454" y="0"/>
                    <a:pt x="1423" y="7"/>
                    <a:pt x="1393" y="19"/>
                  </a:cubicBezTo>
                  <a:cubicBezTo>
                    <a:pt x="887" y="209"/>
                    <a:pt x="0" y="1254"/>
                    <a:pt x="127" y="1824"/>
                  </a:cubicBezTo>
                  <a:cubicBezTo>
                    <a:pt x="285" y="2394"/>
                    <a:pt x="1615" y="3788"/>
                    <a:pt x="1615" y="3788"/>
                  </a:cubicBezTo>
                  <a:cubicBezTo>
                    <a:pt x="1615" y="3788"/>
                    <a:pt x="2660" y="8126"/>
                    <a:pt x="3674" y="9298"/>
                  </a:cubicBezTo>
                  <a:cubicBezTo>
                    <a:pt x="3899" y="9552"/>
                    <a:pt x="4101" y="9650"/>
                    <a:pt x="4278" y="9650"/>
                  </a:cubicBezTo>
                  <a:cubicBezTo>
                    <a:pt x="4900" y="9650"/>
                    <a:pt x="5225" y="8443"/>
                    <a:pt x="5225" y="8443"/>
                  </a:cubicBezTo>
                  <a:cubicBezTo>
                    <a:pt x="5225" y="8443"/>
                    <a:pt x="3357" y="5498"/>
                    <a:pt x="2977" y="3598"/>
                  </a:cubicBezTo>
                  <a:cubicBezTo>
                    <a:pt x="2977" y="3598"/>
                    <a:pt x="3484" y="2711"/>
                    <a:pt x="3325" y="2173"/>
                  </a:cubicBezTo>
                  <a:cubicBezTo>
                    <a:pt x="3176" y="1635"/>
                    <a:pt x="2042" y="0"/>
                    <a:pt x="1488" y="0"/>
                  </a:cubicBezTo>
                  <a:close/>
                </a:path>
              </a:pathLst>
            </a:custGeom>
            <a:solidFill>
              <a:srgbClr val="FCB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50"/>
            <p:cNvSpPr/>
            <p:nvPr/>
          </p:nvSpPr>
          <p:spPr>
            <a:xfrm>
              <a:off x="1725775" y="2817500"/>
              <a:ext cx="284800" cy="239600"/>
            </a:xfrm>
            <a:custGeom>
              <a:avLst/>
              <a:gdLst/>
              <a:ahLst/>
              <a:cxnLst/>
              <a:rect l="l" t="t" r="r" b="b"/>
              <a:pathLst>
                <a:path w="11392" h="9584" extrusionOk="0">
                  <a:moveTo>
                    <a:pt x="1584" y="0"/>
                  </a:moveTo>
                  <a:lnTo>
                    <a:pt x="0" y="1394"/>
                  </a:lnTo>
                  <a:cubicBezTo>
                    <a:pt x="0" y="1394"/>
                    <a:pt x="3199" y="9058"/>
                    <a:pt x="6112" y="9564"/>
                  </a:cubicBezTo>
                  <a:cubicBezTo>
                    <a:pt x="6187" y="9577"/>
                    <a:pt x="6263" y="9583"/>
                    <a:pt x="6340" y="9583"/>
                  </a:cubicBezTo>
                  <a:cubicBezTo>
                    <a:pt x="8335" y="9583"/>
                    <a:pt x="10842" y="5357"/>
                    <a:pt x="11116" y="3832"/>
                  </a:cubicBezTo>
                  <a:cubicBezTo>
                    <a:pt x="11392" y="2301"/>
                    <a:pt x="9623" y="532"/>
                    <a:pt x="8647" y="532"/>
                  </a:cubicBezTo>
                  <a:cubicBezTo>
                    <a:pt x="8614" y="532"/>
                    <a:pt x="8582" y="534"/>
                    <a:pt x="8551" y="539"/>
                  </a:cubicBezTo>
                  <a:cubicBezTo>
                    <a:pt x="8551" y="539"/>
                    <a:pt x="6841" y="6271"/>
                    <a:pt x="6112" y="6397"/>
                  </a:cubicBezTo>
                  <a:cubicBezTo>
                    <a:pt x="6105" y="6399"/>
                    <a:pt x="6097" y="6399"/>
                    <a:pt x="6090" y="6399"/>
                  </a:cubicBezTo>
                  <a:cubicBezTo>
                    <a:pt x="5280" y="6399"/>
                    <a:pt x="1584" y="0"/>
                    <a:pt x="1584" y="0"/>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50"/>
            <p:cNvSpPr/>
            <p:nvPr/>
          </p:nvSpPr>
          <p:spPr>
            <a:xfrm>
              <a:off x="1725775" y="2817500"/>
              <a:ext cx="302450" cy="239600"/>
            </a:xfrm>
            <a:custGeom>
              <a:avLst/>
              <a:gdLst/>
              <a:ahLst/>
              <a:cxnLst/>
              <a:rect l="l" t="t" r="r" b="b"/>
              <a:pathLst>
                <a:path w="12098" h="9584" extrusionOk="0">
                  <a:moveTo>
                    <a:pt x="1584" y="0"/>
                  </a:moveTo>
                  <a:lnTo>
                    <a:pt x="0" y="1394"/>
                  </a:lnTo>
                  <a:cubicBezTo>
                    <a:pt x="0" y="1394"/>
                    <a:pt x="3199" y="9058"/>
                    <a:pt x="6112" y="9564"/>
                  </a:cubicBezTo>
                  <a:cubicBezTo>
                    <a:pt x="6187" y="9577"/>
                    <a:pt x="6263" y="9583"/>
                    <a:pt x="6340" y="9583"/>
                  </a:cubicBezTo>
                  <a:cubicBezTo>
                    <a:pt x="8335" y="9583"/>
                    <a:pt x="10842" y="5357"/>
                    <a:pt x="11116" y="3832"/>
                  </a:cubicBezTo>
                  <a:cubicBezTo>
                    <a:pt x="11243" y="3135"/>
                    <a:pt x="12098" y="1837"/>
                    <a:pt x="11654" y="1235"/>
                  </a:cubicBezTo>
                  <a:cubicBezTo>
                    <a:pt x="11231" y="647"/>
                    <a:pt x="10022" y="496"/>
                    <a:pt x="9207" y="496"/>
                  </a:cubicBezTo>
                  <a:cubicBezTo>
                    <a:pt x="8924" y="496"/>
                    <a:pt x="8689" y="514"/>
                    <a:pt x="8551" y="539"/>
                  </a:cubicBezTo>
                  <a:cubicBezTo>
                    <a:pt x="8551" y="539"/>
                    <a:pt x="6841" y="6271"/>
                    <a:pt x="6112" y="6397"/>
                  </a:cubicBezTo>
                  <a:cubicBezTo>
                    <a:pt x="6105" y="6399"/>
                    <a:pt x="6097" y="6399"/>
                    <a:pt x="6090" y="6399"/>
                  </a:cubicBezTo>
                  <a:cubicBezTo>
                    <a:pt x="5280" y="6399"/>
                    <a:pt x="1584" y="0"/>
                    <a:pt x="1584" y="0"/>
                  </a:cubicBez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50"/>
            <p:cNvSpPr/>
            <p:nvPr/>
          </p:nvSpPr>
          <p:spPr>
            <a:xfrm>
              <a:off x="1709150" y="2805625"/>
              <a:ext cx="67300" cy="64150"/>
            </a:xfrm>
            <a:custGeom>
              <a:avLst/>
              <a:gdLst/>
              <a:ahLst/>
              <a:cxnLst/>
              <a:rect l="l" t="t" r="r" b="b"/>
              <a:pathLst>
                <a:path w="2692" h="2566" extrusionOk="0">
                  <a:moveTo>
                    <a:pt x="2344" y="0"/>
                  </a:moveTo>
                  <a:lnTo>
                    <a:pt x="0" y="1394"/>
                  </a:lnTo>
                  <a:lnTo>
                    <a:pt x="507" y="2565"/>
                  </a:lnTo>
                  <a:lnTo>
                    <a:pt x="2692" y="602"/>
                  </a:lnTo>
                  <a:lnTo>
                    <a:pt x="2344" y="0"/>
                  </a:lnTo>
                  <a:close/>
                </a:path>
              </a:pathLst>
            </a:custGeom>
            <a:solidFill>
              <a:srgbClr val="E27D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50"/>
            <p:cNvSpPr/>
            <p:nvPr/>
          </p:nvSpPr>
          <p:spPr>
            <a:xfrm>
              <a:off x="2443875" y="2876075"/>
              <a:ext cx="55425" cy="67325"/>
            </a:xfrm>
            <a:custGeom>
              <a:avLst/>
              <a:gdLst/>
              <a:ahLst/>
              <a:cxnLst/>
              <a:rect l="l" t="t" r="r" b="b"/>
              <a:pathLst>
                <a:path w="2217" h="2693" extrusionOk="0">
                  <a:moveTo>
                    <a:pt x="538" y="1"/>
                  </a:moveTo>
                  <a:lnTo>
                    <a:pt x="0" y="349"/>
                  </a:lnTo>
                  <a:lnTo>
                    <a:pt x="1900" y="2693"/>
                  </a:lnTo>
                  <a:lnTo>
                    <a:pt x="2217" y="1964"/>
                  </a:lnTo>
                  <a:lnTo>
                    <a:pt x="538" y="1"/>
                  </a:lnTo>
                  <a:close/>
                </a:path>
              </a:pathLst>
            </a:custGeom>
            <a:solidFill>
              <a:srgbClr val="E27D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50"/>
            <p:cNvSpPr/>
            <p:nvPr/>
          </p:nvSpPr>
          <p:spPr>
            <a:xfrm>
              <a:off x="2465250" y="2712875"/>
              <a:ext cx="123525" cy="138000"/>
            </a:xfrm>
            <a:custGeom>
              <a:avLst/>
              <a:gdLst/>
              <a:ahLst/>
              <a:cxnLst/>
              <a:rect l="l" t="t" r="r" b="b"/>
              <a:pathLst>
                <a:path w="4941" h="5520" extrusionOk="0">
                  <a:moveTo>
                    <a:pt x="3282" y="1"/>
                  </a:moveTo>
                  <a:cubicBezTo>
                    <a:pt x="3201" y="1"/>
                    <a:pt x="3123" y="32"/>
                    <a:pt x="3072" y="100"/>
                  </a:cubicBezTo>
                  <a:lnTo>
                    <a:pt x="95" y="3742"/>
                  </a:lnTo>
                  <a:cubicBezTo>
                    <a:pt x="0" y="3837"/>
                    <a:pt x="0" y="3995"/>
                    <a:pt x="127" y="4090"/>
                  </a:cubicBezTo>
                  <a:lnTo>
                    <a:pt x="1394" y="5452"/>
                  </a:lnTo>
                  <a:cubicBezTo>
                    <a:pt x="1452" y="5496"/>
                    <a:pt x="1525" y="5520"/>
                    <a:pt x="1595" y="5520"/>
                  </a:cubicBezTo>
                  <a:cubicBezTo>
                    <a:pt x="1676" y="5520"/>
                    <a:pt x="1754" y="5488"/>
                    <a:pt x="1805" y="5420"/>
                  </a:cubicBezTo>
                  <a:lnTo>
                    <a:pt x="4845" y="1715"/>
                  </a:lnTo>
                  <a:cubicBezTo>
                    <a:pt x="4940" y="1588"/>
                    <a:pt x="4909" y="1430"/>
                    <a:pt x="4814" y="1335"/>
                  </a:cubicBezTo>
                  <a:lnTo>
                    <a:pt x="3484" y="68"/>
                  </a:lnTo>
                  <a:cubicBezTo>
                    <a:pt x="3425" y="24"/>
                    <a:pt x="3352" y="1"/>
                    <a:pt x="3282"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50"/>
            <p:cNvSpPr/>
            <p:nvPr/>
          </p:nvSpPr>
          <p:spPr>
            <a:xfrm>
              <a:off x="2465250" y="2712875"/>
              <a:ext cx="123525" cy="138000"/>
            </a:xfrm>
            <a:custGeom>
              <a:avLst/>
              <a:gdLst/>
              <a:ahLst/>
              <a:cxnLst/>
              <a:rect l="l" t="t" r="r" b="b"/>
              <a:pathLst>
                <a:path w="4941" h="5520" extrusionOk="0">
                  <a:moveTo>
                    <a:pt x="3282" y="1"/>
                  </a:moveTo>
                  <a:cubicBezTo>
                    <a:pt x="3201" y="1"/>
                    <a:pt x="3123" y="32"/>
                    <a:pt x="3072" y="100"/>
                  </a:cubicBezTo>
                  <a:lnTo>
                    <a:pt x="95" y="3742"/>
                  </a:lnTo>
                  <a:cubicBezTo>
                    <a:pt x="0" y="3837"/>
                    <a:pt x="0" y="3995"/>
                    <a:pt x="127" y="4090"/>
                  </a:cubicBezTo>
                  <a:lnTo>
                    <a:pt x="1394" y="5452"/>
                  </a:lnTo>
                  <a:cubicBezTo>
                    <a:pt x="1452" y="5496"/>
                    <a:pt x="1525" y="5520"/>
                    <a:pt x="1595" y="5520"/>
                  </a:cubicBezTo>
                  <a:cubicBezTo>
                    <a:pt x="1676" y="5520"/>
                    <a:pt x="1754" y="5488"/>
                    <a:pt x="1805" y="5420"/>
                  </a:cubicBezTo>
                  <a:lnTo>
                    <a:pt x="4845" y="1715"/>
                  </a:lnTo>
                  <a:cubicBezTo>
                    <a:pt x="4940" y="1588"/>
                    <a:pt x="4909" y="1430"/>
                    <a:pt x="4814" y="1335"/>
                  </a:cubicBezTo>
                  <a:lnTo>
                    <a:pt x="3484" y="68"/>
                  </a:lnTo>
                  <a:cubicBezTo>
                    <a:pt x="3425" y="24"/>
                    <a:pt x="3352" y="1"/>
                    <a:pt x="3282"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50"/>
            <p:cNvSpPr/>
            <p:nvPr/>
          </p:nvSpPr>
          <p:spPr>
            <a:xfrm>
              <a:off x="2462075" y="2709025"/>
              <a:ext cx="123525" cy="138500"/>
            </a:xfrm>
            <a:custGeom>
              <a:avLst/>
              <a:gdLst/>
              <a:ahLst/>
              <a:cxnLst/>
              <a:rect l="l" t="t" r="r" b="b"/>
              <a:pathLst>
                <a:path w="4941" h="5540" extrusionOk="0">
                  <a:moveTo>
                    <a:pt x="3290" y="1"/>
                  </a:moveTo>
                  <a:cubicBezTo>
                    <a:pt x="3215" y="1"/>
                    <a:pt x="3136" y="32"/>
                    <a:pt x="3072" y="96"/>
                  </a:cubicBezTo>
                  <a:lnTo>
                    <a:pt x="95" y="3738"/>
                  </a:lnTo>
                  <a:cubicBezTo>
                    <a:pt x="0" y="3833"/>
                    <a:pt x="0" y="4023"/>
                    <a:pt x="127" y="4118"/>
                  </a:cubicBezTo>
                  <a:lnTo>
                    <a:pt x="1394" y="5448"/>
                  </a:lnTo>
                  <a:cubicBezTo>
                    <a:pt x="1454" y="5507"/>
                    <a:pt x="1528" y="5539"/>
                    <a:pt x="1602" y="5539"/>
                  </a:cubicBezTo>
                  <a:cubicBezTo>
                    <a:pt x="1686" y="5539"/>
                    <a:pt x="1770" y="5500"/>
                    <a:pt x="1837" y="5416"/>
                  </a:cubicBezTo>
                  <a:lnTo>
                    <a:pt x="4846" y="1711"/>
                  </a:lnTo>
                  <a:cubicBezTo>
                    <a:pt x="4941" y="1616"/>
                    <a:pt x="4941" y="1426"/>
                    <a:pt x="4814" y="1331"/>
                  </a:cubicBezTo>
                  <a:lnTo>
                    <a:pt x="3484" y="96"/>
                  </a:lnTo>
                  <a:cubicBezTo>
                    <a:pt x="3437" y="32"/>
                    <a:pt x="3365" y="1"/>
                    <a:pt x="3290"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50"/>
            <p:cNvSpPr/>
            <p:nvPr/>
          </p:nvSpPr>
          <p:spPr>
            <a:xfrm>
              <a:off x="2470775" y="2715350"/>
              <a:ext cx="108500" cy="124325"/>
            </a:xfrm>
            <a:custGeom>
              <a:avLst/>
              <a:gdLst/>
              <a:ahLst/>
              <a:cxnLst/>
              <a:rect l="l" t="t" r="r" b="b"/>
              <a:pathLst>
                <a:path w="4340" h="4973" extrusionOk="0">
                  <a:moveTo>
                    <a:pt x="2851" y="1"/>
                  </a:moveTo>
                  <a:lnTo>
                    <a:pt x="1" y="3453"/>
                  </a:lnTo>
                  <a:lnTo>
                    <a:pt x="1458" y="4973"/>
                  </a:lnTo>
                  <a:lnTo>
                    <a:pt x="4339" y="1426"/>
                  </a:lnTo>
                  <a:lnTo>
                    <a:pt x="2851"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24" name="Google Shape;2424;p50"/>
          <p:cNvSpPr txBox="1">
            <a:spLocks noGrp="1"/>
          </p:cNvSpPr>
          <p:nvPr>
            <p:ph type="title"/>
          </p:nvPr>
        </p:nvSpPr>
        <p:spPr>
          <a:xfrm>
            <a:off x="4998003" y="650702"/>
            <a:ext cx="3348600" cy="41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Target market of snapchat</a:t>
            </a:r>
            <a:endParaRPr dirty="0"/>
          </a:p>
        </p:txBody>
      </p:sp>
      <p:sp>
        <p:nvSpPr>
          <p:cNvPr id="2429" name="Google Shape;2429;p50"/>
          <p:cNvSpPr/>
          <p:nvPr/>
        </p:nvSpPr>
        <p:spPr>
          <a:xfrm>
            <a:off x="6676513" y="4151650"/>
            <a:ext cx="159175" cy="137775"/>
          </a:xfrm>
          <a:custGeom>
            <a:avLst/>
            <a:gdLst/>
            <a:ahLst/>
            <a:cxnLst/>
            <a:rect l="l" t="t" r="r" b="b"/>
            <a:pathLst>
              <a:path w="6367" h="5511" extrusionOk="0">
                <a:moveTo>
                  <a:pt x="6366" y="0"/>
                </a:moveTo>
                <a:lnTo>
                  <a:pt x="1" y="697"/>
                </a:lnTo>
                <a:lnTo>
                  <a:pt x="3738" y="5511"/>
                </a:lnTo>
                <a:lnTo>
                  <a:pt x="6366" y="0"/>
                </a:lnTo>
                <a:close/>
              </a:path>
            </a:pathLst>
          </a:custGeom>
          <a:solidFill>
            <a:srgbClr val="F28D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50"/>
          <p:cNvSpPr/>
          <p:nvPr/>
        </p:nvSpPr>
        <p:spPr>
          <a:xfrm rot="4735091">
            <a:off x="8267019" y="1168460"/>
            <a:ext cx="159166" cy="137767"/>
          </a:xfrm>
          <a:custGeom>
            <a:avLst/>
            <a:gdLst/>
            <a:ahLst/>
            <a:cxnLst/>
            <a:rect l="l" t="t" r="r" b="b"/>
            <a:pathLst>
              <a:path w="6367" h="5511" extrusionOk="0">
                <a:moveTo>
                  <a:pt x="6366" y="0"/>
                </a:moveTo>
                <a:lnTo>
                  <a:pt x="1" y="697"/>
                </a:lnTo>
                <a:lnTo>
                  <a:pt x="3738" y="5511"/>
                </a:lnTo>
                <a:lnTo>
                  <a:pt x="6366" y="0"/>
                </a:ln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50"/>
          <p:cNvSpPr/>
          <p:nvPr/>
        </p:nvSpPr>
        <p:spPr>
          <a:xfrm>
            <a:off x="8580017" y="2636513"/>
            <a:ext cx="392016" cy="329530"/>
          </a:xfrm>
          <a:custGeom>
            <a:avLst/>
            <a:gdLst/>
            <a:ahLst/>
            <a:cxnLst/>
            <a:rect l="l" t="t" r="r" b="b"/>
            <a:pathLst>
              <a:path w="13112" h="11022" extrusionOk="0">
                <a:moveTo>
                  <a:pt x="8900" y="950"/>
                </a:moveTo>
                <a:cubicBezTo>
                  <a:pt x="9406" y="950"/>
                  <a:pt x="9881" y="1077"/>
                  <a:pt x="10293" y="1362"/>
                </a:cubicBezTo>
                <a:cubicBezTo>
                  <a:pt x="11623" y="2217"/>
                  <a:pt x="12098" y="4149"/>
                  <a:pt x="11307" y="5669"/>
                </a:cubicBezTo>
                <a:cubicBezTo>
                  <a:pt x="10863" y="6524"/>
                  <a:pt x="9153" y="8171"/>
                  <a:pt x="6778" y="10008"/>
                </a:cubicBezTo>
                <a:cubicBezTo>
                  <a:pt x="6715" y="10055"/>
                  <a:pt x="6635" y="10079"/>
                  <a:pt x="6556" y="10079"/>
                </a:cubicBezTo>
                <a:cubicBezTo>
                  <a:pt x="6477" y="10079"/>
                  <a:pt x="6398" y="10055"/>
                  <a:pt x="6335" y="10008"/>
                </a:cubicBezTo>
                <a:cubicBezTo>
                  <a:pt x="3928" y="8171"/>
                  <a:pt x="2249" y="6524"/>
                  <a:pt x="1806" y="5669"/>
                </a:cubicBezTo>
                <a:cubicBezTo>
                  <a:pt x="1014" y="4149"/>
                  <a:pt x="1489" y="2217"/>
                  <a:pt x="2819" y="1362"/>
                </a:cubicBezTo>
                <a:cubicBezTo>
                  <a:pt x="3231" y="1077"/>
                  <a:pt x="3706" y="950"/>
                  <a:pt x="4181" y="950"/>
                </a:cubicBezTo>
                <a:cubicBezTo>
                  <a:pt x="4941" y="950"/>
                  <a:pt x="5669" y="1299"/>
                  <a:pt x="6176" y="1932"/>
                </a:cubicBezTo>
                <a:lnTo>
                  <a:pt x="6556" y="2344"/>
                </a:lnTo>
                <a:lnTo>
                  <a:pt x="6905" y="1932"/>
                </a:lnTo>
                <a:cubicBezTo>
                  <a:pt x="7411" y="1299"/>
                  <a:pt x="8140" y="950"/>
                  <a:pt x="8900" y="950"/>
                </a:cubicBezTo>
                <a:close/>
                <a:moveTo>
                  <a:pt x="4181" y="0"/>
                </a:moveTo>
                <a:cubicBezTo>
                  <a:pt x="3516" y="0"/>
                  <a:pt x="2883" y="190"/>
                  <a:pt x="2313" y="570"/>
                </a:cubicBezTo>
                <a:cubicBezTo>
                  <a:pt x="602" y="1679"/>
                  <a:pt x="1" y="4149"/>
                  <a:pt x="982" y="6081"/>
                </a:cubicBezTo>
                <a:cubicBezTo>
                  <a:pt x="1679" y="7442"/>
                  <a:pt x="4276" y="9596"/>
                  <a:pt x="5765" y="10736"/>
                </a:cubicBezTo>
                <a:cubicBezTo>
                  <a:pt x="6018" y="10926"/>
                  <a:pt x="6271" y="11021"/>
                  <a:pt x="6556" y="11021"/>
                </a:cubicBezTo>
                <a:cubicBezTo>
                  <a:pt x="6841" y="11021"/>
                  <a:pt x="7126" y="10926"/>
                  <a:pt x="7348" y="10736"/>
                </a:cubicBezTo>
                <a:cubicBezTo>
                  <a:pt x="8836" y="9596"/>
                  <a:pt x="11433" y="7442"/>
                  <a:pt x="12130" y="6081"/>
                </a:cubicBezTo>
                <a:cubicBezTo>
                  <a:pt x="13112" y="4149"/>
                  <a:pt x="12510" y="1679"/>
                  <a:pt x="10800" y="570"/>
                </a:cubicBezTo>
                <a:cubicBezTo>
                  <a:pt x="10230" y="190"/>
                  <a:pt x="9596" y="0"/>
                  <a:pt x="8931" y="0"/>
                </a:cubicBezTo>
                <a:cubicBezTo>
                  <a:pt x="8045" y="0"/>
                  <a:pt x="7221" y="349"/>
                  <a:pt x="6556" y="950"/>
                </a:cubicBezTo>
                <a:cubicBezTo>
                  <a:pt x="5891" y="349"/>
                  <a:pt x="5068" y="0"/>
                  <a:pt x="4181"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50"/>
          <p:cNvSpPr/>
          <p:nvPr/>
        </p:nvSpPr>
        <p:spPr>
          <a:xfrm>
            <a:off x="8223558" y="1911711"/>
            <a:ext cx="103236" cy="103236"/>
          </a:xfrm>
          <a:custGeom>
            <a:avLst/>
            <a:gdLst/>
            <a:ahLst/>
            <a:cxnLst/>
            <a:rect l="l" t="t" r="r" b="b"/>
            <a:pathLst>
              <a:path w="3453" h="3453" extrusionOk="0">
                <a:moveTo>
                  <a:pt x="1743" y="666"/>
                </a:moveTo>
                <a:cubicBezTo>
                  <a:pt x="2313" y="666"/>
                  <a:pt x="2788" y="1141"/>
                  <a:pt x="2788" y="1711"/>
                </a:cubicBezTo>
                <a:cubicBezTo>
                  <a:pt x="2788" y="2281"/>
                  <a:pt x="2313" y="2756"/>
                  <a:pt x="1743" y="2756"/>
                </a:cubicBezTo>
                <a:cubicBezTo>
                  <a:pt x="1173" y="2756"/>
                  <a:pt x="698" y="2281"/>
                  <a:pt x="698" y="1711"/>
                </a:cubicBezTo>
                <a:cubicBezTo>
                  <a:pt x="698" y="1141"/>
                  <a:pt x="1173" y="666"/>
                  <a:pt x="1743" y="666"/>
                </a:cubicBezTo>
                <a:close/>
                <a:moveTo>
                  <a:pt x="1743" y="1"/>
                </a:moveTo>
                <a:cubicBezTo>
                  <a:pt x="793" y="1"/>
                  <a:pt x="1" y="761"/>
                  <a:pt x="1" y="1711"/>
                </a:cubicBezTo>
                <a:cubicBezTo>
                  <a:pt x="1" y="2661"/>
                  <a:pt x="793" y="3453"/>
                  <a:pt x="1743" y="3453"/>
                </a:cubicBezTo>
                <a:cubicBezTo>
                  <a:pt x="2693" y="3453"/>
                  <a:pt x="3453" y="2661"/>
                  <a:pt x="3453" y="1711"/>
                </a:cubicBezTo>
                <a:cubicBezTo>
                  <a:pt x="3453" y="761"/>
                  <a:pt x="2693"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50"/>
          <p:cNvSpPr/>
          <p:nvPr/>
        </p:nvSpPr>
        <p:spPr>
          <a:xfrm>
            <a:off x="8589680" y="1435627"/>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50"/>
          <p:cNvSpPr/>
          <p:nvPr/>
        </p:nvSpPr>
        <p:spPr>
          <a:xfrm>
            <a:off x="6835705" y="744752"/>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50"/>
          <p:cNvSpPr/>
          <p:nvPr/>
        </p:nvSpPr>
        <p:spPr>
          <a:xfrm>
            <a:off x="5342908" y="1177611"/>
            <a:ext cx="103236" cy="103236"/>
          </a:xfrm>
          <a:custGeom>
            <a:avLst/>
            <a:gdLst/>
            <a:ahLst/>
            <a:cxnLst/>
            <a:rect l="l" t="t" r="r" b="b"/>
            <a:pathLst>
              <a:path w="3453" h="3453" extrusionOk="0">
                <a:moveTo>
                  <a:pt x="1743" y="666"/>
                </a:moveTo>
                <a:cubicBezTo>
                  <a:pt x="2313" y="666"/>
                  <a:pt x="2788" y="1141"/>
                  <a:pt x="2788" y="1711"/>
                </a:cubicBezTo>
                <a:cubicBezTo>
                  <a:pt x="2788" y="2281"/>
                  <a:pt x="2313" y="2756"/>
                  <a:pt x="1743" y="2756"/>
                </a:cubicBezTo>
                <a:cubicBezTo>
                  <a:pt x="1173" y="2756"/>
                  <a:pt x="698" y="2281"/>
                  <a:pt x="698" y="1711"/>
                </a:cubicBezTo>
                <a:cubicBezTo>
                  <a:pt x="698" y="1141"/>
                  <a:pt x="1173" y="666"/>
                  <a:pt x="1743" y="666"/>
                </a:cubicBezTo>
                <a:close/>
                <a:moveTo>
                  <a:pt x="1743" y="1"/>
                </a:moveTo>
                <a:cubicBezTo>
                  <a:pt x="793" y="1"/>
                  <a:pt x="1" y="761"/>
                  <a:pt x="1" y="1711"/>
                </a:cubicBezTo>
                <a:cubicBezTo>
                  <a:pt x="1" y="2661"/>
                  <a:pt x="793" y="3453"/>
                  <a:pt x="1743" y="3453"/>
                </a:cubicBezTo>
                <a:cubicBezTo>
                  <a:pt x="2693" y="3453"/>
                  <a:pt x="3453" y="2661"/>
                  <a:pt x="3453" y="1711"/>
                </a:cubicBezTo>
                <a:cubicBezTo>
                  <a:pt x="3453" y="761"/>
                  <a:pt x="2693"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50"/>
          <p:cNvSpPr/>
          <p:nvPr/>
        </p:nvSpPr>
        <p:spPr>
          <a:xfrm>
            <a:off x="4978558" y="2014961"/>
            <a:ext cx="103236" cy="103236"/>
          </a:xfrm>
          <a:custGeom>
            <a:avLst/>
            <a:gdLst/>
            <a:ahLst/>
            <a:cxnLst/>
            <a:rect l="l" t="t" r="r" b="b"/>
            <a:pathLst>
              <a:path w="3453" h="3453" extrusionOk="0">
                <a:moveTo>
                  <a:pt x="1743" y="666"/>
                </a:moveTo>
                <a:cubicBezTo>
                  <a:pt x="2313" y="666"/>
                  <a:pt x="2788" y="1141"/>
                  <a:pt x="2788" y="1711"/>
                </a:cubicBezTo>
                <a:cubicBezTo>
                  <a:pt x="2788" y="2281"/>
                  <a:pt x="2313" y="2756"/>
                  <a:pt x="1743" y="2756"/>
                </a:cubicBezTo>
                <a:cubicBezTo>
                  <a:pt x="1173" y="2756"/>
                  <a:pt x="698" y="2281"/>
                  <a:pt x="698" y="1711"/>
                </a:cubicBezTo>
                <a:cubicBezTo>
                  <a:pt x="698" y="1141"/>
                  <a:pt x="1173" y="666"/>
                  <a:pt x="1743" y="666"/>
                </a:cubicBezTo>
                <a:close/>
                <a:moveTo>
                  <a:pt x="1743" y="1"/>
                </a:moveTo>
                <a:cubicBezTo>
                  <a:pt x="793" y="1"/>
                  <a:pt x="1" y="761"/>
                  <a:pt x="1" y="1711"/>
                </a:cubicBezTo>
                <a:cubicBezTo>
                  <a:pt x="1" y="2661"/>
                  <a:pt x="793" y="3453"/>
                  <a:pt x="1743" y="3453"/>
                </a:cubicBezTo>
                <a:cubicBezTo>
                  <a:pt x="2693" y="3453"/>
                  <a:pt x="3453" y="2661"/>
                  <a:pt x="3453" y="1711"/>
                </a:cubicBezTo>
                <a:cubicBezTo>
                  <a:pt x="3453" y="761"/>
                  <a:pt x="2693"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50"/>
          <p:cNvSpPr/>
          <p:nvPr/>
        </p:nvSpPr>
        <p:spPr>
          <a:xfrm>
            <a:off x="5697330" y="3042327"/>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50"/>
          <p:cNvSpPr/>
          <p:nvPr/>
        </p:nvSpPr>
        <p:spPr>
          <a:xfrm>
            <a:off x="5200658" y="4236186"/>
            <a:ext cx="103236" cy="103236"/>
          </a:xfrm>
          <a:custGeom>
            <a:avLst/>
            <a:gdLst/>
            <a:ahLst/>
            <a:cxnLst/>
            <a:rect l="l" t="t" r="r" b="b"/>
            <a:pathLst>
              <a:path w="3453" h="3453" extrusionOk="0">
                <a:moveTo>
                  <a:pt x="1743" y="666"/>
                </a:moveTo>
                <a:cubicBezTo>
                  <a:pt x="2313" y="666"/>
                  <a:pt x="2788" y="1141"/>
                  <a:pt x="2788" y="1711"/>
                </a:cubicBezTo>
                <a:cubicBezTo>
                  <a:pt x="2788" y="2281"/>
                  <a:pt x="2313" y="2756"/>
                  <a:pt x="1743" y="2756"/>
                </a:cubicBezTo>
                <a:cubicBezTo>
                  <a:pt x="1173" y="2756"/>
                  <a:pt x="698" y="2281"/>
                  <a:pt x="698" y="1711"/>
                </a:cubicBezTo>
                <a:cubicBezTo>
                  <a:pt x="698" y="1141"/>
                  <a:pt x="1173" y="666"/>
                  <a:pt x="1743" y="666"/>
                </a:cubicBezTo>
                <a:close/>
                <a:moveTo>
                  <a:pt x="1743" y="1"/>
                </a:moveTo>
                <a:cubicBezTo>
                  <a:pt x="793" y="1"/>
                  <a:pt x="1" y="761"/>
                  <a:pt x="1" y="1711"/>
                </a:cubicBezTo>
                <a:cubicBezTo>
                  <a:pt x="1" y="2661"/>
                  <a:pt x="793" y="3453"/>
                  <a:pt x="1743" y="3453"/>
                </a:cubicBezTo>
                <a:cubicBezTo>
                  <a:pt x="2693" y="3453"/>
                  <a:pt x="3453" y="2661"/>
                  <a:pt x="3453" y="1711"/>
                </a:cubicBezTo>
                <a:cubicBezTo>
                  <a:pt x="3453" y="761"/>
                  <a:pt x="2693"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50"/>
          <p:cNvSpPr/>
          <p:nvPr/>
        </p:nvSpPr>
        <p:spPr>
          <a:xfrm>
            <a:off x="8589680" y="4235702"/>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50"/>
          <p:cNvSpPr/>
          <p:nvPr/>
        </p:nvSpPr>
        <p:spPr>
          <a:xfrm>
            <a:off x="7458255" y="4289427"/>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Text Placeholder 2">
            <a:extLst>
              <a:ext uri="{FF2B5EF4-FFF2-40B4-BE49-F238E27FC236}">
                <a16:creationId xmlns:a16="http://schemas.microsoft.com/office/drawing/2014/main" id="{D8EBEB57-2443-6660-A905-15D0AE8A59AC}"/>
              </a:ext>
            </a:extLst>
          </p:cNvPr>
          <p:cNvSpPr txBox="1">
            <a:spLocks/>
          </p:cNvSpPr>
          <p:nvPr/>
        </p:nvSpPr>
        <p:spPr>
          <a:xfrm>
            <a:off x="4938497" y="1726137"/>
            <a:ext cx="3877646" cy="268832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1150" algn="ctr" rtl="0">
              <a:lnSpc>
                <a:spcPct val="115000"/>
              </a:lnSpc>
              <a:spcBef>
                <a:spcPts val="0"/>
              </a:spcBef>
              <a:spcAft>
                <a:spcPts val="0"/>
              </a:spcAft>
              <a:buClr>
                <a:srgbClr val="2A438C"/>
              </a:buClr>
              <a:buSzPts val="1300"/>
              <a:buFont typeface="Raleway"/>
              <a:buChar char="●"/>
              <a:defRPr sz="1300" b="0" i="0" u="none" strike="noStrike" cap="none">
                <a:solidFill>
                  <a:srgbClr val="2A438C"/>
                </a:solidFill>
                <a:latin typeface="Raleway"/>
                <a:ea typeface="Raleway"/>
                <a:cs typeface="Raleway"/>
                <a:sym typeface="Raleway"/>
              </a:defRPr>
            </a:lvl1pPr>
            <a:lvl2pPr marL="914400" marR="0" lvl="1" indent="-311150" algn="ctr" rtl="0">
              <a:lnSpc>
                <a:spcPct val="115000"/>
              </a:lnSpc>
              <a:spcBef>
                <a:spcPts val="1600"/>
              </a:spcBef>
              <a:spcAft>
                <a:spcPts val="0"/>
              </a:spcAft>
              <a:buClr>
                <a:srgbClr val="2A438C"/>
              </a:buClr>
              <a:buSzPts val="1300"/>
              <a:buFont typeface="Raleway"/>
              <a:buChar char="○"/>
              <a:defRPr sz="1300" b="0" i="0" u="none" strike="noStrike" cap="none">
                <a:solidFill>
                  <a:srgbClr val="2A438C"/>
                </a:solidFill>
                <a:latin typeface="Raleway"/>
                <a:ea typeface="Raleway"/>
                <a:cs typeface="Raleway"/>
                <a:sym typeface="Raleway"/>
              </a:defRPr>
            </a:lvl2pPr>
            <a:lvl3pPr marL="1371600" marR="0" lvl="2" indent="-311150" algn="ctr" rtl="0">
              <a:lnSpc>
                <a:spcPct val="115000"/>
              </a:lnSpc>
              <a:spcBef>
                <a:spcPts val="1600"/>
              </a:spcBef>
              <a:spcAft>
                <a:spcPts val="0"/>
              </a:spcAft>
              <a:buClr>
                <a:srgbClr val="2A438C"/>
              </a:buClr>
              <a:buSzPts val="1300"/>
              <a:buFont typeface="Raleway"/>
              <a:buChar char="■"/>
              <a:defRPr sz="1300" b="0" i="0" u="none" strike="noStrike" cap="none">
                <a:solidFill>
                  <a:srgbClr val="2A438C"/>
                </a:solidFill>
                <a:latin typeface="Raleway"/>
                <a:ea typeface="Raleway"/>
                <a:cs typeface="Raleway"/>
                <a:sym typeface="Raleway"/>
              </a:defRPr>
            </a:lvl3pPr>
            <a:lvl4pPr marL="1828800" marR="0" lvl="3" indent="-311150" algn="ctr" rtl="0">
              <a:lnSpc>
                <a:spcPct val="115000"/>
              </a:lnSpc>
              <a:spcBef>
                <a:spcPts val="1600"/>
              </a:spcBef>
              <a:spcAft>
                <a:spcPts val="0"/>
              </a:spcAft>
              <a:buClr>
                <a:srgbClr val="2A438C"/>
              </a:buClr>
              <a:buSzPts val="1300"/>
              <a:buFont typeface="Raleway"/>
              <a:buChar char="●"/>
              <a:defRPr sz="1300" b="0" i="0" u="none" strike="noStrike" cap="none">
                <a:solidFill>
                  <a:srgbClr val="2A438C"/>
                </a:solidFill>
                <a:latin typeface="Raleway"/>
                <a:ea typeface="Raleway"/>
                <a:cs typeface="Raleway"/>
                <a:sym typeface="Raleway"/>
              </a:defRPr>
            </a:lvl4pPr>
            <a:lvl5pPr marL="2286000" marR="0" lvl="4" indent="-311150" algn="ctr" rtl="0">
              <a:lnSpc>
                <a:spcPct val="115000"/>
              </a:lnSpc>
              <a:spcBef>
                <a:spcPts val="1600"/>
              </a:spcBef>
              <a:spcAft>
                <a:spcPts val="0"/>
              </a:spcAft>
              <a:buClr>
                <a:srgbClr val="2A438C"/>
              </a:buClr>
              <a:buSzPts val="1300"/>
              <a:buFont typeface="Raleway"/>
              <a:buChar char="○"/>
              <a:defRPr sz="1300" b="0" i="0" u="none" strike="noStrike" cap="none">
                <a:solidFill>
                  <a:srgbClr val="2A438C"/>
                </a:solidFill>
                <a:latin typeface="Raleway"/>
                <a:ea typeface="Raleway"/>
                <a:cs typeface="Raleway"/>
                <a:sym typeface="Raleway"/>
              </a:defRPr>
            </a:lvl5pPr>
            <a:lvl6pPr marL="2743200" marR="0" lvl="5" indent="-311150" algn="ctr" rtl="0">
              <a:lnSpc>
                <a:spcPct val="115000"/>
              </a:lnSpc>
              <a:spcBef>
                <a:spcPts val="1600"/>
              </a:spcBef>
              <a:spcAft>
                <a:spcPts val="0"/>
              </a:spcAft>
              <a:buClr>
                <a:srgbClr val="2A438C"/>
              </a:buClr>
              <a:buSzPts val="1300"/>
              <a:buFont typeface="Raleway"/>
              <a:buChar char="■"/>
              <a:defRPr sz="1300" b="0" i="0" u="none" strike="noStrike" cap="none">
                <a:solidFill>
                  <a:srgbClr val="2A438C"/>
                </a:solidFill>
                <a:latin typeface="Raleway"/>
                <a:ea typeface="Raleway"/>
                <a:cs typeface="Raleway"/>
                <a:sym typeface="Raleway"/>
              </a:defRPr>
            </a:lvl6pPr>
            <a:lvl7pPr marL="3200400" marR="0" lvl="6" indent="-311150" algn="ctr" rtl="0">
              <a:lnSpc>
                <a:spcPct val="115000"/>
              </a:lnSpc>
              <a:spcBef>
                <a:spcPts val="1600"/>
              </a:spcBef>
              <a:spcAft>
                <a:spcPts val="0"/>
              </a:spcAft>
              <a:buClr>
                <a:srgbClr val="2A438C"/>
              </a:buClr>
              <a:buSzPts val="1300"/>
              <a:buFont typeface="Raleway"/>
              <a:buChar char="●"/>
              <a:defRPr sz="1300" b="0" i="0" u="none" strike="noStrike" cap="none">
                <a:solidFill>
                  <a:srgbClr val="2A438C"/>
                </a:solidFill>
                <a:latin typeface="Raleway"/>
                <a:ea typeface="Raleway"/>
                <a:cs typeface="Raleway"/>
                <a:sym typeface="Raleway"/>
              </a:defRPr>
            </a:lvl7pPr>
            <a:lvl8pPr marL="3657600" marR="0" lvl="7" indent="-311150" algn="ctr" rtl="0">
              <a:lnSpc>
                <a:spcPct val="115000"/>
              </a:lnSpc>
              <a:spcBef>
                <a:spcPts val="1600"/>
              </a:spcBef>
              <a:spcAft>
                <a:spcPts val="0"/>
              </a:spcAft>
              <a:buClr>
                <a:srgbClr val="2A438C"/>
              </a:buClr>
              <a:buSzPts val="1300"/>
              <a:buFont typeface="Raleway"/>
              <a:buChar char="○"/>
              <a:defRPr sz="1300" b="0" i="0" u="none" strike="noStrike" cap="none">
                <a:solidFill>
                  <a:srgbClr val="2A438C"/>
                </a:solidFill>
                <a:latin typeface="Raleway"/>
                <a:ea typeface="Raleway"/>
                <a:cs typeface="Raleway"/>
                <a:sym typeface="Raleway"/>
              </a:defRPr>
            </a:lvl8pPr>
            <a:lvl9pPr marL="4114800" marR="0" lvl="8" indent="-311150" algn="ctr" rtl="0">
              <a:lnSpc>
                <a:spcPct val="115000"/>
              </a:lnSpc>
              <a:spcBef>
                <a:spcPts val="1600"/>
              </a:spcBef>
              <a:spcAft>
                <a:spcPts val="1600"/>
              </a:spcAft>
              <a:buClr>
                <a:srgbClr val="2A438C"/>
              </a:buClr>
              <a:buSzPts val="1300"/>
              <a:buFont typeface="Raleway"/>
              <a:buChar char="■"/>
              <a:defRPr sz="1300" b="0" i="0" u="none" strike="noStrike" cap="none">
                <a:solidFill>
                  <a:srgbClr val="2A438C"/>
                </a:solidFill>
                <a:latin typeface="Raleway"/>
                <a:ea typeface="Raleway"/>
                <a:cs typeface="Raleway"/>
                <a:sym typeface="Raleway"/>
              </a:defRPr>
            </a:lvl9pPr>
          </a:lstStyle>
          <a:p>
            <a:pPr marL="146050" indent="0" algn="l">
              <a:buFont typeface="Raleway"/>
              <a:buNone/>
            </a:pPr>
            <a:r>
              <a:rPr lang="en-US" sz="1600" dirty="0">
                <a:latin typeface="Times New Roman" panose="02020603050405020304" pitchFamily="18" charset="0"/>
                <a:cs typeface="Times New Roman" panose="02020603050405020304" pitchFamily="18" charset="0"/>
              </a:rPr>
              <a:t>Snapchat isn't right for every business. Snapchat is primarily utilized by people under the age of 35 and is recognized for being a playful platform. However, if it sounds like a good fit for your company, make sure you have a solid social media plan in place before you start.</a:t>
            </a:r>
            <a:endParaRPr lang="en-GB" sz="16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7"/>
        <p:cNvGrpSpPr/>
        <p:nvPr/>
      </p:nvGrpSpPr>
      <p:grpSpPr>
        <a:xfrm>
          <a:off x="0" y="0"/>
          <a:ext cx="0" cy="0"/>
          <a:chOff x="0" y="0"/>
          <a:chExt cx="0" cy="0"/>
        </a:xfrm>
      </p:grpSpPr>
      <p:sp>
        <p:nvSpPr>
          <p:cNvPr id="734" name="Google Shape;734;p35"/>
          <p:cNvSpPr txBox="1">
            <a:spLocks noGrp="1"/>
          </p:cNvSpPr>
          <p:nvPr>
            <p:ph type="title"/>
          </p:nvPr>
        </p:nvSpPr>
        <p:spPr>
          <a:xfrm>
            <a:off x="311700" y="257978"/>
            <a:ext cx="8520600" cy="50592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The Risks that snapchat faces</a:t>
            </a:r>
            <a:endParaRPr dirty="0"/>
          </a:p>
        </p:txBody>
      </p:sp>
      <p:sp>
        <p:nvSpPr>
          <p:cNvPr id="749" name="Google Shape;749;p35"/>
          <p:cNvSpPr/>
          <p:nvPr/>
        </p:nvSpPr>
        <p:spPr>
          <a:xfrm>
            <a:off x="2359316" y="763908"/>
            <a:ext cx="103236" cy="103236"/>
          </a:xfrm>
          <a:custGeom>
            <a:avLst/>
            <a:gdLst/>
            <a:ahLst/>
            <a:cxnLst/>
            <a:rect l="l" t="t" r="r" b="b"/>
            <a:pathLst>
              <a:path w="3453" h="3453" extrusionOk="0">
                <a:moveTo>
                  <a:pt x="1711" y="697"/>
                </a:moveTo>
                <a:cubicBezTo>
                  <a:pt x="2313" y="697"/>
                  <a:pt x="2756" y="1172"/>
                  <a:pt x="2756" y="1742"/>
                </a:cubicBezTo>
                <a:cubicBezTo>
                  <a:pt x="2756" y="2312"/>
                  <a:pt x="2313" y="2787"/>
                  <a:pt x="1711" y="2787"/>
                </a:cubicBezTo>
                <a:cubicBezTo>
                  <a:pt x="1141" y="2787"/>
                  <a:pt x="698" y="2312"/>
                  <a:pt x="698" y="1742"/>
                </a:cubicBezTo>
                <a:cubicBezTo>
                  <a:pt x="698" y="1172"/>
                  <a:pt x="1141" y="697"/>
                  <a:pt x="1711" y="697"/>
                </a:cubicBezTo>
                <a:close/>
                <a:moveTo>
                  <a:pt x="1711" y="0"/>
                </a:moveTo>
                <a:cubicBezTo>
                  <a:pt x="761" y="0"/>
                  <a:pt x="1" y="792"/>
                  <a:pt x="1" y="1742"/>
                </a:cubicBezTo>
                <a:cubicBezTo>
                  <a:pt x="1" y="2692"/>
                  <a:pt x="761" y="3452"/>
                  <a:pt x="1711" y="3452"/>
                </a:cubicBezTo>
                <a:cubicBezTo>
                  <a:pt x="2661" y="3452"/>
                  <a:pt x="3453" y="2692"/>
                  <a:pt x="3453" y="1742"/>
                </a:cubicBezTo>
                <a:cubicBezTo>
                  <a:pt x="3453"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5"/>
          <p:cNvSpPr/>
          <p:nvPr/>
        </p:nvSpPr>
        <p:spPr>
          <a:xfrm>
            <a:off x="7954754" y="660662"/>
            <a:ext cx="102309" cy="103236"/>
          </a:xfrm>
          <a:custGeom>
            <a:avLst/>
            <a:gdLst/>
            <a:ahLst/>
            <a:cxnLst/>
            <a:rect l="l" t="t" r="r" b="b"/>
            <a:pathLst>
              <a:path w="3422" h="3453" extrusionOk="0">
                <a:moveTo>
                  <a:pt x="1711" y="697"/>
                </a:moveTo>
                <a:cubicBezTo>
                  <a:pt x="2281" y="697"/>
                  <a:pt x="2756" y="1172"/>
                  <a:pt x="2756" y="1742"/>
                </a:cubicBezTo>
                <a:cubicBezTo>
                  <a:pt x="2756" y="2312"/>
                  <a:pt x="2281" y="2787"/>
                  <a:pt x="1711" y="2787"/>
                </a:cubicBezTo>
                <a:cubicBezTo>
                  <a:pt x="1141" y="2787"/>
                  <a:pt x="666" y="2312"/>
                  <a:pt x="666" y="1742"/>
                </a:cubicBezTo>
                <a:cubicBezTo>
                  <a:pt x="666" y="1172"/>
                  <a:pt x="1141" y="697"/>
                  <a:pt x="1711" y="697"/>
                </a:cubicBezTo>
                <a:close/>
                <a:moveTo>
                  <a:pt x="1711" y="0"/>
                </a:moveTo>
                <a:cubicBezTo>
                  <a:pt x="761" y="0"/>
                  <a:pt x="1" y="792"/>
                  <a:pt x="1" y="1742"/>
                </a:cubicBezTo>
                <a:cubicBezTo>
                  <a:pt x="1" y="2692"/>
                  <a:pt x="761" y="3452"/>
                  <a:pt x="1711" y="3452"/>
                </a:cubicBezTo>
                <a:cubicBezTo>
                  <a:pt x="2661" y="3452"/>
                  <a:pt x="3421" y="2692"/>
                  <a:pt x="3421" y="1742"/>
                </a:cubicBezTo>
                <a:cubicBezTo>
                  <a:pt x="3421"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5"/>
          <p:cNvSpPr/>
          <p:nvPr/>
        </p:nvSpPr>
        <p:spPr>
          <a:xfrm>
            <a:off x="1484180" y="802452"/>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5"/>
          <p:cNvSpPr/>
          <p:nvPr/>
        </p:nvSpPr>
        <p:spPr>
          <a:xfrm>
            <a:off x="6436911" y="635098"/>
            <a:ext cx="104163" cy="104163"/>
          </a:xfrm>
          <a:custGeom>
            <a:avLst/>
            <a:gdLst/>
            <a:ahLst/>
            <a:cxnLst/>
            <a:rect l="l" t="t" r="r" b="b"/>
            <a:pathLst>
              <a:path w="3484" h="3484" extrusionOk="0">
                <a:moveTo>
                  <a:pt x="1742" y="0"/>
                </a:moveTo>
                <a:cubicBezTo>
                  <a:pt x="1457" y="0"/>
                  <a:pt x="1235" y="253"/>
                  <a:pt x="1235" y="507"/>
                </a:cubicBezTo>
                <a:lnTo>
                  <a:pt x="1235" y="1235"/>
                </a:lnTo>
                <a:lnTo>
                  <a:pt x="507" y="1235"/>
                </a:lnTo>
                <a:cubicBezTo>
                  <a:pt x="222" y="1235"/>
                  <a:pt x="0" y="1489"/>
                  <a:pt x="0" y="1742"/>
                </a:cubicBezTo>
                <a:cubicBezTo>
                  <a:pt x="0" y="2027"/>
                  <a:pt x="222" y="2280"/>
                  <a:pt x="507" y="2280"/>
                </a:cubicBezTo>
                <a:lnTo>
                  <a:pt x="1235" y="2280"/>
                </a:lnTo>
                <a:lnTo>
                  <a:pt x="1235" y="2977"/>
                </a:lnTo>
                <a:cubicBezTo>
                  <a:pt x="1235" y="3262"/>
                  <a:pt x="1457" y="3484"/>
                  <a:pt x="1742" y="3484"/>
                </a:cubicBezTo>
                <a:cubicBezTo>
                  <a:pt x="2027" y="3484"/>
                  <a:pt x="2249" y="3262"/>
                  <a:pt x="2249" y="2977"/>
                </a:cubicBezTo>
                <a:lnTo>
                  <a:pt x="2249" y="2280"/>
                </a:lnTo>
                <a:lnTo>
                  <a:pt x="2977" y="2280"/>
                </a:lnTo>
                <a:cubicBezTo>
                  <a:pt x="3262" y="2280"/>
                  <a:pt x="3484" y="2027"/>
                  <a:pt x="3484" y="1742"/>
                </a:cubicBezTo>
                <a:cubicBezTo>
                  <a:pt x="3484" y="1489"/>
                  <a:pt x="3262" y="1235"/>
                  <a:pt x="2977" y="1235"/>
                </a:cubicBezTo>
                <a:lnTo>
                  <a:pt x="2249" y="1235"/>
                </a:lnTo>
                <a:lnTo>
                  <a:pt x="2249" y="507"/>
                </a:lnTo>
                <a:cubicBezTo>
                  <a:pt x="2249" y="253"/>
                  <a:pt x="2027"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5"/>
          <p:cNvSpPr/>
          <p:nvPr/>
        </p:nvSpPr>
        <p:spPr>
          <a:xfrm>
            <a:off x="57074" y="2244352"/>
            <a:ext cx="389176" cy="336885"/>
          </a:xfrm>
          <a:custGeom>
            <a:avLst/>
            <a:gdLst/>
            <a:ahLst/>
            <a:cxnLst/>
            <a:rect l="l" t="t" r="r" b="b"/>
            <a:pathLst>
              <a:path w="13017" h="11268" extrusionOk="0">
                <a:moveTo>
                  <a:pt x="4274" y="927"/>
                </a:moveTo>
                <a:cubicBezTo>
                  <a:pt x="4392" y="927"/>
                  <a:pt x="4509" y="935"/>
                  <a:pt x="4624" y="950"/>
                </a:cubicBezTo>
                <a:cubicBezTo>
                  <a:pt x="5384" y="1077"/>
                  <a:pt x="6049" y="1520"/>
                  <a:pt x="6461" y="2217"/>
                </a:cubicBezTo>
                <a:lnTo>
                  <a:pt x="6746" y="2692"/>
                </a:lnTo>
                <a:lnTo>
                  <a:pt x="7158" y="2312"/>
                </a:lnTo>
                <a:cubicBezTo>
                  <a:pt x="7704" y="1848"/>
                  <a:pt x="8344" y="1596"/>
                  <a:pt x="8997" y="1596"/>
                </a:cubicBezTo>
                <a:cubicBezTo>
                  <a:pt x="9101" y="1596"/>
                  <a:pt x="9206" y="1602"/>
                  <a:pt x="9311" y="1615"/>
                </a:cubicBezTo>
                <a:cubicBezTo>
                  <a:pt x="9786" y="1679"/>
                  <a:pt x="10230" y="1900"/>
                  <a:pt x="10610" y="2217"/>
                </a:cubicBezTo>
                <a:cubicBezTo>
                  <a:pt x="11813" y="3262"/>
                  <a:pt x="11971" y="5257"/>
                  <a:pt x="10990" y="6619"/>
                </a:cubicBezTo>
                <a:cubicBezTo>
                  <a:pt x="10451" y="7442"/>
                  <a:pt x="8519" y="8804"/>
                  <a:pt x="5891" y="10293"/>
                </a:cubicBezTo>
                <a:cubicBezTo>
                  <a:pt x="5841" y="10330"/>
                  <a:pt x="5781" y="10348"/>
                  <a:pt x="5721" y="10348"/>
                </a:cubicBezTo>
                <a:cubicBezTo>
                  <a:pt x="5629" y="10348"/>
                  <a:pt x="5537" y="10306"/>
                  <a:pt x="5479" y="10229"/>
                </a:cubicBezTo>
                <a:cubicBezTo>
                  <a:pt x="3357" y="8076"/>
                  <a:pt x="1901" y="6207"/>
                  <a:pt x="1584" y="5289"/>
                </a:cubicBezTo>
                <a:cubicBezTo>
                  <a:pt x="1014" y="3674"/>
                  <a:pt x="1742" y="1837"/>
                  <a:pt x="3199" y="1172"/>
                </a:cubicBezTo>
                <a:cubicBezTo>
                  <a:pt x="3535" y="1004"/>
                  <a:pt x="3907" y="927"/>
                  <a:pt x="4274" y="927"/>
                </a:cubicBezTo>
                <a:close/>
                <a:moveTo>
                  <a:pt x="4310" y="1"/>
                </a:moveTo>
                <a:cubicBezTo>
                  <a:pt x="3794" y="1"/>
                  <a:pt x="3288" y="127"/>
                  <a:pt x="2819" y="349"/>
                </a:cubicBezTo>
                <a:cubicBezTo>
                  <a:pt x="950" y="1204"/>
                  <a:pt x="0" y="3547"/>
                  <a:pt x="697" y="5606"/>
                </a:cubicBezTo>
                <a:cubicBezTo>
                  <a:pt x="1204" y="7062"/>
                  <a:pt x="3484" y="9533"/>
                  <a:pt x="4814" y="10894"/>
                </a:cubicBezTo>
                <a:cubicBezTo>
                  <a:pt x="5004" y="11084"/>
                  <a:pt x="5257" y="11211"/>
                  <a:pt x="5542" y="11243"/>
                </a:cubicBezTo>
                <a:cubicBezTo>
                  <a:pt x="5619" y="11260"/>
                  <a:pt x="5695" y="11268"/>
                  <a:pt x="5770" y="11268"/>
                </a:cubicBezTo>
                <a:cubicBezTo>
                  <a:pt x="5976" y="11268"/>
                  <a:pt x="6172" y="11209"/>
                  <a:pt x="6334" y="11116"/>
                </a:cubicBezTo>
                <a:cubicBezTo>
                  <a:pt x="7981" y="10166"/>
                  <a:pt x="10863" y="8424"/>
                  <a:pt x="11750" y="7157"/>
                </a:cubicBezTo>
                <a:cubicBezTo>
                  <a:pt x="13016" y="5416"/>
                  <a:pt x="12763" y="2882"/>
                  <a:pt x="11211" y="1520"/>
                </a:cubicBezTo>
                <a:cubicBezTo>
                  <a:pt x="10705" y="1109"/>
                  <a:pt x="10071" y="824"/>
                  <a:pt x="9438" y="729"/>
                </a:cubicBezTo>
                <a:cubicBezTo>
                  <a:pt x="9278" y="705"/>
                  <a:pt x="9118" y="694"/>
                  <a:pt x="8957" y="694"/>
                </a:cubicBezTo>
                <a:cubicBezTo>
                  <a:pt x="8257" y="694"/>
                  <a:pt x="7560" y="912"/>
                  <a:pt x="6968" y="1299"/>
                </a:cubicBezTo>
                <a:cubicBezTo>
                  <a:pt x="6398" y="634"/>
                  <a:pt x="5606" y="159"/>
                  <a:pt x="4751" y="32"/>
                </a:cubicBezTo>
                <a:cubicBezTo>
                  <a:pt x="4604" y="11"/>
                  <a:pt x="4456" y="1"/>
                  <a:pt x="43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TextBox 137">
            <a:extLst>
              <a:ext uri="{FF2B5EF4-FFF2-40B4-BE49-F238E27FC236}">
                <a16:creationId xmlns:a16="http://schemas.microsoft.com/office/drawing/2014/main" id="{2AAD8430-60E9-9AC8-A7F0-218C8E9F0F66}"/>
              </a:ext>
            </a:extLst>
          </p:cNvPr>
          <p:cNvSpPr txBox="1"/>
          <p:nvPr/>
        </p:nvSpPr>
        <p:spPr>
          <a:xfrm>
            <a:off x="598311" y="1166582"/>
            <a:ext cx="7913511" cy="3316805"/>
          </a:xfrm>
          <a:prstGeom prst="rect">
            <a:avLst/>
          </a:prstGeom>
          <a:noFill/>
        </p:spPr>
        <p:txBody>
          <a:bodyPr wrap="square">
            <a:spAutoFit/>
          </a:bodyPr>
          <a:lstStyle/>
          <a:p>
            <a:pPr>
              <a:lnSpc>
                <a:spcPct val="115000"/>
              </a:lnSpc>
              <a:spcAft>
                <a:spcPts val="800"/>
              </a:spcAft>
            </a:pPr>
            <a:r>
              <a:rPr lang="en-GB" sz="1800" dirty="0">
                <a:effectLst/>
                <a:latin typeface="Times New Roman" panose="02020603050405020304" pitchFamily="18" charset="0"/>
                <a:ea typeface="Calibri" panose="020F0502020204030204" pitchFamily="34" charset="0"/>
                <a:cs typeface="Arial" panose="020B0604020202020204" pitchFamily="34" charset="0"/>
              </a:rPr>
              <a:t>The failure to retain users, the fact that the majority of its users are between the ages of 18 and 34 means it relies on a set of people who aren't recognized for their loyalty.</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GB" sz="1800" dirty="0">
                <a:effectLst/>
                <a:latin typeface="Times New Roman" panose="02020603050405020304" pitchFamily="18" charset="0"/>
                <a:ea typeface="Calibri" panose="020F0502020204030204" pitchFamily="34" charset="0"/>
                <a:cs typeface="Arial" panose="020B0604020202020204" pitchFamily="34" charset="0"/>
              </a:rPr>
              <a:t>On other hand the corporation admitted that the majority of its processing, storage, bandwidth, and other services are provided by Google Cloud. Any disruption in such service – or a price increase – would be disastrous for the company.</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Times New Roman" panose="02020603050405020304" pitchFamily="18" charset="0"/>
                <a:ea typeface="Calibri" panose="020F0502020204030204" pitchFamily="34" charset="0"/>
              </a:rPr>
              <a:t>Moreover, Apple, Facebook, and Google, for example, could use their strong or dominant positions in one or more markets to gain a competitive advantage over Snapchat. Collaboration to integrate their products, impeding Snapchat's accessibility, or simply consolidating. </a:t>
            </a:r>
            <a:endParaRPr lang="en-GB"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5"/>
        <p:cNvGrpSpPr/>
        <p:nvPr/>
      </p:nvGrpSpPr>
      <p:grpSpPr>
        <a:xfrm>
          <a:off x="0" y="0"/>
          <a:ext cx="0" cy="0"/>
          <a:chOff x="0" y="0"/>
          <a:chExt cx="0" cy="0"/>
        </a:xfrm>
      </p:grpSpPr>
      <p:sp>
        <p:nvSpPr>
          <p:cNvPr id="1333" name="Google Shape;1333;p39"/>
          <p:cNvSpPr/>
          <p:nvPr/>
        </p:nvSpPr>
        <p:spPr>
          <a:xfrm>
            <a:off x="6529697" y="4164587"/>
            <a:ext cx="103236" cy="102279"/>
          </a:xfrm>
          <a:custGeom>
            <a:avLst/>
            <a:gdLst/>
            <a:ahLst/>
            <a:cxnLst/>
            <a:rect l="l" t="t" r="r" b="b"/>
            <a:pathLst>
              <a:path w="3453" h="3421" extrusionOk="0">
                <a:moveTo>
                  <a:pt x="1711" y="665"/>
                </a:moveTo>
                <a:cubicBezTo>
                  <a:pt x="2281" y="665"/>
                  <a:pt x="2756" y="1140"/>
                  <a:pt x="2756" y="1711"/>
                </a:cubicBezTo>
                <a:cubicBezTo>
                  <a:pt x="2756" y="2281"/>
                  <a:pt x="2281" y="2756"/>
                  <a:pt x="1711" y="2756"/>
                </a:cubicBezTo>
                <a:cubicBezTo>
                  <a:pt x="1141" y="2756"/>
                  <a:pt x="666" y="2281"/>
                  <a:pt x="666" y="1711"/>
                </a:cubicBezTo>
                <a:cubicBezTo>
                  <a:pt x="666" y="1140"/>
                  <a:pt x="1141" y="665"/>
                  <a:pt x="1711" y="665"/>
                </a:cubicBezTo>
                <a:close/>
                <a:moveTo>
                  <a:pt x="1711" y="0"/>
                </a:moveTo>
                <a:cubicBezTo>
                  <a:pt x="761" y="0"/>
                  <a:pt x="1" y="760"/>
                  <a:pt x="1" y="1711"/>
                </a:cubicBezTo>
                <a:cubicBezTo>
                  <a:pt x="1" y="2661"/>
                  <a:pt x="761" y="3421"/>
                  <a:pt x="1711" y="3421"/>
                </a:cubicBezTo>
                <a:cubicBezTo>
                  <a:pt x="2661" y="3421"/>
                  <a:pt x="3453" y="2661"/>
                  <a:pt x="3453" y="1711"/>
                </a:cubicBezTo>
                <a:cubicBezTo>
                  <a:pt x="3453" y="760"/>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39"/>
          <p:cNvSpPr/>
          <p:nvPr/>
        </p:nvSpPr>
        <p:spPr>
          <a:xfrm>
            <a:off x="4694166" y="247283"/>
            <a:ext cx="103236" cy="103236"/>
          </a:xfrm>
          <a:custGeom>
            <a:avLst/>
            <a:gdLst/>
            <a:ahLst/>
            <a:cxnLst/>
            <a:rect l="l" t="t" r="r" b="b"/>
            <a:pathLst>
              <a:path w="3453" h="3453" extrusionOk="0">
                <a:moveTo>
                  <a:pt x="1711" y="697"/>
                </a:moveTo>
                <a:cubicBezTo>
                  <a:pt x="2313" y="697"/>
                  <a:pt x="2756" y="1172"/>
                  <a:pt x="2756" y="1742"/>
                </a:cubicBezTo>
                <a:cubicBezTo>
                  <a:pt x="2756" y="2312"/>
                  <a:pt x="2313" y="2787"/>
                  <a:pt x="1711" y="2787"/>
                </a:cubicBezTo>
                <a:cubicBezTo>
                  <a:pt x="1141" y="2787"/>
                  <a:pt x="698" y="2312"/>
                  <a:pt x="698" y="1742"/>
                </a:cubicBezTo>
                <a:cubicBezTo>
                  <a:pt x="698" y="1172"/>
                  <a:pt x="1141" y="697"/>
                  <a:pt x="1711" y="697"/>
                </a:cubicBezTo>
                <a:close/>
                <a:moveTo>
                  <a:pt x="1711" y="0"/>
                </a:moveTo>
                <a:cubicBezTo>
                  <a:pt x="761" y="0"/>
                  <a:pt x="1" y="792"/>
                  <a:pt x="1" y="1742"/>
                </a:cubicBezTo>
                <a:cubicBezTo>
                  <a:pt x="1" y="2692"/>
                  <a:pt x="761" y="3452"/>
                  <a:pt x="1711" y="3452"/>
                </a:cubicBezTo>
                <a:cubicBezTo>
                  <a:pt x="2661" y="3452"/>
                  <a:pt x="3453" y="2692"/>
                  <a:pt x="3453" y="1742"/>
                </a:cubicBezTo>
                <a:cubicBezTo>
                  <a:pt x="3453"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39"/>
          <p:cNvSpPr/>
          <p:nvPr/>
        </p:nvSpPr>
        <p:spPr>
          <a:xfrm>
            <a:off x="273731" y="1966543"/>
            <a:ext cx="103236" cy="103236"/>
          </a:xfrm>
          <a:custGeom>
            <a:avLst/>
            <a:gdLst/>
            <a:ahLst/>
            <a:cxnLst/>
            <a:rect l="l" t="t" r="r" b="b"/>
            <a:pathLst>
              <a:path w="3453" h="3453" extrusionOk="0">
                <a:moveTo>
                  <a:pt x="1743" y="697"/>
                </a:moveTo>
                <a:cubicBezTo>
                  <a:pt x="2313" y="697"/>
                  <a:pt x="2756" y="1172"/>
                  <a:pt x="2756" y="1742"/>
                </a:cubicBezTo>
                <a:cubicBezTo>
                  <a:pt x="2756" y="2312"/>
                  <a:pt x="2313" y="2787"/>
                  <a:pt x="1743" y="2787"/>
                </a:cubicBezTo>
                <a:cubicBezTo>
                  <a:pt x="1141" y="2787"/>
                  <a:pt x="698" y="2312"/>
                  <a:pt x="698" y="1742"/>
                </a:cubicBezTo>
                <a:cubicBezTo>
                  <a:pt x="698" y="1172"/>
                  <a:pt x="1141" y="697"/>
                  <a:pt x="1743" y="697"/>
                </a:cubicBezTo>
                <a:close/>
                <a:moveTo>
                  <a:pt x="1743" y="0"/>
                </a:moveTo>
                <a:cubicBezTo>
                  <a:pt x="793" y="0"/>
                  <a:pt x="1" y="792"/>
                  <a:pt x="1" y="1742"/>
                </a:cubicBezTo>
                <a:cubicBezTo>
                  <a:pt x="1" y="2692"/>
                  <a:pt x="793" y="3452"/>
                  <a:pt x="1743" y="3452"/>
                </a:cubicBezTo>
                <a:cubicBezTo>
                  <a:pt x="2693" y="3452"/>
                  <a:pt x="3453" y="2692"/>
                  <a:pt x="3453" y="1742"/>
                </a:cubicBezTo>
                <a:cubicBezTo>
                  <a:pt x="3453" y="792"/>
                  <a:pt x="2693"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39"/>
          <p:cNvSpPr/>
          <p:nvPr/>
        </p:nvSpPr>
        <p:spPr>
          <a:xfrm>
            <a:off x="376985" y="1432511"/>
            <a:ext cx="104193" cy="104193"/>
          </a:xfrm>
          <a:custGeom>
            <a:avLst/>
            <a:gdLst/>
            <a:ahLst/>
            <a:cxnLst/>
            <a:rect l="l" t="t" r="r" b="b"/>
            <a:pathLst>
              <a:path w="3485" h="3485" extrusionOk="0">
                <a:moveTo>
                  <a:pt x="1742" y="1"/>
                </a:moveTo>
                <a:cubicBezTo>
                  <a:pt x="1457" y="1"/>
                  <a:pt x="1236" y="222"/>
                  <a:pt x="1236" y="507"/>
                </a:cubicBezTo>
                <a:lnTo>
                  <a:pt x="1236" y="1236"/>
                </a:lnTo>
                <a:lnTo>
                  <a:pt x="507" y="1236"/>
                </a:lnTo>
                <a:cubicBezTo>
                  <a:pt x="222" y="1236"/>
                  <a:pt x="1" y="1458"/>
                  <a:pt x="1" y="1743"/>
                </a:cubicBezTo>
                <a:cubicBezTo>
                  <a:pt x="1" y="2028"/>
                  <a:pt x="222" y="2249"/>
                  <a:pt x="507" y="2249"/>
                </a:cubicBezTo>
                <a:lnTo>
                  <a:pt x="1236" y="2249"/>
                </a:lnTo>
                <a:lnTo>
                  <a:pt x="1236" y="2978"/>
                </a:lnTo>
                <a:cubicBezTo>
                  <a:pt x="1236" y="3263"/>
                  <a:pt x="1457" y="3484"/>
                  <a:pt x="1742" y="3484"/>
                </a:cubicBezTo>
                <a:cubicBezTo>
                  <a:pt x="2027"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39"/>
          <p:cNvSpPr/>
          <p:nvPr/>
        </p:nvSpPr>
        <p:spPr>
          <a:xfrm>
            <a:off x="1094483" y="203895"/>
            <a:ext cx="104163" cy="104193"/>
          </a:xfrm>
          <a:custGeom>
            <a:avLst/>
            <a:gdLst/>
            <a:ahLst/>
            <a:cxnLst/>
            <a:rect l="l" t="t" r="r" b="b"/>
            <a:pathLst>
              <a:path w="3484" h="3485" extrusionOk="0">
                <a:moveTo>
                  <a:pt x="1742" y="1"/>
                </a:moveTo>
                <a:cubicBezTo>
                  <a:pt x="1457" y="1"/>
                  <a:pt x="1235" y="222"/>
                  <a:pt x="1235" y="507"/>
                </a:cubicBezTo>
                <a:lnTo>
                  <a:pt x="1235" y="1236"/>
                </a:lnTo>
                <a:lnTo>
                  <a:pt x="507" y="1236"/>
                </a:lnTo>
                <a:cubicBezTo>
                  <a:pt x="222" y="1236"/>
                  <a:pt x="0" y="1457"/>
                  <a:pt x="0" y="1742"/>
                </a:cubicBezTo>
                <a:cubicBezTo>
                  <a:pt x="0" y="2027"/>
                  <a:pt x="222" y="2249"/>
                  <a:pt x="507" y="2249"/>
                </a:cubicBezTo>
                <a:lnTo>
                  <a:pt x="1235" y="2249"/>
                </a:lnTo>
                <a:lnTo>
                  <a:pt x="1235" y="2977"/>
                </a:lnTo>
                <a:cubicBezTo>
                  <a:pt x="1235" y="3262"/>
                  <a:pt x="1457" y="3484"/>
                  <a:pt x="1742" y="3484"/>
                </a:cubicBezTo>
                <a:cubicBezTo>
                  <a:pt x="2027" y="3484"/>
                  <a:pt x="2249" y="3262"/>
                  <a:pt x="2249" y="2977"/>
                </a:cubicBezTo>
                <a:lnTo>
                  <a:pt x="2249" y="2249"/>
                </a:lnTo>
                <a:lnTo>
                  <a:pt x="2977" y="2249"/>
                </a:lnTo>
                <a:cubicBezTo>
                  <a:pt x="3262" y="2249"/>
                  <a:pt x="3484" y="2027"/>
                  <a:pt x="3484" y="1742"/>
                </a:cubicBezTo>
                <a:cubicBezTo>
                  <a:pt x="3484" y="1457"/>
                  <a:pt x="3262" y="1236"/>
                  <a:pt x="2977"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39"/>
          <p:cNvSpPr/>
          <p:nvPr/>
        </p:nvSpPr>
        <p:spPr>
          <a:xfrm>
            <a:off x="160255" y="2990932"/>
            <a:ext cx="392016" cy="328574"/>
          </a:xfrm>
          <a:custGeom>
            <a:avLst/>
            <a:gdLst/>
            <a:ahLst/>
            <a:cxnLst/>
            <a:rect l="l" t="t" r="r" b="b"/>
            <a:pathLst>
              <a:path w="13112" h="10990" extrusionOk="0">
                <a:moveTo>
                  <a:pt x="8900" y="919"/>
                </a:moveTo>
                <a:cubicBezTo>
                  <a:pt x="9406" y="919"/>
                  <a:pt x="9850" y="1046"/>
                  <a:pt x="10293" y="1331"/>
                </a:cubicBezTo>
                <a:cubicBezTo>
                  <a:pt x="11623" y="2186"/>
                  <a:pt x="12067" y="4118"/>
                  <a:pt x="11307" y="5638"/>
                </a:cubicBezTo>
                <a:cubicBezTo>
                  <a:pt x="10863" y="6493"/>
                  <a:pt x="9153" y="8140"/>
                  <a:pt x="6778" y="9977"/>
                </a:cubicBezTo>
                <a:cubicBezTo>
                  <a:pt x="6715" y="10024"/>
                  <a:pt x="6635" y="10048"/>
                  <a:pt x="6556" y="10048"/>
                </a:cubicBezTo>
                <a:cubicBezTo>
                  <a:pt x="6477" y="10048"/>
                  <a:pt x="6398" y="10024"/>
                  <a:pt x="6335" y="9977"/>
                </a:cubicBezTo>
                <a:cubicBezTo>
                  <a:pt x="3928" y="8140"/>
                  <a:pt x="2249" y="6525"/>
                  <a:pt x="1806" y="5638"/>
                </a:cubicBezTo>
                <a:cubicBezTo>
                  <a:pt x="1014" y="4118"/>
                  <a:pt x="1489" y="2186"/>
                  <a:pt x="2819" y="1331"/>
                </a:cubicBezTo>
                <a:cubicBezTo>
                  <a:pt x="3231" y="1046"/>
                  <a:pt x="3706" y="919"/>
                  <a:pt x="4181" y="919"/>
                </a:cubicBezTo>
                <a:cubicBezTo>
                  <a:pt x="4941" y="919"/>
                  <a:pt x="5670" y="1268"/>
                  <a:pt x="6176" y="1901"/>
                </a:cubicBezTo>
                <a:lnTo>
                  <a:pt x="6556" y="2313"/>
                </a:lnTo>
                <a:lnTo>
                  <a:pt x="6905" y="1901"/>
                </a:lnTo>
                <a:cubicBezTo>
                  <a:pt x="7411" y="1268"/>
                  <a:pt x="8140" y="919"/>
                  <a:pt x="8900" y="919"/>
                </a:cubicBezTo>
                <a:close/>
                <a:moveTo>
                  <a:pt x="4181" y="1"/>
                </a:moveTo>
                <a:cubicBezTo>
                  <a:pt x="3516" y="1"/>
                  <a:pt x="2883" y="191"/>
                  <a:pt x="2313" y="539"/>
                </a:cubicBezTo>
                <a:cubicBezTo>
                  <a:pt x="602" y="1679"/>
                  <a:pt x="1" y="4149"/>
                  <a:pt x="982" y="6050"/>
                </a:cubicBezTo>
                <a:cubicBezTo>
                  <a:pt x="1679" y="7443"/>
                  <a:pt x="4276" y="9565"/>
                  <a:pt x="5765" y="10705"/>
                </a:cubicBezTo>
                <a:cubicBezTo>
                  <a:pt x="5986" y="10895"/>
                  <a:pt x="6271" y="10990"/>
                  <a:pt x="6556" y="10990"/>
                </a:cubicBezTo>
                <a:cubicBezTo>
                  <a:pt x="6841" y="10990"/>
                  <a:pt x="7095" y="10895"/>
                  <a:pt x="7316" y="10705"/>
                </a:cubicBezTo>
                <a:cubicBezTo>
                  <a:pt x="8805" y="9565"/>
                  <a:pt x="11402" y="7411"/>
                  <a:pt x="12130" y="6050"/>
                </a:cubicBezTo>
                <a:cubicBezTo>
                  <a:pt x="13112" y="4149"/>
                  <a:pt x="12510" y="1679"/>
                  <a:pt x="10800" y="539"/>
                </a:cubicBezTo>
                <a:cubicBezTo>
                  <a:pt x="10230" y="191"/>
                  <a:pt x="9565" y="1"/>
                  <a:pt x="8931" y="1"/>
                </a:cubicBezTo>
                <a:cubicBezTo>
                  <a:pt x="8045" y="1"/>
                  <a:pt x="7221" y="318"/>
                  <a:pt x="6556" y="919"/>
                </a:cubicBezTo>
                <a:cubicBezTo>
                  <a:pt x="5891" y="318"/>
                  <a:pt x="5068" y="1"/>
                  <a:pt x="4181"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 name="Picture 4">
            <a:extLst>
              <a:ext uri="{FF2B5EF4-FFF2-40B4-BE49-F238E27FC236}">
                <a16:creationId xmlns:a16="http://schemas.microsoft.com/office/drawing/2014/main" id="{02D4953D-BDE5-5409-A855-5B3CE6428A89}"/>
              </a:ext>
            </a:extLst>
          </p:cNvPr>
          <p:cNvPicPr>
            <a:picLocks noChangeAspect="1"/>
          </p:cNvPicPr>
          <p:nvPr/>
        </p:nvPicPr>
        <p:blipFill>
          <a:blip r:embed="rId3"/>
          <a:stretch>
            <a:fillRect/>
          </a:stretch>
        </p:blipFill>
        <p:spPr>
          <a:xfrm>
            <a:off x="756357" y="485422"/>
            <a:ext cx="7687732" cy="412044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62"/>
        <p:cNvGrpSpPr/>
        <p:nvPr/>
      </p:nvGrpSpPr>
      <p:grpSpPr>
        <a:xfrm>
          <a:off x="0" y="0"/>
          <a:ext cx="0" cy="0"/>
          <a:chOff x="0" y="0"/>
          <a:chExt cx="0" cy="0"/>
        </a:xfrm>
      </p:grpSpPr>
      <p:sp>
        <p:nvSpPr>
          <p:cNvPr id="2567" name="Google Shape;2567;p53"/>
          <p:cNvSpPr/>
          <p:nvPr/>
        </p:nvSpPr>
        <p:spPr>
          <a:xfrm>
            <a:off x="7253109" y="1088460"/>
            <a:ext cx="103236" cy="103236"/>
          </a:xfrm>
          <a:custGeom>
            <a:avLst/>
            <a:gdLst/>
            <a:ahLst/>
            <a:cxnLst/>
            <a:rect l="l" t="t" r="r" b="b"/>
            <a:pathLst>
              <a:path w="3453" h="3453" extrusionOk="0">
                <a:moveTo>
                  <a:pt x="1711" y="697"/>
                </a:moveTo>
                <a:cubicBezTo>
                  <a:pt x="2281" y="697"/>
                  <a:pt x="2756" y="1173"/>
                  <a:pt x="2756" y="1743"/>
                </a:cubicBezTo>
                <a:cubicBezTo>
                  <a:pt x="2756" y="2313"/>
                  <a:pt x="2281" y="2756"/>
                  <a:pt x="1711" y="2756"/>
                </a:cubicBezTo>
                <a:cubicBezTo>
                  <a:pt x="1141" y="2756"/>
                  <a:pt x="666" y="2313"/>
                  <a:pt x="666" y="1743"/>
                </a:cubicBezTo>
                <a:cubicBezTo>
                  <a:pt x="666" y="1173"/>
                  <a:pt x="1141" y="697"/>
                  <a:pt x="1711" y="697"/>
                </a:cubicBezTo>
                <a:close/>
                <a:moveTo>
                  <a:pt x="1711" y="1"/>
                </a:moveTo>
                <a:cubicBezTo>
                  <a:pt x="761" y="1"/>
                  <a:pt x="1" y="792"/>
                  <a:pt x="1" y="1743"/>
                </a:cubicBezTo>
                <a:cubicBezTo>
                  <a:pt x="1" y="2693"/>
                  <a:pt x="761" y="3453"/>
                  <a:pt x="1711" y="3453"/>
                </a:cubicBezTo>
                <a:cubicBezTo>
                  <a:pt x="2661" y="3453"/>
                  <a:pt x="3453" y="2693"/>
                  <a:pt x="3453" y="1743"/>
                </a:cubicBezTo>
                <a:cubicBezTo>
                  <a:pt x="3453" y="792"/>
                  <a:pt x="2661" y="1"/>
                  <a:pt x="1711"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53"/>
          <p:cNvSpPr/>
          <p:nvPr/>
        </p:nvSpPr>
        <p:spPr>
          <a:xfrm>
            <a:off x="2359316" y="763908"/>
            <a:ext cx="103236" cy="103236"/>
          </a:xfrm>
          <a:custGeom>
            <a:avLst/>
            <a:gdLst/>
            <a:ahLst/>
            <a:cxnLst/>
            <a:rect l="l" t="t" r="r" b="b"/>
            <a:pathLst>
              <a:path w="3453" h="3453" extrusionOk="0">
                <a:moveTo>
                  <a:pt x="1711" y="697"/>
                </a:moveTo>
                <a:cubicBezTo>
                  <a:pt x="2313" y="697"/>
                  <a:pt x="2756" y="1172"/>
                  <a:pt x="2756" y="1742"/>
                </a:cubicBezTo>
                <a:cubicBezTo>
                  <a:pt x="2756" y="2312"/>
                  <a:pt x="2313" y="2787"/>
                  <a:pt x="1711" y="2787"/>
                </a:cubicBezTo>
                <a:cubicBezTo>
                  <a:pt x="1141" y="2787"/>
                  <a:pt x="698" y="2312"/>
                  <a:pt x="698" y="1742"/>
                </a:cubicBezTo>
                <a:cubicBezTo>
                  <a:pt x="698" y="1172"/>
                  <a:pt x="1141" y="697"/>
                  <a:pt x="1711" y="697"/>
                </a:cubicBezTo>
                <a:close/>
                <a:moveTo>
                  <a:pt x="1711" y="0"/>
                </a:moveTo>
                <a:cubicBezTo>
                  <a:pt x="761" y="0"/>
                  <a:pt x="1" y="792"/>
                  <a:pt x="1" y="1742"/>
                </a:cubicBezTo>
                <a:cubicBezTo>
                  <a:pt x="1" y="2692"/>
                  <a:pt x="761" y="3452"/>
                  <a:pt x="1711" y="3452"/>
                </a:cubicBezTo>
                <a:cubicBezTo>
                  <a:pt x="2661" y="3452"/>
                  <a:pt x="3453" y="2692"/>
                  <a:pt x="3453" y="1742"/>
                </a:cubicBezTo>
                <a:cubicBezTo>
                  <a:pt x="3453"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53"/>
          <p:cNvSpPr/>
          <p:nvPr/>
        </p:nvSpPr>
        <p:spPr>
          <a:xfrm>
            <a:off x="7954754" y="660662"/>
            <a:ext cx="102309" cy="103236"/>
          </a:xfrm>
          <a:custGeom>
            <a:avLst/>
            <a:gdLst/>
            <a:ahLst/>
            <a:cxnLst/>
            <a:rect l="l" t="t" r="r" b="b"/>
            <a:pathLst>
              <a:path w="3422" h="3453" extrusionOk="0">
                <a:moveTo>
                  <a:pt x="1711" y="697"/>
                </a:moveTo>
                <a:cubicBezTo>
                  <a:pt x="2281" y="697"/>
                  <a:pt x="2756" y="1172"/>
                  <a:pt x="2756" y="1742"/>
                </a:cubicBezTo>
                <a:cubicBezTo>
                  <a:pt x="2756" y="2312"/>
                  <a:pt x="2281" y="2787"/>
                  <a:pt x="1711" y="2787"/>
                </a:cubicBezTo>
                <a:cubicBezTo>
                  <a:pt x="1141" y="2787"/>
                  <a:pt x="666" y="2312"/>
                  <a:pt x="666" y="1742"/>
                </a:cubicBezTo>
                <a:cubicBezTo>
                  <a:pt x="666" y="1172"/>
                  <a:pt x="1141" y="697"/>
                  <a:pt x="1711" y="697"/>
                </a:cubicBezTo>
                <a:close/>
                <a:moveTo>
                  <a:pt x="1711" y="0"/>
                </a:moveTo>
                <a:cubicBezTo>
                  <a:pt x="761" y="0"/>
                  <a:pt x="1" y="792"/>
                  <a:pt x="1" y="1742"/>
                </a:cubicBezTo>
                <a:cubicBezTo>
                  <a:pt x="1" y="2692"/>
                  <a:pt x="761" y="3452"/>
                  <a:pt x="1711" y="3452"/>
                </a:cubicBezTo>
                <a:cubicBezTo>
                  <a:pt x="2661" y="3452"/>
                  <a:pt x="3421" y="2692"/>
                  <a:pt x="3421" y="1742"/>
                </a:cubicBezTo>
                <a:cubicBezTo>
                  <a:pt x="3421"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53"/>
          <p:cNvSpPr/>
          <p:nvPr/>
        </p:nvSpPr>
        <p:spPr>
          <a:xfrm>
            <a:off x="1484180" y="802452"/>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53"/>
          <p:cNvSpPr/>
          <p:nvPr/>
        </p:nvSpPr>
        <p:spPr>
          <a:xfrm>
            <a:off x="6436911" y="635098"/>
            <a:ext cx="104163" cy="104163"/>
          </a:xfrm>
          <a:custGeom>
            <a:avLst/>
            <a:gdLst/>
            <a:ahLst/>
            <a:cxnLst/>
            <a:rect l="l" t="t" r="r" b="b"/>
            <a:pathLst>
              <a:path w="3484" h="3484" extrusionOk="0">
                <a:moveTo>
                  <a:pt x="1742" y="0"/>
                </a:moveTo>
                <a:cubicBezTo>
                  <a:pt x="1457" y="0"/>
                  <a:pt x="1235" y="253"/>
                  <a:pt x="1235" y="507"/>
                </a:cubicBezTo>
                <a:lnTo>
                  <a:pt x="1235" y="1235"/>
                </a:lnTo>
                <a:lnTo>
                  <a:pt x="507" y="1235"/>
                </a:lnTo>
                <a:cubicBezTo>
                  <a:pt x="222" y="1235"/>
                  <a:pt x="0" y="1489"/>
                  <a:pt x="0" y="1742"/>
                </a:cubicBezTo>
                <a:cubicBezTo>
                  <a:pt x="0" y="2027"/>
                  <a:pt x="222" y="2280"/>
                  <a:pt x="507" y="2280"/>
                </a:cubicBezTo>
                <a:lnTo>
                  <a:pt x="1235" y="2280"/>
                </a:lnTo>
                <a:lnTo>
                  <a:pt x="1235" y="2977"/>
                </a:lnTo>
                <a:cubicBezTo>
                  <a:pt x="1235" y="3262"/>
                  <a:pt x="1457" y="3484"/>
                  <a:pt x="1742" y="3484"/>
                </a:cubicBezTo>
                <a:cubicBezTo>
                  <a:pt x="2027" y="3484"/>
                  <a:pt x="2249" y="3262"/>
                  <a:pt x="2249" y="2977"/>
                </a:cubicBezTo>
                <a:lnTo>
                  <a:pt x="2249" y="2280"/>
                </a:lnTo>
                <a:lnTo>
                  <a:pt x="2977" y="2280"/>
                </a:lnTo>
                <a:cubicBezTo>
                  <a:pt x="3262" y="2280"/>
                  <a:pt x="3484" y="2027"/>
                  <a:pt x="3484" y="1742"/>
                </a:cubicBezTo>
                <a:cubicBezTo>
                  <a:pt x="3484" y="1489"/>
                  <a:pt x="3262" y="1235"/>
                  <a:pt x="2977" y="1235"/>
                </a:cubicBezTo>
                <a:lnTo>
                  <a:pt x="2249" y="1235"/>
                </a:lnTo>
                <a:lnTo>
                  <a:pt x="2249" y="507"/>
                </a:lnTo>
                <a:cubicBezTo>
                  <a:pt x="2249" y="253"/>
                  <a:pt x="2027"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53"/>
          <p:cNvSpPr/>
          <p:nvPr/>
        </p:nvSpPr>
        <p:spPr>
          <a:xfrm>
            <a:off x="57074" y="2244352"/>
            <a:ext cx="389176" cy="336885"/>
          </a:xfrm>
          <a:custGeom>
            <a:avLst/>
            <a:gdLst/>
            <a:ahLst/>
            <a:cxnLst/>
            <a:rect l="l" t="t" r="r" b="b"/>
            <a:pathLst>
              <a:path w="13017" h="11268" extrusionOk="0">
                <a:moveTo>
                  <a:pt x="4274" y="927"/>
                </a:moveTo>
                <a:cubicBezTo>
                  <a:pt x="4392" y="927"/>
                  <a:pt x="4509" y="935"/>
                  <a:pt x="4624" y="950"/>
                </a:cubicBezTo>
                <a:cubicBezTo>
                  <a:pt x="5384" y="1077"/>
                  <a:pt x="6049" y="1520"/>
                  <a:pt x="6461" y="2217"/>
                </a:cubicBezTo>
                <a:lnTo>
                  <a:pt x="6746" y="2692"/>
                </a:lnTo>
                <a:lnTo>
                  <a:pt x="7158" y="2312"/>
                </a:lnTo>
                <a:cubicBezTo>
                  <a:pt x="7704" y="1848"/>
                  <a:pt x="8344" y="1596"/>
                  <a:pt x="8997" y="1596"/>
                </a:cubicBezTo>
                <a:cubicBezTo>
                  <a:pt x="9101" y="1596"/>
                  <a:pt x="9206" y="1602"/>
                  <a:pt x="9311" y="1615"/>
                </a:cubicBezTo>
                <a:cubicBezTo>
                  <a:pt x="9786" y="1679"/>
                  <a:pt x="10230" y="1900"/>
                  <a:pt x="10610" y="2217"/>
                </a:cubicBezTo>
                <a:cubicBezTo>
                  <a:pt x="11813" y="3262"/>
                  <a:pt x="11971" y="5257"/>
                  <a:pt x="10990" y="6619"/>
                </a:cubicBezTo>
                <a:cubicBezTo>
                  <a:pt x="10451" y="7442"/>
                  <a:pt x="8519" y="8804"/>
                  <a:pt x="5891" y="10293"/>
                </a:cubicBezTo>
                <a:cubicBezTo>
                  <a:pt x="5841" y="10330"/>
                  <a:pt x="5781" y="10348"/>
                  <a:pt x="5721" y="10348"/>
                </a:cubicBezTo>
                <a:cubicBezTo>
                  <a:pt x="5629" y="10348"/>
                  <a:pt x="5537" y="10306"/>
                  <a:pt x="5479" y="10229"/>
                </a:cubicBezTo>
                <a:cubicBezTo>
                  <a:pt x="3357" y="8076"/>
                  <a:pt x="1901" y="6207"/>
                  <a:pt x="1584" y="5289"/>
                </a:cubicBezTo>
                <a:cubicBezTo>
                  <a:pt x="1014" y="3674"/>
                  <a:pt x="1742" y="1837"/>
                  <a:pt x="3199" y="1172"/>
                </a:cubicBezTo>
                <a:cubicBezTo>
                  <a:pt x="3535" y="1004"/>
                  <a:pt x="3907" y="927"/>
                  <a:pt x="4274" y="927"/>
                </a:cubicBezTo>
                <a:close/>
                <a:moveTo>
                  <a:pt x="4310" y="1"/>
                </a:moveTo>
                <a:cubicBezTo>
                  <a:pt x="3794" y="1"/>
                  <a:pt x="3288" y="127"/>
                  <a:pt x="2819" y="349"/>
                </a:cubicBezTo>
                <a:cubicBezTo>
                  <a:pt x="950" y="1204"/>
                  <a:pt x="0" y="3547"/>
                  <a:pt x="697" y="5606"/>
                </a:cubicBezTo>
                <a:cubicBezTo>
                  <a:pt x="1204" y="7062"/>
                  <a:pt x="3484" y="9533"/>
                  <a:pt x="4814" y="10894"/>
                </a:cubicBezTo>
                <a:cubicBezTo>
                  <a:pt x="5004" y="11084"/>
                  <a:pt x="5257" y="11211"/>
                  <a:pt x="5542" y="11243"/>
                </a:cubicBezTo>
                <a:cubicBezTo>
                  <a:pt x="5619" y="11260"/>
                  <a:pt x="5695" y="11268"/>
                  <a:pt x="5770" y="11268"/>
                </a:cubicBezTo>
                <a:cubicBezTo>
                  <a:pt x="5976" y="11268"/>
                  <a:pt x="6172" y="11209"/>
                  <a:pt x="6334" y="11116"/>
                </a:cubicBezTo>
                <a:cubicBezTo>
                  <a:pt x="7981" y="10166"/>
                  <a:pt x="10863" y="8424"/>
                  <a:pt x="11750" y="7157"/>
                </a:cubicBezTo>
                <a:cubicBezTo>
                  <a:pt x="13016" y="5416"/>
                  <a:pt x="12763" y="2882"/>
                  <a:pt x="11211" y="1520"/>
                </a:cubicBezTo>
                <a:cubicBezTo>
                  <a:pt x="10705" y="1109"/>
                  <a:pt x="10071" y="824"/>
                  <a:pt x="9438" y="729"/>
                </a:cubicBezTo>
                <a:cubicBezTo>
                  <a:pt x="9278" y="705"/>
                  <a:pt x="9118" y="694"/>
                  <a:pt x="8957" y="694"/>
                </a:cubicBezTo>
                <a:cubicBezTo>
                  <a:pt x="8257" y="694"/>
                  <a:pt x="7560" y="912"/>
                  <a:pt x="6968" y="1299"/>
                </a:cubicBezTo>
                <a:cubicBezTo>
                  <a:pt x="6398" y="634"/>
                  <a:pt x="5606" y="159"/>
                  <a:pt x="4751" y="32"/>
                </a:cubicBezTo>
                <a:cubicBezTo>
                  <a:pt x="4604" y="11"/>
                  <a:pt x="4456" y="1"/>
                  <a:pt x="4310"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53"/>
          <p:cNvSpPr/>
          <p:nvPr/>
        </p:nvSpPr>
        <p:spPr>
          <a:xfrm>
            <a:off x="8241657" y="976358"/>
            <a:ext cx="661871" cy="28433"/>
          </a:xfrm>
          <a:custGeom>
            <a:avLst/>
            <a:gdLst/>
            <a:ahLst/>
            <a:cxnLst/>
            <a:rect l="l" t="t" r="r" b="b"/>
            <a:pathLst>
              <a:path w="22138" h="951" extrusionOk="0">
                <a:moveTo>
                  <a:pt x="444" y="0"/>
                </a:moveTo>
                <a:cubicBezTo>
                  <a:pt x="191" y="0"/>
                  <a:pt x="1" y="222"/>
                  <a:pt x="1" y="475"/>
                </a:cubicBezTo>
                <a:cubicBezTo>
                  <a:pt x="1" y="729"/>
                  <a:pt x="223" y="950"/>
                  <a:pt x="444" y="950"/>
                </a:cubicBezTo>
                <a:lnTo>
                  <a:pt x="21663" y="950"/>
                </a:lnTo>
                <a:cubicBezTo>
                  <a:pt x="21916" y="950"/>
                  <a:pt x="22138" y="729"/>
                  <a:pt x="22138" y="475"/>
                </a:cubicBezTo>
                <a:cubicBezTo>
                  <a:pt x="22138" y="222"/>
                  <a:pt x="21916" y="0"/>
                  <a:pt x="2166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2" name="Table 2">
            <a:extLst>
              <a:ext uri="{FF2B5EF4-FFF2-40B4-BE49-F238E27FC236}">
                <a16:creationId xmlns:a16="http://schemas.microsoft.com/office/drawing/2014/main" id="{45460FF5-D454-1457-4937-0E9907AC8639}"/>
              </a:ext>
            </a:extLst>
          </p:cNvPr>
          <p:cNvGraphicFramePr>
            <a:graphicFrameLocks noGrp="1"/>
          </p:cNvGraphicFramePr>
          <p:nvPr>
            <p:extLst>
              <p:ext uri="{D42A27DB-BD31-4B8C-83A1-F6EECF244321}">
                <p14:modId xmlns:p14="http://schemas.microsoft.com/office/powerpoint/2010/main" val="2434380580"/>
              </p:ext>
            </p:extLst>
          </p:nvPr>
        </p:nvGraphicFramePr>
        <p:xfrm>
          <a:off x="148773" y="90311"/>
          <a:ext cx="8846454" cy="4841660"/>
        </p:xfrm>
        <a:graphic>
          <a:graphicData uri="http://schemas.openxmlformats.org/drawingml/2006/table">
            <a:tbl>
              <a:tblPr firstRow="1" bandRow="1">
                <a:tableStyleId>{4915719F-FAE1-41AA-B9C6-72CC50764079}</a:tableStyleId>
              </a:tblPr>
              <a:tblGrid>
                <a:gridCol w="4406296">
                  <a:extLst>
                    <a:ext uri="{9D8B030D-6E8A-4147-A177-3AD203B41FA5}">
                      <a16:colId xmlns:a16="http://schemas.microsoft.com/office/drawing/2014/main" val="1446578944"/>
                    </a:ext>
                  </a:extLst>
                </a:gridCol>
                <a:gridCol w="4440158">
                  <a:extLst>
                    <a:ext uri="{9D8B030D-6E8A-4147-A177-3AD203B41FA5}">
                      <a16:colId xmlns:a16="http://schemas.microsoft.com/office/drawing/2014/main" val="2615355379"/>
                    </a:ext>
                  </a:extLst>
                </a:gridCol>
              </a:tblGrid>
              <a:tr h="489915">
                <a:tc>
                  <a:txBody>
                    <a:bodyPr/>
                    <a:lstStyle/>
                    <a:p>
                      <a:pPr algn="ctr"/>
                      <a:r>
                        <a:rPr lang="en-GB" sz="1400" b="1" dirty="0">
                          <a:effectLst/>
                          <a:latin typeface="Times New Roman" panose="02020603050405020304" pitchFamily="18" charset="0"/>
                          <a:ea typeface="Calibri" panose="020F0502020204030204" pitchFamily="34" charset="0"/>
                        </a:rPr>
                        <a:t>Strengths</a:t>
                      </a:r>
                      <a:endParaRPr lang="en-GB" b="1" dirty="0"/>
                    </a:p>
                  </a:txBody>
                  <a:tcPr/>
                </a:tc>
                <a:tc>
                  <a:txBody>
                    <a:bodyPr/>
                    <a:lstStyle/>
                    <a:p>
                      <a:pPr algn="ctr">
                        <a:lnSpc>
                          <a:spcPct val="107000"/>
                        </a:lnSpc>
                        <a:spcAft>
                          <a:spcPts val="800"/>
                        </a:spcAft>
                      </a:pPr>
                      <a:r>
                        <a:rPr lang="en-GB" sz="1400" b="1" dirty="0">
                          <a:effectLst/>
                          <a:latin typeface="Times New Roman" panose="02020603050405020304" pitchFamily="18" charset="0"/>
                          <a:ea typeface="Calibri" panose="020F0502020204030204" pitchFamily="34" charset="0"/>
                          <a:cs typeface="Arial" panose="020B0604020202020204" pitchFamily="34" charset="0"/>
                        </a:rPr>
                        <a:t>Weaknesses</a:t>
                      </a:r>
                      <a:endParaRPr lang="en-GB"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32878760"/>
                  </a:ext>
                </a:extLst>
              </a:tr>
              <a:tr h="1800172">
                <a:tc>
                  <a:txBody>
                    <a:bodyPr/>
                    <a:lstStyle/>
                    <a:p>
                      <a:pPr>
                        <a:lnSpc>
                          <a:spcPct val="107000"/>
                        </a:lnSpc>
                        <a:spcAft>
                          <a:spcPts val="800"/>
                        </a:spcAft>
                      </a:pPr>
                      <a:r>
                        <a:rPr lang="en-GB" sz="1400" dirty="0">
                          <a:effectLst/>
                          <a:latin typeface="Times New Roman" panose="02020603050405020304" pitchFamily="18" charset="0"/>
                          <a:ea typeface="Calibri" panose="020F0502020204030204" pitchFamily="34" charset="0"/>
                          <a:cs typeface="Arial" panose="020B0604020202020204" pitchFamily="34" charset="0"/>
                        </a:rPr>
                        <a:t>The company's user base now stands at 166 million, with a 36 percent yearly growth rate. In the following three years, this number is likely to double.</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marL="0" lvl="0" indent="0">
                        <a:lnSpc>
                          <a:spcPct val="107000"/>
                        </a:lnSpc>
                        <a:spcAft>
                          <a:spcPts val="800"/>
                        </a:spcAft>
                        <a:buFont typeface="Symbol" panose="05050102010706020507" pitchFamily="18" charset="2"/>
                        <a:buNone/>
                      </a:pPr>
                      <a:r>
                        <a:rPr lang="en-GB" sz="1400" dirty="0">
                          <a:effectLst/>
                          <a:latin typeface="Times New Roman" panose="02020603050405020304" pitchFamily="18" charset="0"/>
                          <a:ea typeface="Calibri" panose="020F0502020204030204" pitchFamily="34" charset="0"/>
                          <a:cs typeface="Arial" panose="020B0604020202020204" pitchFamily="34" charset="0"/>
                        </a:rPr>
                        <a:t>The app allows deleting communications within a specified time frame, which sets it apart from other messaging apps. For its intended demographic, this is a competitive advantage. Many people like this feature.</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indent="0">
                        <a:buFont typeface="Arial" panose="020B0604020202020204" pitchFamily="34" charset="0"/>
                        <a:buNone/>
                      </a:pPr>
                      <a:r>
                        <a:rPr lang="en-GB" sz="1400" dirty="0">
                          <a:effectLst/>
                          <a:latin typeface="Times New Roman" panose="02020603050405020304" pitchFamily="18" charset="0"/>
                          <a:ea typeface="Calibri" panose="020F0502020204030204" pitchFamily="34" charset="0"/>
                        </a:rPr>
                        <a:t>Many users began to compare Snapchat's offerings to those of other instant messaging apps. In terms of features, WhatsApp, for example, has more to offer. This is why this application did not make it to the top of the list of chat services.</a:t>
                      </a:r>
                      <a:endParaRPr lang="en-GB" dirty="0"/>
                    </a:p>
                  </a:txBody>
                  <a:tcPr/>
                </a:tc>
                <a:extLst>
                  <a:ext uri="{0D108BD9-81ED-4DB2-BD59-A6C34878D82A}">
                    <a16:rowId xmlns:a16="http://schemas.microsoft.com/office/drawing/2014/main" val="1211331169"/>
                  </a:ext>
                </a:extLst>
              </a:tr>
              <a:tr h="423400">
                <a:tc>
                  <a:txBody>
                    <a:bodyPr/>
                    <a:lstStyle/>
                    <a:p>
                      <a:pPr algn="ctr"/>
                      <a:r>
                        <a:rPr lang="en-GB" sz="1400" b="1" dirty="0">
                          <a:effectLst/>
                          <a:latin typeface="Times New Roman" panose="02020603050405020304" pitchFamily="18" charset="0"/>
                          <a:ea typeface="Calibri" panose="020F0502020204030204" pitchFamily="34" charset="0"/>
                        </a:rPr>
                        <a:t>Threats</a:t>
                      </a:r>
                      <a:endParaRPr lang="en-GB" b="1" dirty="0"/>
                    </a:p>
                  </a:txBody>
                  <a:tcPr/>
                </a:tc>
                <a:tc>
                  <a:txBody>
                    <a:bodyPr/>
                    <a:lstStyle/>
                    <a:p>
                      <a:pPr algn="ctr"/>
                      <a:r>
                        <a:rPr lang="en-GB" sz="1400" b="1" dirty="0">
                          <a:effectLst/>
                          <a:latin typeface="Times New Roman" panose="02020603050405020304" pitchFamily="18" charset="0"/>
                          <a:ea typeface="Calibri" panose="020F0502020204030204" pitchFamily="34" charset="0"/>
                        </a:rPr>
                        <a:t>Opportunities</a:t>
                      </a:r>
                      <a:endParaRPr lang="en-GB" b="1" dirty="0"/>
                    </a:p>
                  </a:txBody>
                  <a:tcPr/>
                </a:tc>
                <a:extLst>
                  <a:ext uri="{0D108BD9-81ED-4DB2-BD59-A6C34878D82A}">
                    <a16:rowId xmlns:a16="http://schemas.microsoft.com/office/drawing/2014/main" val="2244753132"/>
                  </a:ext>
                </a:extLst>
              </a:tr>
              <a:tr h="2128173">
                <a:tc>
                  <a:txBody>
                    <a:bodyPr/>
                    <a:lstStyle/>
                    <a:p>
                      <a:pPr marL="0" lvl="0" indent="0" rtl="0">
                        <a:lnSpc>
                          <a:spcPct val="107000"/>
                        </a:lnSpc>
                        <a:spcAft>
                          <a:spcPts val="800"/>
                        </a:spcAft>
                        <a:buFont typeface="Symbol" panose="05050102010706020507" pitchFamily="18" charset="2"/>
                        <a:buNone/>
                      </a:pPr>
                      <a:r>
                        <a:rPr lang="en-GB" sz="1400" dirty="0">
                          <a:effectLst/>
                          <a:latin typeface="Times New Roman" panose="02020603050405020304" pitchFamily="18" charset="0"/>
                          <a:ea typeface="Calibri" panose="020F0502020204030204" pitchFamily="34" charset="0"/>
                          <a:cs typeface="Arial" panose="020B0604020202020204" pitchFamily="34" charset="0"/>
                        </a:rPr>
                        <a:t>Twitter, Facebook, WhatsApp, and Instagram are among the new and experienced competitors that Snapchat is up against.</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marL="0" indent="0">
                        <a:buFont typeface="Arial" panose="020B0604020202020204" pitchFamily="34" charset="0"/>
                        <a:buNone/>
                      </a:pPr>
                      <a:r>
                        <a:rPr lang="en-GB" sz="1400" dirty="0">
                          <a:effectLst/>
                          <a:latin typeface="Times New Roman" panose="02020603050405020304" pitchFamily="18" charset="0"/>
                          <a:ea typeface="Calibri" panose="020F0502020204030204" pitchFamily="34" charset="0"/>
                        </a:rPr>
                        <a:t>Customers' pleasure with instant messaging is dependent on the speed of the network in their area, which can cause service problems in some areas</a:t>
                      </a:r>
                      <a:endParaRPr lang="en-GB" dirty="0"/>
                    </a:p>
                  </a:txBody>
                  <a:tcPr/>
                </a:tc>
                <a:tc>
                  <a:txBody>
                    <a:bodyPr/>
                    <a:lstStyle/>
                    <a:p>
                      <a:pPr marL="0" lvl="0" indent="0" rtl="0">
                        <a:lnSpc>
                          <a:spcPct val="107000"/>
                        </a:lnSpc>
                        <a:spcAft>
                          <a:spcPts val="800"/>
                        </a:spcAft>
                        <a:buFont typeface="Symbol" panose="05050102010706020507" pitchFamily="18" charset="2"/>
                        <a:buNone/>
                      </a:pPr>
                      <a:r>
                        <a:rPr lang="en-GB" sz="1400" dirty="0">
                          <a:effectLst/>
                          <a:latin typeface="Times New Roman" panose="02020603050405020304" pitchFamily="18" charset="0"/>
                          <a:ea typeface="Calibri" panose="020F0502020204030204" pitchFamily="34" charset="0"/>
                          <a:cs typeface="Arial" panose="020B0604020202020204" pitchFamily="34" charset="0"/>
                        </a:rPr>
                        <a:t>Working remotely is encouraged in the modern era of information technology firms. Their reliance on instant messaging platforms for communication is high in demand.</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GB" sz="1400" dirty="0">
                          <a:effectLst/>
                          <a:latin typeface="Times New Roman" panose="02020603050405020304" pitchFamily="18" charset="0"/>
                          <a:ea typeface="Calibri" panose="020F0502020204030204" pitchFamily="34" charset="0"/>
                          <a:cs typeface="Arial" panose="020B0604020202020204" pitchFamily="34" charset="0"/>
                        </a:rPr>
                        <a:t>In a time when concerns such as data theft are on the rise, as a result, in instant messaging services, privacy has become a must. This software has a number of features that provide enhanced security protection.</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a:txBody>
                  <a:tcPr/>
                </a:tc>
                <a:extLst>
                  <a:ext uri="{0D108BD9-81ED-4DB2-BD59-A6C34878D82A}">
                    <a16:rowId xmlns:a16="http://schemas.microsoft.com/office/drawing/2014/main" val="3836423085"/>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2"/>
        <p:cNvGrpSpPr/>
        <p:nvPr/>
      </p:nvGrpSpPr>
      <p:grpSpPr>
        <a:xfrm>
          <a:off x="0" y="0"/>
          <a:ext cx="0" cy="0"/>
          <a:chOff x="0" y="0"/>
          <a:chExt cx="0" cy="0"/>
        </a:xfrm>
      </p:grpSpPr>
      <p:sp>
        <p:nvSpPr>
          <p:cNvPr id="1353" name="Google Shape;1353;p40"/>
          <p:cNvSpPr/>
          <p:nvPr/>
        </p:nvSpPr>
        <p:spPr>
          <a:xfrm>
            <a:off x="2949409" y="2013812"/>
            <a:ext cx="762293" cy="963545"/>
          </a:xfrm>
          <a:custGeom>
            <a:avLst/>
            <a:gdLst/>
            <a:ahLst/>
            <a:cxnLst/>
            <a:rect l="l" t="t" r="r" b="b"/>
            <a:pathLst>
              <a:path w="23753" h="30024" extrusionOk="0">
                <a:moveTo>
                  <a:pt x="20934" y="1"/>
                </a:moveTo>
                <a:lnTo>
                  <a:pt x="2914" y="12352"/>
                </a:lnTo>
                <a:cubicBezTo>
                  <a:pt x="1" y="14379"/>
                  <a:pt x="349" y="18844"/>
                  <a:pt x="3548" y="20364"/>
                </a:cubicBezTo>
                <a:lnTo>
                  <a:pt x="23752" y="30023"/>
                </a:lnTo>
                <a:lnTo>
                  <a:pt x="20934" y="1"/>
                </a:lnTo>
                <a:close/>
              </a:path>
            </a:pathLst>
          </a:custGeom>
          <a:solidFill>
            <a:srgbClr val="F2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40"/>
          <p:cNvSpPr/>
          <p:nvPr/>
        </p:nvSpPr>
        <p:spPr>
          <a:xfrm>
            <a:off x="3572423" y="681392"/>
            <a:ext cx="5571611" cy="3627351"/>
          </a:xfrm>
          <a:custGeom>
            <a:avLst/>
            <a:gdLst/>
            <a:ahLst/>
            <a:cxnLst/>
            <a:rect l="l" t="t" r="r" b="b"/>
            <a:pathLst>
              <a:path w="173611" h="113028" extrusionOk="0">
                <a:moveTo>
                  <a:pt x="19667" y="1"/>
                </a:moveTo>
                <a:cubicBezTo>
                  <a:pt x="8805" y="1"/>
                  <a:pt x="1" y="8805"/>
                  <a:pt x="1" y="19667"/>
                </a:cubicBezTo>
                <a:lnTo>
                  <a:pt x="1" y="93361"/>
                </a:lnTo>
                <a:cubicBezTo>
                  <a:pt x="1" y="104223"/>
                  <a:pt x="8805" y="113027"/>
                  <a:pt x="19667" y="113027"/>
                </a:cubicBezTo>
                <a:lnTo>
                  <a:pt x="173611" y="113027"/>
                </a:lnTo>
                <a:lnTo>
                  <a:pt x="173611" y="1"/>
                </a:lnTo>
                <a:close/>
              </a:path>
            </a:pathLst>
          </a:custGeom>
          <a:solidFill>
            <a:srgbClr val="F2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55" name="Google Shape;1355;p40"/>
          <p:cNvGrpSpPr/>
          <p:nvPr/>
        </p:nvGrpSpPr>
        <p:grpSpPr>
          <a:xfrm>
            <a:off x="713200" y="1311711"/>
            <a:ext cx="2139586" cy="3296672"/>
            <a:chOff x="635550" y="2102575"/>
            <a:chExt cx="1589825" cy="2449600"/>
          </a:xfrm>
        </p:grpSpPr>
        <p:sp>
          <p:nvSpPr>
            <p:cNvPr id="1356" name="Google Shape;1356;p40"/>
            <p:cNvSpPr/>
            <p:nvPr/>
          </p:nvSpPr>
          <p:spPr>
            <a:xfrm>
              <a:off x="1029850" y="2102575"/>
              <a:ext cx="1195525" cy="2449600"/>
            </a:xfrm>
            <a:custGeom>
              <a:avLst/>
              <a:gdLst/>
              <a:ahLst/>
              <a:cxnLst/>
              <a:rect l="l" t="t" r="r" b="b"/>
              <a:pathLst>
                <a:path w="47821" h="97984" extrusionOk="0">
                  <a:moveTo>
                    <a:pt x="7284" y="0"/>
                  </a:moveTo>
                  <a:cubicBezTo>
                    <a:pt x="3262" y="0"/>
                    <a:pt x="32" y="3230"/>
                    <a:pt x="32" y="7252"/>
                  </a:cubicBezTo>
                  <a:lnTo>
                    <a:pt x="0" y="90700"/>
                  </a:lnTo>
                  <a:cubicBezTo>
                    <a:pt x="0" y="94690"/>
                    <a:pt x="3230" y="97952"/>
                    <a:pt x="7252" y="97952"/>
                  </a:cubicBezTo>
                  <a:lnTo>
                    <a:pt x="40536" y="97984"/>
                  </a:lnTo>
                  <a:cubicBezTo>
                    <a:pt x="44527" y="97984"/>
                    <a:pt x="47789" y="94722"/>
                    <a:pt x="47789" y="90732"/>
                  </a:cubicBezTo>
                  <a:lnTo>
                    <a:pt x="47820" y="7284"/>
                  </a:lnTo>
                  <a:cubicBezTo>
                    <a:pt x="47820" y="3262"/>
                    <a:pt x="44558" y="32"/>
                    <a:pt x="40568" y="32"/>
                  </a:cubicBezTo>
                  <a:lnTo>
                    <a:pt x="7284"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40"/>
            <p:cNvSpPr/>
            <p:nvPr/>
          </p:nvSpPr>
          <p:spPr>
            <a:xfrm>
              <a:off x="1085250" y="2176200"/>
              <a:ext cx="1084700" cy="2291275"/>
            </a:xfrm>
            <a:custGeom>
              <a:avLst/>
              <a:gdLst/>
              <a:ahLst/>
              <a:cxnLst/>
              <a:rect l="l" t="t" r="r" b="b"/>
              <a:pathLst>
                <a:path w="43388" h="91651" extrusionOk="0">
                  <a:moveTo>
                    <a:pt x="5100" y="0"/>
                  </a:moveTo>
                  <a:cubicBezTo>
                    <a:pt x="2281" y="0"/>
                    <a:pt x="1" y="2281"/>
                    <a:pt x="1" y="5099"/>
                  </a:cubicBezTo>
                  <a:lnTo>
                    <a:pt x="1" y="86552"/>
                  </a:lnTo>
                  <a:cubicBezTo>
                    <a:pt x="1" y="89338"/>
                    <a:pt x="2249" y="91619"/>
                    <a:pt x="5068" y="91619"/>
                  </a:cubicBezTo>
                  <a:lnTo>
                    <a:pt x="38289" y="91650"/>
                  </a:lnTo>
                  <a:cubicBezTo>
                    <a:pt x="41107" y="91650"/>
                    <a:pt x="43356" y="89370"/>
                    <a:pt x="43356" y="86552"/>
                  </a:cubicBezTo>
                  <a:lnTo>
                    <a:pt x="43388" y="5099"/>
                  </a:lnTo>
                  <a:cubicBezTo>
                    <a:pt x="43388" y="2312"/>
                    <a:pt x="41107" y="32"/>
                    <a:pt x="38320" y="32"/>
                  </a:cubicBezTo>
                  <a:lnTo>
                    <a:pt x="31860" y="32"/>
                  </a:lnTo>
                  <a:cubicBezTo>
                    <a:pt x="31005" y="32"/>
                    <a:pt x="30277" y="760"/>
                    <a:pt x="30277" y="1647"/>
                  </a:cubicBezTo>
                  <a:lnTo>
                    <a:pt x="30277" y="2819"/>
                  </a:lnTo>
                  <a:cubicBezTo>
                    <a:pt x="30277" y="3737"/>
                    <a:pt x="29580" y="4466"/>
                    <a:pt x="28725" y="4466"/>
                  </a:cubicBezTo>
                  <a:lnTo>
                    <a:pt x="16152" y="4466"/>
                  </a:lnTo>
                  <a:cubicBezTo>
                    <a:pt x="15265" y="4466"/>
                    <a:pt x="14569" y="3737"/>
                    <a:pt x="14569" y="2819"/>
                  </a:cubicBezTo>
                  <a:lnTo>
                    <a:pt x="14569" y="1647"/>
                  </a:lnTo>
                  <a:cubicBezTo>
                    <a:pt x="14569" y="729"/>
                    <a:pt x="13872" y="0"/>
                    <a:pt x="130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40"/>
            <p:cNvSpPr/>
            <p:nvPr/>
          </p:nvSpPr>
          <p:spPr>
            <a:xfrm>
              <a:off x="1961700" y="2341675"/>
              <a:ext cx="93450" cy="1950"/>
            </a:xfrm>
            <a:custGeom>
              <a:avLst/>
              <a:gdLst/>
              <a:ahLst/>
              <a:cxnLst/>
              <a:rect l="l" t="t" r="r" b="b"/>
              <a:pathLst>
                <a:path w="3738" h="78" extrusionOk="0">
                  <a:moveTo>
                    <a:pt x="1869" y="0"/>
                  </a:moveTo>
                  <a:cubicBezTo>
                    <a:pt x="824" y="0"/>
                    <a:pt x="1" y="32"/>
                    <a:pt x="1" y="64"/>
                  </a:cubicBezTo>
                  <a:cubicBezTo>
                    <a:pt x="1" y="64"/>
                    <a:pt x="367" y="78"/>
                    <a:pt x="920" y="78"/>
                  </a:cubicBezTo>
                  <a:cubicBezTo>
                    <a:pt x="1197" y="78"/>
                    <a:pt x="1521" y="74"/>
                    <a:pt x="1869" y="64"/>
                  </a:cubicBezTo>
                  <a:cubicBezTo>
                    <a:pt x="2882" y="64"/>
                    <a:pt x="3738" y="64"/>
                    <a:pt x="3738" y="32"/>
                  </a:cubicBezTo>
                  <a:cubicBezTo>
                    <a:pt x="3738" y="0"/>
                    <a:pt x="2882" y="0"/>
                    <a:pt x="1869"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40"/>
            <p:cNvSpPr/>
            <p:nvPr/>
          </p:nvSpPr>
          <p:spPr>
            <a:xfrm>
              <a:off x="1961700" y="2365425"/>
              <a:ext cx="93450" cy="2400"/>
            </a:xfrm>
            <a:custGeom>
              <a:avLst/>
              <a:gdLst/>
              <a:ahLst/>
              <a:cxnLst/>
              <a:rect l="l" t="t" r="r" b="b"/>
              <a:pathLst>
                <a:path w="3738" h="96" extrusionOk="0">
                  <a:moveTo>
                    <a:pt x="1869" y="0"/>
                  </a:moveTo>
                  <a:cubicBezTo>
                    <a:pt x="824" y="0"/>
                    <a:pt x="1" y="32"/>
                    <a:pt x="1" y="64"/>
                  </a:cubicBezTo>
                  <a:cubicBezTo>
                    <a:pt x="1" y="95"/>
                    <a:pt x="824" y="95"/>
                    <a:pt x="1869" y="95"/>
                  </a:cubicBezTo>
                  <a:cubicBezTo>
                    <a:pt x="2914" y="95"/>
                    <a:pt x="3738" y="64"/>
                    <a:pt x="3738" y="32"/>
                  </a:cubicBezTo>
                  <a:cubicBezTo>
                    <a:pt x="3738" y="0"/>
                    <a:pt x="2914" y="0"/>
                    <a:pt x="1869"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40"/>
            <p:cNvSpPr/>
            <p:nvPr/>
          </p:nvSpPr>
          <p:spPr>
            <a:xfrm>
              <a:off x="1961700" y="2389600"/>
              <a:ext cx="93450" cy="1975"/>
            </a:xfrm>
            <a:custGeom>
              <a:avLst/>
              <a:gdLst/>
              <a:ahLst/>
              <a:cxnLst/>
              <a:rect l="l" t="t" r="r" b="b"/>
              <a:pathLst>
                <a:path w="3738" h="79" extrusionOk="0">
                  <a:moveTo>
                    <a:pt x="2818" y="1"/>
                  </a:moveTo>
                  <a:cubicBezTo>
                    <a:pt x="2541" y="1"/>
                    <a:pt x="2217" y="4"/>
                    <a:pt x="1869" y="15"/>
                  </a:cubicBezTo>
                  <a:cubicBezTo>
                    <a:pt x="856" y="15"/>
                    <a:pt x="1" y="15"/>
                    <a:pt x="1" y="47"/>
                  </a:cubicBezTo>
                  <a:cubicBezTo>
                    <a:pt x="1" y="78"/>
                    <a:pt x="856" y="78"/>
                    <a:pt x="1869" y="78"/>
                  </a:cubicBezTo>
                  <a:cubicBezTo>
                    <a:pt x="2914" y="78"/>
                    <a:pt x="3738" y="47"/>
                    <a:pt x="3738" y="15"/>
                  </a:cubicBezTo>
                  <a:cubicBezTo>
                    <a:pt x="3738" y="15"/>
                    <a:pt x="3372" y="1"/>
                    <a:pt x="2818"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40"/>
            <p:cNvSpPr/>
            <p:nvPr/>
          </p:nvSpPr>
          <p:spPr>
            <a:xfrm>
              <a:off x="1171550" y="2314725"/>
              <a:ext cx="95825" cy="99800"/>
            </a:xfrm>
            <a:custGeom>
              <a:avLst/>
              <a:gdLst/>
              <a:ahLst/>
              <a:cxnLst/>
              <a:rect l="l" t="t" r="r" b="b"/>
              <a:pathLst>
                <a:path w="3833" h="3992" extrusionOk="0">
                  <a:moveTo>
                    <a:pt x="1799" y="0"/>
                  </a:moveTo>
                  <a:cubicBezTo>
                    <a:pt x="1720" y="0"/>
                    <a:pt x="1646" y="35"/>
                    <a:pt x="1584" y="96"/>
                  </a:cubicBezTo>
                  <a:cubicBezTo>
                    <a:pt x="1489" y="160"/>
                    <a:pt x="1394" y="255"/>
                    <a:pt x="1331" y="318"/>
                  </a:cubicBezTo>
                  <a:cubicBezTo>
                    <a:pt x="1173" y="477"/>
                    <a:pt x="1014" y="635"/>
                    <a:pt x="888" y="793"/>
                  </a:cubicBezTo>
                  <a:cubicBezTo>
                    <a:pt x="571" y="1110"/>
                    <a:pt x="286" y="1363"/>
                    <a:pt x="64" y="1648"/>
                  </a:cubicBezTo>
                  <a:cubicBezTo>
                    <a:pt x="33" y="1743"/>
                    <a:pt x="1" y="1807"/>
                    <a:pt x="1" y="1902"/>
                  </a:cubicBezTo>
                  <a:cubicBezTo>
                    <a:pt x="1" y="1997"/>
                    <a:pt x="1" y="2092"/>
                    <a:pt x="1" y="2155"/>
                  </a:cubicBezTo>
                  <a:cubicBezTo>
                    <a:pt x="1" y="2313"/>
                    <a:pt x="1" y="2472"/>
                    <a:pt x="1" y="2630"/>
                  </a:cubicBezTo>
                  <a:cubicBezTo>
                    <a:pt x="1" y="2883"/>
                    <a:pt x="33" y="3137"/>
                    <a:pt x="33" y="3358"/>
                  </a:cubicBezTo>
                  <a:cubicBezTo>
                    <a:pt x="33" y="3517"/>
                    <a:pt x="33" y="3675"/>
                    <a:pt x="33" y="3802"/>
                  </a:cubicBezTo>
                  <a:cubicBezTo>
                    <a:pt x="33" y="3897"/>
                    <a:pt x="33" y="3960"/>
                    <a:pt x="33" y="3960"/>
                  </a:cubicBezTo>
                  <a:cubicBezTo>
                    <a:pt x="33" y="3960"/>
                    <a:pt x="33" y="3897"/>
                    <a:pt x="64" y="3770"/>
                  </a:cubicBezTo>
                  <a:cubicBezTo>
                    <a:pt x="64" y="3643"/>
                    <a:pt x="64" y="3485"/>
                    <a:pt x="64" y="3295"/>
                  </a:cubicBezTo>
                  <a:cubicBezTo>
                    <a:pt x="64" y="3105"/>
                    <a:pt x="64" y="2852"/>
                    <a:pt x="64" y="2598"/>
                  </a:cubicBezTo>
                  <a:lnTo>
                    <a:pt x="64" y="2155"/>
                  </a:lnTo>
                  <a:cubicBezTo>
                    <a:pt x="64" y="1997"/>
                    <a:pt x="33" y="1807"/>
                    <a:pt x="128" y="1680"/>
                  </a:cubicBezTo>
                  <a:cubicBezTo>
                    <a:pt x="349" y="1395"/>
                    <a:pt x="634" y="1142"/>
                    <a:pt x="919" y="825"/>
                  </a:cubicBezTo>
                  <a:cubicBezTo>
                    <a:pt x="1078" y="698"/>
                    <a:pt x="1236" y="540"/>
                    <a:pt x="1394" y="382"/>
                  </a:cubicBezTo>
                  <a:cubicBezTo>
                    <a:pt x="1458" y="318"/>
                    <a:pt x="1553" y="223"/>
                    <a:pt x="1616" y="160"/>
                  </a:cubicBezTo>
                  <a:cubicBezTo>
                    <a:pt x="1686" y="113"/>
                    <a:pt x="1755" y="84"/>
                    <a:pt x="1825" y="84"/>
                  </a:cubicBezTo>
                  <a:cubicBezTo>
                    <a:pt x="1850" y="84"/>
                    <a:pt x="1876" y="88"/>
                    <a:pt x="1901" y="96"/>
                  </a:cubicBezTo>
                  <a:cubicBezTo>
                    <a:pt x="2028" y="128"/>
                    <a:pt x="2091" y="191"/>
                    <a:pt x="2186" y="287"/>
                  </a:cubicBezTo>
                  <a:cubicBezTo>
                    <a:pt x="2249" y="382"/>
                    <a:pt x="2344" y="445"/>
                    <a:pt x="2439" y="540"/>
                  </a:cubicBezTo>
                  <a:cubicBezTo>
                    <a:pt x="2598" y="730"/>
                    <a:pt x="2788" y="888"/>
                    <a:pt x="2978" y="1078"/>
                  </a:cubicBezTo>
                  <a:cubicBezTo>
                    <a:pt x="3168" y="1268"/>
                    <a:pt x="3326" y="1427"/>
                    <a:pt x="3516" y="1617"/>
                  </a:cubicBezTo>
                  <a:cubicBezTo>
                    <a:pt x="3643" y="1712"/>
                    <a:pt x="3706" y="1807"/>
                    <a:pt x="3706" y="1933"/>
                  </a:cubicBezTo>
                  <a:cubicBezTo>
                    <a:pt x="3706" y="2060"/>
                    <a:pt x="3706" y="2187"/>
                    <a:pt x="3706" y="2345"/>
                  </a:cubicBezTo>
                  <a:cubicBezTo>
                    <a:pt x="3736" y="2861"/>
                    <a:pt x="3738" y="3377"/>
                    <a:pt x="3738" y="3865"/>
                  </a:cubicBezTo>
                  <a:lnTo>
                    <a:pt x="3738" y="3865"/>
                  </a:lnTo>
                  <a:cubicBezTo>
                    <a:pt x="3328" y="3865"/>
                    <a:pt x="2945" y="3866"/>
                    <a:pt x="2563" y="3892"/>
                  </a:cubicBezTo>
                  <a:lnTo>
                    <a:pt x="2563" y="3892"/>
                  </a:lnTo>
                  <a:cubicBezTo>
                    <a:pt x="2534" y="3526"/>
                    <a:pt x="2534" y="3189"/>
                    <a:pt x="2534" y="2852"/>
                  </a:cubicBezTo>
                  <a:cubicBezTo>
                    <a:pt x="2534" y="2662"/>
                    <a:pt x="2376" y="2503"/>
                    <a:pt x="2218" y="2472"/>
                  </a:cubicBezTo>
                  <a:lnTo>
                    <a:pt x="1711" y="2472"/>
                  </a:lnTo>
                  <a:cubicBezTo>
                    <a:pt x="1553" y="2503"/>
                    <a:pt x="1426" y="2630"/>
                    <a:pt x="1394" y="2788"/>
                  </a:cubicBezTo>
                  <a:cubicBezTo>
                    <a:pt x="1363" y="2947"/>
                    <a:pt x="1394" y="3073"/>
                    <a:pt x="1394" y="3200"/>
                  </a:cubicBezTo>
                  <a:cubicBezTo>
                    <a:pt x="1394" y="3485"/>
                    <a:pt x="1394" y="3707"/>
                    <a:pt x="1394" y="3928"/>
                  </a:cubicBezTo>
                  <a:lnTo>
                    <a:pt x="413" y="3928"/>
                  </a:lnTo>
                  <a:cubicBezTo>
                    <a:pt x="318" y="3960"/>
                    <a:pt x="223" y="3960"/>
                    <a:pt x="128" y="3960"/>
                  </a:cubicBezTo>
                  <a:lnTo>
                    <a:pt x="413" y="3960"/>
                  </a:lnTo>
                  <a:cubicBezTo>
                    <a:pt x="666" y="3960"/>
                    <a:pt x="1014" y="3960"/>
                    <a:pt x="1426" y="3992"/>
                  </a:cubicBezTo>
                  <a:lnTo>
                    <a:pt x="1458" y="3992"/>
                  </a:lnTo>
                  <a:lnTo>
                    <a:pt x="1458" y="3960"/>
                  </a:lnTo>
                  <a:lnTo>
                    <a:pt x="1458" y="3232"/>
                  </a:lnTo>
                  <a:cubicBezTo>
                    <a:pt x="1458" y="3073"/>
                    <a:pt x="1458" y="2947"/>
                    <a:pt x="1458" y="2820"/>
                  </a:cubicBezTo>
                  <a:cubicBezTo>
                    <a:pt x="1489" y="2693"/>
                    <a:pt x="1584" y="2567"/>
                    <a:pt x="1743" y="2567"/>
                  </a:cubicBezTo>
                  <a:lnTo>
                    <a:pt x="2186" y="2567"/>
                  </a:lnTo>
                  <a:cubicBezTo>
                    <a:pt x="2344" y="2567"/>
                    <a:pt x="2471" y="2725"/>
                    <a:pt x="2439" y="2883"/>
                  </a:cubicBezTo>
                  <a:cubicBezTo>
                    <a:pt x="2439" y="3200"/>
                    <a:pt x="2471" y="3580"/>
                    <a:pt x="2471" y="3928"/>
                  </a:cubicBezTo>
                  <a:lnTo>
                    <a:pt x="2471" y="3992"/>
                  </a:lnTo>
                  <a:lnTo>
                    <a:pt x="3833" y="3992"/>
                  </a:lnTo>
                  <a:lnTo>
                    <a:pt x="3833" y="3928"/>
                  </a:lnTo>
                  <a:cubicBezTo>
                    <a:pt x="3833" y="3422"/>
                    <a:pt x="3833" y="2883"/>
                    <a:pt x="3801" y="2345"/>
                  </a:cubicBezTo>
                  <a:cubicBezTo>
                    <a:pt x="3801" y="2218"/>
                    <a:pt x="3801" y="2060"/>
                    <a:pt x="3801" y="1933"/>
                  </a:cubicBezTo>
                  <a:cubicBezTo>
                    <a:pt x="3801" y="1870"/>
                    <a:pt x="3769" y="1775"/>
                    <a:pt x="3738" y="1712"/>
                  </a:cubicBezTo>
                  <a:cubicBezTo>
                    <a:pt x="3706" y="1648"/>
                    <a:pt x="3643" y="1617"/>
                    <a:pt x="3611" y="1553"/>
                  </a:cubicBezTo>
                  <a:cubicBezTo>
                    <a:pt x="3421" y="1395"/>
                    <a:pt x="3231" y="1205"/>
                    <a:pt x="3041" y="1015"/>
                  </a:cubicBezTo>
                  <a:cubicBezTo>
                    <a:pt x="2851" y="857"/>
                    <a:pt x="2693" y="667"/>
                    <a:pt x="2503" y="508"/>
                  </a:cubicBezTo>
                  <a:cubicBezTo>
                    <a:pt x="2408" y="413"/>
                    <a:pt x="2344" y="318"/>
                    <a:pt x="2249" y="223"/>
                  </a:cubicBezTo>
                  <a:cubicBezTo>
                    <a:pt x="2154" y="160"/>
                    <a:pt x="2059" y="65"/>
                    <a:pt x="1933" y="33"/>
                  </a:cubicBezTo>
                  <a:cubicBezTo>
                    <a:pt x="1888" y="11"/>
                    <a:pt x="1843" y="0"/>
                    <a:pt x="1799"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40"/>
            <p:cNvSpPr/>
            <p:nvPr/>
          </p:nvSpPr>
          <p:spPr>
            <a:xfrm>
              <a:off x="1499325" y="4003500"/>
              <a:ext cx="222500" cy="3175"/>
            </a:xfrm>
            <a:custGeom>
              <a:avLst/>
              <a:gdLst/>
              <a:ahLst/>
              <a:cxnLst/>
              <a:rect l="l" t="t" r="r" b="b"/>
              <a:pathLst>
                <a:path w="8900" h="127" extrusionOk="0">
                  <a:moveTo>
                    <a:pt x="1299" y="0"/>
                  </a:moveTo>
                  <a:cubicBezTo>
                    <a:pt x="919" y="32"/>
                    <a:pt x="603" y="32"/>
                    <a:pt x="349" y="32"/>
                  </a:cubicBezTo>
                  <a:cubicBezTo>
                    <a:pt x="128" y="32"/>
                    <a:pt x="1" y="32"/>
                    <a:pt x="1" y="64"/>
                  </a:cubicBezTo>
                  <a:lnTo>
                    <a:pt x="349" y="64"/>
                  </a:lnTo>
                  <a:cubicBezTo>
                    <a:pt x="603" y="95"/>
                    <a:pt x="919" y="95"/>
                    <a:pt x="1299" y="95"/>
                  </a:cubicBezTo>
                  <a:cubicBezTo>
                    <a:pt x="2123" y="95"/>
                    <a:pt x="3231" y="127"/>
                    <a:pt x="4434" y="127"/>
                  </a:cubicBezTo>
                  <a:cubicBezTo>
                    <a:pt x="5670" y="127"/>
                    <a:pt x="6778" y="95"/>
                    <a:pt x="7601" y="95"/>
                  </a:cubicBezTo>
                  <a:cubicBezTo>
                    <a:pt x="7981" y="95"/>
                    <a:pt x="8298" y="95"/>
                    <a:pt x="8551" y="64"/>
                  </a:cubicBezTo>
                  <a:lnTo>
                    <a:pt x="8900" y="64"/>
                  </a:lnTo>
                  <a:cubicBezTo>
                    <a:pt x="8900" y="32"/>
                    <a:pt x="8773" y="32"/>
                    <a:pt x="8551" y="32"/>
                  </a:cubicBezTo>
                  <a:cubicBezTo>
                    <a:pt x="8298" y="32"/>
                    <a:pt x="7981" y="32"/>
                    <a:pt x="760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40"/>
            <p:cNvSpPr/>
            <p:nvPr/>
          </p:nvSpPr>
          <p:spPr>
            <a:xfrm>
              <a:off x="1500125" y="4058125"/>
              <a:ext cx="570075" cy="3200"/>
            </a:xfrm>
            <a:custGeom>
              <a:avLst/>
              <a:gdLst/>
              <a:ahLst/>
              <a:cxnLst/>
              <a:rect l="l" t="t" r="r" b="b"/>
              <a:pathLst>
                <a:path w="22803" h="128" extrusionOk="0">
                  <a:moveTo>
                    <a:pt x="11401" y="0"/>
                  </a:moveTo>
                  <a:cubicBezTo>
                    <a:pt x="5099" y="0"/>
                    <a:pt x="0" y="32"/>
                    <a:pt x="0" y="64"/>
                  </a:cubicBezTo>
                  <a:cubicBezTo>
                    <a:pt x="0" y="95"/>
                    <a:pt x="5099" y="127"/>
                    <a:pt x="11401" y="127"/>
                  </a:cubicBezTo>
                  <a:cubicBezTo>
                    <a:pt x="17704" y="127"/>
                    <a:pt x="22802" y="95"/>
                    <a:pt x="22802" y="64"/>
                  </a:cubicBezTo>
                  <a:cubicBezTo>
                    <a:pt x="22802" y="0"/>
                    <a:pt x="17704" y="0"/>
                    <a:pt x="1140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40"/>
            <p:cNvSpPr/>
            <p:nvPr/>
          </p:nvSpPr>
          <p:spPr>
            <a:xfrm>
              <a:off x="1500125" y="4109575"/>
              <a:ext cx="391925" cy="3200"/>
            </a:xfrm>
            <a:custGeom>
              <a:avLst/>
              <a:gdLst/>
              <a:ahLst/>
              <a:cxnLst/>
              <a:rect l="l" t="t" r="r" b="b"/>
              <a:pathLst>
                <a:path w="15677" h="128" extrusionOk="0">
                  <a:moveTo>
                    <a:pt x="7823" y="1"/>
                  </a:moveTo>
                  <a:cubicBezTo>
                    <a:pt x="3484" y="1"/>
                    <a:pt x="0" y="1"/>
                    <a:pt x="0" y="64"/>
                  </a:cubicBezTo>
                  <a:cubicBezTo>
                    <a:pt x="0" y="96"/>
                    <a:pt x="3484" y="128"/>
                    <a:pt x="7823" y="128"/>
                  </a:cubicBezTo>
                  <a:cubicBezTo>
                    <a:pt x="12161" y="128"/>
                    <a:pt x="15677" y="96"/>
                    <a:pt x="15677" y="64"/>
                  </a:cubicBezTo>
                  <a:cubicBezTo>
                    <a:pt x="15677" y="1"/>
                    <a:pt x="12161" y="1"/>
                    <a:pt x="782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40"/>
            <p:cNvSpPr/>
            <p:nvPr/>
          </p:nvSpPr>
          <p:spPr>
            <a:xfrm>
              <a:off x="2047200" y="4158675"/>
              <a:ext cx="34875" cy="52275"/>
            </a:xfrm>
            <a:custGeom>
              <a:avLst/>
              <a:gdLst/>
              <a:ahLst/>
              <a:cxnLst/>
              <a:rect l="l" t="t" r="r" b="b"/>
              <a:pathLst>
                <a:path w="1395" h="2091" extrusionOk="0">
                  <a:moveTo>
                    <a:pt x="1331" y="64"/>
                  </a:moveTo>
                  <a:lnTo>
                    <a:pt x="1331" y="1932"/>
                  </a:lnTo>
                  <a:lnTo>
                    <a:pt x="698" y="1299"/>
                  </a:lnTo>
                  <a:lnTo>
                    <a:pt x="666" y="1299"/>
                  </a:lnTo>
                  <a:lnTo>
                    <a:pt x="64" y="1900"/>
                  </a:lnTo>
                  <a:lnTo>
                    <a:pt x="64" y="64"/>
                  </a:lnTo>
                  <a:close/>
                  <a:moveTo>
                    <a:pt x="1" y="0"/>
                  </a:moveTo>
                  <a:lnTo>
                    <a:pt x="1" y="2027"/>
                  </a:lnTo>
                  <a:lnTo>
                    <a:pt x="666" y="1362"/>
                  </a:lnTo>
                  <a:lnTo>
                    <a:pt x="1394" y="2090"/>
                  </a:lnTo>
                  <a:lnTo>
                    <a:pt x="1394"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40"/>
            <p:cNvSpPr/>
            <p:nvPr/>
          </p:nvSpPr>
          <p:spPr>
            <a:xfrm>
              <a:off x="1577725" y="4168975"/>
              <a:ext cx="34850" cy="34850"/>
            </a:xfrm>
            <a:custGeom>
              <a:avLst/>
              <a:gdLst/>
              <a:ahLst/>
              <a:cxnLst/>
              <a:rect l="l" t="t" r="r" b="b"/>
              <a:pathLst>
                <a:path w="1394" h="1394" extrusionOk="0">
                  <a:moveTo>
                    <a:pt x="697" y="63"/>
                  </a:moveTo>
                  <a:cubicBezTo>
                    <a:pt x="1045" y="63"/>
                    <a:pt x="1330" y="348"/>
                    <a:pt x="1330" y="697"/>
                  </a:cubicBezTo>
                  <a:cubicBezTo>
                    <a:pt x="1330" y="855"/>
                    <a:pt x="1298" y="1013"/>
                    <a:pt x="1172" y="1140"/>
                  </a:cubicBezTo>
                  <a:lnTo>
                    <a:pt x="1203" y="1330"/>
                  </a:lnTo>
                  <a:lnTo>
                    <a:pt x="1013" y="1235"/>
                  </a:lnTo>
                  <a:cubicBezTo>
                    <a:pt x="887" y="1330"/>
                    <a:pt x="792" y="1362"/>
                    <a:pt x="697" y="1362"/>
                  </a:cubicBezTo>
                  <a:cubicBezTo>
                    <a:pt x="348" y="1362"/>
                    <a:pt x="32" y="1045"/>
                    <a:pt x="32" y="697"/>
                  </a:cubicBezTo>
                  <a:cubicBezTo>
                    <a:pt x="32" y="348"/>
                    <a:pt x="317" y="63"/>
                    <a:pt x="697" y="63"/>
                  </a:cubicBezTo>
                  <a:close/>
                  <a:moveTo>
                    <a:pt x="697" y="0"/>
                  </a:moveTo>
                  <a:cubicBezTo>
                    <a:pt x="317" y="0"/>
                    <a:pt x="0" y="317"/>
                    <a:pt x="0" y="697"/>
                  </a:cubicBezTo>
                  <a:cubicBezTo>
                    <a:pt x="0" y="1077"/>
                    <a:pt x="317" y="1393"/>
                    <a:pt x="697" y="1393"/>
                  </a:cubicBezTo>
                  <a:cubicBezTo>
                    <a:pt x="792" y="1393"/>
                    <a:pt x="887" y="1362"/>
                    <a:pt x="1013" y="1298"/>
                  </a:cubicBezTo>
                  <a:lnTo>
                    <a:pt x="1267" y="1393"/>
                  </a:lnTo>
                  <a:lnTo>
                    <a:pt x="1267" y="1393"/>
                  </a:lnTo>
                  <a:lnTo>
                    <a:pt x="1203" y="1172"/>
                  </a:lnTo>
                  <a:cubicBezTo>
                    <a:pt x="1330" y="1045"/>
                    <a:pt x="1394" y="855"/>
                    <a:pt x="1394" y="697"/>
                  </a:cubicBezTo>
                  <a:cubicBezTo>
                    <a:pt x="1394" y="317"/>
                    <a:pt x="1077" y="0"/>
                    <a:pt x="697"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40"/>
            <p:cNvSpPr/>
            <p:nvPr/>
          </p:nvSpPr>
          <p:spPr>
            <a:xfrm>
              <a:off x="1629175" y="4171350"/>
              <a:ext cx="32475" cy="30100"/>
            </a:xfrm>
            <a:custGeom>
              <a:avLst/>
              <a:gdLst/>
              <a:ahLst/>
              <a:cxnLst/>
              <a:rect l="l" t="t" r="r" b="b"/>
              <a:pathLst>
                <a:path w="1299" h="1204" extrusionOk="0">
                  <a:moveTo>
                    <a:pt x="1236" y="63"/>
                  </a:moveTo>
                  <a:lnTo>
                    <a:pt x="824" y="1077"/>
                  </a:lnTo>
                  <a:lnTo>
                    <a:pt x="571" y="475"/>
                  </a:lnTo>
                  <a:lnTo>
                    <a:pt x="127" y="63"/>
                  </a:lnTo>
                  <a:close/>
                  <a:moveTo>
                    <a:pt x="1" y="0"/>
                  </a:moveTo>
                  <a:lnTo>
                    <a:pt x="539" y="507"/>
                  </a:lnTo>
                  <a:lnTo>
                    <a:pt x="824" y="1203"/>
                  </a:lnTo>
                  <a:lnTo>
                    <a:pt x="1299"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40"/>
            <p:cNvSpPr/>
            <p:nvPr/>
          </p:nvSpPr>
          <p:spPr>
            <a:xfrm>
              <a:off x="1643425" y="4171350"/>
              <a:ext cx="18225" cy="12675"/>
            </a:xfrm>
            <a:custGeom>
              <a:avLst/>
              <a:gdLst/>
              <a:ahLst/>
              <a:cxnLst/>
              <a:rect l="l" t="t" r="r" b="b"/>
              <a:pathLst>
                <a:path w="729" h="507" extrusionOk="0">
                  <a:moveTo>
                    <a:pt x="697" y="0"/>
                  </a:moveTo>
                  <a:lnTo>
                    <a:pt x="1" y="475"/>
                  </a:lnTo>
                  <a:lnTo>
                    <a:pt x="32" y="507"/>
                  </a:lnTo>
                  <a:lnTo>
                    <a:pt x="729" y="63"/>
                  </a:lnTo>
                  <a:lnTo>
                    <a:pt x="697"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40"/>
            <p:cNvSpPr/>
            <p:nvPr/>
          </p:nvSpPr>
          <p:spPr>
            <a:xfrm>
              <a:off x="1517550" y="4167375"/>
              <a:ext cx="41200" cy="34875"/>
            </a:xfrm>
            <a:custGeom>
              <a:avLst/>
              <a:gdLst/>
              <a:ahLst/>
              <a:cxnLst/>
              <a:rect l="l" t="t" r="r" b="b"/>
              <a:pathLst>
                <a:path w="1648" h="1395" extrusionOk="0">
                  <a:moveTo>
                    <a:pt x="444" y="1"/>
                  </a:moveTo>
                  <a:cubicBezTo>
                    <a:pt x="254" y="1"/>
                    <a:pt x="64" y="159"/>
                    <a:pt x="32" y="317"/>
                  </a:cubicBezTo>
                  <a:cubicBezTo>
                    <a:pt x="0" y="476"/>
                    <a:pt x="64" y="602"/>
                    <a:pt x="127" y="729"/>
                  </a:cubicBezTo>
                  <a:cubicBezTo>
                    <a:pt x="222" y="856"/>
                    <a:pt x="317" y="919"/>
                    <a:pt x="412" y="1014"/>
                  </a:cubicBezTo>
                  <a:cubicBezTo>
                    <a:pt x="570" y="1141"/>
                    <a:pt x="697" y="1267"/>
                    <a:pt x="855" y="1394"/>
                  </a:cubicBezTo>
                  <a:cubicBezTo>
                    <a:pt x="982" y="1267"/>
                    <a:pt x="1109" y="1141"/>
                    <a:pt x="1235" y="1014"/>
                  </a:cubicBezTo>
                  <a:cubicBezTo>
                    <a:pt x="1362" y="919"/>
                    <a:pt x="1457" y="824"/>
                    <a:pt x="1520" y="697"/>
                  </a:cubicBezTo>
                  <a:cubicBezTo>
                    <a:pt x="1615" y="602"/>
                    <a:pt x="1647" y="444"/>
                    <a:pt x="1615" y="317"/>
                  </a:cubicBezTo>
                  <a:cubicBezTo>
                    <a:pt x="1584" y="127"/>
                    <a:pt x="1394" y="1"/>
                    <a:pt x="1204" y="1"/>
                  </a:cubicBezTo>
                  <a:cubicBezTo>
                    <a:pt x="1014" y="1"/>
                    <a:pt x="855" y="159"/>
                    <a:pt x="824" y="349"/>
                  </a:cubicBezTo>
                  <a:cubicBezTo>
                    <a:pt x="792" y="159"/>
                    <a:pt x="634" y="1"/>
                    <a:pt x="444"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40"/>
            <p:cNvSpPr/>
            <p:nvPr/>
          </p:nvSpPr>
          <p:spPr>
            <a:xfrm>
              <a:off x="1150975" y="3930650"/>
              <a:ext cx="968300" cy="326225"/>
            </a:xfrm>
            <a:custGeom>
              <a:avLst/>
              <a:gdLst/>
              <a:ahLst/>
              <a:cxnLst/>
              <a:rect l="l" t="t" r="r" b="b"/>
              <a:pathLst>
                <a:path w="38732" h="13049" extrusionOk="0">
                  <a:moveTo>
                    <a:pt x="38668" y="12795"/>
                  </a:moveTo>
                  <a:cubicBezTo>
                    <a:pt x="38668" y="12922"/>
                    <a:pt x="38668" y="13017"/>
                    <a:pt x="38668" y="13017"/>
                  </a:cubicBezTo>
                  <a:cubicBezTo>
                    <a:pt x="38668" y="13017"/>
                    <a:pt x="38700" y="12922"/>
                    <a:pt x="38668" y="12795"/>
                  </a:cubicBezTo>
                  <a:close/>
                  <a:moveTo>
                    <a:pt x="0" y="1"/>
                  </a:moveTo>
                  <a:lnTo>
                    <a:pt x="0" y="64"/>
                  </a:lnTo>
                  <a:cubicBezTo>
                    <a:pt x="0" y="4561"/>
                    <a:pt x="0" y="8931"/>
                    <a:pt x="0" y="13017"/>
                  </a:cubicBezTo>
                  <a:lnTo>
                    <a:pt x="0" y="13048"/>
                  </a:lnTo>
                  <a:lnTo>
                    <a:pt x="27743" y="13048"/>
                  </a:lnTo>
                  <a:cubicBezTo>
                    <a:pt x="31163" y="13017"/>
                    <a:pt x="33918" y="13017"/>
                    <a:pt x="35786" y="13017"/>
                  </a:cubicBezTo>
                  <a:lnTo>
                    <a:pt x="38668" y="13017"/>
                  </a:lnTo>
                  <a:cubicBezTo>
                    <a:pt x="38668" y="13017"/>
                    <a:pt x="38605" y="13017"/>
                    <a:pt x="38478" y="12985"/>
                  </a:cubicBezTo>
                  <a:lnTo>
                    <a:pt x="27679" y="12985"/>
                  </a:lnTo>
                  <a:cubicBezTo>
                    <a:pt x="20820" y="12953"/>
                    <a:pt x="11216" y="12953"/>
                    <a:pt x="127" y="12953"/>
                  </a:cubicBezTo>
                  <a:lnTo>
                    <a:pt x="127" y="12953"/>
                  </a:lnTo>
                  <a:cubicBezTo>
                    <a:pt x="127" y="8905"/>
                    <a:pt x="127" y="4579"/>
                    <a:pt x="127" y="127"/>
                  </a:cubicBezTo>
                  <a:lnTo>
                    <a:pt x="38637" y="127"/>
                  </a:lnTo>
                  <a:cubicBezTo>
                    <a:pt x="38637" y="4151"/>
                    <a:pt x="38668" y="7359"/>
                    <a:pt x="38668" y="9565"/>
                  </a:cubicBezTo>
                  <a:cubicBezTo>
                    <a:pt x="38668" y="10673"/>
                    <a:pt x="38668" y="11528"/>
                    <a:pt x="38668" y="12130"/>
                  </a:cubicBezTo>
                  <a:cubicBezTo>
                    <a:pt x="38700" y="11560"/>
                    <a:pt x="38700" y="10705"/>
                    <a:pt x="38700" y="9596"/>
                  </a:cubicBezTo>
                  <a:cubicBezTo>
                    <a:pt x="38700" y="7380"/>
                    <a:pt x="38700" y="4118"/>
                    <a:pt x="38732" y="64"/>
                  </a:cubicBezTo>
                  <a:lnTo>
                    <a:pt x="38732" y="32"/>
                  </a:lnTo>
                  <a:lnTo>
                    <a:pt x="38668" y="32"/>
                  </a:lnTo>
                  <a:cubicBezTo>
                    <a:pt x="29389" y="32"/>
                    <a:pt x="15518" y="1"/>
                    <a:pt x="64"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40"/>
            <p:cNvSpPr/>
            <p:nvPr/>
          </p:nvSpPr>
          <p:spPr>
            <a:xfrm>
              <a:off x="1192150" y="3986875"/>
              <a:ext cx="268425" cy="214575"/>
            </a:xfrm>
            <a:custGeom>
              <a:avLst/>
              <a:gdLst/>
              <a:ahLst/>
              <a:cxnLst/>
              <a:rect l="l" t="t" r="r" b="b"/>
              <a:pathLst>
                <a:path w="10737" h="8583" extrusionOk="0">
                  <a:moveTo>
                    <a:pt x="32" y="0"/>
                  </a:moveTo>
                  <a:lnTo>
                    <a:pt x="0" y="8551"/>
                  </a:lnTo>
                  <a:lnTo>
                    <a:pt x="10673" y="8582"/>
                  </a:lnTo>
                  <a:lnTo>
                    <a:pt x="10736" y="32"/>
                  </a:lnTo>
                  <a:lnTo>
                    <a:pt x="32" y="0"/>
                  </a:ln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40"/>
            <p:cNvSpPr/>
            <p:nvPr/>
          </p:nvSpPr>
          <p:spPr>
            <a:xfrm>
              <a:off x="1189775" y="3985275"/>
              <a:ext cx="270800" cy="217750"/>
            </a:xfrm>
            <a:custGeom>
              <a:avLst/>
              <a:gdLst/>
              <a:ahLst/>
              <a:cxnLst/>
              <a:rect l="l" t="t" r="r" b="b"/>
              <a:pathLst>
                <a:path w="10832" h="8710" extrusionOk="0">
                  <a:moveTo>
                    <a:pt x="61" y="8534"/>
                  </a:moveTo>
                  <a:cubicBezTo>
                    <a:pt x="66" y="8534"/>
                    <a:pt x="76" y="8541"/>
                    <a:pt x="87" y="8551"/>
                  </a:cubicBezTo>
                  <a:lnTo>
                    <a:pt x="64" y="8551"/>
                  </a:lnTo>
                  <a:cubicBezTo>
                    <a:pt x="57" y="8539"/>
                    <a:pt x="57" y="8534"/>
                    <a:pt x="61" y="8534"/>
                  </a:cubicBezTo>
                  <a:close/>
                  <a:moveTo>
                    <a:pt x="0" y="8615"/>
                  </a:moveTo>
                  <a:lnTo>
                    <a:pt x="0" y="8615"/>
                  </a:lnTo>
                  <a:cubicBezTo>
                    <a:pt x="0" y="8615"/>
                    <a:pt x="0" y="8615"/>
                    <a:pt x="0" y="8615"/>
                  </a:cubicBezTo>
                  <a:cubicBezTo>
                    <a:pt x="0" y="8615"/>
                    <a:pt x="0" y="8615"/>
                    <a:pt x="0" y="8615"/>
                  </a:cubicBezTo>
                  <a:close/>
                  <a:moveTo>
                    <a:pt x="127" y="8598"/>
                  </a:moveTo>
                  <a:cubicBezTo>
                    <a:pt x="133" y="8608"/>
                    <a:pt x="134" y="8615"/>
                    <a:pt x="127" y="8615"/>
                  </a:cubicBezTo>
                  <a:cubicBezTo>
                    <a:pt x="127" y="8609"/>
                    <a:pt x="127" y="8603"/>
                    <a:pt x="127" y="8598"/>
                  </a:cubicBezTo>
                  <a:close/>
                  <a:moveTo>
                    <a:pt x="64" y="8678"/>
                  </a:moveTo>
                  <a:cubicBezTo>
                    <a:pt x="71" y="8682"/>
                    <a:pt x="75" y="8683"/>
                    <a:pt x="78" y="8683"/>
                  </a:cubicBezTo>
                  <a:cubicBezTo>
                    <a:pt x="81" y="8683"/>
                    <a:pt x="82" y="8681"/>
                    <a:pt x="81" y="8678"/>
                  </a:cubicBezTo>
                  <a:close/>
                  <a:moveTo>
                    <a:pt x="64" y="1"/>
                  </a:moveTo>
                  <a:lnTo>
                    <a:pt x="64" y="64"/>
                  </a:lnTo>
                  <a:cubicBezTo>
                    <a:pt x="64" y="2598"/>
                    <a:pt x="32" y="5511"/>
                    <a:pt x="0" y="8615"/>
                  </a:cubicBezTo>
                  <a:lnTo>
                    <a:pt x="0" y="8615"/>
                  </a:lnTo>
                  <a:cubicBezTo>
                    <a:pt x="0" y="8611"/>
                    <a:pt x="2" y="8610"/>
                    <a:pt x="5" y="8610"/>
                  </a:cubicBezTo>
                  <a:cubicBezTo>
                    <a:pt x="21" y="8610"/>
                    <a:pt x="75" y="8661"/>
                    <a:pt x="81" y="8678"/>
                  </a:cubicBezTo>
                  <a:lnTo>
                    <a:pt x="2977" y="8678"/>
                  </a:lnTo>
                  <a:cubicBezTo>
                    <a:pt x="3927" y="8678"/>
                    <a:pt x="4877" y="8678"/>
                    <a:pt x="5764" y="8710"/>
                  </a:cubicBezTo>
                  <a:lnTo>
                    <a:pt x="10831" y="8710"/>
                  </a:lnTo>
                  <a:lnTo>
                    <a:pt x="10831" y="8678"/>
                  </a:lnTo>
                  <a:cubicBezTo>
                    <a:pt x="10831" y="6081"/>
                    <a:pt x="10831" y="3928"/>
                    <a:pt x="10831" y="2439"/>
                  </a:cubicBezTo>
                  <a:cubicBezTo>
                    <a:pt x="10831" y="1679"/>
                    <a:pt x="10831" y="1109"/>
                    <a:pt x="10831" y="698"/>
                  </a:cubicBezTo>
                  <a:cubicBezTo>
                    <a:pt x="10831" y="527"/>
                    <a:pt x="10831" y="382"/>
                    <a:pt x="10831" y="286"/>
                  </a:cubicBezTo>
                  <a:cubicBezTo>
                    <a:pt x="10831" y="381"/>
                    <a:pt x="10799" y="539"/>
                    <a:pt x="10799" y="729"/>
                  </a:cubicBezTo>
                  <a:cubicBezTo>
                    <a:pt x="10799" y="1141"/>
                    <a:pt x="10799" y="1711"/>
                    <a:pt x="10799" y="2471"/>
                  </a:cubicBezTo>
                  <a:cubicBezTo>
                    <a:pt x="10768" y="3953"/>
                    <a:pt x="10736" y="6063"/>
                    <a:pt x="10736" y="8614"/>
                  </a:cubicBezTo>
                  <a:lnTo>
                    <a:pt x="10736" y="8614"/>
                  </a:lnTo>
                  <a:cubicBezTo>
                    <a:pt x="9224" y="8583"/>
                    <a:pt x="7557" y="8583"/>
                    <a:pt x="5764" y="8583"/>
                  </a:cubicBezTo>
                  <a:cubicBezTo>
                    <a:pt x="4877" y="8551"/>
                    <a:pt x="3927" y="8551"/>
                    <a:pt x="2977" y="8551"/>
                  </a:cubicBezTo>
                  <a:lnTo>
                    <a:pt x="128" y="8551"/>
                  </a:lnTo>
                  <a:cubicBezTo>
                    <a:pt x="158" y="5485"/>
                    <a:pt x="159" y="2605"/>
                    <a:pt x="190" y="96"/>
                  </a:cubicBezTo>
                  <a:lnTo>
                    <a:pt x="190" y="96"/>
                  </a:lnTo>
                  <a:cubicBezTo>
                    <a:pt x="3329" y="128"/>
                    <a:pt x="5967" y="128"/>
                    <a:pt x="7854" y="128"/>
                  </a:cubicBezTo>
                  <a:lnTo>
                    <a:pt x="10609" y="128"/>
                  </a:lnTo>
                  <a:cubicBezTo>
                    <a:pt x="10673" y="96"/>
                    <a:pt x="10736" y="96"/>
                    <a:pt x="10768" y="96"/>
                  </a:cubicBezTo>
                  <a:lnTo>
                    <a:pt x="10039" y="96"/>
                  </a:lnTo>
                  <a:cubicBezTo>
                    <a:pt x="9533" y="96"/>
                    <a:pt x="8804" y="96"/>
                    <a:pt x="7886" y="64"/>
                  </a:cubicBezTo>
                  <a:cubicBezTo>
                    <a:pt x="5986" y="64"/>
                    <a:pt x="3294" y="33"/>
                    <a:pt x="127"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40"/>
            <p:cNvSpPr/>
            <p:nvPr/>
          </p:nvSpPr>
          <p:spPr>
            <a:xfrm>
              <a:off x="1200850" y="3999525"/>
              <a:ext cx="250225" cy="188475"/>
            </a:xfrm>
            <a:custGeom>
              <a:avLst/>
              <a:gdLst/>
              <a:ahLst/>
              <a:cxnLst/>
              <a:rect l="l" t="t" r="r" b="b"/>
              <a:pathLst>
                <a:path w="10009" h="7539" extrusionOk="0">
                  <a:moveTo>
                    <a:pt x="64" y="1"/>
                  </a:moveTo>
                  <a:lnTo>
                    <a:pt x="1" y="7475"/>
                  </a:lnTo>
                  <a:lnTo>
                    <a:pt x="9945" y="7538"/>
                  </a:lnTo>
                  <a:lnTo>
                    <a:pt x="10008" y="64"/>
                  </a:lnTo>
                  <a:lnTo>
                    <a:pt x="64"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40"/>
            <p:cNvSpPr/>
            <p:nvPr/>
          </p:nvSpPr>
          <p:spPr>
            <a:xfrm>
              <a:off x="1200850" y="4071575"/>
              <a:ext cx="248625" cy="116425"/>
            </a:xfrm>
            <a:custGeom>
              <a:avLst/>
              <a:gdLst/>
              <a:ahLst/>
              <a:cxnLst/>
              <a:rect l="l" t="t" r="r" b="b"/>
              <a:pathLst>
                <a:path w="9945" h="4657" extrusionOk="0">
                  <a:moveTo>
                    <a:pt x="3516" y="1"/>
                  </a:moveTo>
                  <a:lnTo>
                    <a:pt x="1" y="4624"/>
                  </a:lnTo>
                  <a:lnTo>
                    <a:pt x="9945" y="4656"/>
                  </a:lnTo>
                  <a:lnTo>
                    <a:pt x="9945" y="4656"/>
                  </a:lnTo>
                  <a:lnTo>
                    <a:pt x="7094" y="1363"/>
                  </a:lnTo>
                  <a:lnTo>
                    <a:pt x="5638" y="2914"/>
                  </a:lnTo>
                  <a:lnTo>
                    <a:pt x="3516"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40"/>
            <p:cNvSpPr/>
            <p:nvPr/>
          </p:nvSpPr>
          <p:spPr>
            <a:xfrm>
              <a:off x="1325950" y="4037525"/>
              <a:ext cx="39600" cy="39625"/>
            </a:xfrm>
            <a:custGeom>
              <a:avLst/>
              <a:gdLst/>
              <a:ahLst/>
              <a:cxnLst/>
              <a:rect l="l" t="t" r="r" b="b"/>
              <a:pathLst>
                <a:path w="1584" h="1585" extrusionOk="0">
                  <a:moveTo>
                    <a:pt x="792" y="1"/>
                  </a:moveTo>
                  <a:cubicBezTo>
                    <a:pt x="349" y="1"/>
                    <a:pt x="0" y="349"/>
                    <a:pt x="0" y="793"/>
                  </a:cubicBezTo>
                  <a:cubicBezTo>
                    <a:pt x="0" y="1236"/>
                    <a:pt x="349" y="1584"/>
                    <a:pt x="792" y="1584"/>
                  </a:cubicBezTo>
                  <a:cubicBezTo>
                    <a:pt x="1204" y="1584"/>
                    <a:pt x="1552" y="1236"/>
                    <a:pt x="1584" y="793"/>
                  </a:cubicBezTo>
                  <a:cubicBezTo>
                    <a:pt x="1584" y="349"/>
                    <a:pt x="1204" y="1"/>
                    <a:pt x="792"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40"/>
            <p:cNvSpPr/>
            <p:nvPr/>
          </p:nvSpPr>
          <p:spPr>
            <a:xfrm>
              <a:off x="1362375" y="2599775"/>
              <a:ext cx="281075" cy="3175"/>
            </a:xfrm>
            <a:custGeom>
              <a:avLst/>
              <a:gdLst/>
              <a:ahLst/>
              <a:cxnLst/>
              <a:rect l="l" t="t" r="r" b="b"/>
              <a:pathLst>
                <a:path w="11243" h="127" extrusionOk="0">
                  <a:moveTo>
                    <a:pt x="5637" y="0"/>
                  </a:moveTo>
                  <a:cubicBezTo>
                    <a:pt x="4085" y="0"/>
                    <a:pt x="2692" y="0"/>
                    <a:pt x="1647" y="32"/>
                  </a:cubicBezTo>
                  <a:lnTo>
                    <a:pt x="443" y="32"/>
                  </a:lnTo>
                  <a:cubicBezTo>
                    <a:pt x="317" y="32"/>
                    <a:pt x="222" y="64"/>
                    <a:pt x="127" y="64"/>
                  </a:cubicBezTo>
                  <a:lnTo>
                    <a:pt x="0" y="64"/>
                  </a:lnTo>
                  <a:cubicBezTo>
                    <a:pt x="0" y="64"/>
                    <a:pt x="63" y="64"/>
                    <a:pt x="127" y="95"/>
                  </a:cubicBezTo>
                  <a:lnTo>
                    <a:pt x="443" y="95"/>
                  </a:lnTo>
                  <a:cubicBezTo>
                    <a:pt x="760" y="95"/>
                    <a:pt x="1172" y="95"/>
                    <a:pt x="1647" y="127"/>
                  </a:cubicBezTo>
                  <a:lnTo>
                    <a:pt x="9596" y="127"/>
                  </a:lnTo>
                  <a:cubicBezTo>
                    <a:pt x="10103" y="95"/>
                    <a:pt x="10514" y="95"/>
                    <a:pt x="10799" y="95"/>
                  </a:cubicBezTo>
                  <a:lnTo>
                    <a:pt x="11148" y="95"/>
                  </a:lnTo>
                  <a:cubicBezTo>
                    <a:pt x="11211" y="64"/>
                    <a:pt x="11243" y="64"/>
                    <a:pt x="11243" y="64"/>
                  </a:cubicBezTo>
                  <a:lnTo>
                    <a:pt x="11148" y="64"/>
                  </a:lnTo>
                  <a:cubicBezTo>
                    <a:pt x="11053" y="64"/>
                    <a:pt x="10958" y="32"/>
                    <a:pt x="10799" y="32"/>
                  </a:cubicBezTo>
                  <a:lnTo>
                    <a:pt x="9596" y="32"/>
                  </a:lnTo>
                  <a:cubicBezTo>
                    <a:pt x="8582" y="0"/>
                    <a:pt x="7189" y="0"/>
                    <a:pt x="5637"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40"/>
            <p:cNvSpPr/>
            <p:nvPr/>
          </p:nvSpPr>
          <p:spPr>
            <a:xfrm>
              <a:off x="1987025" y="3705800"/>
              <a:ext cx="51500" cy="77625"/>
            </a:xfrm>
            <a:custGeom>
              <a:avLst/>
              <a:gdLst/>
              <a:ahLst/>
              <a:cxnLst/>
              <a:rect l="l" t="t" r="r" b="b"/>
              <a:pathLst>
                <a:path w="2060" h="3105" extrusionOk="0">
                  <a:moveTo>
                    <a:pt x="1964" y="96"/>
                  </a:moveTo>
                  <a:lnTo>
                    <a:pt x="1964" y="2851"/>
                  </a:lnTo>
                  <a:lnTo>
                    <a:pt x="1046" y="1933"/>
                  </a:lnTo>
                  <a:lnTo>
                    <a:pt x="1014" y="1901"/>
                  </a:lnTo>
                  <a:lnTo>
                    <a:pt x="96" y="2788"/>
                  </a:lnTo>
                  <a:lnTo>
                    <a:pt x="96" y="96"/>
                  </a:lnTo>
                  <a:close/>
                  <a:moveTo>
                    <a:pt x="1" y="1"/>
                  </a:moveTo>
                  <a:lnTo>
                    <a:pt x="1" y="3041"/>
                  </a:lnTo>
                  <a:lnTo>
                    <a:pt x="1014" y="2028"/>
                  </a:lnTo>
                  <a:lnTo>
                    <a:pt x="2059" y="3104"/>
                  </a:lnTo>
                  <a:lnTo>
                    <a:pt x="2059" y="1"/>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40"/>
            <p:cNvSpPr/>
            <p:nvPr/>
          </p:nvSpPr>
          <p:spPr>
            <a:xfrm>
              <a:off x="1306950" y="3705800"/>
              <a:ext cx="68900" cy="68900"/>
            </a:xfrm>
            <a:custGeom>
              <a:avLst/>
              <a:gdLst/>
              <a:ahLst/>
              <a:cxnLst/>
              <a:rect l="l" t="t" r="r" b="b"/>
              <a:pathLst>
                <a:path w="2756" h="2756" extrusionOk="0">
                  <a:moveTo>
                    <a:pt x="1362" y="96"/>
                  </a:moveTo>
                  <a:cubicBezTo>
                    <a:pt x="2059" y="96"/>
                    <a:pt x="2629" y="666"/>
                    <a:pt x="2660" y="1362"/>
                  </a:cubicBezTo>
                  <a:cubicBezTo>
                    <a:pt x="2660" y="1679"/>
                    <a:pt x="2534" y="1996"/>
                    <a:pt x="2312" y="2218"/>
                  </a:cubicBezTo>
                  <a:lnTo>
                    <a:pt x="2312" y="2249"/>
                  </a:lnTo>
                  <a:lnTo>
                    <a:pt x="2375" y="2598"/>
                  </a:lnTo>
                  <a:lnTo>
                    <a:pt x="2027" y="2439"/>
                  </a:lnTo>
                  <a:lnTo>
                    <a:pt x="1995" y="2439"/>
                  </a:lnTo>
                  <a:cubicBezTo>
                    <a:pt x="1774" y="2598"/>
                    <a:pt x="1552" y="2661"/>
                    <a:pt x="1394" y="2661"/>
                  </a:cubicBezTo>
                  <a:cubicBezTo>
                    <a:pt x="665" y="2661"/>
                    <a:pt x="95" y="2091"/>
                    <a:pt x="95" y="1394"/>
                  </a:cubicBezTo>
                  <a:cubicBezTo>
                    <a:pt x="95" y="697"/>
                    <a:pt x="665" y="96"/>
                    <a:pt x="1362" y="96"/>
                  </a:cubicBezTo>
                  <a:close/>
                  <a:moveTo>
                    <a:pt x="1362" y="1"/>
                  </a:moveTo>
                  <a:cubicBezTo>
                    <a:pt x="602" y="1"/>
                    <a:pt x="0" y="634"/>
                    <a:pt x="0" y="1394"/>
                  </a:cubicBezTo>
                  <a:cubicBezTo>
                    <a:pt x="0" y="2154"/>
                    <a:pt x="634" y="2756"/>
                    <a:pt x="1394" y="2756"/>
                  </a:cubicBezTo>
                  <a:cubicBezTo>
                    <a:pt x="1584" y="2756"/>
                    <a:pt x="1774" y="2693"/>
                    <a:pt x="2027" y="2534"/>
                  </a:cubicBezTo>
                  <a:lnTo>
                    <a:pt x="2502" y="2756"/>
                  </a:lnTo>
                  <a:lnTo>
                    <a:pt x="2407" y="2281"/>
                  </a:lnTo>
                  <a:cubicBezTo>
                    <a:pt x="2629" y="2028"/>
                    <a:pt x="2755" y="1711"/>
                    <a:pt x="2755" y="1362"/>
                  </a:cubicBezTo>
                  <a:cubicBezTo>
                    <a:pt x="2724" y="602"/>
                    <a:pt x="2122" y="1"/>
                    <a:pt x="1362"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40"/>
            <p:cNvSpPr/>
            <p:nvPr/>
          </p:nvSpPr>
          <p:spPr>
            <a:xfrm>
              <a:off x="1408275" y="3710550"/>
              <a:ext cx="64175" cy="59400"/>
            </a:xfrm>
            <a:custGeom>
              <a:avLst/>
              <a:gdLst/>
              <a:ahLst/>
              <a:cxnLst/>
              <a:rect l="l" t="t" r="r" b="b"/>
              <a:pathLst>
                <a:path w="2567" h="2376" extrusionOk="0">
                  <a:moveTo>
                    <a:pt x="2439" y="96"/>
                  </a:moveTo>
                  <a:lnTo>
                    <a:pt x="1616" y="2123"/>
                  </a:lnTo>
                  <a:lnTo>
                    <a:pt x="1141" y="951"/>
                  </a:lnTo>
                  <a:lnTo>
                    <a:pt x="254" y="127"/>
                  </a:lnTo>
                  <a:lnTo>
                    <a:pt x="2439" y="96"/>
                  </a:lnTo>
                  <a:close/>
                  <a:moveTo>
                    <a:pt x="2566" y="1"/>
                  </a:moveTo>
                  <a:lnTo>
                    <a:pt x="1" y="32"/>
                  </a:lnTo>
                  <a:lnTo>
                    <a:pt x="1046" y="982"/>
                  </a:lnTo>
                  <a:lnTo>
                    <a:pt x="1616" y="2376"/>
                  </a:lnTo>
                  <a:lnTo>
                    <a:pt x="2566" y="1"/>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40"/>
            <p:cNvSpPr/>
            <p:nvPr/>
          </p:nvSpPr>
          <p:spPr>
            <a:xfrm>
              <a:off x="1436000" y="3710550"/>
              <a:ext cx="36450" cy="24575"/>
            </a:xfrm>
            <a:custGeom>
              <a:avLst/>
              <a:gdLst/>
              <a:ahLst/>
              <a:cxnLst/>
              <a:rect l="l" t="t" r="r" b="b"/>
              <a:pathLst>
                <a:path w="1458" h="983" extrusionOk="0">
                  <a:moveTo>
                    <a:pt x="1394" y="1"/>
                  </a:moveTo>
                  <a:lnTo>
                    <a:pt x="0" y="919"/>
                  </a:lnTo>
                  <a:lnTo>
                    <a:pt x="64" y="982"/>
                  </a:lnTo>
                  <a:lnTo>
                    <a:pt x="1457" y="96"/>
                  </a:lnTo>
                  <a:lnTo>
                    <a:pt x="1394" y="1"/>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40"/>
            <p:cNvSpPr/>
            <p:nvPr/>
          </p:nvSpPr>
          <p:spPr>
            <a:xfrm>
              <a:off x="1188975" y="3702575"/>
              <a:ext cx="80775" cy="68975"/>
            </a:xfrm>
            <a:custGeom>
              <a:avLst/>
              <a:gdLst/>
              <a:ahLst/>
              <a:cxnLst/>
              <a:rect l="l" t="t" r="r" b="b"/>
              <a:pathLst>
                <a:path w="3231" h="2759" extrusionOk="0">
                  <a:moveTo>
                    <a:pt x="2433" y="1"/>
                  </a:moveTo>
                  <a:cubicBezTo>
                    <a:pt x="2414" y="1"/>
                    <a:pt x="2395" y="1"/>
                    <a:pt x="2376" y="3"/>
                  </a:cubicBezTo>
                  <a:cubicBezTo>
                    <a:pt x="1996" y="3"/>
                    <a:pt x="1679" y="320"/>
                    <a:pt x="1616" y="668"/>
                  </a:cubicBezTo>
                  <a:cubicBezTo>
                    <a:pt x="1552" y="320"/>
                    <a:pt x="1236" y="3"/>
                    <a:pt x="856" y="3"/>
                  </a:cubicBezTo>
                  <a:cubicBezTo>
                    <a:pt x="476" y="3"/>
                    <a:pt x="127" y="288"/>
                    <a:pt x="64" y="668"/>
                  </a:cubicBezTo>
                  <a:cubicBezTo>
                    <a:pt x="1" y="921"/>
                    <a:pt x="96" y="1206"/>
                    <a:pt x="254" y="1428"/>
                  </a:cubicBezTo>
                  <a:cubicBezTo>
                    <a:pt x="412" y="1650"/>
                    <a:pt x="602" y="1840"/>
                    <a:pt x="824" y="2030"/>
                  </a:cubicBezTo>
                  <a:cubicBezTo>
                    <a:pt x="1109" y="2283"/>
                    <a:pt x="1362" y="2505"/>
                    <a:pt x="1647" y="2758"/>
                  </a:cubicBezTo>
                  <a:cubicBezTo>
                    <a:pt x="1932" y="2505"/>
                    <a:pt x="2154" y="2252"/>
                    <a:pt x="2439" y="1998"/>
                  </a:cubicBezTo>
                  <a:cubicBezTo>
                    <a:pt x="2661" y="1808"/>
                    <a:pt x="2851" y="1650"/>
                    <a:pt x="3009" y="1396"/>
                  </a:cubicBezTo>
                  <a:cubicBezTo>
                    <a:pt x="3167" y="1175"/>
                    <a:pt x="3231" y="890"/>
                    <a:pt x="3199" y="636"/>
                  </a:cubicBezTo>
                  <a:cubicBezTo>
                    <a:pt x="3109" y="276"/>
                    <a:pt x="2791" y="1"/>
                    <a:pt x="2433"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40"/>
            <p:cNvSpPr/>
            <p:nvPr/>
          </p:nvSpPr>
          <p:spPr>
            <a:xfrm>
              <a:off x="1219050" y="2557800"/>
              <a:ext cx="87125" cy="87125"/>
            </a:xfrm>
            <a:custGeom>
              <a:avLst/>
              <a:gdLst/>
              <a:ahLst/>
              <a:cxnLst/>
              <a:rect l="l" t="t" r="r" b="b"/>
              <a:pathLst>
                <a:path w="3485" h="3485" extrusionOk="0">
                  <a:moveTo>
                    <a:pt x="1743" y="1"/>
                  </a:moveTo>
                  <a:cubicBezTo>
                    <a:pt x="793" y="1"/>
                    <a:pt x="1" y="793"/>
                    <a:pt x="1" y="1743"/>
                  </a:cubicBezTo>
                  <a:cubicBezTo>
                    <a:pt x="1" y="2724"/>
                    <a:pt x="793" y="3484"/>
                    <a:pt x="1743" y="3484"/>
                  </a:cubicBezTo>
                  <a:cubicBezTo>
                    <a:pt x="2725" y="3484"/>
                    <a:pt x="3485" y="2724"/>
                    <a:pt x="3485" y="1743"/>
                  </a:cubicBezTo>
                  <a:cubicBezTo>
                    <a:pt x="3485" y="793"/>
                    <a:pt x="2725" y="1"/>
                    <a:pt x="1743" y="1"/>
                  </a:cubicBez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40"/>
            <p:cNvSpPr/>
            <p:nvPr/>
          </p:nvSpPr>
          <p:spPr>
            <a:xfrm>
              <a:off x="1206400" y="3531625"/>
              <a:ext cx="816300" cy="3200"/>
            </a:xfrm>
            <a:custGeom>
              <a:avLst/>
              <a:gdLst/>
              <a:ahLst/>
              <a:cxnLst/>
              <a:rect l="l" t="t" r="r" b="b"/>
              <a:pathLst>
                <a:path w="32652" h="128" extrusionOk="0">
                  <a:moveTo>
                    <a:pt x="16310" y="1"/>
                  </a:moveTo>
                  <a:cubicBezTo>
                    <a:pt x="7316" y="1"/>
                    <a:pt x="0" y="32"/>
                    <a:pt x="0" y="64"/>
                  </a:cubicBezTo>
                  <a:cubicBezTo>
                    <a:pt x="0" y="96"/>
                    <a:pt x="7316" y="127"/>
                    <a:pt x="16310" y="127"/>
                  </a:cubicBezTo>
                  <a:cubicBezTo>
                    <a:pt x="25336" y="127"/>
                    <a:pt x="32651" y="96"/>
                    <a:pt x="32651" y="64"/>
                  </a:cubicBezTo>
                  <a:cubicBezTo>
                    <a:pt x="32651" y="32"/>
                    <a:pt x="25336" y="1"/>
                    <a:pt x="1631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40"/>
            <p:cNvSpPr/>
            <p:nvPr/>
          </p:nvSpPr>
          <p:spPr>
            <a:xfrm>
              <a:off x="1206400" y="3463550"/>
              <a:ext cx="816300" cy="3175"/>
            </a:xfrm>
            <a:custGeom>
              <a:avLst/>
              <a:gdLst/>
              <a:ahLst/>
              <a:cxnLst/>
              <a:rect l="l" t="t" r="r" b="b"/>
              <a:pathLst>
                <a:path w="32652" h="127" extrusionOk="0">
                  <a:moveTo>
                    <a:pt x="16310" y="0"/>
                  </a:moveTo>
                  <a:cubicBezTo>
                    <a:pt x="7316" y="0"/>
                    <a:pt x="0" y="32"/>
                    <a:pt x="0" y="63"/>
                  </a:cubicBezTo>
                  <a:cubicBezTo>
                    <a:pt x="0" y="95"/>
                    <a:pt x="7316" y="127"/>
                    <a:pt x="16310" y="127"/>
                  </a:cubicBezTo>
                  <a:cubicBezTo>
                    <a:pt x="25336" y="127"/>
                    <a:pt x="32651" y="95"/>
                    <a:pt x="32651" y="63"/>
                  </a:cubicBezTo>
                  <a:cubicBezTo>
                    <a:pt x="32651" y="32"/>
                    <a:pt x="25336" y="0"/>
                    <a:pt x="1631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40"/>
            <p:cNvSpPr/>
            <p:nvPr/>
          </p:nvSpPr>
          <p:spPr>
            <a:xfrm>
              <a:off x="1206400" y="3600500"/>
              <a:ext cx="444175" cy="3200"/>
            </a:xfrm>
            <a:custGeom>
              <a:avLst/>
              <a:gdLst/>
              <a:ahLst/>
              <a:cxnLst/>
              <a:rect l="l" t="t" r="r" b="b"/>
              <a:pathLst>
                <a:path w="17767" h="128" extrusionOk="0">
                  <a:moveTo>
                    <a:pt x="8899" y="1"/>
                  </a:moveTo>
                  <a:cubicBezTo>
                    <a:pt x="3991" y="1"/>
                    <a:pt x="0" y="32"/>
                    <a:pt x="0" y="64"/>
                  </a:cubicBezTo>
                  <a:cubicBezTo>
                    <a:pt x="0" y="96"/>
                    <a:pt x="3991" y="127"/>
                    <a:pt x="8899" y="127"/>
                  </a:cubicBezTo>
                  <a:cubicBezTo>
                    <a:pt x="13808" y="127"/>
                    <a:pt x="17767" y="96"/>
                    <a:pt x="17767" y="64"/>
                  </a:cubicBezTo>
                  <a:cubicBezTo>
                    <a:pt x="17767" y="32"/>
                    <a:pt x="13776" y="1"/>
                    <a:pt x="8899"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40"/>
            <p:cNvSpPr/>
            <p:nvPr/>
          </p:nvSpPr>
          <p:spPr>
            <a:xfrm>
              <a:off x="1561100" y="4324150"/>
              <a:ext cx="34850" cy="35650"/>
            </a:xfrm>
            <a:custGeom>
              <a:avLst/>
              <a:gdLst/>
              <a:ahLst/>
              <a:cxnLst/>
              <a:rect l="l" t="t" r="r" b="b"/>
              <a:pathLst>
                <a:path w="1394" h="1426" extrusionOk="0">
                  <a:moveTo>
                    <a:pt x="697" y="0"/>
                  </a:moveTo>
                  <a:cubicBezTo>
                    <a:pt x="317" y="0"/>
                    <a:pt x="0" y="317"/>
                    <a:pt x="0" y="729"/>
                  </a:cubicBezTo>
                  <a:cubicBezTo>
                    <a:pt x="0" y="1109"/>
                    <a:pt x="317" y="1425"/>
                    <a:pt x="697" y="1425"/>
                  </a:cubicBezTo>
                  <a:cubicBezTo>
                    <a:pt x="1077" y="1425"/>
                    <a:pt x="1393" y="1109"/>
                    <a:pt x="1393" y="729"/>
                  </a:cubicBezTo>
                  <a:cubicBezTo>
                    <a:pt x="1393" y="317"/>
                    <a:pt x="1077" y="0"/>
                    <a:pt x="697" y="0"/>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40"/>
            <p:cNvSpPr/>
            <p:nvPr/>
          </p:nvSpPr>
          <p:spPr>
            <a:xfrm>
              <a:off x="1614925" y="4324925"/>
              <a:ext cx="34850" cy="34875"/>
            </a:xfrm>
            <a:custGeom>
              <a:avLst/>
              <a:gdLst/>
              <a:ahLst/>
              <a:cxnLst/>
              <a:rect l="l" t="t" r="r" b="b"/>
              <a:pathLst>
                <a:path w="1394" h="1395" extrusionOk="0">
                  <a:moveTo>
                    <a:pt x="697" y="1"/>
                  </a:moveTo>
                  <a:cubicBezTo>
                    <a:pt x="317" y="1"/>
                    <a:pt x="1" y="317"/>
                    <a:pt x="1" y="698"/>
                  </a:cubicBezTo>
                  <a:cubicBezTo>
                    <a:pt x="1" y="1078"/>
                    <a:pt x="317" y="1394"/>
                    <a:pt x="697" y="1394"/>
                  </a:cubicBezTo>
                  <a:cubicBezTo>
                    <a:pt x="1077" y="1394"/>
                    <a:pt x="1394" y="1078"/>
                    <a:pt x="1394" y="698"/>
                  </a:cubicBezTo>
                  <a:cubicBezTo>
                    <a:pt x="1394" y="317"/>
                    <a:pt x="1077" y="1"/>
                    <a:pt x="697"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40"/>
            <p:cNvSpPr/>
            <p:nvPr/>
          </p:nvSpPr>
          <p:spPr>
            <a:xfrm>
              <a:off x="1668775" y="4324925"/>
              <a:ext cx="34850" cy="34875"/>
            </a:xfrm>
            <a:custGeom>
              <a:avLst/>
              <a:gdLst/>
              <a:ahLst/>
              <a:cxnLst/>
              <a:rect l="l" t="t" r="r" b="b"/>
              <a:pathLst>
                <a:path w="1394" h="1395" extrusionOk="0">
                  <a:moveTo>
                    <a:pt x="697" y="1"/>
                  </a:moveTo>
                  <a:cubicBezTo>
                    <a:pt x="317" y="1"/>
                    <a:pt x="0" y="317"/>
                    <a:pt x="0" y="698"/>
                  </a:cubicBezTo>
                  <a:cubicBezTo>
                    <a:pt x="0" y="1078"/>
                    <a:pt x="285" y="1394"/>
                    <a:pt x="697" y="1394"/>
                  </a:cubicBezTo>
                  <a:cubicBezTo>
                    <a:pt x="1077" y="1394"/>
                    <a:pt x="1393" y="1109"/>
                    <a:pt x="1393" y="698"/>
                  </a:cubicBezTo>
                  <a:cubicBezTo>
                    <a:pt x="1393" y="317"/>
                    <a:pt x="1077" y="1"/>
                    <a:pt x="697"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40"/>
            <p:cNvSpPr/>
            <p:nvPr/>
          </p:nvSpPr>
          <p:spPr>
            <a:xfrm>
              <a:off x="1158900" y="2687650"/>
              <a:ext cx="965125" cy="590650"/>
            </a:xfrm>
            <a:custGeom>
              <a:avLst/>
              <a:gdLst/>
              <a:ahLst/>
              <a:cxnLst/>
              <a:rect l="l" t="t" r="r" b="b"/>
              <a:pathLst>
                <a:path w="38605" h="23626" extrusionOk="0">
                  <a:moveTo>
                    <a:pt x="0" y="1"/>
                  </a:moveTo>
                  <a:lnTo>
                    <a:pt x="0" y="23626"/>
                  </a:lnTo>
                  <a:lnTo>
                    <a:pt x="38605" y="23626"/>
                  </a:lnTo>
                  <a:lnTo>
                    <a:pt x="38605" y="1"/>
                  </a:lnTo>
                  <a:close/>
                </a:path>
              </a:pathLst>
            </a:custGeom>
            <a:solidFill>
              <a:srgbClr val="D8D6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40"/>
            <p:cNvSpPr/>
            <p:nvPr/>
          </p:nvSpPr>
          <p:spPr>
            <a:xfrm>
              <a:off x="1247575" y="2907750"/>
              <a:ext cx="792525" cy="370550"/>
            </a:xfrm>
            <a:custGeom>
              <a:avLst/>
              <a:gdLst/>
              <a:ahLst/>
              <a:cxnLst/>
              <a:rect l="l" t="t" r="r" b="b"/>
              <a:pathLst>
                <a:path w="31701" h="14822" extrusionOk="0">
                  <a:moveTo>
                    <a:pt x="11084" y="0"/>
                  </a:moveTo>
                  <a:lnTo>
                    <a:pt x="0" y="14822"/>
                  </a:lnTo>
                  <a:lnTo>
                    <a:pt x="31701" y="14790"/>
                  </a:lnTo>
                  <a:lnTo>
                    <a:pt x="22580" y="4307"/>
                  </a:lnTo>
                  <a:lnTo>
                    <a:pt x="17925" y="9279"/>
                  </a:lnTo>
                  <a:lnTo>
                    <a:pt x="11084"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40"/>
            <p:cNvSpPr/>
            <p:nvPr/>
          </p:nvSpPr>
          <p:spPr>
            <a:xfrm>
              <a:off x="1643425" y="2800075"/>
              <a:ext cx="125125" cy="125125"/>
            </a:xfrm>
            <a:custGeom>
              <a:avLst/>
              <a:gdLst/>
              <a:ahLst/>
              <a:cxnLst/>
              <a:rect l="l" t="t" r="r" b="b"/>
              <a:pathLst>
                <a:path w="5005" h="5005" extrusionOk="0">
                  <a:moveTo>
                    <a:pt x="2502" y="1"/>
                  </a:moveTo>
                  <a:cubicBezTo>
                    <a:pt x="1141" y="1"/>
                    <a:pt x="1" y="1109"/>
                    <a:pt x="1" y="2502"/>
                  </a:cubicBezTo>
                  <a:cubicBezTo>
                    <a:pt x="1" y="3864"/>
                    <a:pt x="1141" y="5004"/>
                    <a:pt x="2502" y="5004"/>
                  </a:cubicBezTo>
                  <a:cubicBezTo>
                    <a:pt x="3896" y="5004"/>
                    <a:pt x="5004" y="3864"/>
                    <a:pt x="5004" y="2502"/>
                  </a:cubicBezTo>
                  <a:cubicBezTo>
                    <a:pt x="5004" y="1109"/>
                    <a:pt x="3896" y="1"/>
                    <a:pt x="2502"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40"/>
            <p:cNvSpPr/>
            <p:nvPr/>
          </p:nvSpPr>
          <p:spPr>
            <a:xfrm>
              <a:off x="1154150" y="2489725"/>
              <a:ext cx="968300" cy="1338025"/>
            </a:xfrm>
            <a:custGeom>
              <a:avLst/>
              <a:gdLst/>
              <a:ahLst/>
              <a:cxnLst/>
              <a:rect l="l" t="t" r="r" b="b"/>
              <a:pathLst>
                <a:path w="38732" h="53521" extrusionOk="0">
                  <a:moveTo>
                    <a:pt x="0" y="0"/>
                  </a:moveTo>
                  <a:lnTo>
                    <a:pt x="0" y="64"/>
                  </a:lnTo>
                  <a:cubicBezTo>
                    <a:pt x="0" y="20047"/>
                    <a:pt x="32" y="38510"/>
                    <a:pt x="32" y="53457"/>
                  </a:cubicBezTo>
                  <a:lnTo>
                    <a:pt x="32" y="53521"/>
                  </a:lnTo>
                  <a:lnTo>
                    <a:pt x="63" y="53521"/>
                  </a:lnTo>
                  <a:cubicBezTo>
                    <a:pt x="23499" y="53489"/>
                    <a:pt x="38256" y="53457"/>
                    <a:pt x="38668" y="53457"/>
                  </a:cubicBezTo>
                  <a:cubicBezTo>
                    <a:pt x="38257" y="53457"/>
                    <a:pt x="23525" y="53457"/>
                    <a:pt x="127" y="53426"/>
                  </a:cubicBezTo>
                  <a:lnTo>
                    <a:pt x="127" y="53426"/>
                  </a:lnTo>
                  <a:cubicBezTo>
                    <a:pt x="127" y="38499"/>
                    <a:pt x="127" y="20072"/>
                    <a:pt x="127" y="127"/>
                  </a:cubicBezTo>
                  <a:lnTo>
                    <a:pt x="38636" y="127"/>
                  </a:lnTo>
                  <a:cubicBezTo>
                    <a:pt x="38668" y="31666"/>
                    <a:pt x="38668" y="52951"/>
                    <a:pt x="38668" y="53457"/>
                  </a:cubicBezTo>
                  <a:cubicBezTo>
                    <a:pt x="38668" y="53457"/>
                    <a:pt x="38700" y="53394"/>
                    <a:pt x="38668" y="53204"/>
                  </a:cubicBezTo>
                  <a:cubicBezTo>
                    <a:pt x="38668" y="53046"/>
                    <a:pt x="38700" y="52792"/>
                    <a:pt x="38700" y="52476"/>
                  </a:cubicBezTo>
                  <a:cubicBezTo>
                    <a:pt x="38700" y="51811"/>
                    <a:pt x="38700" y="50829"/>
                    <a:pt x="38700" y="49562"/>
                  </a:cubicBezTo>
                  <a:cubicBezTo>
                    <a:pt x="38700" y="47029"/>
                    <a:pt x="38700" y="43323"/>
                    <a:pt x="38700" y="38636"/>
                  </a:cubicBezTo>
                  <a:cubicBezTo>
                    <a:pt x="38731" y="29231"/>
                    <a:pt x="38731" y="15866"/>
                    <a:pt x="38731" y="64"/>
                  </a:cubicBezTo>
                  <a:lnTo>
                    <a:pt x="38731"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40"/>
            <p:cNvSpPr/>
            <p:nvPr/>
          </p:nvSpPr>
          <p:spPr>
            <a:xfrm>
              <a:off x="976450" y="3664525"/>
              <a:ext cx="533200" cy="802150"/>
            </a:xfrm>
            <a:custGeom>
              <a:avLst/>
              <a:gdLst/>
              <a:ahLst/>
              <a:cxnLst/>
              <a:rect l="l" t="t" r="r" b="b"/>
              <a:pathLst>
                <a:path w="21328" h="32086" extrusionOk="0">
                  <a:moveTo>
                    <a:pt x="9461" y="0"/>
                  </a:moveTo>
                  <a:cubicBezTo>
                    <a:pt x="8698" y="0"/>
                    <a:pt x="8002" y="539"/>
                    <a:pt x="7900" y="1303"/>
                  </a:cubicBezTo>
                  <a:cubicBezTo>
                    <a:pt x="7737" y="2576"/>
                    <a:pt x="6996" y="5679"/>
                    <a:pt x="6111" y="5679"/>
                  </a:cubicBezTo>
                  <a:cubicBezTo>
                    <a:pt x="5961" y="5679"/>
                    <a:pt x="5807" y="5590"/>
                    <a:pt x="5651" y="5389"/>
                  </a:cubicBezTo>
                  <a:cubicBezTo>
                    <a:pt x="5620" y="5357"/>
                    <a:pt x="5588" y="5325"/>
                    <a:pt x="5556" y="5294"/>
                  </a:cubicBezTo>
                  <a:cubicBezTo>
                    <a:pt x="3530" y="3172"/>
                    <a:pt x="2263" y="2950"/>
                    <a:pt x="1471" y="2887"/>
                  </a:cubicBezTo>
                  <a:cubicBezTo>
                    <a:pt x="1435" y="2885"/>
                    <a:pt x="1400" y="2883"/>
                    <a:pt x="1366" y="2883"/>
                  </a:cubicBezTo>
                  <a:cubicBezTo>
                    <a:pt x="425" y="2883"/>
                    <a:pt x="0" y="3698"/>
                    <a:pt x="489" y="4217"/>
                  </a:cubicBezTo>
                  <a:cubicBezTo>
                    <a:pt x="553" y="4312"/>
                    <a:pt x="648" y="4375"/>
                    <a:pt x="774" y="4470"/>
                  </a:cubicBezTo>
                  <a:cubicBezTo>
                    <a:pt x="806" y="4470"/>
                    <a:pt x="869" y="4534"/>
                    <a:pt x="933" y="4565"/>
                  </a:cubicBezTo>
                  <a:cubicBezTo>
                    <a:pt x="1503" y="5040"/>
                    <a:pt x="1914" y="5040"/>
                    <a:pt x="2801" y="5927"/>
                  </a:cubicBezTo>
                  <a:cubicBezTo>
                    <a:pt x="3371" y="6497"/>
                    <a:pt x="3973" y="7289"/>
                    <a:pt x="4226" y="8049"/>
                  </a:cubicBezTo>
                  <a:cubicBezTo>
                    <a:pt x="4480" y="8872"/>
                    <a:pt x="4670" y="9601"/>
                    <a:pt x="4828" y="10234"/>
                  </a:cubicBezTo>
                  <a:lnTo>
                    <a:pt x="5683" y="13116"/>
                  </a:lnTo>
                  <a:lnTo>
                    <a:pt x="8502" y="32086"/>
                  </a:lnTo>
                  <a:lnTo>
                    <a:pt x="21328" y="32086"/>
                  </a:lnTo>
                  <a:lnTo>
                    <a:pt x="15374" y="12324"/>
                  </a:lnTo>
                  <a:lnTo>
                    <a:pt x="17401" y="4249"/>
                  </a:lnTo>
                  <a:cubicBezTo>
                    <a:pt x="17591" y="3520"/>
                    <a:pt x="17179" y="2760"/>
                    <a:pt x="16450" y="2475"/>
                  </a:cubicBezTo>
                  <a:cubicBezTo>
                    <a:pt x="16155" y="2388"/>
                    <a:pt x="15868" y="2339"/>
                    <a:pt x="15602" y="2339"/>
                  </a:cubicBezTo>
                  <a:cubicBezTo>
                    <a:pt x="15384" y="2339"/>
                    <a:pt x="15179" y="2372"/>
                    <a:pt x="14994" y="2443"/>
                  </a:cubicBezTo>
                  <a:lnTo>
                    <a:pt x="10022" y="100"/>
                  </a:lnTo>
                  <a:cubicBezTo>
                    <a:pt x="9836" y="32"/>
                    <a:pt x="9647" y="0"/>
                    <a:pt x="9461"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40"/>
            <p:cNvSpPr/>
            <p:nvPr/>
          </p:nvSpPr>
          <p:spPr>
            <a:xfrm>
              <a:off x="872275" y="3468300"/>
              <a:ext cx="562150" cy="463850"/>
            </a:xfrm>
            <a:custGeom>
              <a:avLst/>
              <a:gdLst/>
              <a:ahLst/>
              <a:cxnLst/>
              <a:rect l="l" t="t" r="r" b="b"/>
              <a:pathLst>
                <a:path w="22486" h="18554" extrusionOk="0">
                  <a:moveTo>
                    <a:pt x="10072" y="0"/>
                  </a:moveTo>
                  <a:lnTo>
                    <a:pt x="1" y="2787"/>
                  </a:lnTo>
                  <a:lnTo>
                    <a:pt x="3960" y="10546"/>
                  </a:lnTo>
                  <a:lnTo>
                    <a:pt x="5955" y="10007"/>
                  </a:lnTo>
                  <a:lnTo>
                    <a:pt x="15899" y="18115"/>
                  </a:lnTo>
                  <a:cubicBezTo>
                    <a:pt x="16276" y="18408"/>
                    <a:pt x="16728" y="18554"/>
                    <a:pt x="17175" y="18554"/>
                  </a:cubicBezTo>
                  <a:cubicBezTo>
                    <a:pt x="17740" y="18554"/>
                    <a:pt x="18297" y="18321"/>
                    <a:pt x="18686" y="17861"/>
                  </a:cubicBezTo>
                  <a:lnTo>
                    <a:pt x="22486" y="13459"/>
                  </a:lnTo>
                  <a:cubicBezTo>
                    <a:pt x="22486" y="13459"/>
                    <a:pt x="14854" y="10166"/>
                    <a:pt x="13429" y="7442"/>
                  </a:cubicBezTo>
                  <a:cubicBezTo>
                    <a:pt x="12004" y="4719"/>
                    <a:pt x="13650" y="4085"/>
                    <a:pt x="13650" y="4085"/>
                  </a:cubicBezTo>
                  <a:lnTo>
                    <a:pt x="10072" y="0"/>
                  </a:ln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40"/>
            <p:cNvSpPr/>
            <p:nvPr/>
          </p:nvSpPr>
          <p:spPr>
            <a:xfrm>
              <a:off x="1000550" y="2457550"/>
              <a:ext cx="1220925" cy="1009175"/>
            </a:xfrm>
            <a:custGeom>
              <a:avLst/>
              <a:gdLst/>
              <a:ahLst/>
              <a:cxnLst/>
              <a:rect l="l" t="t" r="r" b="b"/>
              <a:pathLst>
                <a:path w="48837" h="40367" extrusionOk="0">
                  <a:moveTo>
                    <a:pt x="27785" y="1"/>
                  </a:moveTo>
                  <a:cubicBezTo>
                    <a:pt x="27418" y="1"/>
                    <a:pt x="27149" y="53"/>
                    <a:pt x="26975" y="53"/>
                  </a:cubicBezTo>
                  <a:cubicBezTo>
                    <a:pt x="26967" y="53"/>
                    <a:pt x="26959" y="52"/>
                    <a:pt x="26951" y="52"/>
                  </a:cubicBezTo>
                  <a:cubicBezTo>
                    <a:pt x="26948" y="52"/>
                    <a:pt x="26945" y="52"/>
                    <a:pt x="26941" y="52"/>
                  </a:cubicBezTo>
                  <a:cubicBezTo>
                    <a:pt x="25914" y="52"/>
                    <a:pt x="22081" y="10432"/>
                    <a:pt x="13966" y="18262"/>
                  </a:cubicBezTo>
                  <a:cubicBezTo>
                    <a:pt x="5796" y="26084"/>
                    <a:pt x="0" y="27382"/>
                    <a:pt x="0" y="27382"/>
                  </a:cubicBezTo>
                  <a:lnTo>
                    <a:pt x="8139" y="40367"/>
                  </a:lnTo>
                  <a:cubicBezTo>
                    <a:pt x="8139" y="40367"/>
                    <a:pt x="17133" y="36725"/>
                    <a:pt x="24132" y="35933"/>
                  </a:cubicBezTo>
                  <a:cubicBezTo>
                    <a:pt x="24923" y="35844"/>
                    <a:pt x="25768" y="35804"/>
                    <a:pt x="26646" y="35804"/>
                  </a:cubicBezTo>
                  <a:cubicBezTo>
                    <a:pt x="33537" y="35804"/>
                    <a:pt x="42496" y="38248"/>
                    <a:pt x="43957" y="38277"/>
                  </a:cubicBezTo>
                  <a:cubicBezTo>
                    <a:pt x="43969" y="38277"/>
                    <a:pt x="43981" y="38277"/>
                    <a:pt x="43994" y="38277"/>
                  </a:cubicBezTo>
                  <a:cubicBezTo>
                    <a:pt x="45652" y="38277"/>
                    <a:pt x="48836" y="33996"/>
                    <a:pt x="40600" y="16108"/>
                  </a:cubicBezTo>
                  <a:cubicBezTo>
                    <a:pt x="33761" y="1255"/>
                    <a:pt x="29590" y="1"/>
                    <a:pt x="27785"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40"/>
            <p:cNvSpPr/>
            <p:nvPr/>
          </p:nvSpPr>
          <p:spPr>
            <a:xfrm>
              <a:off x="661675" y="3057375"/>
              <a:ext cx="573250" cy="532050"/>
            </a:xfrm>
            <a:custGeom>
              <a:avLst/>
              <a:gdLst/>
              <a:ahLst/>
              <a:cxnLst/>
              <a:rect l="l" t="t" r="r" b="b"/>
              <a:pathLst>
                <a:path w="22930" h="21282" extrusionOk="0">
                  <a:moveTo>
                    <a:pt x="15709" y="1"/>
                  </a:moveTo>
                  <a:lnTo>
                    <a:pt x="3295" y="6620"/>
                  </a:lnTo>
                  <a:cubicBezTo>
                    <a:pt x="919" y="7886"/>
                    <a:pt x="1" y="10832"/>
                    <a:pt x="1268" y="13207"/>
                  </a:cubicBezTo>
                  <a:lnTo>
                    <a:pt x="3231" y="16975"/>
                  </a:lnTo>
                  <a:lnTo>
                    <a:pt x="4118" y="18654"/>
                  </a:lnTo>
                  <a:cubicBezTo>
                    <a:pt x="4986" y="20322"/>
                    <a:pt x="6696" y="21281"/>
                    <a:pt x="8473" y="21281"/>
                  </a:cubicBezTo>
                  <a:cubicBezTo>
                    <a:pt x="9159" y="21281"/>
                    <a:pt x="9854" y="21139"/>
                    <a:pt x="10515" y="20839"/>
                  </a:cubicBezTo>
                  <a:lnTo>
                    <a:pt x="22929" y="16500"/>
                  </a:lnTo>
                  <a:lnTo>
                    <a:pt x="15709" y="1"/>
                  </a:ln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40"/>
            <p:cNvSpPr/>
            <p:nvPr/>
          </p:nvSpPr>
          <p:spPr>
            <a:xfrm>
              <a:off x="661675" y="3057375"/>
              <a:ext cx="573250" cy="532050"/>
            </a:xfrm>
            <a:custGeom>
              <a:avLst/>
              <a:gdLst/>
              <a:ahLst/>
              <a:cxnLst/>
              <a:rect l="l" t="t" r="r" b="b"/>
              <a:pathLst>
                <a:path w="22930" h="21282" extrusionOk="0">
                  <a:moveTo>
                    <a:pt x="15709" y="1"/>
                  </a:moveTo>
                  <a:lnTo>
                    <a:pt x="3295" y="6620"/>
                  </a:lnTo>
                  <a:cubicBezTo>
                    <a:pt x="919" y="7886"/>
                    <a:pt x="1" y="10832"/>
                    <a:pt x="1268" y="13207"/>
                  </a:cubicBezTo>
                  <a:lnTo>
                    <a:pt x="3231" y="16975"/>
                  </a:lnTo>
                  <a:lnTo>
                    <a:pt x="4118" y="18654"/>
                  </a:lnTo>
                  <a:cubicBezTo>
                    <a:pt x="4986" y="20322"/>
                    <a:pt x="6696" y="21281"/>
                    <a:pt x="8473" y="21281"/>
                  </a:cubicBezTo>
                  <a:cubicBezTo>
                    <a:pt x="9159" y="21281"/>
                    <a:pt x="9854" y="21139"/>
                    <a:pt x="10515" y="20839"/>
                  </a:cubicBezTo>
                  <a:lnTo>
                    <a:pt x="22929" y="16500"/>
                  </a:lnTo>
                  <a:lnTo>
                    <a:pt x="15709" y="1"/>
                  </a:lnTo>
                  <a:close/>
                </a:path>
              </a:pathLst>
            </a:custGeom>
            <a:solidFill>
              <a:srgbClr val="D143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40"/>
            <p:cNvSpPr/>
            <p:nvPr/>
          </p:nvSpPr>
          <p:spPr>
            <a:xfrm>
              <a:off x="1648175" y="2467800"/>
              <a:ext cx="506725" cy="888775"/>
            </a:xfrm>
            <a:custGeom>
              <a:avLst/>
              <a:gdLst/>
              <a:ahLst/>
              <a:cxnLst/>
              <a:rect l="l" t="t" r="r" b="b"/>
              <a:pathLst>
                <a:path w="20269" h="35551" extrusionOk="0">
                  <a:moveTo>
                    <a:pt x="2570" y="1"/>
                  </a:moveTo>
                  <a:cubicBezTo>
                    <a:pt x="2420" y="1"/>
                    <a:pt x="2282" y="29"/>
                    <a:pt x="2154" y="86"/>
                  </a:cubicBezTo>
                  <a:cubicBezTo>
                    <a:pt x="1" y="1067"/>
                    <a:pt x="1837" y="9776"/>
                    <a:pt x="6239" y="19530"/>
                  </a:cubicBezTo>
                  <a:cubicBezTo>
                    <a:pt x="10369" y="28711"/>
                    <a:pt x="15307" y="35550"/>
                    <a:pt x="17681" y="35550"/>
                  </a:cubicBezTo>
                  <a:cubicBezTo>
                    <a:pt x="17837" y="35550"/>
                    <a:pt x="17982" y="35520"/>
                    <a:pt x="18115" y="35460"/>
                  </a:cubicBezTo>
                  <a:cubicBezTo>
                    <a:pt x="20269" y="34510"/>
                    <a:pt x="18432" y="25801"/>
                    <a:pt x="14030" y="16015"/>
                  </a:cubicBezTo>
                  <a:cubicBezTo>
                    <a:pt x="9863" y="6847"/>
                    <a:pt x="4912" y="1"/>
                    <a:pt x="2570"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40"/>
            <p:cNvSpPr/>
            <p:nvPr/>
          </p:nvSpPr>
          <p:spPr>
            <a:xfrm>
              <a:off x="1648175" y="2467800"/>
              <a:ext cx="506725" cy="888775"/>
            </a:xfrm>
            <a:custGeom>
              <a:avLst/>
              <a:gdLst/>
              <a:ahLst/>
              <a:cxnLst/>
              <a:rect l="l" t="t" r="r" b="b"/>
              <a:pathLst>
                <a:path w="20269" h="35551" extrusionOk="0">
                  <a:moveTo>
                    <a:pt x="2570" y="1"/>
                  </a:moveTo>
                  <a:cubicBezTo>
                    <a:pt x="2420" y="1"/>
                    <a:pt x="2282" y="29"/>
                    <a:pt x="2154" y="86"/>
                  </a:cubicBezTo>
                  <a:cubicBezTo>
                    <a:pt x="1" y="1067"/>
                    <a:pt x="1837" y="9776"/>
                    <a:pt x="6239" y="19530"/>
                  </a:cubicBezTo>
                  <a:cubicBezTo>
                    <a:pt x="10369" y="28711"/>
                    <a:pt x="15307" y="35550"/>
                    <a:pt x="17681" y="35550"/>
                  </a:cubicBezTo>
                  <a:cubicBezTo>
                    <a:pt x="17837" y="35550"/>
                    <a:pt x="17982" y="35520"/>
                    <a:pt x="18115" y="35460"/>
                  </a:cubicBezTo>
                  <a:cubicBezTo>
                    <a:pt x="20269" y="34510"/>
                    <a:pt x="18432" y="25801"/>
                    <a:pt x="14030" y="16015"/>
                  </a:cubicBezTo>
                  <a:cubicBezTo>
                    <a:pt x="9863" y="6847"/>
                    <a:pt x="4912" y="1"/>
                    <a:pt x="2570" y="1"/>
                  </a:cubicBezTo>
                  <a:close/>
                </a:path>
              </a:pathLst>
            </a:custGeom>
            <a:solidFill>
              <a:srgbClr val="E04C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40"/>
            <p:cNvSpPr/>
            <p:nvPr/>
          </p:nvSpPr>
          <p:spPr>
            <a:xfrm>
              <a:off x="635550" y="3397825"/>
              <a:ext cx="114825" cy="125900"/>
            </a:xfrm>
            <a:custGeom>
              <a:avLst/>
              <a:gdLst/>
              <a:ahLst/>
              <a:cxnLst/>
              <a:rect l="l" t="t" r="r" b="b"/>
              <a:pathLst>
                <a:path w="4593" h="5036" extrusionOk="0">
                  <a:moveTo>
                    <a:pt x="2534" y="1"/>
                  </a:moveTo>
                  <a:lnTo>
                    <a:pt x="1" y="1584"/>
                  </a:lnTo>
                  <a:lnTo>
                    <a:pt x="1236" y="5036"/>
                  </a:lnTo>
                  <a:lnTo>
                    <a:pt x="4593" y="3959"/>
                  </a:lnTo>
                  <a:lnTo>
                    <a:pt x="2534" y="1"/>
                  </a:ln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40"/>
            <p:cNvSpPr/>
            <p:nvPr/>
          </p:nvSpPr>
          <p:spPr>
            <a:xfrm>
              <a:off x="690975" y="3397825"/>
              <a:ext cx="59400" cy="104525"/>
            </a:xfrm>
            <a:custGeom>
              <a:avLst/>
              <a:gdLst/>
              <a:ahLst/>
              <a:cxnLst/>
              <a:rect l="l" t="t" r="r" b="b"/>
              <a:pathLst>
                <a:path w="2376" h="4181" extrusionOk="0">
                  <a:moveTo>
                    <a:pt x="317" y="1"/>
                  </a:moveTo>
                  <a:lnTo>
                    <a:pt x="1" y="191"/>
                  </a:lnTo>
                  <a:lnTo>
                    <a:pt x="1679" y="4181"/>
                  </a:lnTo>
                  <a:lnTo>
                    <a:pt x="2376" y="3959"/>
                  </a:lnTo>
                  <a:lnTo>
                    <a:pt x="317" y="1"/>
                  </a:lnTo>
                  <a:close/>
                </a:path>
              </a:pathLst>
            </a:custGeom>
            <a:solidFill>
              <a:srgbClr val="D143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40"/>
            <p:cNvSpPr/>
            <p:nvPr/>
          </p:nvSpPr>
          <p:spPr>
            <a:xfrm>
              <a:off x="755100" y="3338050"/>
              <a:ext cx="186100" cy="83150"/>
            </a:xfrm>
            <a:custGeom>
              <a:avLst/>
              <a:gdLst/>
              <a:ahLst/>
              <a:cxnLst/>
              <a:rect l="l" t="t" r="r" b="b"/>
              <a:pathLst>
                <a:path w="7444" h="3326" extrusionOk="0">
                  <a:moveTo>
                    <a:pt x="7339" y="1"/>
                  </a:moveTo>
                  <a:cubicBezTo>
                    <a:pt x="7069" y="1"/>
                    <a:pt x="5503" y="630"/>
                    <a:pt x="3643" y="1473"/>
                  </a:cubicBezTo>
                  <a:cubicBezTo>
                    <a:pt x="1616" y="2392"/>
                    <a:pt x="1" y="3215"/>
                    <a:pt x="64" y="3310"/>
                  </a:cubicBezTo>
                  <a:cubicBezTo>
                    <a:pt x="67" y="3320"/>
                    <a:pt x="81" y="3325"/>
                    <a:pt x="105" y="3325"/>
                  </a:cubicBezTo>
                  <a:cubicBezTo>
                    <a:pt x="375" y="3325"/>
                    <a:pt x="1941" y="2696"/>
                    <a:pt x="3801" y="1853"/>
                  </a:cubicBezTo>
                  <a:cubicBezTo>
                    <a:pt x="5828" y="935"/>
                    <a:pt x="7443" y="111"/>
                    <a:pt x="7380" y="16"/>
                  </a:cubicBezTo>
                  <a:cubicBezTo>
                    <a:pt x="7377" y="6"/>
                    <a:pt x="7363" y="1"/>
                    <a:pt x="7339" y="1"/>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40"/>
            <p:cNvSpPr/>
            <p:nvPr/>
          </p:nvSpPr>
          <p:spPr>
            <a:xfrm>
              <a:off x="728975" y="3280425"/>
              <a:ext cx="167875" cy="82025"/>
            </a:xfrm>
            <a:custGeom>
              <a:avLst/>
              <a:gdLst/>
              <a:ahLst/>
              <a:cxnLst/>
              <a:rect l="l" t="t" r="r" b="b"/>
              <a:pathLst>
                <a:path w="6715" h="3281" extrusionOk="0">
                  <a:moveTo>
                    <a:pt x="6651" y="0"/>
                  </a:moveTo>
                  <a:cubicBezTo>
                    <a:pt x="6416" y="0"/>
                    <a:pt x="4977" y="607"/>
                    <a:pt x="3263" y="1435"/>
                  </a:cubicBezTo>
                  <a:cubicBezTo>
                    <a:pt x="1458" y="2353"/>
                    <a:pt x="1" y="3145"/>
                    <a:pt x="64" y="3271"/>
                  </a:cubicBezTo>
                  <a:cubicBezTo>
                    <a:pt x="68" y="3278"/>
                    <a:pt x="79" y="3281"/>
                    <a:pt x="96" y="3281"/>
                  </a:cubicBezTo>
                  <a:cubicBezTo>
                    <a:pt x="331" y="3281"/>
                    <a:pt x="1768" y="2672"/>
                    <a:pt x="3453" y="1815"/>
                  </a:cubicBezTo>
                  <a:cubicBezTo>
                    <a:pt x="5290" y="928"/>
                    <a:pt x="6715" y="105"/>
                    <a:pt x="6683" y="10"/>
                  </a:cubicBezTo>
                  <a:cubicBezTo>
                    <a:pt x="6679" y="3"/>
                    <a:pt x="6668" y="0"/>
                    <a:pt x="6651"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40"/>
            <p:cNvSpPr/>
            <p:nvPr/>
          </p:nvSpPr>
          <p:spPr>
            <a:xfrm>
              <a:off x="788375" y="3408525"/>
              <a:ext cx="168650" cy="74525"/>
            </a:xfrm>
            <a:custGeom>
              <a:avLst/>
              <a:gdLst/>
              <a:ahLst/>
              <a:cxnLst/>
              <a:rect l="l" t="t" r="r" b="b"/>
              <a:pathLst>
                <a:path w="6746" h="2981" extrusionOk="0">
                  <a:moveTo>
                    <a:pt x="6670" y="0"/>
                  </a:moveTo>
                  <a:cubicBezTo>
                    <a:pt x="6402" y="0"/>
                    <a:pt x="5010" y="625"/>
                    <a:pt x="3325" y="1409"/>
                  </a:cubicBezTo>
                  <a:cubicBezTo>
                    <a:pt x="2882" y="1599"/>
                    <a:pt x="2439" y="1821"/>
                    <a:pt x="2058" y="2011"/>
                  </a:cubicBezTo>
                  <a:cubicBezTo>
                    <a:pt x="1647" y="2169"/>
                    <a:pt x="1298" y="2328"/>
                    <a:pt x="982" y="2454"/>
                  </a:cubicBezTo>
                  <a:cubicBezTo>
                    <a:pt x="380" y="2708"/>
                    <a:pt x="0" y="2898"/>
                    <a:pt x="32" y="2961"/>
                  </a:cubicBezTo>
                  <a:cubicBezTo>
                    <a:pt x="38" y="2974"/>
                    <a:pt x="60" y="2981"/>
                    <a:pt x="96" y="2981"/>
                  </a:cubicBezTo>
                  <a:cubicBezTo>
                    <a:pt x="233" y="2981"/>
                    <a:pt x="576" y="2890"/>
                    <a:pt x="1077" y="2739"/>
                  </a:cubicBezTo>
                  <a:cubicBezTo>
                    <a:pt x="1393" y="2644"/>
                    <a:pt x="1773" y="2518"/>
                    <a:pt x="2217" y="2359"/>
                  </a:cubicBezTo>
                  <a:cubicBezTo>
                    <a:pt x="2629" y="2233"/>
                    <a:pt x="3040" y="2011"/>
                    <a:pt x="3515" y="1789"/>
                  </a:cubicBezTo>
                  <a:cubicBezTo>
                    <a:pt x="5352" y="934"/>
                    <a:pt x="6746" y="111"/>
                    <a:pt x="6714" y="16"/>
                  </a:cubicBezTo>
                  <a:cubicBezTo>
                    <a:pt x="6709" y="5"/>
                    <a:pt x="6694" y="0"/>
                    <a:pt x="6670"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40"/>
            <p:cNvSpPr/>
            <p:nvPr/>
          </p:nvSpPr>
          <p:spPr>
            <a:xfrm>
              <a:off x="1774050" y="2796300"/>
              <a:ext cx="263675" cy="307825"/>
            </a:xfrm>
            <a:custGeom>
              <a:avLst/>
              <a:gdLst/>
              <a:ahLst/>
              <a:cxnLst/>
              <a:rect l="l" t="t" r="r" b="b"/>
              <a:pathLst>
                <a:path w="10547" h="12313" extrusionOk="0">
                  <a:moveTo>
                    <a:pt x="2667" y="1"/>
                  </a:moveTo>
                  <a:cubicBezTo>
                    <a:pt x="1158" y="1"/>
                    <a:pt x="1" y="722"/>
                    <a:pt x="1" y="722"/>
                  </a:cubicBezTo>
                  <a:cubicBezTo>
                    <a:pt x="1299" y="5092"/>
                    <a:pt x="3073" y="8955"/>
                    <a:pt x="5226" y="12312"/>
                  </a:cubicBezTo>
                  <a:cubicBezTo>
                    <a:pt x="5226" y="12312"/>
                    <a:pt x="10547" y="11204"/>
                    <a:pt x="7792" y="4395"/>
                  </a:cubicBezTo>
                  <a:cubicBezTo>
                    <a:pt x="6357" y="851"/>
                    <a:pt x="4305" y="1"/>
                    <a:pt x="26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40"/>
            <p:cNvSpPr/>
            <p:nvPr/>
          </p:nvSpPr>
          <p:spPr>
            <a:xfrm>
              <a:off x="1639475" y="2611650"/>
              <a:ext cx="361850" cy="741925"/>
            </a:xfrm>
            <a:custGeom>
              <a:avLst/>
              <a:gdLst/>
              <a:ahLst/>
              <a:cxnLst/>
              <a:rect l="l" t="t" r="r" b="b"/>
              <a:pathLst>
                <a:path w="14474" h="29677" extrusionOk="0">
                  <a:moveTo>
                    <a:pt x="0" y="0"/>
                  </a:moveTo>
                  <a:cubicBezTo>
                    <a:pt x="0" y="0"/>
                    <a:pt x="64" y="475"/>
                    <a:pt x="222" y="1299"/>
                  </a:cubicBezTo>
                  <a:cubicBezTo>
                    <a:pt x="380" y="2122"/>
                    <a:pt x="602" y="3326"/>
                    <a:pt x="919" y="4814"/>
                  </a:cubicBezTo>
                  <a:cubicBezTo>
                    <a:pt x="1140" y="5542"/>
                    <a:pt x="1362" y="6334"/>
                    <a:pt x="1615" y="7189"/>
                  </a:cubicBezTo>
                  <a:cubicBezTo>
                    <a:pt x="1742" y="7633"/>
                    <a:pt x="1869" y="8076"/>
                    <a:pt x="1995" y="8519"/>
                  </a:cubicBezTo>
                  <a:cubicBezTo>
                    <a:pt x="2059" y="8741"/>
                    <a:pt x="2154" y="8994"/>
                    <a:pt x="2217" y="9216"/>
                  </a:cubicBezTo>
                  <a:cubicBezTo>
                    <a:pt x="2280" y="9438"/>
                    <a:pt x="2375" y="9659"/>
                    <a:pt x="2470" y="9913"/>
                  </a:cubicBezTo>
                  <a:cubicBezTo>
                    <a:pt x="2850" y="10863"/>
                    <a:pt x="3230" y="11844"/>
                    <a:pt x="3611" y="12858"/>
                  </a:cubicBezTo>
                  <a:cubicBezTo>
                    <a:pt x="3706" y="13111"/>
                    <a:pt x="3801" y="13365"/>
                    <a:pt x="3896" y="13618"/>
                  </a:cubicBezTo>
                  <a:cubicBezTo>
                    <a:pt x="4022" y="13871"/>
                    <a:pt x="4149" y="14125"/>
                    <a:pt x="4276" y="14378"/>
                  </a:cubicBezTo>
                  <a:cubicBezTo>
                    <a:pt x="4497" y="14885"/>
                    <a:pt x="4751" y="15391"/>
                    <a:pt x="5004" y="15930"/>
                  </a:cubicBezTo>
                  <a:cubicBezTo>
                    <a:pt x="5257" y="16436"/>
                    <a:pt x="5511" y="16943"/>
                    <a:pt x="5764" y="17450"/>
                  </a:cubicBezTo>
                  <a:cubicBezTo>
                    <a:pt x="5891" y="17703"/>
                    <a:pt x="5986" y="17988"/>
                    <a:pt x="6144" y="18210"/>
                  </a:cubicBezTo>
                  <a:cubicBezTo>
                    <a:pt x="6271" y="18463"/>
                    <a:pt x="6429" y="18685"/>
                    <a:pt x="6556" y="18938"/>
                  </a:cubicBezTo>
                  <a:cubicBezTo>
                    <a:pt x="7126" y="19857"/>
                    <a:pt x="7664" y="20775"/>
                    <a:pt x="8171" y="21630"/>
                  </a:cubicBezTo>
                  <a:cubicBezTo>
                    <a:pt x="8298" y="21852"/>
                    <a:pt x="8424" y="22074"/>
                    <a:pt x="8551" y="22264"/>
                  </a:cubicBezTo>
                  <a:cubicBezTo>
                    <a:pt x="8709" y="22454"/>
                    <a:pt x="8836" y="22675"/>
                    <a:pt x="8963" y="22865"/>
                  </a:cubicBezTo>
                  <a:cubicBezTo>
                    <a:pt x="9248" y="23245"/>
                    <a:pt x="9501" y="23625"/>
                    <a:pt x="9786" y="23974"/>
                  </a:cubicBezTo>
                  <a:cubicBezTo>
                    <a:pt x="10293" y="24702"/>
                    <a:pt x="10768" y="25399"/>
                    <a:pt x="11211" y="26000"/>
                  </a:cubicBezTo>
                  <a:cubicBezTo>
                    <a:pt x="12193" y="27172"/>
                    <a:pt x="12985" y="28091"/>
                    <a:pt x="13555" y="28724"/>
                  </a:cubicBezTo>
                  <a:cubicBezTo>
                    <a:pt x="14070" y="29331"/>
                    <a:pt x="14383" y="29676"/>
                    <a:pt x="14436" y="29676"/>
                  </a:cubicBezTo>
                  <a:cubicBezTo>
                    <a:pt x="14438" y="29676"/>
                    <a:pt x="14440" y="29675"/>
                    <a:pt x="14441" y="29674"/>
                  </a:cubicBezTo>
                  <a:cubicBezTo>
                    <a:pt x="14473" y="29674"/>
                    <a:pt x="14188" y="29294"/>
                    <a:pt x="13681" y="28629"/>
                  </a:cubicBezTo>
                  <a:cubicBezTo>
                    <a:pt x="13143" y="27932"/>
                    <a:pt x="12383" y="26982"/>
                    <a:pt x="11464" y="25810"/>
                  </a:cubicBezTo>
                  <a:cubicBezTo>
                    <a:pt x="11021" y="25177"/>
                    <a:pt x="10578" y="24512"/>
                    <a:pt x="10071" y="23784"/>
                  </a:cubicBezTo>
                  <a:cubicBezTo>
                    <a:pt x="9818" y="23404"/>
                    <a:pt x="9564" y="23024"/>
                    <a:pt x="9279" y="22644"/>
                  </a:cubicBezTo>
                  <a:cubicBezTo>
                    <a:pt x="9153" y="22454"/>
                    <a:pt x="9026" y="22264"/>
                    <a:pt x="8899" y="22042"/>
                  </a:cubicBezTo>
                  <a:cubicBezTo>
                    <a:pt x="8741" y="21852"/>
                    <a:pt x="8646" y="21630"/>
                    <a:pt x="8519" y="21408"/>
                  </a:cubicBezTo>
                  <a:cubicBezTo>
                    <a:pt x="8013" y="20553"/>
                    <a:pt x="7474" y="19635"/>
                    <a:pt x="6936" y="18717"/>
                  </a:cubicBezTo>
                  <a:cubicBezTo>
                    <a:pt x="6809" y="18463"/>
                    <a:pt x="6651" y="18242"/>
                    <a:pt x="6524" y="17988"/>
                  </a:cubicBezTo>
                  <a:cubicBezTo>
                    <a:pt x="6366" y="17767"/>
                    <a:pt x="6271" y="17513"/>
                    <a:pt x="6144" y="17260"/>
                  </a:cubicBezTo>
                  <a:cubicBezTo>
                    <a:pt x="5891" y="16753"/>
                    <a:pt x="5669" y="16246"/>
                    <a:pt x="5416" y="15740"/>
                  </a:cubicBezTo>
                  <a:cubicBezTo>
                    <a:pt x="5162" y="15201"/>
                    <a:pt x="4909" y="14695"/>
                    <a:pt x="4656" y="14188"/>
                  </a:cubicBezTo>
                  <a:cubicBezTo>
                    <a:pt x="4529" y="13935"/>
                    <a:pt x="4402" y="13713"/>
                    <a:pt x="4307" y="13428"/>
                  </a:cubicBezTo>
                  <a:cubicBezTo>
                    <a:pt x="4212" y="13175"/>
                    <a:pt x="4117" y="12921"/>
                    <a:pt x="4022" y="12668"/>
                  </a:cubicBezTo>
                  <a:cubicBezTo>
                    <a:pt x="3611" y="11654"/>
                    <a:pt x="3230" y="10704"/>
                    <a:pt x="2850" y="9754"/>
                  </a:cubicBezTo>
                  <a:cubicBezTo>
                    <a:pt x="2755" y="9533"/>
                    <a:pt x="2660" y="9311"/>
                    <a:pt x="2597" y="9089"/>
                  </a:cubicBezTo>
                  <a:cubicBezTo>
                    <a:pt x="2502" y="8836"/>
                    <a:pt x="2439" y="8614"/>
                    <a:pt x="2375" y="8393"/>
                  </a:cubicBezTo>
                  <a:cubicBezTo>
                    <a:pt x="2249" y="7949"/>
                    <a:pt x="2090" y="7506"/>
                    <a:pt x="1964" y="7094"/>
                  </a:cubicBezTo>
                  <a:cubicBezTo>
                    <a:pt x="1710" y="6239"/>
                    <a:pt x="1457" y="5447"/>
                    <a:pt x="1235" y="4719"/>
                  </a:cubicBezTo>
                  <a:cubicBezTo>
                    <a:pt x="887" y="3262"/>
                    <a:pt x="602" y="2090"/>
                    <a:pt x="380" y="1267"/>
                  </a:cubicBezTo>
                  <a:cubicBezTo>
                    <a:pt x="159" y="444"/>
                    <a:pt x="32" y="0"/>
                    <a:pt x="0" y="0"/>
                  </a:cubicBezTo>
                  <a:close/>
                </a:path>
              </a:pathLst>
            </a:custGeom>
            <a:solidFill>
              <a:srgbClr val="D143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40"/>
            <p:cNvSpPr/>
            <p:nvPr/>
          </p:nvSpPr>
          <p:spPr>
            <a:xfrm>
              <a:off x="1120100" y="3618100"/>
              <a:ext cx="284250" cy="258250"/>
            </a:xfrm>
            <a:custGeom>
              <a:avLst/>
              <a:gdLst/>
              <a:ahLst/>
              <a:cxnLst/>
              <a:rect l="l" t="t" r="r" b="b"/>
              <a:pathLst>
                <a:path w="11370" h="10330" extrusionOk="0">
                  <a:moveTo>
                    <a:pt x="2608" y="0"/>
                  </a:moveTo>
                  <a:cubicBezTo>
                    <a:pt x="2027" y="0"/>
                    <a:pt x="1574" y="166"/>
                    <a:pt x="950" y="374"/>
                  </a:cubicBezTo>
                  <a:cubicBezTo>
                    <a:pt x="697" y="437"/>
                    <a:pt x="412" y="564"/>
                    <a:pt x="254" y="817"/>
                  </a:cubicBezTo>
                  <a:cubicBezTo>
                    <a:pt x="0" y="1229"/>
                    <a:pt x="285" y="1767"/>
                    <a:pt x="729" y="1989"/>
                  </a:cubicBezTo>
                  <a:cubicBezTo>
                    <a:pt x="995" y="2132"/>
                    <a:pt x="1301" y="2169"/>
                    <a:pt x="1612" y="2169"/>
                  </a:cubicBezTo>
                  <a:cubicBezTo>
                    <a:pt x="1782" y="2169"/>
                    <a:pt x="1954" y="2158"/>
                    <a:pt x="2122" y="2147"/>
                  </a:cubicBezTo>
                  <a:lnTo>
                    <a:pt x="2122" y="2147"/>
                  </a:lnTo>
                  <a:cubicBezTo>
                    <a:pt x="1742" y="2749"/>
                    <a:pt x="1330" y="3350"/>
                    <a:pt x="1140" y="4047"/>
                  </a:cubicBezTo>
                  <a:cubicBezTo>
                    <a:pt x="950" y="4712"/>
                    <a:pt x="950" y="5504"/>
                    <a:pt x="1394" y="6106"/>
                  </a:cubicBezTo>
                  <a:cubicBezTo>
                    <a:pt x="1656" y="6520"/>
                    <a:pt x="2158" y="6784"/>
                    <a:pt x="2642" y="6784"/>
                  </a:cubicBezTo>
                  <a:cubicBezTo>
                    <a:pt x="2860" y="6784"/>
                    <a:pt x="3075" y="6730"/>
                    <a:pt x="3262" y="6612"/>
                  </a:cubicBezTo>
                  <a:cubicBezTo>
                    <a:pt x="3294" y="7182"/>
                    <a:pt x="3421" y="7784"/>
                    <a:pt x="3801" y="8196"/>
                  </a:cubicBezTo>
                  <a:cubicBezTo>
                    <a:pt x="4045" y="8481"/>
                    <a:pt x="4420" y="8661"/>
                    <a:pt x="4783" y="8661"/>
                  </a:cubicBezTo>
                  <a:cubicBezTo>
                    <a:pt x="4985" y="8661"/>
                    <a:pt x="5183" y="8605"/>
                    <a:pt x="5352" y="8481"/>
                  </a:cubicBezTo>
                  <a:cubicBezTo>
                    <a:pt x="5352" y="9431"/>
                    <a:pt x="6239" y="10223"/>
                    <a:pt x="7189" y="10318"/>
                  </a:cubicBezTo>
                  <a:cubicBezTo>
                    <a:pt x="7271" y="10326"/>
                    <a:pt x="7352" y="10330"/>
                    <a:pt x="7434" y="10330"/>
                  </a:cubicBezTo>
                  <a:cubicBezTo>
                    <a:pt x="8300" y="10330"/>
                    <a:pt x="9146" y="9880"/>
                    <a:pt x="9754" y="9272"/>
                  </a:cubicBezTo>
                  <a:cubicBezTo>
                    <a:pt x="10419" y="8607"/>
                    <a:pt x="10895" y="7752"/>
                    <a:pt x="11370" y="6929"/>
                  </a:cubicBezTo>
                  <a:cubicBezTo>
                    <a:pt x="11370" y="6929"/>
                    <a:pt x="10419" y="6517"/>
                    <a:pt x="7569" y="4870"/>
                  </a:cubicBezTo>
                  <a:cubicBezTo>
                    <a:pt x="2692" y="2084"/>
                    <a:pt x="3167" y="25"/>
                    <a:pt x="3009" y="25"/>
                  </a:cubicBezTo>
                  <a:cubicBezTo>
                    <a:pt x="2867" y="8"/>
                    <a:pt x="2734" y="0"/>
                    <a:pt x="2608" y="0"/>
                  </a:cubicBezTo>
                  <a:close/>
                </a:path>
              </a:pathLst>
            </a:custGeom>
            <a:solidFill>
              <a:srgbClr val="E04C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40"/>
            <p:cNvSpPr/>
            <p:nvPr/>
          </p:nvSpPr>
          <p:spPr>
            <a:xfrm>
              <a:off x="1130400" y="3861775"/>
              <a:ext cx="123525" cy="62575"/>
            </a:xfrm>
            <a:custGeom>
              <a:avLst/>
              <a:gdLst/>
              <a:ahLst/>
              <a:cxnLst/>
              <a:rect l="l" t="t" r="r" b="b"/>
              <a:pathLst>
                <a:path w="4941" h="2503" extrusionOk="0">
                  <a:moveTo>
                    <a:pt x="855" y="0"/>
                  </a:moveTo>
                  <a:cubicBezTo>
                    <a:pt x="570" y="0"/>
                    <a:pt x="348" y="32"/>
                    <a:pt x="222" y="64"/>
                  </a:cubicBezTo>
                  <a:cubicBezTo>
                    <a:pt x="63" y="95"/>
                    <a:pt x="0" y="127"/>
                    <a:pt x="0" y="127"/>
                  </a:cubicBezTo>
                  <a:cubicBezTo>
                    <a:pt x="0" y="132"/>
                    <a:pt x="7" y="134"/>
                    <a:pt x="20" y="134"/>
                  </a:cubicBezTo>
                  <a:cubicBezTo>
                    <a:pt x="84" y="134"/>
                    <a:pt x="300" y="89"/>
                    <a:pt x="633" y="89"/>
                  </a:cubicBezTo>
                  <a:cubicBezTo>
                    <a:pt x="702" y="89"/>
                    <a:pt x="776" y="91"/>
                    <a:pt x="855" y="95"/>
                  </a:cubicBezTo>
                  <a:cubicBezTo>
                    <a:pt x="1362" y="95"/>
                    <a:pt x="2090" y="222"/>
                    <a:pt x="2819" y="571"/>
                  </a:cubicBezTo>
                  <a:cubicBezTo>
                    <a:pt x="3547" y="919"/>
                    <a:pt x="4085" y="1426"/>
                    <a:pt x="4434" y="1806"/>
                  </a:cubicBezTo>
                  <a:cubicBezTo>
                    <a:pt x="4750" y="2217"/>
                    <a:pt x="4909" y="2502"/>
                    <a:pt x="4940" y="2502"/>
                  </a:cubicBezTo>
                  <a:cubicBezTo>
                    <a:pt x="4940" y="2502"/>
                    <a:pt x="4909" y="2407"/>
                    <a:pt x="4845" y="2281"/>
                  </a:cubicBezTo>
                  <a:cubicBezTo>
                    <a:pt x="4750" y="2154"/>
                    <a:pt x="4655" y="1964"/>
                    <a:pt x="4497" y="1742"/>
                  </a:cubicBezTo>
                  <a:cubicBezTo>
                    <a:pt x="4180" y="1331"/>
                    <a:pt x="3610" y="824"/>
                    <a:pt x="2882" y="444"/>
                  </a:cubicBezTo>
                  <a:cubicBezTo>
                    <a:pt x="2122" y="95"/>
                    <a:pt x="1362" y="0"/>
                    <a:pt x="855"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40"/>
            <p:cNvSpPr/>
            <p:nvPr/>
          </p:nvSpPr>
          <p:spPr>
            <a:xfrm>
              <a:off x="1161275" y="3651175"/>
              <a:ext cx="235150" cy="194050"/>
            </a:xfrm>
            <a:custGeom>
              <a:avLst/>
              <a:gdLst/>
              <a:ahLst/>
              <a:cxnLst/>
              <a:rect l="l" t="t" r="r" b="b"/>
              <a:pathLst>
                <a:path w="9406" h="7762" extrusionOk="0">
                  <a:moveTo>
                    <a:pt x="3737" y="1"/>
                  </a:moveTo>
                  <a:cubicBezTo>
                    <a:pt x="3389" y="1"/>
                    <a:pt x="3040" y="159"/>
                    <a:pt x="2755" y="381"/>
                  </a:cubicBezTo>
                  <a:cubicBezTo>
                    <a:pt x="1995" y="1014"/>
                    <a:pt x="1299" y="1711"/>
                    <a:pt x="697" y="2471"/>
                  </a:cubicBezTo>
                  <a:cubicBezTo>
                    <a:pt x="348" y="2914"/>
                    <a:pt x="0" y="3452"/>
                    <a:pt x="222" y="3991"/>
                  </a:cubicBezTo>
                  <a:cubicBezTo>
                    <a:pt x="430" y="4406"/>
                    <a:pt x="860" y="4627"/>
                    <a:pt x="1304" y="4627"/>
                  </a:cubicBezTo>
                  <a:cubicBezTo>
                    <a:pt x="1334" y="4627"/>
                    <a:pt x="1364" y="4626"/>
                    <a:pt x="1394" y="4624"/>
                  </a:cubicBezTo>
                  <a:cubicBezTo>
                    <a:pt x="2217" y="4561"/>
                    <a:pt x="2755" y="3928"/>
                    <a:pt x="3294" y="3357"/>
                  </a:cubicBezTo>
                  <a:lnTo>
                    <a:pt x="3294" y="3357"/>
                  </a:lnTo>
                  <a:cubicBezTo>
                    <a:pt x="3009" y="3674"/>
                    <a:pt x="2755" y="3991"/>
                    <a:pt x="2597" y="4371"/>
                  </a:cubicBezTo>
                  <a:cubicBezTo>
                    <a:pt x="2407" y="4878"/>
                    <a:pt x="2439" y="5479"/>
                    <a:pt x="2882" y="5828"/>
                  </a:cubicBezTo>
                  <a:cubicBezTo>
                    <a:pt x="3009" y="5923"/>
                    <a:pt x="3199" y="5986"/>
                    <a:pt x="3357" y="6018"/>
                  </a:cubicBezTo>
                  <a:cubicBezTo>
                    <a:pt x="3503" y="6045"/>
                    <a:pt x="3633" y="6057"/>
                    <a:pt x="3748" y="6057"/>
                  </a:cubicBezTo>
                  <a:cubicBezTo>
                    <a:pt x="4582" y="6057"/>
                    <a:pt x="4682" y="5406"/>
                    <a:pt x="5099" y="4878"/>
                  </a:cubicBezTo>
                  <a:cubicBezTo>
                    <a:pt x="5447" y="4466"/>
                    <a:pt x="6017" y="4118"/>
                    <a:pt x="6397" y="3737"/>
                  </a:cubicBezTo>
                  <a:cubicBezTo>
                    <a:pt x="6420" y="3693"/>
                    <a:pt x="6465" y="3668"/>
                    <a:pt x="6507" y="3668"/>
                  </a:cubicBezTo>
                  <a:cubicBezTo>
                    <a:pt x="6584" y="3668"/>
                    <a:pt x="6647" y="3754"/>
                    <a:pt x="6524" y="3959"/>
                  </a:cubicBezTo>
                  <a:cubicBezTo>
                    <a:pt x="6144" y="4593"/>
                    <a:pt x="5637" y="5226"/>
                    <a:pt x="5099" y="6049"/>
                  </a:cubicBezTo>
                  <a:cubicBezTo>
                    <a:pt x="4909" y="6366"/>
                    <a:pt x="4624" y="6904"/>
                    <a:pt x="4782" y="7284"/>
                  </a:cubicBezTo>
                  <a:cubicBezTo>
                    <a:pt x="4929" y="7627"/>
                    <a:pt x="5151" y="7761"/>
                    <a:pt x="5478" y="7761"/>
                  </a:cubicBezTo>
                  <a:cubicBezTo>
                    <a:pt x="5574" y="7761"/>
                    <a:pt x="5680" y="7749"/>
                    <a:pt x="5796" y="7728"/>
                  </a:cubicBezTo>
                  <a:cubicBezTo>
                    <a:pt x="6302" y="7633"/>
                    <a:pt x="6872" y="6968"/>
                    <a:pt x="7252" y="6651"/>
                  </a:cubicBezTo>
                  <a:cubicBezTo>
                    <a:pt x="8076" y="5891"/>
                    <a:pt x="8614" y="5036"/>
                    <a:pt x="9406" y="4308"/>
                  </a:cubicBezTo>
                  <a:lnTo>
                    <a:pt x="8266" y="3262"/>
                  </a:lnTo>
                  <a:cubicBezTo>
                    <a:pt x="8266" y="3262"/>
                    <a:pt x="8076" y="2312"/>
                    <a:pt x="7221" y="1742"/>
                  </a:cubicBezTo>
                  <a:cubicBezTo>
                    <a:pt x="6925" y="1545"/>
                    <a:pt x="6602" y="1481"/>
                    <a:pt x="6307" y="1481"/>
                  </a:cubicBezTo>
                  <a:cubicBezTo>
                    <a:pt x="5749" y="1481"/>
                    <a:pt x="5289" y="1711"/>
                    <a:pt x="5289" y="1711"/>
                  </a:cubicBezTo>
                  <a:cubicBezTo>
                    <a:pt x="5289" y="1711"/>
                    <a:pt x="5447" y="1141"/>
                    <a:pt x="4972" y="444"/>
                  </a:cubicBezTo>
                  <a:cubicBezTo>
                    <a:pt x="4719" y="96"/>
                    <a:pt x="4180" y="1"/>
                    <a:pt x="3737"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40"/>
            <p:cNvSpPr/>
            <p:nvPr/>
          </p:nvSpPr>
          <p:spPr>
            <a:xfrm>
              <a:off x="1106775" y="3588075"/>
              <a:ext cx="158225" cy="82925"/>
            </a:xfrm>
            <a:custGeom>
              <a:avLst/>
              <a:gdLst/>
              <a:ahLst/>
              <a:cxnLst/>
              <a:rect l="l" t="t" r="r" b="b"/>
              <a:pathLst>
                <a:path w="6329" h="3317" extrusionOk="0">
                  <a:moveTo>
                    <a:pt x="4676" y="0"/>
                  </a:moveTo>
                  <a:cubicBezTo>
                    <a:pt x="3061" y="0"/>
                    <a:pt x="0" y="663"/>
                    <a:pt x="27" y="1479"/>
                  </a:cubicBezTo>
                  <a:cubicBezTo>
                    <a:pt x="76" y="2263"/>
                    <a:pt x="276" y="2705"/>
                    <a:pt x="1475" y="2705"/>
                  </a:cubicBezTo>
                  <a:cubicBezTo>
                    <a:pt x="1828" y="2705"/>
                    <a:pt x="2267" y="2667"/>
                    <a:pt x="2814" y="2588"/>
                  </a:cubicBezTo>
                  <a:cubicBezTo>
                    <a:pt x="3225" y="2525"/>
                    <a:pt x="3890" y="2461"/>
                    <a:pt x="3890" y="2461"/>
                  </a:cubicBezTo>
                  <a:lnTo>
                    <a:pt x="4460" y="3316"/>
                  </a:lnTo>
                  <a:lnTo>
                    <a:pt x="5917" y="2303"/>
                  </a:lnTo>
                  <a:cubicBezTo>
                    <a:pt x="6265" y="1955"/>
                    <a:pt x="6329" y="1353"/>
                    <a:pt x="6075" y="846"/>
                  </a:cubicBezTo>
                  <a:cubicBezTo>
                    <a:pt x="5885" y="498"/>
                    <a:pt x="5664" y="149"/>
                    <a:pt x="5442" y="86"/>
                  </a:cubicBezTo>
                  <a:cubicBezTo>
                    <a:pt x="5271" y="27"/>
                    <a:pt x="5003" y="0"/>
                    <a:pt x="4676"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40"/>
            <p:cNvSpPr/>
            <p:nvPr/>
          </p:nvSpPr>
          <p:spPr>
            <a:xfrm>
              <a:off x="1234900" y="3692925"/>
              <a:ext cx="61775" cy="55650"/>
            </a:xfrm>
            <a:custGeom>
              <a:avLst/>
              <a:gdLst/>
              <a:ahLst/>
              <a:cxnLst/>
              <a:rect l="l" t="t" r="r" b="b"/>
              <a:pathLst>
                <a:path w="2471" h="2226" extrusionOk="0">
                  <a:moveTo>
                    <a:pt x="2423" y="1"/>
                  </a:moveTo>
                  <a:cubicBezTo>
                    <a:pt x="2371" y="1"/>
                    <a:pt x="2200" y="62"/>
                    <a:pt x="1964" y="167"/>
                  </a:cubicBezTo>
                  <a:cubicBezTo>
                    <a:pt x="1710" y="294"/>
                    <a:pt x="1330" y="516"/>
                    <a:pt x="982" y="832"/>
                  </a:cubicBezTo>
                  <a:cubicBezTo>
                    <a:pt x="634" y="1149"/>
                    <a:pt x="380" y="1497"/>
                    <a:pt x="222" y="1751"/>
                  </a:cubicBezTo>
                  <a:cubicBezTo>
                    <a:pt x="64" y="2036"/>
                    <a:pt x="0" y="2194"/>
                    <a:pt x="0" y="2226"/>
                  </a:cubicBezTo>
                  <a:cubicBezTo>
                    <a:pt x="32" y="2226"/>
                    <a:pt x="380" y="1561"/>
                    <a:pt x="1077" y="927"/>
                  </a:cubicBezTo>
                  <a:cubicBezTo>
                    <a:pt x="1742" y="294"/>
                    <a:pt x="2471" y="41"/>
                    <a:pt x="2439" y="9"/>
                  </a:cubicBezTo>
                  <a:cubicBezTo>
                    <a:pt x="2439" y="4"/>
                    <a:pt x="2433" y="1"/>
                    <a:pt x="2423"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40"/>
            <p:cNvSpPr/>
            <p:nvPr/>
          </p:nvSpPr>
          <p:spPr>
            <a:xfrm>
              <a:off x="1215900" y="3651375"/>
              <a:ext cx="37225" cy="21275"/>
            </a:xfrm>
            <a:custGeom>
              <a:avLst/>
              <a:gdLst/>
              <a:ahLst/>
              <a:cxnLst/>
              <a:rect l="l" t="t" r="r" b="b"/>
              <a:pathLst>
                <a:path w="1489" h="851" extrusionOk="0">
                  <a:moveTo>
                    <a:pt x="1406" y="0"/>
                  </a:moveTo>
                  <a:cubicBezTo>
                    <a:pt x="1354" y="0"/>
                    <a:pt x="1283" y="8"/>
                    <a:pt x="1204" y="24"/>
                  </a:cubicBezTo>
                  <a:cubicBezTo>
                    <a:pt x="1077" y="88"/>
                    <a:pt x="855" y="183"/>
                    <a:pt x="665" y="309"/>
                  </a:cubicBezTo>
                  <a:cubicBezTo>
                    <a:pt x="254" y="531"/>
                    <a:pt x="0" y="848"/>
                    <a:pt x="32" y="848"/>
                  </a:cubicBezTo>
                  <a:cubicBezTo>
                    <a:pt x="32" y="850"/>
                    <a:pt x="33" y="851"/>
                    <a:pt x="36" y="851"/>
                  </a:cubicBezTo>
                  <a:cubicBezTo>
                    <a:pt x="73" y="851"/>
                    <a:pt x="373" y="641"/>
                    <a:pt x="729" y="404"/>
                  </a:cubicBezTo>
                  <a:cubicBezTo>
                    <a:pt x="919" y="278"/>
                    <a:pt x="1109" y="183"/>
                    <a:pt x="1267" y="119"/>
                  </a:cubicBezTo>
                  <a:cubicBezTo>
                    <a:pt x="1394" y="56"/>
                    <a:pt x="1489" y="24"/>
                    <a:pt x="1489" y="24"/>
                  </a:cubicBezTo>
                  <a:cubicBezTo>
                    <a:pt x="1489" y="8"/>
                    <a:pt x="1457" y="0"/>
                    <a:pt x="1406"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40"/>
            <p:cNvSpPr/>
            <p:nvPr/>
          </p:nvSpPr>
          <p:spPr>
            <a:xfrm>
              <a:off x="1197675" y="3635275"/>
              <a:ext cx="39625" cy="15225"/>
            </a:xfrm>
            <a:custGeom>
              <a:avLst/>
              <a:gdLst/>
              <a:ahLst/>
              <a:cxnLst/>
              <a:rect l="l" t="t" r="r" b="b"/>
              <a:pathLst>
                <a:path w="1585" h="609" extrusionOk="0">
                  <a:moveTo>
                    <a:pt x="1550" y="1"/>
                  </a:moveTo>
                  <a:cubicBezTo>
                    <a:pt x="1523" y="1"/>
                    <a:pt x="1245" y="263"/>
                    <a:pt x="824" y="383"/>
                  </a:cubicBezTo>
                  <a:cubicBezTo>
                    <a:pt x="381" y="510"/>
                    <a:pt x="1" y="542"/>
                    <a:pt x="1" y="605"/>
                  </a:cubicBezTo>
                  <a:cubicBezTo>
                    <a:pt x="1" y="605"/>
                    <a:pt x="43" y="608"/>
                    <a:pt x="117" y="608"/>
                  </a:cubicBezTo>
                  <a:cubicBezTo>
                    <a:pt x="265" y="608"/>
                    <a:pt x="539" y="594"/>
                    <a:pt x="856" y="510"/>
                  </a:cubicBezTo>
                  <a:cubicBezTo>
                    <a:pt x="1078" y="415"/>
                    <a:pt x="1268" y="320"/>
                    <a:pt x="1394" y="193"/>
                  </a:cubicBezTo>
                  <a:cubicBezTo>
                    <a:pt x="1521" y="98"/>
                    <a:pt x="1584" y="3"/>
                    <a:pt x="1553" y="3"/>
                  </a:cubicBezTo>
                  <a:cubicBezTo>
                    <a:pt x="1553" y="2"/>
                    <a:pt x="1552" y="1"/>
                    <a:pt x="155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40"/>
            <p:cNvSpPr/>
            <p:nvPr/>
          </p:nvSpPr>
          <p:spPr>
            <a:xfrm>
              <a:off x="1304575" y="3723475"/>
              <a:ext cx="88700" cy="55200"/>
            </a:xfrm>
            <a:custGeom>
              <a:avLst/>
              <a:gdLst/>
              <a:ahLst/>
              <a:cxnLst/>
              <a:rect l="l" t="t" r="r" b="b"/>
              <a:pathLst>
                <a:path w="3548" h="2208" extrusionOk="0">
                  <a:moveTo>
                    <a:pt x="2652" y="1"/>
                  </a:moveTo>
                  <a:cubicBezTo>
                    <a:pt x="2267" y="1"/>
                    <a:pt x="1791" y="104"/>
                    <a:pt x="1394" y="402"/>
                  </a:cubicBezTo>
                  <a:cubicBezTo>
                    <a:pt x="855" y="782"/>
                    <a:pt x="570" y="1289"/>
                    <a:pt x="349" y="1637"/>
                  </a:cubicBezTo>
                  <a:cubicBezTo>
                    <a:pt x="159" y="1986"/>
                    <a:pt x="0" y="2207"/>
                    <a:pt x="32" y="2207"/>
                  </a:cubicBezTo>
                  <a:cubicBezTo>
                    <a:pt x="32" y="2207"/>
                    <a:pt x="190" y="2017"/>
                    <a:pt x="412" y="1669"/>
                  </a:cubicBezTo>
                  <a:cubicBezTo>
                    <a:pt x="665" y="1352"/>
                    <a:pt x="950" y="877"/>
                    <a:pt x="1457" y="497"/>
                  </a:cubicBezTo>
                  <a:cubicBezTo>
                    <a:pt x="1868" y="215"/>
                    <a:pt x="2320" y="99"/>
                    <a:pt x="2679" y="99"/>
                  </a:cubicBezTo>
                  <a:cubicBezTo>
                    <a:pt x="2763" y="99"/>
                    <a:pt x="2842" y="105"/>
                    <a:pt x="2914" y="117"/>
                  </a:cubicBezTo>
                  <a:cubicBezTo>
                    <a:pt x="3289" y="175"/>
                    <a:pt x="3480" y="311"/>
                    <a:pt x="3535" y="311"/>
                  </a:cubicBezTo>
                  <a:cubicBezTo>
                    <a:pt x="3540" y="311"/>
                    <a:pt x="3544" y="310"/>
                    <a:pt x="3547" y="307"/>
                  </a:cubicBezTo>
                  <a:cubicBezTo>
                    <a:pt x="3547" y="307"/>
                    <a:pt x="3484" y="275"/>
                    <a:pt x="3389" y="212"/>
                  </a:cubicBezTo>
                  <a:cubicBezTo>
                    <a:pt x="3294" y="149"/>
                    <a:pt x="3135" y="85"/>
                    <a:pt x="2945" y="22"/>
                  </a:cubicBezTo>
                  <a:cubicBezTo>
                    <a:pt x="2857" y="8"/>
                    <a:pt x="2758" y="1"/>
                    <a:pt x="2652"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40"/>
            <p:cNvSpPr/>
            <p:nvPr/>
          </p:nvSpPr>
          <p:spPr>
            <a:xfrm>
              <a:off x="1220650" y="4023000"/>
              <a:ext cx="91075" cy="10025"/>
            </a:xfrm>
            <a:custGeom>
              <a:avLst/>
              <a:gdLst/>
              <a:ahLst/>
              <a:cxnLst/>
              <a:rect l="l" t="t" r="r" b="b"/>
              <a:pathLst>
                <a:path w="3643" h="401" extrusionOk="0">
                  <a:moveTo>
                    <a:pt x="130" y="1"/>
                  </a:moveTo>
                  <a:cubicBezTo>
                    <a:pt x="46" y="1"/>
                    <a:pt x="0" y="4"/>
                    <a:pt x="0" y="12"/>
                  </a:cubicBezTo>
                  <a:cubicBezTo>
                    <a:pt x="0" y="44"/>
                    <a:pt x="792" y="139"/>
                    <a:pt x="1805" y="265"/>
                  </a:cubicBezTo>
                  <a:cubicBezTo>
                    <a:pt x="2639" y="343"/>
                    <a:pt x="3323" y="400"/>
                    <a:pt x="3557" y="400"/>
                  </a:cubicBezTo>
                  <a:cubicBezTo>
                    <a:pt x="3607" y="400"/>
                    <a:pt x="3637" y="398"/>
                    <a:pt x="3642" y="392"/>
                  </a:cubicBezTo>
                  <a:cubicBezTo>
                    <a:pt x="3642" y="360"/>
                    <a:pt x="2819" y="234"/>
                    <a:pt x="1837" y="139"/>
                  </a:cubicBezTo>
                  <a:cubicBezTo>
                    <a:pt x="1063" y="42"/>
                    <a:pt x="400" y="1"/>
                    <a:pt x="13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6" name="Google Shape;1416;p40"/>
          <p:cNvSpPr txBox="1">
            <a:spLocks noGrp="1"/>
          </p:cNvSpPr>
          <p:nvPr>
            <p:ph type="title"/>
          </p:nvPr>
        </p:nvSpPr>
        <p:spPr>
          <a:xfrm>
            <a:off x="3572425" y="1138350"/>
            <a:ext cx="5571600" cy="286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5400" dirty="0"/>
              <a:t>Business Model of snapchat</a:t>
            </a:r>
            <a:endParaRPr dirty="0"/>
          </a:p>
        </p:txBody>
      </p:sp>
      <p:grpSp>
        <p:nvGrpSpPr>
          <p:cNvPr id="1417" name="Google Shape;1417;p40"/>
          <p:cNvGrpSpPr/>
          <p:nvPr/>
        </p:nvGrpSpPr>
        <p:grpSpPr>
          <a:xfrm>
            <a:off x="1709113" y="329685"/>
            <a:ext cx="724357" cy="668478"/>
            <a:chOff x="1715738" y="91585"/>
            <a:chExt cx="724357" cy="668478"/>
          </a:xfrm>
        </p:grpSpPr>
        <p:sp>
          <p:nvSpPr>
            <p:cNvPr id="1418" name="Google Shape;1418;p40"/>
            <p:cNvSpPr/>
            <p:nvPr/>
          </p:nvSpPr>
          <p:spPr>
            <a:xfrm>
              <a:off x="1715738" y="91585"/>
              <a:ext cx="724357" cy="668478"/>
            </a:xfrm>
            <a:custGeom>
              <a:avLst/>
              <a:gdLst/>
              <a:ahLst/>
              <a:cxnLst/>
              <a:rect l="l" t="t" r="r" b="b"/>
              <a:pathLst>
                <a:path w="24228" h="22359" extrusionOk="0">
                  <a:moveTo>
                    <a:pt x="3136" y="0"/>
                  </a:moveTo>
                  <a:cubicBezTo>
                    <a:pt x="1394" y="0"/>
                    <a:pt x="0" y="1425"/>
                    <a:pt x="0" y="3167"/>
                  </a:cubicBezTo>
                  <a:lnTo>
                    <a:pt x="0" y="16056"/>
                  </a:lnTo>
                  <a:cubicBezTo>
                    <a:pt x="0" y="17798"/>
                    <a:pt x="1394" y="19223"/>
                    <a:pt x="3136" y="19223"/>
                  </a:cubicBezTo>
                  <a:lnTo>
                    <a:pt x="9438" y="19223"/>
                  </a:lnTo>
                  <a:cubicBezTo>
                    <a:pt x="9754" y="19223"/>
                    <a:pt x="10071" y="19382"/>
                    <a:pt x="10229" y="19667"/>
                  </a:cubicBezTo>
                  <a:lnTo>
                    <a:pt x="11623" y="22073"/>
                  </a:lnTo>
                  <a:cubicBezTo>
                    <a:pt x="11734" y="22263"/>
                    <a:pt x="11924" y="22358"/>
                    <a:pt x="12114" y="22358"/>
                  </a:cubicBezTo>
                  <a:cubicBezTo>
                    <a:pt x="12304" y="22358"/>
                    <a:pt x="12494" y="22263"/>
                    <a:pt x="12605" y="22073"/>
                  </a:cubicBezTo>
                  <a:lnTo>
                    <a:pt x="13998" y="19667"/>
                  </a:lnTo>
                  <a:cubicBezTo>
                    <a:pt x="14156" y="19382"/>
                    <a:pt x="14441" y="19223"/>
                    <a:pt x="14790" y="19223"/>
                  </a:cubicBezTo>
                  <a:lnTo>
                    <a:pt x="21060" y="19223"/>
                  </a:lnTo>
                  <a:cubicBezTo>
                    <a:pt x="22802" y="19223"/>
                    <a:pt x="24227" y="17798"/>
                    <a:pt x="24227" y="16056"/>
                  </a:cubicBezTo>
                  <a:lnTo>
                    <a:pt x="24227" y="3167"/>
                  </a:lnTo>
                  <a:cubicBezTo>
                    <a:pt x="24227" y="1425"/>
                    <a:pt x="22834" y="0"/>
                    <a:pt x="21060"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40"/>
            <p:cNvSpPr/>
            <p:nvPr/>
          </p:nvSpPr>
          <p:spPr>
            <a:xfrm>
              <a:off x="1908888" y="259172"/>
              <a:ext cx="340891" cy="284086"/>
            </a:xfrm>
            <a:custGeom>
              <a:avLst/>
              <a:gdLst/>
              <a:ahLst/>
              <a:cxnLst/>
              <a:rect l="l" t="t" r="r" b="b"/>
              <a:pathLst>
                <a:path w="11402" h="9502" extrusionOk="0">
                  <a:moveTo>
                    <a:pt x="3453" y="1"/>
                  </a:moveTo>
                  <a:cubicBezTo>
                    <a:pt x="2914" y="1"/>
                    <a:pt x="2408" y="159"/>
                    <a:pt x="1933" y="476"/>
                  </a:cubicBezTo>
                  <a:cubicBezTo>
                    <a:pt x="476" y="1394"/>
                    <a:pt x="1" y="3484"/>
                    <a:pt x="824" y="5099"/>
                  </a:cubicBezTo>
                  <a:cubicBezTo>
                    <a:pt x="1489" y="6366"/>
                    <a:pt x="4118" y="8488"/>
                    <a:pt x="5226" y="9343"/>
                  </a:cubicBezTo>
                  <a:cubicBezTo>
                    <a:pt x="5385" y="9470"/>
                    <a:pt x="5543" y="9501"/>
                    <a:pt x="5701" y="9501"/>
                  </a:cubicBezTo>
                  <a:cubicBezTo>
                    <a:pt x="5891" y="9501"/>
                    <a:pt x="6050" y="9470"/>
                    <a:pt x="6176" y="9343"/>
                  </a:cubicBezTo>
                  <a:cubicBezTo>
                    <a:pt x="7285" y="8488"/>
                    <a:pt x="9913" y="6366"/>
                    <a:pt x="10578" y="5099"/>
                  </a:cubicBezTo>
                  <a:cubicBezTo>
                    <a:pt x="11402" y="3484"/>
                    <a:pt x="10927" y="1394"/>
                    <a:pt x="9470" y="476"/>
                  </a:cubicBezTo>
                  <a:cubicBezTo>
                    <a:pt x="8995" y="159"/>
                    <a:pt x="8488" y="1"/>
                    <a:pt x="7950" y="1"/>
                  </a:cubicBezTo>
                  <a:cubicBezTo>
                    <a:pt x="7095" y="1"/>
                    <a:pt x="6271" y="381"/>
                    <a:pt x="5701" y="1077"/>
                  </a:cubicBezTo>
                  <a:cubicBezTo>
                    <a:pt x="5131" y="381"/>
                    <a:pt x="4339" y="1"/>
                    <a:pt x="34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20" name="Google Shape;1420;p40"/>
          <p:cNvSpPr/>
          <p:nvPr/>
        </p:nvSpPr>
        <p:spPr>
          <a:xfrm>
            <a:off x="2509208" y="761961"/>
            <a:ext cx="103236" cy="103236"/>
          </a:xfrm>
          <a:custGeom>
            <a:avLst/>
            <a:gdLst/>
            <a:ahLst/>
            <a:cxnLst/>
            <a:rect l="l" t="t" r="r" b="b"/>
            <a:pathLst>
              <a:path w="3453" h="3453" extrusionOk="0">
                <a:moveTo>
                  <a:pt x="1743" y="666"/>
                </a:moveTo>
                <a:cubicBezTo>
                  <a:pt x="2313" y="666"/>
                  <a:pt x="2788" y="1141"/>
                  <a:pt x="2788" y="1711"/>
                </a:cubicBezTo>
                <a:cubicBezTo>
                  <a:pt x="2788" y="2281"/>
                  <a:pt x="2313" y="2756"/>
                  <a:pt x="1743" y="2756"/>
                </a:cubicBezTo>
                <a:cubicBezTo>
                  <a:pt x="1173" y="2756"/>
                  <a:pt x="698" y="2281"/>
                  <a:pt x="698" y="1711"/>
                </a:cubicBezTo>
                <a:cubicBezTo>
                  <a:pt x="698" y="1141"/>
                  <a:pt x="1173" y="666"/>
                  <a:pt x="1743" y="666"/>
                </a:cubicBezTo>
                <a:close/>
                <a:moveTo>
                  <a:pt x="1743" y="1"/>
                </a:moveTo>
                <a:cubicBezTo>
                  <a:pt x="793" y="1"/>
                  <a:pt x="1" y="761"/>
                  <a:pt x="1" y="1711"/>
                </a:cubicBezTo>
                <a:cubicBezTo>
                  <a:pt x="1" y="2661"/>
                  <a:pt x="793" y="3453"/>
                  <a:pt x="1743" y="3453"/>
                </a:cubicBezTo>
                <a:cubicBezTo>
                  <a:pt x="2693" y="3453"/>
                  <a:pt x="3453" y="2661"/>
                  <a:pt x="3453" y="1711"/>
                </a:cubicBezTo>
                <a:cubicBezTo>
                  <a:pt x="3453" y="761"/>
                  <a:pt x="2693" y="1"/>
                  <a:pt x="174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40"/>
          <p:cNvSpPr/>
          <p:nvPr/>
        </p:nvSpPr>
        <p:spPr>
          <a:xfrm>
            <a:off x="1182631" y="757237"/>
            <a:ext cx="103236" cy="103236"/>
          </a:xfrm>
          <a:custGeom>
            <a:avLst/>
            <a:gdLst/>
            <a:ahLst/>
            <a:cxnLst/>
            <a:rect l="l" t="t" r="r" b="b"/>
            <a:pathLst>
              <a:path w="3453" h="3453" extrusionOk="0">
                <a:moveTo>
                  <a:pt x="1742" y="697"/>
                </a:moveTo>
                <a:cubicBezTo>
                  <a:pt x="2312" y="697"/>
                  <a:pt x="2756" y="1172"/>
                  <a:pt x="2756" y="1742"/>
                </a:cubicBezTo>
                <a:cubicBezTo>
                  <a:pt x="2756" y="2312"/>
                  <a:pt x="2312" y="2787"/>
                  <a:pt x="1742" y="2787"/>
                </a:cubicBezTo>
                <a:cubicBezTo>
                  <a:pt x="1141" y="2787"/>
                  <a:pt x="697" y="2312"/>
                  <a:pt x="697" y="1742"/>
                </a:cubicBezTo>
                <a:cubicBezTo>
                  <a:pt x="697" y="1172"/>
                  <a:pt x="1141" y="697"/>
                  <a:pt x="1742" y="697"/>
                </a:cubicBezTo>
                <a:close/>
                <a:moveTo>
                  <a:pt x="1742" y="0"/>
                </a:moveTo>
                <a:cubicBezTo>
                  <a:pt x="792" y="0"/>
                  <a:pt x="1" y="792"/>
                  <a:pt x="1" y="1742"/>
                </a:cubicBezTo>
                <a:cubicBezTo>
                  <a:pt x="1" y="2692"/>
                  <a:pt x="792" y="3452"/>
                  <a:pt x="1742" y="3452"/>
                </a:cubicBezTo>
                <a:cubicBezTo>
                  <a:pt x="2692" y="3452"/>
                  <a:pt x="3453" y="2692"/>
                  <a:pt x="3453" y="1742"/>
                </a:cubicBezTo>
                <a:cubicBezTo>
                  <a:pt x="3453" y="792"/>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40"/>
          <p:cNvSpPr/>
          <p:nvPr/>
        </p:nvSpPr>
        <p:spPr>
          <a:xfrm>
            <a:off x="2885133" y="4164130"/>
            <a:ext cx="103236" cy="103206"/>
          </a:xfrm>
          <a:custGeom>
            <a:avLst/>
            <a:gdLst/>
            <a:ahLst/>
            <a:cxnLst/>
            <a:rect l="l" t="t" r="r" b="b"/>
            <a:pathLst>
              <a:path w="3453" h="3452" extrusionOk="0">
                <a:moveTo>
                  <a:pt x="1742" y="665"/>
                </a:moveTo>
                <a:cubicBezTo>
                  <a:pt x="2312" y="665"/>
                  <a:pt x="2756" y="1140"/>
                  <a:pt x="2756" y="1710"/>
                </a:cubicBezTo>
                <a:cubicBezTo>
                  <a:pt x="2756" y="2280"/>
                  <a:pt x="2312" y="2755"/>
                  <a:pt x="1742" y="2755"/>
                </a:cubicBezTo>
                <a:cubicBezTo>
                  <a:pt x="1141" y="2755"/>
                  <a:pt x="697" y="2280"/>
                  <a:pt x="697" y="1710"/>
                </a:cubicBezTo>
                <a:cubicBezTo>
                  <a:pt x="697" y="1140"/>
                  <a:pt x="1141" y="665"/>
                  <a:pt x="1742" y="665"/>
                </a:cubicBezTo>
                <a:close/>
                <a:moveTo>
                  <a:pt x="1742" y="0"/>
                </a:moveTo>
                <a:cubicBezTo>
                  <a:pt x="792" y="0"/>
                  <a:pt x="1" y="760"/>
                  <a:pt x="1" y="1710"/>
                </a:cubicBezTo>
                <a:cubicBezTo>
                  <a:pt x="1" y="2660"/>
                  <a:pt x="792" y="3452"/>
                  <a:pt x="1742" y="3452"/>
                </a:cubicBezTo>
                <a:cubicBezTo>
                  <a:pt x="2692" y="3452"/>
                  <a:pt x="3453" y="2660"/>
                  <a:pt x="3453" y="1710"/>
                </a:cubicBezTo>
                <a:cubicBezTo>
                  <a:pt x="3453" y="760"/>
                  <a:pt x="2692" y="0"/>
                  <a:pt x="1742"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40"/>
          <p:cNvSpPr/>
          <p:nvPr/>
        </p:nvSpPr>
        <p:spPr>
          <a:xfrm>
            <a:off x="1605887" y="4250270"/>
            <a:ext cx="103236" cy="103236"/>
          </a:xfrm>
          <a:custGeom>
            <a:avLst/>
            <a:gdLst/>
            <a:ahLst/>
            <a:cxnLst/>
            <a:rect l="l" t="t" r="r" b="b"/>
            <a:pathLst>
              <a:path w="3453" h="3453" extrusionOk="0">
                <a:moveTo>
                  <a:pt x="1742" y="666"/>
                </a:moveTo>
                <a:cubicBezTo>
                  <a:pt x="2313" y="666"/>
                  <a:pt x="2788" y="1141"/>
                  <a:pt x="2788" y="1711"/>
                </a:cubicBezTo>
                <a:cubicBezTo>
                  <a:pt x="2788" y="2281"/>
                  <a:pt x="2313" y="2756"/>
                  <a:pt x="1742" y="2756"/>
                </a:cubicBezTo>
                <a:cubicBezTo>
                  <a:pt x="1172" y="2756"/>
                  <a:pt x="697" y="2281"/>
                  <a:pt x="697" y="1711"/>
                </a:cubicBezTo>
                <a:cubicBezTo>
                  <a:pt x="697" y="1141"/>
                  <a:pt x="1172" y="666"/>
                  <a:pt x="1742" y="666"/>
                </a:cubicBezTo>
                <a:close/>
                <a:moveTo>
                  <a:pt x="1742" y="1"/>
                </a:moveTo>
                <a:cubicBezTo>
                  <a:pt x="792" y="1"/>
                  <a:pt x="1" y="761"/>
                  <a:pt x="1" y="1711"/>
                </a:cubicBezTo>
                <a:cubicBezTo>
                  <a:pt x="1" y="2661"/>
                  <a:pt x="792" y="3453"/>
                  <a:pt x="1742" y="3453"/>
                </a:cubicBezTo>
                <a:cubicBezTo>
                  <a:pt x="2693" y="3453"/>
                  <a:pt x="3453" y="2661"/>
                  <a:pt x="3453" y="1711"/>
                </a:cubicBezTo>
                <a:cubicBezTo>
                  <a:pt x="3453" y="761"/>
                  <a:pt x="2693"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40"/>
          <p:cNvSpPr/>
          <p:nvPr/>
        </p:nvSpPr>
        <p:spPr>
          <a:xfrm>
            <a:off x="4878316" y="440033"/>
            <a:ext cx="103236" cy="103236"/>
          </a:xfrm>
          <a:custGeom>
            <a:avLst/>
            <a:gdLst/>
            <a:ahLst/>
            <a:cxnLst/>
            <a:rect l="l" t="t" r="r" b="b"/>
            <a:pathLst>
              <a:path w="3453" h="3453" extrusionOk="0">
                <a:moveTo>
                  <a:pt x="1711" y="697"/>
                </a:moveTo>
                <a:cubicBezTo>
                  <a:pt x="2313" y="697"/>
                  <a:pt x="2756" y="1172"/>
                  <a:pt x="2756" y="1742"/>
                </a:cubicBezTo>
                <a:cubicBezTo>
                  <a:pt x="2756" y="2312"/>
                  <a:pt x="2313" y="2787"/>
                  <a:pt x="1711" y="2787"/>
                </a:cubicBezTo>
                <a:cubicBezTo>
                  <a:pt x="1141" y="2787"/>
                  <a:pt x="698" y="2312"/>
                  <a:pt x="698" y="1742"/>
                </a:cubicBezTo>
                <a:cubicBezTo>
                  <a:pt x="698" y="1172"/>
                  <a:pt x="1141" y="697"/>
                  <a:pt x="1711" y="697"/>
                </a:cubicBezTo>
                <a:close/>
                <a:moveTo>
                  <a:pt x="1711" y="0"/>
                </a:moveTo>
                <a:cubicBezTo>
                  <a:pt x="761" y="0"/>
                  <a:pt x="1" y="792"/>
                  <a:pt x="1" y="1742"/>
                </a:cubicBezTo>
                <a:cubicBezTo>
                  <a:pt x="1" y="2692"/>
                  <a:pt x="761" y="3452"/>
                  <a:pt x="1711" y="3452"/>
                </a:cubicBezTo>
                <a:cubicBezTo>
                  <a:pt x="2661" y="3452"/>
                  <a:pt x="3453" y="2692"/>
                  <a:pt x="3453" y="1742"/>
                </a:cubicBezTo>
                <a:cubicBezTo>
                  <a:pt x="3453" y="792"/>
                  <a:pt x="2661" y="0"/>
                  <a:pt x="171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40"/>
          <p:cNvSpPr/>
          <p:nvPr/>
        </p:nvSpPr>
        <p:spPr>
          <a:xfrm>
            <a:off x="806706" y="3946343"/>
            <a:ext cx="103236" cy="103236"/>
          </a:xfrm>
          <a:custGeom>
            <a:avLst/>
            <a:gdLst/>
            <a:ahLst/>
            <a:cxnLst/>
            <a:rect l="l" t="t" r="r" b="b"/>
            <a:pathLst>
              <a:path w="3453" h="3453" extrusionOk="0">
                <a:moveTo>
                  <a:pt x="1743" y="697"/>
                </a:moveTo>
                <a:cubicBezTo>
                  <a:pt x="2313" y="697"/>
                  <a:pt x="2756" y="1172"/>
                  <a:pt x="2756" y="1742"/>
                </a:cubicBezTo>
                <a:cubicBezTo>
                  <a:pt x="2756" y="2312"/>
                  <a:pt x="2313" y="2787"/>
                  <a:pt x="1743" y="2787"/>
                </a:cubicBezTo>
                <a:cubicBezTo>
                  <a:pt x="1141" y="2787"/>
                  <a:pt x="698" y="2312"/>
                  <a:pt x="698" y="1742"/>
                </a:cubicBezTo>
                <a:cubicBezTo>
                  <a:pt x="698" y="1172"/>
                  <a:pt x="1141" y="697"/>
                  <a:pt x="1743" y="697"/>
                </a:cubicBezTo>
                <a:close/>
                <a:moveTo>
                  <a:pt x="1743" y="0"/>
                </a:moveTo>
                <a:cubicBezTo>
                  <a:pt x="793" y="0"/>
                  <a:pt x="1" y="792"/>
                  <a:pt x="1" y="1742"/>
                </a:cubicBezTo>
                <a:cubicBezTo>
                  <a:pt x="1" y="2692"/>
                  <a:pt x="793" y="3452"/>
                  <a:pt x="1743" y="3452"/>
                </a:cubicBezTo>
                <a:cubicBezTo>
                  <a:pt x="2693" y="3452"/>
                  <a:pt x="3453" y="2692"/>
                  <a:pt x="3453" y="1742"/>
                </a:cubicBezTo>
                <a:cubicBezTo>
                  <a:pt x="3453" y="792"/>
                  <a:pt x="2693"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40"/>
          <p:cNvSpPr/>
          <p:nvPr/>
        </p:nvSpPr>
        <p:spPr>
          <a:xfrm>
            <a:off x="2305653" y="3025021"/>
            <a:ext cx="102279" cy="103236"/>
          </a:xfrm>
          <a:custGeom>
            <a:avLst/>
            <a:gdLst/>
            <a:ahLst/>
            <a:cxnLst/>
            <a:rect l="l" t="t" r="r" b="b"/>
            <a:pathLst>
              <a:path w="3421" h="3453" extrusionOk="0">
                <a:moveTo>
                  <a:pt x="1710" y="665"/>
                </a:moveTo>
                <a:cubicBezTo>
                  <a:pt x="2280" y="665"/>
                  <a:pt x="2755" y="1140"/>
                  <a:pt x="2755" y="1711"/>
                </a:cubicBezTo>
                <a:cubicBezTo>
                  <a:pt x="2755" y="2281"/>
                  <a:pt x="2280" y="2756"/>
                  <a:pt x="1710" y="2756"/>
                </a:cubicBezTo>
                <a:cubicBezTo>
                  <a:pt x="1140" y="2756"/>
                  <a:pt x="665" y="2281"/>
                  <a:pt x="665" y="1711"/>
                </a:cubicBezTo>
                <a:cubicBezTo>
                  <a:pt x="665" y="1140"/>
                  <a:pt x="1140" y="665"/>
                  <a:pt x="1710" y="665"/>
                </a:cubicBezTo>
                <a:close/>
                <a:moveTo>
                  <a:pt x="1710" y="0"/>
                </a:moveTo>
                <a:cubicBezTo>
                  <a:pt x="760" y="0"/>
                  <a:pt x="0" y="760"/>
                  <a:pt x="0" y="1711"/>
                </a:cubicBezTo>
                <a:cubicBezTo>
                  <a:pt x="0" y="2661"/>
                  <a:pt x="760" y="3452"/>
                  <a:pt x="1710" y="3452"/>
                </a:cubicBezTo>
                <a:cubicBezTo>
                  <a:pt x="2660" y="3452"/>
                  <a:pt x="3420" y="2661"/>
                  <a:pt x="3420" y="1711"/>
                </a:cubicBezTo>
                <a:cubicBezTo>
                  <a:pt x="3420" y="760"/>
                  <a:pt x="2660" y="0"/>
                  <a:pt x="1710"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40"/>
          <p:cNvSpPr/>
          <p:nvPr/>
        </p:nvSpPr>
        <p:spPr>
          <a:xfrm>
            <a:off x="3027155" y="494002"/>
            <a:ext cx="104193" cy="104193"/>
          </a:xfrm>
          <a:custGeom>
            <a:avLst/>
            <a:gdLst/>
            <a:ahLst/>
            <a:cxnLst/>
            <a:rect l="l" t="t" r="r" b="b"/>
            <a:pathLst>
              <a:path w="3485" h="3485" extrusionOk="0">
                <a:moveTo>
                  <a:pt x="1743" y="0"/>
                </a:moveTo>
                <a:cubicBezTo>
                  <a:pt x="1458" y="0"/>
                  <a:pt x="1236" y="222"/>
                  <a:pt x="1236" y="507"/>
                </a:cubicBezTo>
                <a:lnTo>
                  <a:pt x="1236" y="1236"/>
                </a:lnTo>
                <a:lnTo>
                  <a:pt x="508" y="1236"/>
                </a:lnTo>
                <a:cubicBezTo>
                  <a:pt x="223" y="1236"/>
                  <a:pt x="1" y="1457"/>
                  <a:pt x="1" y="1742"/>
                </a:cubicBezTo>
                <a:cubicBezTo>
                  <a:pt x="1" y="2027"/>
                  <a:pt x="223" y="2249"/>
                  <a:pt x="508" y="2249"/>
                </a:cubicBezTo>
                <a:lnTo>
                  <a:pt x="1236" y="2249"/>
                </a:lnTo>
                <a:lnTo>
                  <a:pt x="1236" y="2977"/>
                </a:lnTo>
                <a:cubicBezTo>
                  <a:pt x="1236" y="3262"/>
                  <a:pt x="1458" y="3484"/>
                  <a:pt x="1743" y="3484"/>
                </a:cubicBezTo>
                <a:cubicBezTo>
                  <a:pt x="2028" y="3484"/>
                  <a:pt x="2249" y="3262"/>
                  <a:pt x="2249" y="2977"/>
                </a:cubicBezTo>
                <a:lnTo>
                  <a:pt x="2249" y="2249"/>
                </a:lnTo>
                <a:lnTo>
                  <a:pt x="2978" y="2249"/>
                </a:lnTo>
                <a:cubicBezTo>
                  <a:pt x="3263" y="2249"/>
                  <a:pt x="3485" y="2027"/>
                  <a:pt x="3485" y="1742"/>
                </a:cubicBezTo>
                <a:cubicBezTo>
                  <a:pt x="3485" y="1457"/>
                  <a:pt x="3263" y="1236"/>
                  <a:pt x="2978" y="1236"/>
                </a:cubicBezTo>
                <a:lnTo>
                  <a:pt x="2249" y="1236"/>
                </a:lnTo>
                <a:lnTo>
                  <a:pt x="2249" y="507"/>
                </a:lnTo>
                <a:cubicBezTo>
                  <a:pt x="2249" y="222"/>
                  <a:pt x="2028" y="0"/>
                  <a:pt x="174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40"/>
          <p:cNvSpPr/>
          <p:nvPr/>
        </p:nvSpPr>
        <p:spPr>
          <a:xfrm>
            <a:off x="1591685" y="2477711"/>
            <a:ext cx="104193" cy="104193"/>
          </a:xfrm>
          <a:custGeom>
            <a:avLst/>
            <a:gdLst/>
            <a:ahLst/>
            <a:cxnLst/>
            <a:rect l="l" t="t" r="r" b="b"/>
            <a:pathLst>
              <a:path w="3485" h="3485" extrusionOk="0">
                <a:moveTo>
                  <a:pt x="1742" y="1"/>
                </a:moveTo>
                <a:cubicBezTo>
                  <a:pt x="1457" y="1"/>
                  <a:pt x="1236" y="222"/>
                  <a:pt x="1236" y="507"/>
                </a:cubicBezTo>
                <a:lnTo>
                  <a:pt x="1236" y="1236"/>
                </a:lnTo>
                <a:lnTo>
                  <a:pt x="507" y="1236"/>
                </a:lnTo>
                <a:cubicBezTo>
                  <a:pt x="222" y="1236"/>
                  <a:pt x="1" y="1458"/>
                  <a:pt x="1" y="1743"/>
                </a:cubicBezTo>
                <a:cubicBezTo>
                  <a:pt x="1" y="2028"/>
                  <a:pt x="222" y="2249"/>
                  <a:pt x="507" y="2249"/>
                </a:cubicBezTo>
                <a:lnTo>
                  <a:pt x="1236" y="2249"/>
                </a:lnTo>
                <a:lnTo>
                  <a:pt x="1236" y="2978"/>
                </a:lnTo>
                <a:cubicBezTo>
                  <a:pt x="1236" y="3263"/>
                  <a:pt x="1457" y="3484"/>
                  <a:pt x="1742" y="3484"/>
                </a:cubicBezTo>
                <a:cubicBezTo>
                  <a:pt x="2027" y="3484"/>
                  <a:pt x="2249" y="3263"/>
                  <a:pt x="2249" y="2978"/>
                </a:cubicBezTo>
                <a:lnTo>
                  <a:pt x="2249" y="2249"/>
                </a:lnTo>
                <a:lnTo>
                  <a:pt x="2978" y="2249"/>
                </a:lnTo>
                <a:cubicBezTo>
                  <a:pt x="3263" y="2249"/>
                  <a:pt x="3484" y="2028"/>
                  <a:pt x="3484" y="1743"/>
                </a:cubicBezTo>
                <a:cubicBezTo>
                  <a:pt x="3484" y="1458"/>
                  <a:pt x="3263" y="1236"/>
                  <a:pt x="2978"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40"/>
          <p:cNvSpPr/>
          <p:nvPr/>
        </p:nvSpPr>
        <p:spPr>
          <a:xfrm>
            <a:off x="1742258" y="1102845"/>
            <a:ext cx="104163" cy="104193"/>
          </a:xfrm>
          <a:custGeom>
            <a:avLst/>
            <a:gdLst/>
            <a:ahLst/>
            <a:cxnLst/>
            <a:rect l="l" t="t" r="r" b="b"/>
            <a:pathLst>
              <a:path w="3484" h="3485" extrusionOk="0">
                <a:moveTo>
                  <a:pt x="1742" y="1"/>
                </a:moveTo>
                <a:cubicBezTo>
                  <a:pt x="1457" y="1"/>
                  <a:pt x="1235" y="222"/>
                  <a:pt x="1235" y="507"/>
                </a:cubicBezTo>
                <a:lnTo>
                  <a:pt x="1235" y="1236"/>
                </a:lnTo>
                <a:lnTo>
                  <a:pt x="507" y="1236"/>
                </a:lnTo>
                <a:cubicBezTo>
                  <a:pt x="222" y="1236"/>
                  <a:pt x="0" y="1457"/>
                  <a:pt x="0" y="1742"/>
                </a:cubicBezTo>
                <a:cubicBezTo>
                  <a:pt x="0" y="2027"/>
                  <a:pt x="222" y="2249"/>
                  <a:pt x="507" y="2249"/>
                </a:cubicBezTo>
                <a:lnTo>
                  <a:pt x="1235" y="2249"/>
                </a:lnTo>
                <a:lnTo>
                  <a:pt x="1235" y="2977"/>
                </a:lnTo>
                <a:cubicBezTo>
                  <a:pt x="1235" y="3262"/>
                  <a:pt x="1457" y="3484"/>
                  <a:pt x="1742" y="3484"/>
                </a:cubicBezTo>
                <a:cubicBezTo>
                  <a:pt x="2027" y="3484"/>
                  <a:pt x="2249" y="3262"/>
                  <a:pt x="2249" y="2977"/>
                </a:cubicBezTo>
                <a:lnTo>
                  <a:pt x="2249" y="2249"/>
                </a:lnTo>
                <a:lnTo>
                  <a:pt x="2977" y="2249"/>
                </a:lnTo>
                <a:cubicBezTo>
                  <a:pt x="3262" y="2249"/>
                  <a:pt x="3484" y="2027"/>
                  <a:pt x="3484" y="1742"/>
                </a:cubicBezTo>
                <a:cubicBezTo>
                  <a:pt x="3484" y="1457"/>
                  <a:pt x="3262" y="1236"/>
                  <a:pt x="2977" y="1236"/>
                </a:cubicBezTo>
                <a:lnTo>
                  <a:pt x="2249" y="1236"/>
                </a:lnTo>
                <a:lnTo>
                  <a:pt x="2249" y="507"/>
                </a:lnTo>
                <a:cubicBezTo>
                  <a:pt x="2249" y="222"/>
                  <a:pt x="2027" y="1"/>
                  <a:pt x="1742"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40"/>
          <p:cNvSpPr/>
          <p:nvPr/>
        </p:nvSpPr>
        <p:spPr>
          <a:xfrm>
            <a:off x="7385679" y="4889431"/>
            <a:ext cx="105120" cy="105120"/>
          </a:xfrm>
          <a:custGeom>
            <a:avLst/>
            <a:gdLst/>
            <a:ahLst/>
            <a:cxnLst/>
            <a:rect l="l" t="t" r="r" b="b"/>
            <a:pathLst>
              <a:path w="3516" h="3516" extrusionOk="0">
                <a:moveTo>
                  <a:pt x="1774" y="0"/>
                </a:moveTo>
                <a:cubicBezTo>
                  <a:pt x="1489" y="0"/>
                  <a:pt x="1236" y="254"/>
                  <a:pt x="1236" y="507"/>
                </a:cubicBezTo>
                <a:lnTo>
                  <a:pt x="1236" y="1236"/>
                </a:lnTo>
                <a:lnTo>
                  <a:pt x="539" y="1236"/>
                </a:lnTo>
                <a:cubicBezTo>
                  <a:pt x="254" y="1236"/>
                  <a:pt x="1" y="1489"/>
                  <a:pt x="1" y="1742"/>
                </a:cubicBezTo>
                <a:cubicBezTo>
                  <a:pt x="1" y="2027"/>
                  <a:pt x="254" y="2281"/>
                  <a:pt x="539" y="2281"/>
                </a:cubicBezTo>
                <a:lnTo>
                  <a:pt x="1236" y="2281"/>
                </a:lnTo>
                <a:lnTo>
                  <a:pt x="1236" y="2977"/>
                </a:lnTo>
                <a:cubicBezTo>
                  <a:pt x="1236" y="3262"/>
                  <a:pt x="1489" y="3516"/>
                  <a:pt x="1774" y="3516"/>
                </a:cubicBezTo>
                <a:cubicBezTo>
                  <a:pt x="2027" y="3516"/>
                  <a:pt x="2281" y="3262"/>
                  <a:pt x="2281" y="2977"/>
                </a:cubicBezTo>
                <a:lnTo>
                  <a:pt x="2281" y="2281"/>
                </a:lnTo>
                <a:lnTo>
                  <a:pt x="3009" y="2281"/>
                </a:lnTo>
                <a:cubicBezTo>
                  <a:pt x="3263" y="2281"/>
                  <a:pt x="3516" y="2027"/>
                  <a:pt x="3516" y="1742"/>
                </a:cubicBezTo>
                <a:cubicBezTo>
                  <a:pt x="3516" y="1489"/>
                  <a:pt x="3294" y="1236"/>
                  <a:pt x="3009" y="1236"/>
                </a:cubicBezTo>
                <a:lnTo>
                  <a:pt x="2281" y="1236"/>
                </a:lnTo>
                <a:lnTo>
                  <a:pt x="2281" y="507"/>
                </a:lnTo>
                <a:cubicBezTo>
                  <a:pt x="2281" y="254"/>
                  <a:pt x="2027" y="0"/>
                  <a:pt x="1774"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40"/>
          <p:cNvSpPr/>
          <p:nvPr/>
        </p:nvSpPr>
        <p:spPr>
          <a:xfrm>
            <a:off x="538279" y="464644"/>
            <a:ext cx="392016" cy="328574"/>
          </a:xfrm>
          <a:custGeom>
            <a:avLst/>
            <a:gdLst/>
            <a:ahLst/>
            <a:cxnLst/>
            <a:rect l="l" t="t" r="r" b="b"/>
            <a:pathLst>
              <a:path w="13112" h="10990" extrusionOk="0">
                <a:moveTo>
                  <a:pt x="8931" y="919"/>
                </a:moveTo>
                <a:cubicBezTo>
                  <a:pt x="9406" y="919"/>
                  <a:pt x="9881" y="1046"/>
                  <a:pt x="10293" y="1331"/>
                </a:cubicBezTo>
                <a:cubicBezTo>
                  <a:pt x="11623" y="2186"/>
                  <a:pt x="12098" y="4118"/>
                  <a:pt x="11306" y="5638"/>
                </a:cubicBezTo>
                <a:cubicBezTo>
                  <a:pt x="10863" y="6493"/>
                  <a:pt x="9153" y="8140"/>
                  <a:pt x="6777" y="9977"/>
                </a:cubicBezTo>
                <a:cubicBezTo>
                  <a:pt x="6714" y="10024"/>
                  <a:pt x="6635" y="10048"/>
                  <a:pt x="6556" y="10048"/>
                </a:cubicBezTo>
                <a:cubicBezTo>
                  <a:pt x="6477" y="10048"/>
                  <a:pt x="6397" y="10024"/>
                  <a:pt x="6334" y="9977"/>
                </a:cubicBezTo>
                <a:cubicBezTo>
                  <a:pt x="3927" y="8140"/>
                  <a:pt x="2249" y="6525"/>
                  <a:pt x="1805" y="5638"/>
                </a:cubicBezTo>
                <a:cubicBezTo>
                  <a:pt x="1014" y="4118"/>
                  <a:pt x="1489" y="2186"/>
                  <a:pt x="2819" y="1331"/>
                </a:cubicBezTo>
                <a:cubicBezTo>
                  <a:pt x="3230" y="1046"/>
                  <a:pt x="3705" y="919"/>
                  <a:pt x="4181" y="919"/>
                </a:cubicBezTo>
                <a:cubicBezTo>
                  <a:pt x="4972" y="919"/>
                  <a:pt x="5669" y="1268"/>
                  <a:pt x="6207" y="1901"/>
                </a:cubicBezTo>
                <a:lnTo>
                  <a:pt x="6556" y="2313"/>
                </a:lnTo>
                <a:lnTo>
                  <a:pt x="6904" y="1901"/>
                </a:lnTo>
                <a:cubicBezTo>
                  <a:pt x="7442" y="1268"/>
                  <a:pt x="8139" y="919"/>
                  <a:pt x="8931" y="919"/>
                </a:cubicBezTo>
                <a:close/>
                <a:moveTo>
                  <a:pt x="4181" y="1"/>
                </a:moveTo>
                <a:cubicBezTo>
                  <a:pt x="3515" y="1"/>
                  <a:pt x="2882" y="191"/>
                  <a:pt x="2312" y="539"/>
                </a:cubicBezTo>
                <a:cubicBezTo>
                  <a:pt x="602" y="1679"/>
                  <a:pt x="0" y="4149"/>
                  <a:pt x="982" y="6050"/>
                </a:cubicBezTo>
                <a:cubicBezTo>
                  <a:pt x="1679" y="7443"/>
                  <a:pt x="4276" y="9565"/>
                  <a:pt x="5764" y="10705"/>
                </a:cubicBezTo>
                <a:cubicBezTo>
                  <a:pt x="6017" y="10895"/>
                  <a:pt x="6271" y="10990"/>
                  <a:pt x="6556" y="10990"/>
                </a:cubicBezTo>
                <a:cubicBezTo>
                  <a:pt x="6841" y="10990"/>
                  <a:pt x="7126" y="10895"/>
                  <a:pt x="7347" y="10705"/>
                </a:cubicBezTo>
                <a:cubicBezTo>
                  <a:pt x="8836" y="9565"/>
                  <a:pt x="11433" y="7411"/>
                  <a:pt x="12129" y="6050"/>
                </a:cubicBezTo>
                <a:cubicBezTo>
                  <a:pt x="13111" y="4149"/>
                  <a:pt x="12509" y="1679"/>
                  <a:pt x="10799" y="539"/>
                </a:cubicBezTo>
                <a:cubicBezTo>
                  <a:pt x="10229" y="191"/>
                  <a:pt x="9596" y="1"/>
                  <a:pt x="8931" y="1"/>
                </a:cubicBezTo>
                <a:cubicBezTo>
                  <a:pt x="8044" y="1"/>
                  <a:pt x="7221" y="318"/>
                  <a:pt x="6556" y="919"/>
                </a:cubicBezTo>
                <a:cubicBezTo>
                  <a:pt x="5891" y="318"/>
                  <a:pt x="5067" y="1"/>
                  <a:pt x="4181"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2" name="Google Shape;1432;p40"/>
          <p:cNvGrpSpPr/>
          <p:nvPr/>
        </p:nvGrpSpPr>
        <p:grpSpPr>
          <a:xfrm>
            <a:off x="474375" y="2162421"/>
            <a:ext cx="519828" cy="479107"/>
            <a:chOff x="474375" y="2162421"/>
            <a:chExt cx="519828" cy="479107"/>
          </a:xfrm>
        </p:grpSpPr>
        <p:sp>
          <p:nvSpPr>
            <p:cNvPr id="1433" name="Google Shape;1433;p40"/>
            <p:cNvSpPr/>
            <p:nvPr/>
          </p:nvSpPr>
          <p:spPr>
            <a:xfrm>
              <a:off x="474375" y="2162421"/>
              <a:ext cx="519828" cy="479107"/>
            </a:xfrm>
            <a:custGeom>
              <a:avLst/>
              <a:gdLst/>
              <a:ahLst/>
              <a:cxnLst/>
              <a:rect l="l" t="t" r="r" b="b"/>
              <a:pathLst>
                <a:path w="17387" h="16025" extrusionOk="0">
                  <a:moveTo>
                    <a:pt x="2280" y="0"/>
                  </a:moveTo>
                  <a:cubicBezTo>
                    <a:pt x="1014" y="0"/>
                    <a:pt x="0" y="1013"/>
                    <a:pt x="0" y="2249"/>
                  </a:cubicBezTo>
                  <a:lnTo>
                    <a:pt x="0" y="11496"/>
                  </a:lnTo>
                  <a:cubicBezTo>
                    <a:pt x="0" y="12731"/>
                    <a:pt x="1014" y="13776"/>
                    <a:pt x="2280" y="13776"/>
                  </a:cubicBezTo>
                  <a:lnTo>
                    <a:pt x="6777" y="13776"/>
                  </a:lnTo>
                  <a:cubicBezTo>
                    <a:pt x="7031" y="13776"/>
                    <a:pt x="7221" y="13871"/>
                    <a:pt x="7347" y="14093"/>
                  </a:cubicBezTo>
                  <a:lnTo>
                    <a:pt x="8361" y="15834"/>
                  </a:lnTo>
                  <a:cubicBezTo>
                    <a:pt x="8440" y="15961"/>
                    <a:pt x="8575" y="16024"/>
                    <a:pt x="8709" y="16024"/>
                  </a:cubicBezTo>
                  <a:cubicBezTo>
                    <a:pt x="8844" y="16024"/>
                    <a:pt x="8978" y="15961"/>
                    <a:pt x="9057" y="15834"/>
                  </a:cubicBezTo>
                  <a:lnTo>
                    <a:pt x="10071" y="14093"/>
                  </a:lnTo>
                  <a:cubicBezTo>
                    <a:pt x="10166" y="13903"/>
                    <a:pt x="10388" y="13776"/>
                    <a:pt x="10609" y="13776"/>
                  </a:cubicBezTo>
                  <a:lnTo>
                    <a:pt x="15138" y="13776"/>
                  </a:lnTo>
                  <a:cubicBezTo>
                    <a:pt x="16373" y="13776"/>
                    <a:pt x="17386" y="12731"/>
                    <a:pt x="17386" y="11496"/>
                  </a:cubicBezTo>
                  <a:lnTo>
                    <a:pt x="17386" y="2249"/>
                  </a:lnTo>
                  <a:cubicBezTo>
                    <a:pt x="17386" y="1013"/>
                    <a:pt x="16373" y="0"/>
                    <a:pt x="15138" y="0"/>
                  </a:cubicBezTo>
                  <a:close/>
                </a:path>
              </a:pathLst>
            </a:custGeom>
            <a:solidFill>
              <a:srgbClr val="F257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40"/>
            <p:cNvSpPr/>
            <p:nvPr/>
          </p:nvSpPr>
          <p:spPr>
            <a:xfrm>
              <a:off x="612600" y="2282647"/>
              <a:ext cx="245279" cy="203602"/>
            </a:xfrm>
            <a:custGeom>
              <a:avLst/>
              <a:gdLst/>
              <a:ahLst/>
              <a:cxnLst/>
              <a:rect l="l" t="t" r="r" b="b"/>
              <a:pathLst>
                <a:path w="8204" h="6810" extrusionOk="0">
                  <a:moveTo>
                    <a:pt x="2503" y="1"/>
                  </a:moveTo>
                  <a:cubicBezTo>
                    <a:pt x="2123" y="1"/>
                    <a:pt x="1743" y="96"/>
                    <a:pt x="1426" y="318"/>
                  </a:cubicBezTo>
                  <a:cubicBezTo>
                    <a:pt x="381" y="983"/>
                    <a:pt x="1" y="2471"/>
                    <a:pt x="603" y="3643"/>
                  </a:cubicBezTo>
                  <a:cubicBezTo>
                    <a:pt x="1078" y="4561"/>
                    <a:pt x="2978" y="6081"/>
                    <a:pt x="3769" y="6683"/>
                  </a:cubicBezTo>
                  <a:cubicBezTo>
                    <a:pt x="3864" y="6778"/>
                    <a:pt x="3991" y="6810"/>
                    <a:pt x="4118" y="6810"/>
                  </a:cubicBezTo>
                  <a:cubicBezTo>
                    <a:pt x="4244" y="6810"/>
                    <a:pt x="4339" y="6778"/>
                    <a:pt x="4434" y="6683"/>
                  </a:cubicBezTo>
                  <a:cubicBezTo>
                    <a:pt x="5258" y="6081"/>
                    <a:pt x="7158" y="4561"/>
                    <a:pt x="7601" y="3643"/>
                  </a:cubicBezTo>
                  <a:cubicBezTo>
                    <a:pt x="8203" y="2471"/>
                    <a:pt x="7855" y="983"/>
                    <a:pt x="6810" y="318"/>
                  </a:cubicBezTo>
                  <a:cubicBezTo>
                    <a:pt x="6493" y="96"/>
                    <a:pt x="6113" y="1"/>
                    <a:pt x="5701" y="1"/>
                  </a:cubicBezTo>
                  <a:cubicBezTo>
                    <a:pt x="5100" y="1"/>
                    <a:pt x="4530" y="254"/>
                    <a:pt x="4118" y="761"/>
                  </a:cubicBezTo>
                  <a:cubicBezTo>
                    <a:pt x="3706" y="254"/>
                    <a:pt x="3136" y="1"/>
                    <a:pt x="25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35" name="Google Shape;1435;p40"/>
          <p:cNvSpPr/>
          <p:nvPr/>
        </p:nvSpPr>
        <p:spPr>
          <a:xfrm>
            <a:off x="256605" y="3598719"/>
            <a:ext cx="392016" cy="328574"/>
          </a:xfrm>
          <a:custGeom>
            <a:avLst/>
            <a:gdLst/>
            <a:ahLst/>
            <a:cxnLst/>
            <a:rect l="l" t="t" r="r" b="b"/>
            <a:pathLst>
              <a:path w="13112" h="10990" extrusionOk="0">
                <a:moveTo>
                  <a:pt x="8900" y="919"/>
                </a:moveTo>
                <a:cubicBezTo>
                  <a:pt x="9406" y="919"/>
                  <a:pt x="9850" y="1046"/>
                  <a:pt x="10293" y="1331"/>
                </a:cubicBezTo>
                <a:cubicBezTo>
                  <a:pt x="11623" y="2186"/>
                  <a:pt x="12067" y="4118"/>
                  <a:pt x="11307" y="5638"/>
                </a:cubicBezTo>
                <a:cubicBezTo>
                  <a:pt x="10863" y="6493"/>
                  <a:pt x="9153" y="8140"/>
                  <a:pt x="6778" y="9977"/>
                </a:cubicBezTo>
                <a:cubicBezTo>
                  <a:pt x="6715" y="10024"/>
                  <a:pt x="6635" y="10048"/>
                  <a:pt x="6556" y="10048"/>
                </a:cubicBezTo>
                <a:cubicBezTo>
                  <a:pt x="6477" y="10048"/>
                  <a:pt x="6398" y="10024"/>
                  <a:pt x="6335" y="9977"/>
                </a:cubicBezTo>
                <a:cubicBezTo>
                  <a:pt x="3928" y="8140"/>
                  <a:pt x="2249" y="6525"/>
                  <a:pt x="1806" y="5638"/>
                </a:cubicBezTo>
                <a:cubicBezTo>
                  <a:pt x="1014" y="4118"/>
                  <a:pt x="1489" y="2186"/>
                  <a:pt x="2819" y="1331"/>
                </a:cubicBezTo>
                <a:cubicBezTo>
                  <a:pt x="3231" y="1046"/>
                  <a:pt x="3706" y="919"/>
                  <a:pt x="4181" y="919"/>
                </a:cubicBezTo>
                <a:cubicBezTo>
                  <a:pt x="4941" y="919"/>
                  <a:pt x="5670" y="1268"/>
                  <a:pt x="6176" y="1901"/>
                </a:cubicBezTo>
                <a:lnTo>
                  <a:pt x="6556" y="2313"/>
                </a:lnTo>
                <a:lnTo>
                  <a:pt x="6905" y="1901"/>
                </a:lnTo>
                <a:cubicBezTo>
                  <a:pt x="7411" y="1268"/>
                  <a:pt x="8140" y="919"/>
                  <a:pt x="8900" y="919"/>
                </a:cubicBezTo>
                <a:close/>
                <a:moveTo>
                  <a:pt x="4181" y="1"/>
                </a:moveTo>
                <a:cubicBezTo>
                  <a:pt x="3516" y="1"/>
                  <a:pt x="2883" y="191"/>
                  <a:pt x="2313" y="539"/>
                </a:cubicBezTo>
                <a:cubicBezTo>
                  <a:pt x="602" y="1679"/>
                  <a:pt x="1" y="4149"/>
                  <a:pt x="982" y="6050"/>
                </a:cubicBezTo>
                <a:cubicBezTo>
                  <a:pt x="1679" y="7443"/>
                  <a:pt x="4276" y="9565"/>
                  <a:pt x="5765" y="10705"/>
                </a:cubicBezTo>
                <a:cubicBezTo>
                  <a:pt x="5986" y="10895"/>
                  <a:pt x="6271" y="10990"/>
                  <a:pt x="6556" y="10990"/>
                </a:cubicBezTo>
                <a:cubicBezTo>
                  <a:pt x="6841" y="10990"/>
                  <a:pt x="7095" y="10895"/>
                  <a:pt x="7316" y="10705"/>
                </a:cubicBezTo>
                <a:cubicBezTo>
                  <a:pt x="8805" y="9565"/>
                  <a:pt x="11402" y="7411"/>
                  <a:pt x="12130" y="6050"/>
                </a:cubicBezTo>
                <a:cubicBezTo>
                  <a:pt x="13112" y="4149"/>
                  <a:pt x="12510" y="1679"/>
                  <a:pt x="10800" y="539"/>
                </a:cubicBezTo>
                <a:cubicBezTo>
                  <a:pt x="10230" y="191"/>
                  <a:pt x="9565" y="1"/>
                  <a:pt x="8931" y="1"/>
                </a:cubicBezTo>
                <a:cubicBezTo>
                  <a:pt x="8045" y="1"/>
                  <a:pt x="7221" y="318"/>
                  <a:pt x="6556" y="919"/>
                </a:cubicBezTo>
                <a:cubicBezTo>
                  <a:pt x="5891" y="318"/>
                  <a:pt x="5068" y="1"/>
                  <a:pt x="4181"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40"/>
          <p:cNvSpPr/>
          <p:nvPr/>
        </p:nvSpPr>
        <p:spPr>
          <a:xfrm>
            <a:off x="480056" y="1332951"/>
            <a:ext cx="661841" cy="27476"/>
          </a:xfrm>
          <a:custGeom>
            <a:avLst/>
            <a:gdLst/>
            <a:ahLst/>
            <a:cxnLst/>
            <a:rect l="l" t="t" r="r" b="b"/>
            <a:pathLst>
              <a:path w="22137" h="919" extrusionOk="0">
                <a:moveTo>
                  <a:pt x="475" y="0"/>
                </a:moveTo>
                <a:cubicBezTo>
                  <a:pt x="222" y="0"/>
                  <a:pt x="0" y="222"/>
                  <a:pt x="0" y="475"/>
                </a:cubicBezTo>
                <a:cubicBezTo>
                  <a:pt x="0" y="728"/>
                  <a:pt x="222" y="918"/>
                  <a:pt x="475" y="918"/>
                </a:cubicBezTo>
                <a:lnTo>
                  <a:pt x="21693" y="918"/>
                </a:lnTo>
                <a:cubicBezTo>
                  <a:pt x="21947" y="918"/>
                  <a:pt x="22137" y="728"/>
                  <a:pt x="22137" y="475"/>
                </a:cubicBezTo>
                <a:cubicBezTo>
                  <a:pt x="22137" y="190"/>
                  <a:pt x="21947" y="0"/>
                  <a:pt x="21693"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99"/>
        <p:cNvGrpSpPr/>
        <p:nvPr/>
      </p:nvGrpSpPr>
      <p:grpSpPr>
        <a:xfrm>
          <a:off x="0" y="0"/>
          <a:ext cx="0" cy="0"/>
          <a:chOff x="0" y="0"/>
          <a:chExt cx="0" cy="0"/>
        </a:xfrm>
      </p:grpSpPr>
      <p:grpSp>
        <p:nvGrpSpPr>
          <p:cNvPr id="1842" name="Google Shape;1842;p45"/>
          <p:cNvGrpSpPr/>
          <p:nvPr/>
        </p:nvGrpSpPr>
        <p:grpSpPr>
          <a:xfrm>
            <a:off x="564398" y="466729"/>
            <a:ext cx="8015204" cy="4210041"/>
            <a:chOff x="560923" y="541409"/>
            <a:chExt cx="8015204" cy="4210041"/>
          </a:xfrm>
        </p:grpSpPr>
        <p:sp>
          <p:nvSpPr>
            <p:cNvPr id="1843" name="Google Shape;1843;p45"/>
            <p:cNvSpPr/>
            <p:nvPr/>
          </p:nvSpPr>
          <p:spPr>
            <a:xfrm>
              <a:off x="823236" y="541409"/>
              <a:ext cx="7491548" cy="4153622"/>
            </a:xfrm>
            <a:custGeom>
              <a:avLst/>
              <a:gdLst/>
              <a:ahLst/>
              <a:cxnLst/>
              <a:rect l="l" t="t" r="r" b="b"/>
              <a:pathLst>
                <a:path w="239672" h="132884" extrusionOk="0">
                  <a:moveTo>
                    <a:pt x="7284" y="1"/>
                  </a:moveTo>
                  <a:cubicBezTo>
                    <a:pt x="3262" y="1"/>
                    <a:pt x="0" y="3263"/>
                    <a:pt x="0" y="7285"/>
                  </a:cubicBezTo>
                  <a:lnTo>
                    <a:pt x="0" y="125600"/>
                  </a:lnTo>
                  <a:cubicBezTo>
                    <a:pt x="0" y="129622"/>
                    <a:pt x="3262" y="132884"/>
                    <a:pt x="7284" y="132884"/>
                  </a:cubicBezTo>
                  <a:lnTo>
                    <a:pt x="232388" y="132884"/>
                  </a:lnTo>
                  <a:cubicBezTo>
                    <a:pt x="236410" y="132884"/>
                    <a:pt x="239672" y="129622"/>
                    <a:pt x="239672" y="125600"/>
                  </a:cubicBezTo>
                  <a:lnTo>
                    <a:pt x="239672" y="7285"/>
                  </a:lnTo>
                  <a:cubicBezTo>
                    <a:pt x="239672" y="3263"/>
                    <a:pt x="236410" y="1"/>
                    <a:pt x="232388"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5"/>
            <p:cNvSpPr/>
            <p:nvPr/>
          </p:nvSpPr>
          <p:spPr>
            <a:xfrm>
              <a:off x="560923" y="4388144"/>
              <a:ext cx="8015204" cy="363306"/>
            </a:xfrm>
            <a:custGeom>
              <a:avLst/>
              <a:gdLst/>
              <a:ahLst/>
              <a:cxnLst/>
              <a:rect l="l" t="t" r="r" b="b"/>
              <a:pathLst>
                <a:path w="256425" h="11623" extrusionOk="0">
                  <a:moveTo>
                    <a:pt x="0" y="0"/>
                  </a:moveTo>
                  <a:lnTo>
                    <a:pt x="0" y="2724"/>
                  </a:lnTo>
                  <a:cubicBezTo>
                    <a:pt x="0" y="7632"/>
                    <a:pt x="3990" y="11623"/>
                    <a:pt x="8899" y="11623"/>
                  </a:cubicBezTo>
                  <a:lnTo>
                    <a:pt x="247526" y="11623"/>
                  </a:lnTo>
                  <a:cubicBezTo>
                    <a:pt x="252434" y="11623"/>
                    <a:pt x="256425" y="7632"/>
                    <a:pt x="256425" y="2724"/>
                  </a:cubicBezTo>
                  <a:lnTo>
                    <a:pt x="256425" y="0"/>
                  </a:ln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45"/>
            <p:cNvSpPr/>
            <p:nvPr/>
          </p:nvSpPr>
          <p:spPr>
            <a:xfrm>
              <a:off x="992495" y="706730"/>
              <a:ext cx="7136212" cy="3507217"/>
            </a:xfrm>
            <a:custGeom>
              <a:avLst/>
              <a:gdLst/>
              <a:ahLst/>
              <a:cxnLst/>
              <a:rect l="l" t="t" r="r" b="b"/>
              <a:pathLst>
                <a:path w="228304" h="112204" extrusionOk="0">
                  <a:moveTo>
                    <a:pt x="1" y="1"/>
                  </a:moveTo>
                  <a:lnTo>
                    <a:pt x="1" y="112203"/>
                  </a:lnTo>
                  <a:lnTo>
                    <a:pt x="228303" y="112203"/>
                  </a:lnTo>
                  <a:lnTo>
                    <a:pt x="228303"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45"/>
            <p:cNvSpPr/>
            <p:nvPr/>
          </p:nvSpPr>
          <p:spPr>
            <a:xfrm>
              <a:off x="3345497" y="4388144"/>
              <a:ext cx="2560896" cy="133657"/>
            </a:xfrm>
            <a:custGeom>
              <a:avLst/>
              <a:gdLst/>
              <a:ahLst/>
              <a:cxnLst/>
              <a:rect l="l" t="t" r="r" b="b"/>
              <a:pathLst>
                <a:path w="81929" h="4276" extrusionOk="0">
                  <a:moveTo>
                    <a:pt x="0" y="0"/>
                  </a:moveTo>
                  <a:lnTo>
                    <a:pt x="2692" y="4276"/>
                  </a:lnTo>
                  <a:lnTo>
                    <a:pt x="79426" y="4276"/>
                  </a:lnTo>
                  <a:lnTo>
                    <a:pt x="81928" y="0"/>
                  </a:ln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45"/>
            <p:cNvSpPr/>
            <p:nvPr/>
          </p:nvSpPr>
          <p:spPr>
            <a:xfrm>
              <a:off x="1114274" y="825508"/>
              <a:ext cx="6904532" cy="3377560"/>
            </a:xfrm>
            <a:custGeom>
              <a:avLst/>
              <a:gdLst/>
              <a:ahLst/>
              <a:cxnLst/>
              <a:rect l="l" t="t" r="r" b="b"/>
              <a:pathLst>
                <a:path w="220892" h="108056" extrusionOk="0">
                  <a:moveTo>
                    <a:pt x="1647" y="1"/>
                  </a:moveTo>
                  <a:cubicBezTo>
                    <a:pt x="728" y="1"/>
                    <a:pt x="0" y="729"/>
                    <a:pt x="0" y="1616"/>
                  </a:cubicBezTo>
                  <a:lnTo>
                    <a:pt x="0" y="106408"/>
                  </a:lnTo>
                  <a:cubicBezTo>
                    <a:pt x="0" y="107327"/>
                    <a:pt x="728" y="108055"/>
                    <a:pt x="1647" y="108055"/>
                  </a:cubicBezTo>
                  <a:lnTo>
                    <a:pt x="219245" y="108055"/>
                  </a:lnTo>
                  <a:cubicBezTo>
                    <a:pt x="220163" y="108055"/>
                    <a:pt x="220892" y="107327"/>
                    <a:pt x="220892" y="106408"/>
                  </a:cubicBezTo>
                  <a:lnTo>
                    <a:pt x="220892" y="1616"/>
                  </a:lnTo>
                  <a:cubicBezTo>
                    <a:pt x="220892" y="729"/>
                    <a:pt x="220163" y="1"/>
                    <a:pt x="219245" y="1"/>
                  </a:cubicBezTo>
                  <a:close/>
                </a:path>
              </a:pathLst>
            </a:custGeom>
            <a:solidFill>
              <a:srgbClr val="2A43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45"/>
            <p:cNvSpPr/>
            <p:nvPr/>
          </p:nvSpPr>
          <p:spPr>
            <a:xfrm>
              <a:off x="1490427" y="910654"/>
              <a:ext cx="91084" cy="91084"/>
            </a:xfrm>
            <a:custGeom>
              <a:avLst/>
              <a:gdLst/>
              <a:ahLst/>
              <a:cxnLst/>
              <a:rect l="l" t="t" r="r" b="b"/>
              <a:pathLst>
                <a:path w="2914" h="2914" extrusionOk="0">
                  <a:moveTo>
                    <a:pt x="1457" y="0"/>
                  </a:moveTo>
                  <a:cubicBezTo>
                    <a:pt x="665" y="0"/>
                    <a:pt x="0" y="634"/>
                    <a:pt x="0" y="1457"/>
                  </a:cubicBezTo>
                  <a:cubicBezTo>
                    <a:pt x="0" y="2249"/>
                    <a:pt x="665" y="2914"/>
                    <a:pt x="1457" y="2914"/>
                  </a:cubicBezTo>
                  <a:cubicBezTo>
                    <a:pt x="2249" y="2914"/>
                    <a:pt x="2914" y="2249"/>
                    <a:pt x="2914" y="1457"/>
                  </a:cubicBezTo>
                  <a:cubicBezTo>
                    <a:pt x="2914" y="634"/>
                    <a:pt x="2249" y="0"/>
                    <a:pt x="1457"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45"/>
            <p:cNvSpPr/>
            <p:nvPr/>
          </p:nvSpPr>
          <p:spPr>
            <a:xfrm>
              <a:off x="1214236" y="910654"/>
              <a:ext cx="92085" cy="91084"/>
            </a:xfrm>
            <a:custGeom>
              <a:avLst/>
              <a:gdLst/>
              <a:ahLst/>
              <a:cxnLst/>
              <a:rect l="l" t="t" r="r" b="b"/>
              <a:pathLst>
                <a:path w="2946" h="2914" extrusionOk="0">
                  <a:moveTo>
                    <a:pt x="1489" y="0"/>
                  </a:moveTo>
                  <a:cubicBezTo>
                    <a:pt x="666" y="0"/>
                    <a:pt x="1" y="634"/>
                    <a:pt x="1" y="1457"/>
                  </a:cubicBezTo>
                  <a:cubicBezTo>
                    <a:pt x="1" y="2249"/>
                    <a:pt x="666" y="2914"/>
                    <a:pt x="1489" y="2914"/>
                  </a:cubicBezTo>
                  <a:cubicBezTo>
                    <a:pt x="2281" y="2914"/>
                    <a:pt x="2946" y="2249"/>
                    <a:pt x="2946" y="1457"/>
                  </a:cubicBezTo>
                  <a:cubicBezTo>
                    <a:pt x="2946" y="634"/>
                    <a:pt x="2281" y="0"/>
                    <a:pt x="1489"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45"/>
            <p:cNvSpPr/>
            <p:nvPr/>
          </p:nvSpPr>
          <p:spPr>
            <a:xfrm>
              <a:off x="1346893" y="910654"/>
              <a:ext cx="91084" cy="91084"/>
            </a:xfrm>
            <a:custGeom>
              <a:avLst/>
              <a:gdLst/>
              <a:ahLst/>
              <a:cxnLst/>
              <a:rect l="l" t="t" r="r" b="b"/>
              <a:pathLst>
                <a:path w="2914" h="2914" extrusionOk="0">
                  <a:moveTo>
                    <a:pt x="1457" y="0"/>
                  </a:moveTo>
                  <a:cubicBezTo>
                    <a:pt x="665" y="0"/>
                    <a:pt x="0" y="634"/>
                    <a:pt x="0" y="1457"/>
                  </a:cubicBezTo>
                  <a:cubicBezTo>
                    <a:pt x="0" y="2249"/>
                    <a:pt x="665" y="2914"/>
                    <a:pt x="1457" y="2914"/>
                  </a:cubicBezTo>
                  <a:cubicBezTo>
                    <a:pt x="2280" y="2914"/>
                    <a:pt x="2914" y="2249"/>
                    <a:pt x="2914" y="1457"/>
                  </a:cubicBezTo>
                  <a:cubicBezTo>
                    <a:pt x="2914" y="634"/>
                    <a:pt x="2280" y="0"/>
                    <a:pt x="1457" y="0"/>
                  </a:cubicBezTo>
                  <a:close/>
                </a:path>
              </a:pathLst>
            </a:custGeom>
            <a:solidFill>
              <a:srgbClr val="F2E2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45"/>
            <p:cNvSpPr/>
            <p:nvPr/>
          </p:nvSpPr>
          <p:spPr>
            <a:xfrm>
              <a:off x="823236" y="4383174"/>
              <a:ext cx="7438097" cy="8940"/>
            </a:xfrm>
            <a:custGeom>
              <a:avLst/>
              <a:gdLst/>
              <a:ahLst/>
              <a:cxnLst/>
              <a:rect l="l" t="t" r="r" b="b"/>
              <a:pathLst>
                <a:path w="237962" h="286" extrusionOk="0">
                  <a:moveTo>
                    <a:pt x="138331" y="1"/>
                  </a:moveTo>
                  <a:cubicBezTo>
                    <a:pt x="83322" y="1"/>
                    <a:pt x="0" y="64"/>
                    <a:pt x="0" y="159"/>
                  </a:cubicBezTo>
                  <a:cubicBezTo>
                    <a:pt x="0" y="223"/>
                    <a:pt x="83322" y="286"/>
                    <a:pt x="138331" y="286"/>
                  </a:cubicBezTo>
                  <a:cubicBezTo>
                    <a:pt x="193340" y="286"/>
                    <a:pt x="237962" y="223"/>
                    <a:pt x="237962" y="159"/>
                  </a:cubicBezTo>
                  <a:cubicBezTo>
                    <a:pt x="237962" y="64"/>
                    <a:pt x="193340" y="1"/>
                    <a:pt x="138331" y="1"/>
                  </a:cubicBezTo>
                  <a:close/>
                </a:path>
              </a:pathLst>
            </a:custGeom>
            <a:solidFill>
              <a:srgbClr val="223A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Picture 4">
            <a:extLst>
              <a:ext uri="{FF2B5EF4-FFF2-40B4-BE49-F238E27FC236}">
                <a16:creationId xmlns:a16="http://schemas.microsoft.com/office/drawing/2014/main" id="{E2C618E2-8385-3AA5-64FC-537AF8F8C0BA}"/>
              </a:ext>
            </a:extLst>
          </p:cNvPr>
          <p:cNvPicPr>
            <a:picLocks noChangeAspect="1"/>
          </p:cNvPicPr>
          <p:nvPr/>
        </p:nvPicPr>
        <p:blipFill>
          <a:blip r:embed="rId3"/>
          <a:stretch>
            <a:fillRect/>
          </a:stretch>
        </p:blipFill>
        <p:spPr>
          <a:xfrm>
            <a:off x="1117750" y="750829"/>
            <a:ext cx="6904532" cy="3384436"/>
          </a:xfrm>
          <a:prstGeom prst="rect">
            <a:avLst/>
          </a:prstGeom>
        </p:spPr>
      </p:pic>
    </p:spTree>
  </p:cSld>
  <p:clrMapOvr>
    <a:masterClrMapping/>
  </p:clrMapOvr>
</p:sld>
</file>

<file path=ppt/theme/theme1.xml><?xml version="1.0" encoding="utf-8"?>
<a:theme xmlns:a="http://schemas.openxmlformats.org/drawingml/2006/main" name="Social Media Agency by Slidesgo">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1408</Words>
  <Application>Microsoft Office PowerPoint</Application>
  <PresentationFormat>On-screen Show (16:9)</PresentationFormat>
  <Paragraphs>86</Paragraphs>
  <Slides>16</Slides>
  <Notes>16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Times New Roman</vt:lpstr>
      <vt:lpstr>Calibri</vt:lpstr>
      <vt:lpstr>Symbol</vt:lpstr>
      <vt:lpstr>Quicksand</vt:lpstr>
      <vt:lpstr>Montserrat</vt:lpstr>
      <vt:lpstr>Arial</vt:lpstr>
      <vt:lpstr>Quicksand SemiBold</vt:lpstr>
      <vt:lpstr>Quicksand Medium</vt:lpstr>
      <vt:lpstr>Raleway</vt:lpstr>
      <vt:lpstr>Social Media Agency by Slidesgo</vt:lpstr>
      <vt:lpstr>Snapchat Business Model</vt:lpstr>
      <vt:lpstr>Table of contents</vt:lpstr>
      <vt:lpstr>Introduction</vt:lpstr>
      <vt:lpstr>Target market of snapchat</vt:lpstr>
      <vt:lpstr>The Risks that snapchat faces</vt:lpstr>
      <vt:lpstr>PowerPoint Presentation</vt:lpstr>
      <vt:lpstr>PowerPoint Presentation</vt:lpstr>
      <vt:lpstr>Business Model of snapchat</vt:lpstr>
      <vt:lpstr>PowerPoint Presentation</vt:lpstr>
      <vt:lpstr>Analysis the Business Model</vt:lpstr>
      <vt:lpstr>PowerPoint Presentation</vt:lpstr>
      <vt:lpstr>PowerPoint Presentation</vt:lpstr>
      <vt:lpstr>PowerPoint Presentation</vt:lpstr>
      <vt:lpstr>PowerPoint Presentation</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Snapchat Business Model</dc:title>
  <dc:creator>jasem alawame</dc:creator>
  <cp:lastModifiedBy>Maher Fattouh</cp:lastModifiedBy>
  <cp:revision>3</cp:revision>
  <dcterms:modified xsi:type="dcterms:W3CDTF">2022-07-04T10:16:29Z</dcterms:modified>
</cp:coreProperties>
</file>