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22"/>
  </p:notesMasterIdLst>
  <p:sldIdLst>
    <p:sldId id="256" r:id="rId2"/>
    <p:sldId id="257" r:id="rId3"/>
    <p:sldId id="309" r:id="rId4"/>
    <p:sldId id="264" r:id="rId5"/>
    <p:sldId id="291" r:id="rId6"/>
    <p:sldId id="290" r:id="rId7"/>
    <p:sldId id="306" r:id="rId8"/>
    <p:sldId id="301" r:id="rId9"/>
    <p:sldId id="307" r:id="rId10"/>
    <p:sldId id="308" r:id="rId11"/>
    <p:sldId id="295" r:id="rId12"/>
    <p:sldId id="296" r:id="rId13"/>
    <p:sldId id="267" r:id="rId14"/>
    <p:sldId id="268" r:id="rId15"/>
    <p:sldId id="297" r:id="rId16"/>
    <p:sldId id="298" r:id="rId17"/>
    <p:sldId id="300" r:id="rId18"/>
    <p:sldId id="310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0A8E"/>
    <a:srgbClr val="D42C44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2" autoAdjust="0"/>
    <p:restoredTop sz="82396" autoAdjust="0"/>
  </p:normalViewPr>
  <p:slideViewPr>
    <p:cSldViewPr snapToGrid="0">
      <p:cViewPr varScale="1">
        <p:scale>
          <a:sx n="61" d="100"/>
          <a:sy n="61" d="100"/>
        </p:scale>
        <p:origin x="8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1E1EF76-4D22-4CF7-8E7E-F5DDE62332E8}" type="datetimeFigureOut">
              <a:rPr lang="ar-SA" smtClean="0"/>
              <a:t>05/11/1443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D1B384-005D-418A-9A31-353E21B4ECB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071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1B384-005D-418A-9A31-353E21B4ECB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751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1B384-005D-418A-9A31-353E21B4ECBF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24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1B384-005D-418A-9A31-353E21B4ECBF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0054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AFFB9B-9FB8-469E-96F9-4D32314110B6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2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695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56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595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68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5434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48559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477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91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37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45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88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84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43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51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49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4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BB1C6-BF8F-4481-8AB2-603A1C8A906A}" type="datetimeFigureOut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47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sldNum="0" hdr="0" ftr="0" dt="0"/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95026" y="1961197"/>
            <a:ext cx="6815669" cy="15155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Libya International Medical University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D42C44"/>
                </a:solidFill>
                <a:latin typeface="Algerian" panose="04020705040A02060702" pitchFamily="82" charset="0"/>
              </a:rPr>
              <a:t>Breast cancer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76488" y="3657597"/>
            <a:ext cx="6815669" cy="1320802"/>
          </a:xfrm>
        </p:spPr>
        <p:txBody>
          <a:bodyPr>
            <a:normAutofit fontScale="25000" lnSpcReduction="20000"/>
          </a:bodyPr>
          <a:lstStyle/>
          <a:p>
            <a:r>
              <a:rPr lang="en-US" sz="4600" b="1" i="1" dirty="0" smtClean="0">
                <a:solidFill>
                  <a:srgbClr val="1C1C1C"/>
                </a:solidFill>
                <a:latin typeface="Bookman Old Style" panose="02050604050505020204" pitchFamily="18" charset="0"/>
              </a:rPr>
              <a:t>Aya Jamal Salmah</a:t>
            </a:r>
          </a:p>
          <a:p>
            <a:r>
              <a:rPr lang="en-US" sz="7000" dirty="0" smtClean="0"/>
              <a:t>3297</a:t>
            </a:r>
            <a:endParaRPr lang="ar-SA" sz="7000" dirty="0" smtClean="0"/>
          </a:p>
          <a:p>
            <a:r>
              <a:rPr lang="en-US" sz="7000" dirty="0" smtClean="0"/>
              <a:t>PTS</a:t>
            </a:r>
            <a:endParaRPr lang="ar-SA" sz="7000" dirty="0" smtClean="0"/>
          </a:p>
          <a:p>
            <a:r>
              <a:rPr lang="en-US" sz="7000" dirty="0"/>
              <a:t>1</a:t>
            </a:r>
            <a:r>
              <a:rPr lang="en-US" sz="7000" baseline="30000" dirty="0" smtClean="0"/>
              <a:t>ST</a:t>
            </a:r>
            <a:r>
              <a:rPr lang="en-US" sz="7000" dirty="0" smtClean="0"/>
              <a:t> YAER</a:t>
            </a:r>
          </a:p>
          <a:p>
            <a:r>
              <a:rPr lang="en-US" sz="7000" dirty="0" smtClean="0"/>
              <a:t>4/6/2022</a:t>
            </a:r>
          </a:p>
          <a:p>
            <a:endParaRPr lang="en-US" sz="7000" dirty="0"/>
          </a:p>
          <a:p>
            <a:r>
              <a:rPr lang="ar-SA" dirty="0" smtClean="0"/>
              <a:t>-2022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544" y="0"/>
            <a:ext cx="1562456" cy="139572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519707" cy="139572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23" y="2654299"/>
            <a:ext cx="1421380" cy="23241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472" y="2674660"/>
            <a:ext cx="1451888" cy="230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86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 marL="0" indent="0" algn="l">
              <a:buNone/>
            </a:pPr>
            <a:r>
              <a:rPr lang="en-US" sz="2800" dirty="0" smtClean="0"/>
              <a:t>Bones are the most affected, and in Small proportions of Metastases</a:t>
            </a:r>
          </a:p>
          <a:p>
            <a:pPr marL="0" indent="0" algn="l">
              <a:buNone/>
            </a:pPr>
            <a:r>
              <a:rPr lang="en-US" sz="2800" dirty="0" smtClean="0"/>
              <a:t>Appear in the lung , liver , Central Nervous system , Skin  and adrenal glands.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06944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4400" dirty="0">
                <a:solidFill>
                  <a:srgbClr val="FF0000"/>
                </a:solidFill>
              </a:rPr>
              <a:t>Prevention</a:t>
            </a:r>
          </a:p>
          <a:p>
            <a:pPr algn="l" rtl="0"/>
            <a:endParaRPr lang="en-US" dirty="0"/>
          </a:p>
          <a:p>
            <a:pPr algn="l" rtl="0"/>
            <a:r>
              <a:rPr lang="en-US" sz="3600" dirty="0" smtClean="0"/>
              <a:t>Ask your doctor about breast cancer screening. Discuss with your doctor when to begin breast cancer screening exams and tests, such as clinical breast exams and mammograms.</a:t>
            </a:r>
            <a:endParaRPr lang="en-US" sz="3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51" y="969251"/>
            <a:ext cx="3098746" cy="212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3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900" dirty="0"/>
              <a:t>Become familiar with your breasts through breast self-exam for breast awareness.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215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  <a:p>
            <a:pPr algn="l" rtl="0"/>
            <a:r>
              <a:rPr lang="en-US" sz="3600" dirty="0"/>
              <a:t>Breast awareness can't prevent breast cancer, but it may help you to better understand the normal changes that your breasts undergo and identify any unusual signs and symptoms</a:t>
            </a:r>
          </a:p>
        </p:txBody>
      </p:sp>
    </p:spTree>
    <p:extLst>
      <p:ext uri="{BB962C8B-B14F-4D97-AF65-F5344CB8AC3E}">
        <p14:creationId xmlns:p14="http://schemas.microsoft.com/office/powerpoint/2010/main" val="130588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/>
              <a:t>Drink alcohol in moderation, if at all. Limit the amount of alcohol you drink to no more than one drink a day, if you choose to drink.</a:t>
            </a:r>
          </a:p>
          <a:p>
            <a:pPr algn="l" rtl="0"/>
            <a:r>
              <a:rPr lang="en-US" sz="3600" dirty="0"/>
              <a:t>Exercise most days of the week. Aim for at least 30 minutes of exercise on most days of the week.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256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600" dirty="0"/>
              <a:t>Some women experience bothersome signs and symptoms during menopause and, for these women, the increased risk of breast cancer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2679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sz="3600" dirty="0"/>
              <a:t>To reduce the risk of breast cancer, use the lowest dose of hormone therapy possible for the shortest amount of time.</a:t>
            </a:r>
          </a:p>
          <a:p>
            <a:pPr algn="l" rtl="0"/>
            <a:r>
              <a:rPr lang="en-US" sz="3600" dirty="0"/>
              <a:t>Maintain a healthy </a:t>
            </a:r>
            <a:r>
              <a:rPr lang="en-US" sz="3600" dirty="0" smtClean="0"/>
              <a:t>weight.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17721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21070" y="2572698"/>
            <a:ext cx="9601196" cy="3318936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sz="3600" dirty="0"/>
              <a:t>There are many options for breast cancer </a:t>
            </a:r>
          </a:p>
          <a:p>
            <a:pPr algn="l" rtl="0"/>
            <a:r>
              <a:rPr lang="en-US" sz="3600" dirty="0"/>
              <a:t>Breast cancer surgery</a:t>
            </a:r>
          </a:p>
          <a:p>
            <a:pPr algn="l" rtl="0"/>
            <a:r>
              <a:rPr lang="en-US" sz="3600" dirty="0"/>
              <a:t>Radiation therapy</a:t>
            </a:r>
          </a:p>
          <a:p>
            <a:pPr algn="l" rtl="0"/>
            <a:r>
              <a:rPr lang="en-US" sz="3600" dirty="0"/>
              <a:t>Chemotherapy</a:t>
            </a:r>
          </a:p>
          <a:p>
            <a:pPr algn="l" rtl="0"/>
            <a:r>
              <a:rPr lang="en-US" sz="3600" dirty="0"/>
              <a:t>Immunotherapy</a:t>
            </a:r>
          </a:p>
          <a:p>
            <a:pPr algn="l" rtl="0"/>
            <a:r>
              <a:rPr lang="en-US" sz="3600" dirty="0"/>
              <a:t> Hormone therapy.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721070" y="1192179"/>
            <a:ext cx="28046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D80A8E"/>
                </a:solidFill>
              </a:rPr>
              <a:t>Treatment</a:t>
            </a:r>
          </a:p>
        </p:txBody>
      </p:sp>
    </p:spTree>
    <p:extLst>
      <p:ext uri="{BB962C8B-B14F-4D97-AF65-F5344CB8AC3E}">
        <p14:creationId xmlns:p14="http://schemas.microsoft.com/office/powerpoint/2010/main" val="416662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80A8E"/>
                </a:solidFill>
              </a:rPr>
              <a:t>Conclusion</a:t>
            </a:r>
            <a:endParaRPr lang="ar-SA" dirty="0">
              <a:solidFill>
                <a:srgbClr val="D80A8E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4042" y="2556932"/>
            <a:ext cx="10092556" cy="3701978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/>
              <a:t>Breast cancer is a health issue that needs attention  and </a:t>
            </a:r>
            <a:r>
              <a:rPr lang="en-US" sz="3200" dirty="0" smtClean="0"/>
              <a:t>awareness.</a:t>
            </a:r>
          </a:p>
          <a:p>
            <a:pPr algn="l" rtl="0"/>
            <a:r>
              <a:rPr lang="en-US" sz="2800" dirty="0" smtClean="0"/>
              <a:t>Screening   </a:t>
            </a:r>
            <a:r>
              <a:rPr lang="en-US" sz="2800" dirty="0" smtClean="0"/>
              <a:t>should  begin at age </a:t>
            </a:r>
            <a:r>
              <a:rPr lang="en-US" sz="2800" dirty="0" smtClean="0"/>
              <a:t>40.</a:t>
            </a:r>
            <a:endParaRPr lang="en-US" sz="2800" dirty="0"/>
          </a:p>
          <a:p>
            <a:pPr algn="l" rtl="0"/>
            <a:r>
              <a:rPr lang="en-US" sz="3200" dirty="0" smtClean="0"/>
              <a:t>Survival  </a:t>
            </a:r>
            <a:r>
              <a:rPr lang="en-US" sz="3200" dirty="0" smtClean="0"/>
              <a:t>rate increases the earlier the  cancer in detected.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336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D80A8E"/>
                </a:solidFill>
              </a:rPr>
              <a:t>References:</a:t>
            </a:r>
            <a:endParaRPr lang="ar-SA" sz="4800" dirty="0">
              <a:solidFill>
                <a:srgbClr val="D80A8E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0">
              <a:buFont typeface="Arial" panose="020B0604020202020204" pitchFamily="34" charset="0"/>
              <a:buChar char="•"/>
            </a:pPr>
            <a:r>
              <a:rPr lang="en-US" dirty="0"/>
              <a:t>https://www.mayoclinic.org/diseases-conditions/breast-cancer/symptoms-causes/syc-20352470</a:t>
            </a:r>
          </a:p>
          <a:p>
            <a:pPr algn="r" rtl="0">
              <a:buFont typeface="Arial" panose="020B0604020202020204" pitchFamily="34" charset="0"/>
              <a:buChar char="•"/>
            </a:pPr>
            <a:r>
              <a:rPr lang="en-US" dirty="0"/>
              <a:t>https://www.mayoclinic.org/diseases-conditions/breast-cancer/diagnosis-treatment/drc-20352475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03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42C44"/>
                </a:solidFill>
              </a:rPr>
              <a:t>objective</a:t>
            </a:r>
            <a:endParaRPr lang="ar-SA" dirty="0">
              <a:solidFill>
                <a:srgbClr val="D42C44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 Describe signs and symptoms breast cancer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 Describe  cancer TNM  Staging system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List of prevention of breast cancer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3600" dirty="0" smtClean="0"/>
              <a:t>List of treatment of breast cancer</a:t>
            </a:r>
          </a:p>
          <a:p>
            <a:pPr lvl="1" algn="l" rtl="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11" y="640435"/>
            <a:ext cx="3799489" cy="175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3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US" sz="9600" dirty="0" smtClean="0">
                <a:solidFill>
                  <a:srgbClr val="D80A8E"/>
                </a:solidFill>
                <a:latin typeface="Lucida Handwriting" panose="03010101010101010101" pitchFamily="66" charset="0"/>
              </a:rPr>
              <a:t>Thanks</a:t>
            </a:r>
            <a:endParaRPr lang="ar-SA" sz="9600" dirty="0">
              <a:solidFill>
                <a:srgbClr val="D80A8E"/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420" y="3822701"/>
            <a:ext cx="3009572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rgbClr val="D80A8E"/>
                </a:solidFill>
              </a:rPr>
              <a:t>Introducion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600" dirty="0"/>
              <a:t>Breast cancer is cancer that forms in the cells of the breasts.</a:t>
            </a:r>
          </a:p>
          <a:p>
            <a:pPr algn="l" rtl="0"/>
            <a:r>
              <a:rPr lang="en-US" sz="3600" dirty="0"/>
              <a:t>After skin cancer, breast cancer is the most common cancer diagnosed in women .Breast cancer can occur in both men and women, but it's far more common in women.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78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600" b="1" dirty="0">
                <a:solidFill>
                  <a:srgbClr val="D42C44"/>
                </a:solidFill>
              </a:rPr>
              <a:t>Symptoms</a:t>
            </a:r>
          </a:p>
          <a:p>
            <a:pPr algn="l" rtl="0"/>
            <a:r>
              <a:rPr lang="en-US" sz="3600" dirty="0" smtClean="0"/>
              <a:t>Signs </a:t>
            </a:r>
            <a:r>
              <a:rPr lang="en-US" sz="3600" dirty="0"/>
              <a:t>and symptoms of breast cancer may </a:t>
            </a:r>
            <a:r>
              <a:rPr lang="en-US" sz="3600" dirty="0" smtClean="0"/>
              <a:t>include:</a:t>
            </a:r>
          </a:p>
          <a:p>
            <a:pPr algn="l" rtl="0"/>
            <a:r>
              <a:rPr lang="en-US" sz="3600" dirty="0"/>
              <a:t>Nipple changes </a:t>
            </a:r>
          </a:p>
          <a:p>
            <a:pPr algn="l" rtl="0"/>
            <a:r>
              <a:rPr lang="en-US" sz="3600" dirty="0"/>
              <a:t>A breast lump or thickening that feels different from the surrounding </a:t>
            </a:r>
            <a:r>
              <a:rPr lang="en-US" sz="3600" dirty="0" smtClean="0"/>
              <a:t>tissue</a:t>
            </a:r>
            <a:endParaRPr lang="en-US" sz="36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587" y="454826"/>
            <a:ext cx="3675990" cy="270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8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66496" y="2572698"/>
            <a:ext cx="9601196" cy="3318936"/>
          </a:xfrm>
        </p:spPr>
        <p:txBody>
          <a:bodyPr/>
          <a:lstStyle/>
          <a:p>
            <a:pPr algn="l" rtl="0"/>
            <a:r>
              <a:rPr lang="en-US" sz="3600" dirty="0"/>
              <a:t>Redness or pitting of the skin over your breast, like the skin of an orange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64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94456" y="2732574"/>
            <a:ext cx="9601196" cy="3318936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smtClean="0"/>
              <a:t>Change in the size, shape or appearance of a breast</a:t>
            </a:r>
          </a:p>
          <a:p>
            <a:pPr algn="l" rtl="0"/>
            <a:r>
              <a:rPr lang="en-US" sz="3600" dirty="0" smtClean="0"/>
              <a:t>Changes to the skin over the breast, such as dimpling</a:t>
            </a:r>
          </a:p>
          <a:p>
            <a:pPr algn="l" rtl="0"/>
            <a:r>
              <a:rPr lang="en-US" sz="3600" dirty="0" smtClean="0"/>
              <a:t>A newly inverted nipple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009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en-US" sz="32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ar-SA" sz="3200" dirty="0"/>
          </a:p>
          <a:p>
            <a:pPr marL="0" indent="0" algn="l">
              <a:buNone/>
            </a:pPr>
            <a:r>
              <a:rPr lang="en-US" sz="3200" dirty="0" smtClean="0"/>
              <a:t>A persistent lump /                             A change in skin color of                A change                      </a:t>
            </a:r>
          </a:p>
          <a:p>
            <a:pPr marL="0" indent="0" algn="l">
              <a:buNone/>
            </a:pPr>
            <a:r>
              <a:rPr lang="en-US" sz="3200" dirty="0" smtClean="0"/>
              <a:t>Fullness/hard                                         breast/nipple                                  in size /shape               </a:t>
            </a:r>
          </a:p>
          <a:p>
            <a:pPr marL="0" indent="0" algn="l">
              <a:buNone/>
            </a:pPr>
            <a:r>
              <a:rPr lang="en-US" sz="3200" dirty="0" smtClean="0"/>
              <a:t>Knot/dimpling/                                ( reddening or darkening )                 of mature breast</a:t>
            </a:r>
          </a:p>
          <a:p>
            <a:pPr marL="0" indent="0" algn="l">
              <a:buNone/>
            </a:pPr>
            <a:r>
              <a:rPr lang="en-US" sz="3200" dirty="0" smtClean="0"/>
              <a:t>Swelling in breast or in armpit                                                                           area </a:t>
            </a:r>
          </a:p>
          <a:p>
            <a:pPr marL="0" indent="0" algn="l">
              <a:buNone/>
            </a:pPr>
            <a:r>
              <a:rPr lang="en-US" sz="3200" dirty="0"/>
              <a:t>o</a:t>
            </a:r>
            <a:r>
              <a:rPr lang="en-US" sz="3200" dirty="0" smtClean="0"/>
              <a:t>r around  collarbone area</a:t>
            </a:r>
          </a:p>
          <a:p>
            <a:pPr marL="0" indent="0" algn="l">
              <a:buNone/>
            </a:pPr>
            <a:r>
              <a:rPr lang="en-US" dirty="0" smtClean="0"/>
              <a:t>                                                                                           </a:t>
            </a:r>
            <a:endParaRPr lang="ar-SA" dirty="0" smtClean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823049"/>
            <a:ext cx="2181225" cy="24669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95" y="823049"/>
            <a:ext cx="3076575" cy="24765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39" y="823050"/>
            <a:ext cx="2143125" cy="237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8634" y="2611236"/>
            <a:ext cx="10499833" cy="3445060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A change in nipple                       Discharge ( liquid ) or blood               itch,  Constant             </a:t>
            </a:r>
          </a:p>
          <a:p>
            <a:pPr marL="0" indent="0" algn="l">
              <a:buNone/>
            </a:pPr>
            <a:r>
              <a:rPr lang="en-US" dirty="0" smtClean="0"/>
              <a:t>(Retracted\inverted-pulled             from one or both nipples                    Warmth  or rash on- </a:t>
            </a:r>
          </a:p>
          <a:p>
            <a:pPr marL="0" indent="0" algn="l">
              <a:buNone/>
            </a:pPr>
            <a:r>
              <a:rPr lang="en-US" dirty="0" smtClean="0"/>
              <a:t>In nipple ) or its position.            That occurs suddenly  without              breast  area/nipple /</a:t>
            </a:r>
          </a:p>
          <a:p>
            <a:pPr marL="0" indent="0" algn="l">
              <a:buNone/>
            </a:pPr>
            <a:r>
              <a:rPr lang="en-US" dirty="0" smtClean="0"/>
              <a:t>                                                       Squeezing.                                           Armpit. </a:t>
            </a:r>
            <a:endParaRPr lang="ar-SA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30" y="1753257"/>
            <a:ext cx="3095625" cy="226695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644" y="1753257"/>
            <a:ext cx="2990850" cy="248182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780" y="1753257"/>
            <a:ext cx="24384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6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D80A8E"/>
                </a:solidFill>
              </a:rPr>
              <a:t>Breast   cancer  TNM staging system</a:t>
            </a:r>
            <a:endParaRPr lang="ar-SA" dirty="0">
              <a:solidFill>
                <a:srgbClr val="D80A8E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sz="3600" dirty="0" smtClean="0">
                <a:solidFill>
                  <a:srgbClr val="D80A8E"/>
                </a:solidFill>
              </a:rPr>
              <a:t>TUMOR  STAGE</a:t>
            </a:r>
            <a:r>
              <a:rPr lang="en-US" sz="3600" dirty="0" smtClean="0"/>
              <a:t>. Stage is a measure of  the extent of the tumor at the time of  diagnosis and is important for all biological  cancers.</a:t>
            </a:r>
          </a:p>
          <a:p>
            <a:pPr marL="0" indent="0" algn="l">
              <a:buNone/>
            </a:pPr>
            <a:r>
              <a:rPr lang="en-US" sz="3600" dirty="0" smtClean="0">
                <a:solidFill>
                  <a:srgbClr val="D80A8E"/>
                </a:solidFill>
              </a:rPr>
              <a:t>1.Tumor size(T</a:t>
            </a:r>
            <a:r>
              <a:rPr lang="en-US" sz="3600" dirty="0" smtClean="0"/>
              <a:t>)</a:t>
            </a:r>
          </a:p>
          <a:p>
            <a:pPr marL="0" indent="0" algn="l">
              <a:buNone/>
            </a:pPr>
            <a:r>
              <a:rPr lang="en-US" sz="4000" dirty="0" smtClean="0">
                <a:solidFill>
                  <a:srgbClr val="D80A8E"/>
                </a:solidFill>
              </a:rPr>
              <a:t>2.Lymph Node status (N</a:t>
            </a:r>
            <a:r>
              <a:rPr lang="en-US" sz="4000" dirty="0" smtClean="0"/>
              <a:t>)</a:t>
            </a:r>
          </a:p>
          <a:p>
            <a:pPr marL="0" indent="0" algn="l">
              <a:buNone/>
            </a:pPr>
            <a:r>
              <a:rPr lang="en-US" sz="4000" dirty="0">
                <a:solidFill>
                  <a:srgbClr val="D80A8E"/>
                </a:solidFill>
              </a:rPr>
              <a:t>3.Distant  metastases(M) </a:t>
            </a:r>
          </a:p>
          <a:p>
            <a:pPr marL="0" indent="0" algn="l">
              <a:buNone/>
            </a:pP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63654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عضوي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3888</TotalTime>
  <Words>540</Words>
  <Application>Microsoft Office PowerPoint</Application>
  <PresentationFormat>ملء الشاشة</PresentationFormat>
  <Paragraphs>77</Paragraphs>
  <Slides>20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9" baseType="lpstr">
      <vt:lpstr>Algerian</vt:lpstr>
      <vt:lpstr>Arial</vt:lpstr>
      <vt:lpstr>Bookman Old Style</vt:lpstr>
      <vt:lpstr>Calibri</vt:lpstr>
      <vt:lpstr>Garamond</vt:lpstr>
      <vt:lpstr>Lucida Handwriting</vt:lpstr>
      <vt:lpstr>Times New Roman</vt:lpstr>
      <vt:lpstr>Wingdings</vt:lpstr>
      <vt:lpstr>عضوي</vt:lpstr>
      <vt:lpstr>     Libya International Medical University  Breast cancer </vt:lpstr>
      <vt:lpstr>objective</vt:lpstr>
      <vt:lpstr>Introducion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Breast   cancer  TNM staging system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Conclusion</vt:lpstr>
      <vt:lpstr>References:</vt:lpstr>
      <vt:lpstr>عرض تقديمي في PowerPoint</vt:lpstr>
    </vt:vector>
  </TitlesOfParts>
  <Company>SACC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 cancer</dc:title>
  <dc:creator>‏‏مستخدم Windows</dc:creator>
  <cp:lastModifiedBy>AL-NOOR</cp:lastModifiedBy>
  <cp:revision>90</cp:revision>
  <dcterms:created xsi:type="dcterms:W3CDTF">2022-05-11T08:18:36Z</dcterms:created>
  <dcterms:modified xsi:type="dcterms:W3CDTF">2022-06-04T10:16:05Z</dcterms:modified>
</cp:coreProperties>
</file>