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5143500" type="screen16x9"/>
  <p:notesSz cx="6858000" cy="9144000"/>
  <p:embeddedFontLst>
    <p:embeddedFont>
      <p:font typeface="Arial Rounded MT Bold" panose="020F0704030504030204" pitchFamily="34" charset="0"/>
      <p:regular r:id="rId15"/>
    </p:embeddedFont>
    <p:embeddedFont>
      <p:font typeface="Roboto"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09"/>
    <p:restoredTop sz="94656"/>
  </p:normalViewPr>
  <p:slideViewPr>
    <p:cSldViewPr snapToGrid="0">
      <p:cViewPr varScale="1">
        <p:scale>
          <a:sx n="91" d="100"/>
          <a:sy n="91" d="100"/>
        </p:scale>
        <p:origin x="1098"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39:43.765"/>
    </inkml:context>
    <inkml:brush xml:id="br0">
      <inkml:brushProperty name="width" value="0.05" units="cm"/>
      <inkml:brushProperty name="height" value="0.05" units="cm"/>
    </inkml:brush>
    <inkml:brush xml:id="br1">
      <inkml:brushProperty name="width" value="0.35" units="cm"/>
      <inkml:brushProperty name="height" value="0.35" units="cm"/>
    </inkml:brush>
  </inkml:definitions>
  <inkml:trace contextRef="#ctx0" brushRef="#br0">1155 5998 20593,'0'-9'0,"0"-6"1883,0-10-1883,0-22 675,0-9-675,0-14 0,0-18 0,0 6 0,0 24 0,0 1 0,0-28 346,0-3-346,0 40 1078,0 4-1078,0 22 0,0 0 0,3 14 0,1 5 0,2 3 0,-2 7 0,4 26 0,-7 21 0,2 10 0,-1 7-995,-2-17 1,0 4 994,0 5 0,0 7 0,0-2-1251,1 14 0,-2 2 1251,-3-11 0,-2 4 0,-1-1 0,2-3 0,-2-1 0,-1-1 0,-2 2 0,-3 0 0,1-5 0,0 6 0,-1-3-587,-2 5 1,1-4 586,0 23-221,4-44 0,0-1 221,-2 24 1546,2-27-1546,5-21 2491,1-9-2491,4-7 1458,-3-6-1458,2-7 611,-2-15-611,3-51 0,0-21-885,0 31 0,0-4 885,0-12 0,0-3 0,0-2 0,0-3-1292,3-15 0,2-3 1292,0 30 0,0 0 0,3 0 0,2 0 0,2-1 0,1 3 0,8-28 0,1 6-468,-6 21 1,1 4 467,1 1 0,-2 6-193,2-8 193,2-13 1419,-5 32-1419,-6 14 2630,-1 21-2630,-11 27 0,-38 54 0,8-14 0,-6 7-446,1-5 1,-4 3 0,0-1 445,-13 16 0,-1 0 0,7-13 0,-2 3 0,-1-3 0,4-8 0,-1-1 0,1-3 0,-13 14 0,-1 0-459,11-14 1,-1 1 0,5-8 458,-27 19-231,26-24 0,1-2 231,-12 1 0,17-16 0,12-15 2248,20-37-2248,25-35 0,14 6 0,11-6-395,-7 11 1,4-2 0,1 3 394,20-19 0,3 0 0,-13 9 0,1-4 0,-3 9 0,-4 11 0,0 1 0,20-30 0,-2 2 223,-25 36 1,-1 4-224,7-8 0,-1 3 0,8-11 0,-8 24 0,-21 14 0,-4 11 0,-8 3 0,-4 17 0,0 11 3040,-13 26-3040,-1-6 54,-11 11-54,-4-12 0,-3 11 0,8-24 0,1-2 0,13-26 0,3-8 0,1-20 0,20-29 0,10-16 0,2 20 0,4 1 0,13-18 0,-10 23 0,-1 3 0,5-7 0,4 5 0,-11 11 0,-7 19 0,-11 9 0,-4 33 0,-17 30 0,-20 24 0,5-3 0,-4-37 0,-1-1 0,-5 20 0,-7 9 0,11-20 0,8-15 0,6-16 0,4-8 0,6-8 0,3-6 0,5-16 0,24-26 0,10-13 0,9 1 0,9 1 0,-19 19 0,4 5 0,-8 9 0,-13 14 0,-1 1 0,-12 11 0,-1 26 0,-7 12 0,-4 11 0,-13 11 0,-1-19 0,-8 6 0,6-14 0,6-9 0,2-14 0,5-1 0,3-21 0,5-12 0,15-14 0,4-4 0,5 1 0,-2 7 0,-10 6 0,2 4 0,-7 9 0,2 5 0,-3 3 0,-3 8 0,-1 5 0,-12 16 0,-7 5 0,-11 12 0,-5-3 0,-4 4 0,-4 3 0,-3-6 0,5 0 0,2-9 0,14-13 0,0-4 0,11-7 0,0-7 0,8-10 0,0-7 0,3-6 0,0-5 0,3 7 0,1-3 0,3 9 0,-3 0 0,2 7 0,-2 1 0,3 15 0,-4-9 0,1 8 0</inkml:trace>
  <inkml:trace contextRef="#ctx0" brushRef="#br1" timeOffset="20364">1240 6300 24575,'4'-59'0,"-3"-11"0,0-4 0,-1 25 0,0-2 0,0-50 0,0 6 0,0 29 0,0 4 0,0 1 0,0 1 0,0-13 0,0 26 0,0 20 0,0 11 0,0 11 0,0 43 0,5 6 0,2 44 0,5-17 0,-5 0 0,4 5 0,-10-11 0,5 13 0,-6-8 0,0-8 0,0-1 0,0-14 0,0-2 0,0-13 0,-9 6 0,-1-11 0,-8 4 0,-6 3 0,0-5 0,-7 12 0,6-12 0,-5 11 0,6-11 0,-6 6 0,1-6 0,5-1 0,2-6 0,6-2 0,5-9 0,-4 0 0,11-4 0,-6-3 0,6-30 0,1-5 0,0-35 0,12 17 0,7-10 0,29-16 0,-10 25 0,26-26 0,-18 44 0,13-7 0,-3 12 0,0 6 0,0 5 0,-12 10 0,-3 2 0,-12 4 0,-9 0 0,2 0 0,-11 0 0,-1 8 0,-4 6 0,-17 16 0,-9 0 0,-19 7 0,-7-10 0,-20 1 0,5-11 0,-23 1 0,15-11 0,-14-1 0,14-22 0,-8-16 0,12-24-355,34 18 0,3-3 355,3-5 0,4-1 0,2 0 0,4 0 0,-3-35 0,4-3 0,15 21 0,-3-14 0,5 22 0,0 3 0,0 20 0,0 7 0,7 9 0,1 6 0,7 7 710,5 0-710,-4 4 0,4 0 0,-4 12 0,-3 8 0,0 13 0,-3 12 0,0-5 0,-4 5 0,-2-12 0,-4-2 0,0-5 0,0-5 0,-11-4 0,1-2 0,-15-6 0,-2-1 0,-6-5 0,-29-3 0,18 0 0,-19-8 0,23-9 0,-1-9 0,5-5 0,5-3 0,8 5 0,9 2 0,6 2 0,4 9 0,4 0 0,0 5 0,0 4 0,17 4 0,-2 7 0,13 15 0,-5 17 0,-8 11 0,1 6 0,-10 0 0,-2-7 0,-4 6 0,0-18 0,0 4 0,-4-12 0,-3-5 0,-6-4 0,-2-6 0,0-3 0,3-4 0,-2-1 0,6-3 0,-2 0 0,0-3 0,6-4 0,-5-1 0,8-6 0,-2 6 0,3 52 0,0-10 0,0 47 0,0-35 0,0 11 0,0-26 0,0 6 0,0-22 0,0-3 0,0-2 0,17-25 0,3-18 0,17-33 0,7-18-249,-20 37 0,-1 2 249,16-26 0,8-1 0,-12 22 0,9-1 0,-6 7 0,-4 14 0,-7 16 0,-6 6 0,-1 8 498,-4 0-498,-5 7 0,2 18 0,-9 27 0,1 21 0,-5 15 0,0-15 0,0 12 0,0-21 0,0 7 0,0-11 0,0-19 0,0-4 0,0-21 0,21-73 0,4-15 0,-7 17 0,0-4-233,2 1 1,1 2 232,9-18 0,2-14 0,-4 26 0,-8 13 0,-2 16 0,-5 17 0,-3 8 0,-3 5 0,-1 30 0,-2 3 465,-1 26-465,-3-3 0,0 7 0,0 3 0,0-1 0,0-1 0,0-15 0,0-6 0,0-9 0,0-10 0,0-5 0,0-5 0,6-7 0,12-28 0,34-46 0,-16 10 0,3-8-328,-3 9 0,2-2 0,0-4 0,3-12 0,1-4 0,1-2 82,-5 14 0,0-1 0,2-2 0,0-1 0,3-6 0,2-2 0,0 0 0,-2 3 232,4-11 0,-1 2 0,2-1 14,-5 11 0,4-2 0,-2 2 0,-2 4 0,-3 0 0,-3 5 0,0 1 0,4-2 0,1 1 0,-2 2 0,-5 2 0,0 1 0,-2 5 0,4 0 0,-2 2 0,-1-5 0,-1 1 0,20-19 0,-20 29 0,-13 21 0,-9 13 0,-7 11 0,4 37 983,-7-4 0,8 34 0,-3-15 0,4 6-937,0-6-46,1 4 0,-2-16 0,-3 3 0,1-13 0,-6-7 0,7 1 0,-8-12 0,4 4 0,5-33 0,-7 12 0,6-20 0,-8 20 0,0 3 0,-4 32 0,-8 11 0,-11 31 0,-8 11 0,3-20 0,-7 17 0,12-19 0,-9 2 0,9-5 0,3-19 0,7-7 0,5-11 0,4-5 0,-2-5 0,-4-50 0,-6 4 0,-7-54 0,2 25 0,-2-1 0,1 9 0,-1-1-328,0 2 0,-3-5 0,0 3-164,-9-15 0,-2 2 360,-7-8 0,-3-1 132,13 27 0,-1-1 0,0 2 0,-14-23 0,-2 1 0,-7-3 0,-1 1 0,10 8 0,1 2 0,-4 0 0,0 2 0,3 0 0,4 3-280,11 20 1,1 1 279,-6-9 0,2 3 0,-5-5 0,-15-20 0,13 24 0,4 1 0,5 14 0,6 6 0,1 11 983,2 7 0,5 3-158,-4 5-825,4 0 0,-5 4 0,0 4 0,-2 16 0,0 1 0,2 18 0,3-10 0,5 3 0,5-11 0,1-1 0,4-9 0,4-1 0,-2-3 0,0-3 0,-11-30 0,-2-12 0,-1-30 0,-3-10 0,10 13 0,-10-11 0,11 21 0,-4 1 0,10 19 0,-2 9 0,8 15 0,-4 43 0,4 6 0,0 34 0,0 4 0,5-12 0,2 14 0,4-15 0,0-9 0,-1-9 0,-2-17 0,1-3 0,-5-13 0,-1-2 0,0-3 0,11-15 0,2-16 0,23-36 0,-13 8 0,1-4 0,0 3 0,4-4-328,6-9 0,4-7 0,-2 6-164,-2 2 0,1-1 285,6-8 1,5-8-1,-2 5-285,6-7 0,0-1 164,-8 11 0,4-3 0,0 0 0,-3 6 0,2 2 0,0 0 183,2-1 1,0 0-1,0 3-183,-5 5 0,0 1 0,-1 6 151,8-5 1,-2 4 176,-1-6 0,-1 6-452,16-4 452,-27 19 0,0 1 0,11-8 983,-4 4-127,-21 21 127,-6 8 0,-6 6 0,-5 8 0,4 8 0,-2 6 0,2 11-957,-1 2-26,-1 0 0,1-5 0,-1-1 0,-1-5 0,4-3 0,-3-1 0,6-4 0,-6-3 0,6-1 0,-6-3 0,2 0 0,3 6 0,-4 3 0,6 10 0,-7 8 0,1 6 0,-3 12 0,-2 2 0,-4 6 0,0 0 0,0 0 0,-10 0 0,0-6 0,-11-2 0,3-13 0,3 0 0,4-15 0,3 2 0,4-11 0,1 2 0,23-6 0,-3-1 0,13 0 0,-5 2 0,-8 6 0,14 35 0,-15-5 0,3 54 0,-14-1 0,-4-12 0,-2 8-492,-9 4 0,-5 6 164,1-13 0,-3 5 0,-5 2 82,0-20 0,-5 2 0,-2 0 0,0 2 0,-3 10 0,-2 2 0,-1 0 0,-2 1 49,5-18 0,-2 1 1,-1 0-1,0-1 0,0 2 0,0 2 0,0 1 1,0 1-1,0-3 0,0-4-49,-2 1 0,1-5 0,0-1 0,-1 2 0,-2 9 0,-1 2 0,0-1 0,2-6-82,-3-1 0,2-5 0,0 0 0,4 0 0,1-1 0,0-2-164,-18 26 0,4-7 346,19-28 1,1-3 145,-2 6 0,2-2 983,-11 34 0,15-20 0,8-16 0,10-14 0,2-14 0,4-6 0,0-8 0,0-2 0,0-3 0,-5 14 0,-7 26-681,-9 39-302,8-31 0,-1 2-492,-4 8 0,0 2 461,2 5 1,0-1 30,-2-4 0,0 1 0,-3 16 0,2-1 0,7-18 0,-1-2 0,-5 5 0,1-3 0,2 33 0,3-18 0,6-2 0,6-8 0,0-7 0,0-3 983,0-7-921,0-6-62,0-8 0,0-7 0,0-11 0,0-1 0,0-9 0,0 0 0,3-5 0,0-31 0,5-3 0,1-38 0,-3 17 0,4-10 0,-9 13 0,4-1 0,-1 7 0,-3 14 0,3 9 0,-4 7 0,0 3 0,0 0 0</inkml:trace>
  <inkml:trace contextRef="#ctx0" brushRef="#br1" timeOffset="23235">2765 7829 24575,'-35'17'0,"-2"-7"0,11 4 0,-4-12 0,9 12 0,-5-4 0,5 6 0,1 0 0,3 4 0,2-4 0,-2 9 0,1-9 0,3 9 0,5-4 0,-2 0 0,8-1 0,-9 0 0,7-4 0,-5 9 0,1-4 0,0 5 0,-1 0 0,0 0 0,-3 0 0,2 0 0,-6-1 0,2 1 0,1 0 0,-4 0 0,4 0 0,-10 1 0,5-1 0,-5 2 0,0 5 0,-2-4 0,-5 6 0,0 0 0,0-5 0,-1 11 0,0-4 0,-6 0 0,4 5 0,-2-10 0,4 2 0,1 1 0,2-9 0,3 6 0,0-14 0,7 7 0,-7-7 0,3 3 0,-5 2 0,0-5 0,0 5 0,-6 0 0,-1-3 0,-8 11 0,3-11 0,-8 11 0,7-11 0,-7 11 0,8-10 0,-1 3 0,-11-1 0,15-8 0,-7 6 0,17-12 0,0 8 0,5-8 0,1 3 0,5-5 0,0 1 0,3-1 0,2 0 0,6 0 0,-5-4 0,0 0 0,-1-3 0,-2 6 0,6-4 0,-1 9 0,0-6 0,-1 1 0,-3 4 0,-3-2 0,-6 8 0,-3 6 0,-16 9 0,14-6 0,-8 4 0,21-18 0,2-1 0,3-6 0,0-27 0,4-1 0,0-30 0,8 0 0,13-17 0,8-9 0,-4 34 0,2 0 0,16-44 0,-12 43 0,2-1-583,17-35 583,-15 40 0,0 1 0,26-34 0,-10 26 0,1 1 0,-13 11 0,0 0 0,13-9 0,-1 3 0,5-5-138,8-11 138,-16 20 0,11-7 0,-12 5 0,-3 11 0,-2 0 579,-9 3-579,2 8 142,-5-2-142,-5 5 0,-3 1 0,-3 4 0,-5 2 0,-1 3 0,-3 0 0,0 0 0,-4-2 0,0 1 0,0-1 0,1 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45.115"/>
    </inkml:context>
    <inkml:brush xml:id="br0">
      <inkml:brushProperty name="width" value="0.35" units="cm"/>
      <inkml:brushProperty name="height" value="0.35" units="cm"/>
    </inkml:brush>
  </inkml:definitions>
  <inkml:trace contextRef="#ctx0" brushRef="#br0">850 513 24575,'0'-32'0,"0"-10"0,0 28 0,0-16 0,0 9 0,-4-5 0,0 5 0,-4 1 0,-4 0 0,7-1 0,-14-12 0,9 10 0,-9-4 0,2 7 0,2 7 0,-2-11 0,1 11 0,0-4 0,1 3 0,0 2 0,3 1 0,2 0 0,3 4 0,0 4 0,31 36 0,-8-11 0,29 37 0,-10-23 0,-2 7 0,4-1 0,-7-5 0,-5-4 0,-3-10 0,-6-3 0,-4-5 0,-2 0 0,1 7 0,-2-5 0,1 1 0,-5-4 0,-3-6 0,-2 2 0,0 0 0,0-3 0,0 5 0,-14-7 0,-13 0 0,-10-5 0,-15 0 0,5 0 0,-6 0 0,0 0 0,6-8 0,2-3 0,0-9 0,5 0 0,-1-4 0,3 3 0,10-1 0,-5-2 0,11 6 0,-4-4 0,9 10 0,1 0 0,6 5 0,3 1 0,0-1 0,1 0 0,0-2 0,-4-2 0,-1 1 0,-5-4 0,-4 1 0,4-3 0,-11-3 0,14 7 0,-4-2 0,10 7 0,0 0 0,0 0 0,4-2 0,-3-1 0,5 0 0,-5-3 0,2 6 0,0-8 0,-2 8 0,5-4 0,-5 4 0,3 1 0,-1-4 0,-5 3 0,4-6 0,-5 5 0,3-3 0,0 5 0,1 2 0,-1-5 0,28 20 0,-8-11 0,21 17 0,-16-13 0,-7-1 0,0 0 0,-5-2 0,1 7 0,0-2 0,-1 1 0,3-2 0,-2-2 0,10 1 0,-9 0 0,5-2 0,-6 1 0,2-2 0,1 2 0,0-3 0,0 3 0,5-2 0,2 6 0,9-7 0,0 8 0,5-7 0,2 7 0,12-2 0,-5 4 0,5 0 0,-6-1 0,-1 1 0,-5-1 0,-1 4 0,-6-3 0,-1 2 0,-7-4 0,1 0 0,-12-2 0,4 1 0,-5 0 0,1-3 0,-15-30 0,-1 2 0,-12-20 0,3 12 0,0 6 0,2 5 0,3 1 0,3 9 0,5 0 0,-1 4 0,3 27 0,-1-10 0,2 22 0,2-17 0,0 0 0,0-1 0,0-3 0,0-1 0,0 0 0,-10-6 0,-4 2 0,-10-6 0,-8 0 0,-1 0 0,-5 0 0,-1 0 0,1 0 0,-1-5 0,6-3 0,6-2 0,7-2 0,5 1 0,3 3 0,2-3 0,6 5 0,-2-1 0,2-3 0,1 3 0,-3-2 0,5 0 0,17 5 0,-5-1 0,32 5 0,-19 0 0,13 0 0,-5 0 0,0 0 0,1 0 0,-1 3 0,-6-2 0,-5 3 0,-1-4 0,-9 3 0,0-2 0,-5 2 0,3-1 0,1 2 0</inkml:trace>
  <inkml:trace contextRef="#ctx0" brushRef="#br0" timeOffset="2003">1206 748 24575,'-27'-23'0,"1"1"0,19 17 0,0-4 0,1 3 0,2-1 0,-3-3 0,1 4 0,-1-1 0,0-4 0,0 4 0,0-4 0,0 7 0,0-2 0,1 0 0,-1-1 0,0-2 0,-6 2 0,-3-7 0,-3 5 0,4-2 0,5 4 0,3 4 0,-3-4 0,3 0 0,-2 1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1:24.322"/>
    </inkml:context>
    <inkml:brush xml:id="br0">
      <inkml:brushProperty name="width" value="0.35" units="cm"/>
      <inkml:brushProperty name="height" value="0.35" units="cm"/>
    </inkml:brush>
  </inkml:definitions>
  <inkml:trace contextRef="#ctx0" brushRef="#br0">502 610 24575,'0'-31'0,"0"7"0,0 0 0,0 10 0,0-11 0,0 5 0,0 4 0,0-9 0,0 4 0,0 0 0,0 1 0,0 0 0,0 7 0,0-6 0,0 8 0,0-1 0,0 2 0,0 3 0,4 31 0,1-3 0,8 29 0,-1-5 0,6-5 0,-3 5 0,0-12 0,-1 4 0,-6-15 0,1 9 0,-2-15 0,1 0 0,-4-6 0,2-3 0,-6 2 0,3 5 0,-3 1 0,3 3 0,-2-3 0,3-3 0,-4 2 0,0-7 0,2 4 0,-1-2 0,2-1 0,3-42 0,0 9 0,1-37 0,2 17 0,-3-2 0,4-6 0,-4 6 0,4-4 0,-5 10 0,1-4 0,2 12 0,-7-4 0,6 10 0,-1-11 0,-1 11 0,3-4 0,-7 5 0,6 0 0,-6 4 0,3 2 0,-4 9 0,0 0 0,0 5 0,7 43 0,0 1 0,6 34 0,-6 4 0,2-25 0,-3 32 0,0-25 0,4 12 0,-8-2 0,7-19 0,-8 3 0,3-19 0,-4-1 0,0-15 0,0 2 0,0-11 0,0 2 0,-4-37 0,-1 5 0,-9-31 0,-1 15 0,0-1 0,-2 6 0,7 2 0,-3 5 0,1 0 0,2 4 0,-2 2 0,5 5 0,-1 0 0,0 0 0,1 3 0,3 2 0,-2 3 0,3 0 0,-16 34 0,7 1 0,-9 32 0,7-13 0,2 12 0,-8-11 0,3 13 0,1-8 0,1-12 0,6-3 0,0-17 0,5-5 0,-3-5 0,7-5 0,-9 1 0,0-32 0,-4-3 0,-1-30 0,-2-3 0,3-10 0,-4-9 0,9 7 0,-3-12 0,10 21 0,-5-7 0,6 17 0,0 14 0,0 9 0,0 10 0,0 4 0,0 15 0,-5 24 0,4 13 0,-8 18 0,7 7 0,-5-8 0,-1 0 0,5 14 0,-5-11 0,0-2 0,2-5 0,0 13 0,-3-15 0,7-6 0,-6-9 0,7-14 0,-2 2 0,3-11 0,-3 2 0,-7-6 0,-2-8 0,-7-21 0,1-5 0,-2-15 0,0 6 0,0-6 0,0 5 0,0-5 0,6 12 0,1 6 0,8 7 0,-1 8 0,5 2 0,-2 37 0,3-5 0,0 31 0,0-20 0,0 11 0,0-20 0,0 8 0,0-20 0,0-2 0,0-3 0,0-53 0,0 20 0,0-51 0,0 23 0,0-1 0,0-6 0,0-3 0,0 21 0,0-1 0,0 24 0,0 8 0,0 2 0,0 48 0,0-7 0,0 41 0,0-19 0,0 0 0,0 18 0,0-21 0,0 7 0,0-30 0,0-7 0,0-9 0,0-1 0,0-3 0,0-35 0,0 6 0,0-45 0,0 2 0,-4 7 0,3 5 0,0 0 0,-3-3 0,2 4 0,0 2 0,1 6 0,-4 0 0,5 28 0,0 5 0,0 44 0,0-3 0,0 36 0,5-20 0,0 6 0,5-18 0,-1 10 0,0-22 0,-4 4 0,-2-15 0,-3 0 0,3-5 0,-2-46 0,2 9 0,-3-36 0,-10 16 0,3 4 0,-8-6 0,5 6 0,4 8 0,-2 12 0,7 7 0,-2 8 0,3 2 0,0 3 0,0 40 0,4-3 0,2 30 0,8-15 0,1 5 0,3-14 0,-5 2 0,-1-18 0,-8-9 0,3 0 0,-7-5 0,3-28 0,-3 7 0,0-30 0,0 17 0,0-3 0,0 5 0,0 5 0,0-11 0,0 14 0,0-9 0,-3 16 0,3-4 0,-3 4 0,3-1 0,0 2 0,0 0 0,0 3 0,-3 40 0,2-3 0,-2 32 0,3-10 0,0-12 0,0 5 0,0-6 0,0-7 0,-7 0 0,5-11 0,-6-5 0,8-3 0,0-5 0,0 1 0,-3 1 0,2-3 0,-5 6 0,5-1 0,-6 3 0,3 0 0,0 5 0,-3-8 0,7 7 0,-3-11 0,3 2 0,0 0 0,-3-41 0,-2 16 0,2-35 0,-1 24 0,4 1 0,0 3 0,0 2 0,0 2 0,0 6 0,0-5 0,0 10 0,0-3 0,0-3 0,0 1 0,0-6 0,0 6 0,0-2 0,0 6 0,0-2 0,0 1 0,0 42 0,0-11 0,0 37 0,-4-20 0,3 16 0,-4-12 0,2 2 0,2-14 0,-2-19 0,3 7 0,0-11 0,-3 2 0,2-1 0,-2-2 0,3-37 0,0 12 0,0-29 0,0 23 0,0 2 0,0-6 0,0 10 0,0-3 0,0 14 0,0-4 0,0 2 0,0 1 0,0-5 0,0 2 0,0-4 0,0 3 0,0 2 0,0-1 0,0 4 0,0-7 0,0 3 0,0-3 0,0-1 0,0-6 0,0 5 0,0-4 0,0 0 0,0 4 0,0-5 0,0 6 0,0 0 0,0 3 0,0-2 0,0 3 0,0-5 0,0 5 0,0-3 0,-7 2 0,5 1 0,-4-4 0,6 8 0,0-4 0,-3 2 0,2 1 0,-2-4 0,-3 38 0,4-17 0,-3 33 0,5-15 0,0 12 0,0 1 0,0-1 0,0-8 0,0 1 0,0-5 0,0 0 0,0-3 0,-4-2 0,3-1 0,-3-1 0,4 0 0,0-4 0,0 9 0,0-4 0,-4 0 0,4 3 0,-4-7 0,4 8 0,-3-9 0,2 4 0,-3 0 0,4-4 0,0 9 0,0-9 0,-3 16 0,2-10 0,-3 6 0,4-8 0,0-5 0,0 1 0,0-5 0,0-1 0,0-3 0,0 2 0,16-15 0,0 9 0,22 5 0,-14 8 0,25 34 0,-6 16 0,8 5 0,-4 15 0,-16-8 0,-2-6 0,-11-2 0,-1-2 0,-6-5 0,0 7 0,1-1 0,-6-6 0,5 5 0,-10-13 0,4 5 0,-5-7 0,0 1 0,0-1 0,0 0 0,0 0 0,4-6 0,-2-20 0,2-9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3:41.714"/>
    </inkml:context>
    <inkml:brush xml:id="br0">
      <inkml:brushProperty name="width" value="0.35" units="cm"/>
      <inkml:brushProperty name="height" value="0.35" units="cm"/>
    </inkml:brush>
  </inkml:definitions>
  <inkml:trace contextRef="#ctx0" brushRef="#br0">1838 1 24575,'-33'3'0,"-11"-1"0,18-2 0,-33 0 0,30 0 0,-35 0 0,45 0 0,-44 0 0,28 0 0,-26 0 0,14 0 0,-6 0 0,-9 0 0,5 0 0,2 0 0,3 0 0,-5 0 0,-21 0 0,17 0 0,-37 0 0,55 0 0,-40 0 0,34 0 0,-12 0 0,6 0 0,1 0 0,8 4 0,5-3 0,-5 8 0,11-8 0,-5 3 0,11-4 0,1 0 0,6 0 0,-1 0 0,4 0 0,-3 0 0,11 0 0,-6 0 0,7 0 0,0 0 0,1 0 0,0 0 0,-1 0 0,-2 0 0</inkml:trace>
  <inkml:trace contextRef="#ctx0" brushRef="#br0" timeOffset="2181">1777 135 24575,'-25'3'0,"5"0"0,8-3 0,5 0 0,-8 0 0,4 0 0,-1 0 0,-1 0 0,3 0 0,-3 0 0,-1 0 0,1 0 0,3 0 0,-3 0 0,3 0 0,-3 0 0,-1 0 0,1 0 0,-1 0 0,4 0 0,-2 0 0,2 0 0,-4 0 0,1 0 0,-1 0 0,1 0 0,-1 0 0,1 0 0,0 0 0,-1 0 0,4 0 0,-3 0 0,3 0 0,0 0 0,-2 0 0,5 0 0,-6 0 0,3 0 0,-3 0 0,-1 0 0,4 0 0,-6 0 0,4 0 0,-2-3 0,2 2 0,1-1 0,-2 2 0,3 0 0,-3 0 0,3 0 0,0 0 0,-2 0 0,-1 0 0,-1 0 0,-2 0 0,2 0 0,4 0 0,-2-3 0,-3 2 0,4-2 0,-5 3 0,5 0 0,-2 0 0,-5 0 0,4 0 0,-4 0 0,5 0 0,-1 0 0,1 0 0,0 0 0,-1 0 0,-3 0 0,2 0 0,-3 0 0,5 0 0,-5 0 0,4 0 0,-8 0 0,8 0 0,-4 0 0,5 0 0,-1 0 0,1 0 0,-1 0 0,1 0 0,-1 0 0,1 0 0,0 0 0,-1 0 0,1 0 0,-5 0 0,4 0 0,-8 0 0,7 0 0,-11 0 0,6 0 0,-8 0 0,0 0 0,4 0 0,-9 0 0,9 0 0,-8 0 0,8 0 0,0 0 0,7 0 0,3 0 0,4 0 0,-2 0 0,5 0 0,-5-3 0,3-3 0,2 2 0,1-1 0</inkml:trace>
  <inkml:trace contextRef="#ctx0" brushRef="#br0" timeOffset="5517">1756 106 24575,'-27'0'0,"1"0"0,16 0 0,-2 0 0,5 0 0,-5 0 0,5 0 0,-5 0 0,4 0 0,-1 0 0,-9 0 0,6 0 0,-8 3 0,2 1 0,0 0 0,-1 2 0,-3-5 0,8 5 0,0-5 0,1 2 0,6-1 0,-2-1 0,-1 2 0,-1-1 0,0 2 0,-6-1 0,6 3 0,-7-5 0,5 5 0,-5-2 0,4 0 0,-4-1 0,5 0 0,-1-2 0,1 2 0,-1-3 0,1 0 0,3 0 0,-3 0 0,7 0 0,-7 0 0,3 0 0,0 0 0,-3 0 0,6 0 0,-5 0 0,5 0 0,-5 0 0,5 0 0,-6 0 0,6 0 0,-8 0 0,8 0 0,-5 0 0,3 0 0,2 0 0,-5 0 0,4 0 0,-4 0 0,3 0 0,-4 0 0,3 0 0,0 0 0,-2 0 0,2 0 0,0 0 0,0 0 0,2 0 0,-3-3 0,1 3 0,-8-3 0,7 3 0,-7 0 0,0 0 0,0 0 0,-1 0 0,2 0 0,3 0 0,1 0 0,3 0 0,0 0 0,2 0 0,-1 0 0,-3 0 0,-1 0 0,0 0 0,-1 0 0,1 0 0,-5 0 0,4 0 0,-4 0 0,1 0 0,2 0 0,-2 0 0,3 0 0,4 0 0,-3 0 0,7 0 0,-7 0 0,6 0 0,-8 0 0,8 0 0,-5 0 0,3 0 0,2 0 0,-5 0 0,2 0 0,1 0 0,-3 0 0,5-2 0,-4 1 0,1-2 0,0 3 0,-1 0 0,5 0 0,-2 0 0</inkml:trace>
  <inkml:trace contextRef="#ctx0" brushRef="#br0" timeOffset="7218">1768 236 24575,'-27'0'0,"2"0"0,18 0 0,-2 0 0,-2 0 0,4 0 0,-7 0 0,7 0 0,-5 0 0,2 0 0,-1 0 0,-1 0 0,5 0 0,-2-6 0,0 5 0,2-5 0,-9 6 0,5-3 0,-7 2 0,4-2 0,1 0 0,-1 2 0,-3-5 0,6 2 0,-6-3 0,13 4 0,-2 0 0</inkml:trace>
  <inkml:trace contextRef="#ctx0" brushRef="#br0" timeOffset="10922">457 184 24575,'-26'0'0,"3"0"0,17 0 0,1 0 0,-8 0 0,6 0 0,-5 0 0,3 0 0,-5 0 0,-5 0 0,-3 0 0,-1 0 0,0 0 0,4 0 0,2 0 0,3 0 0,4 0 0,1 0 0,3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4:08.713"/>
    </inkml:context>
    <inkml:brush xml:id="br0">
      <inkml:brushProperty name="width" value="0.35" units="cm"/>
      <inkml:brushProperty name="height" value="0.35" units="cm"/>
    </inkml:brush>
  </inkml:definitions>
  <inkml:trace contextRef="#ctx0" brushRef="#br0">171 465 24575,'0'-27'0,"0"3"0,0 4 0,0 6 0,3-6 0,1 7 0,2-1 0,1 1 0,0-1 0,-1 1 0,1 0 0,0-1 0,0-3 0,0 2 0,0-3 0,-1 5 0,1 3 0,-4-3 0,2 7 0,-4-7 0,2 6 0,-3-4 0,0 2 0,0 0 0,0-3 0,0 6 0,0-9 0,0 7 0,0-7 0,0 8 0,0-5 0,0 3 0,-5 1 0,-8 18 0,-1-1 0,-2 13 0,6-9 0,4 1 0,-1-4 0,1 2 0,0-5 0,2 2 0,1-1 0,1 1 0,1 0 0,-2 5 0,3-3 0,-3 9 0,2-5 0,-6 6 0,7 3 0,-7 0 0,3 3 0,-4-8 0,1 3 0,0-8 0,0 4 0,3-5 0,-2 0 0,2 1 0,-2-1 0,2-3 0,-2 2 0,3-5 0,-1 6 0,-1-7 0,4 7 0,-4-7 0,4 4 0,-4 1 0,2-3 0,-1 3 0,-1-2 0,4-3 0,-4 5 0,-6-27 0,3 5 0,-4-18 0,9 8 0,3 6 0,0-2 0,0-1 0,0 3 0,0-2 0,0 7 0,0-3 0,0 6 0,0-4 0,2 2 0,-1 0 0,7-5 0,-4 6 0,5-7 0,-3 5 0,1-4 0,0 1 0,-1 3 0,1-3 0,-1 3 0,0 0 0,0 1 0,0 3 0,0-2 0,0-5 0,-2 3 0,-2-2 0,1 3 0,-2 2 0,5-5 0,-5 5 0,2-6 0,-1 6 0,-1-5 0,5 2 0,-6 0 0,6-3 0,-2 6 0,-1-5 0,0 5 0,-1-2 0,1 0 0,-3 40 0,-3-12 0,-5 34 0,-1-19 0,-2-5 0,2 4 0,-3-9 0,4 3 0,1-8 0,0-1 0,3-8 0,-1-1 0,4-1 0,-2-38 0,3 16 0,0-29 0,0 22 0,0 6 0,0-2 0,0 6 0,0 2 0,0 1 0,0-2 0,0 1 0,6-3 0,-5 6 0,7-4 0,-2 2 0,1 1 0,2-5 0,-4 6 0,1-3 0,0 1 0,-3 1 0,2-4 0,-2 5 0,0-5 0,-13 34 0,3-15 0,-9 26 0,9-20 0,0-1 0,1 0 0,-1 1 0,3-4 0,1-1 0,1-1 0,1 1 0,-4 0 0,1 2 0,1-5 0,0 6 0,0-2 0,3 3 0,-6-3 0,5-1 0,-4 0 0,2-3 0,0 5 0,-3-5 0,6 5 0,-6-33 0,6 14 0,-3-29 0,3 18 0,0 0 0,0 2 0,0 3 0,0 1 0,0-1 0,0 4 0,0-2 0,0 2 0,0 0 0,3 0 0,-3 1 0,6 2 0,-3-5 0,3 6 0,-3-3 0,2 1 0,-2 1 0,3-5 0,-2 6 0,2-7 0,-3 6 0,3-2 0,0 1 0,-3 1 0,0 29 0,-3-3 0,0 27 0,-8-12 0,2 5 0,-6-3 0,3-2 0,1-1 0,4-9 0,-4 4 0,4-6 0,0-3 0,-2-2 0,5-3 0,-5-4 0,6-1 0,-3-1 0,3 1 0,0 2 0,0-2 0,0-2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4:19.816"/>
    </inkml:context>
    <inkml:brush xml:id="br0">
      <inkml:brushProperty name="width" value="0.35" units="cm"/>
      <inkml:brushProperty name="height" value="0.35" units="cm"/>
    </inkml:brush>
  </inkml:definitions>
  <inkml:trace contextRef="#ctx0" brushRef="#br0">521 50 24575,'-35'3'0,"2"0"0,4-3 0,9 0 0,-3 0 0,9 0 0,1 0 0,-1 0 0,-3 0 0,2 0 0,-2 0 0,-1 0 0,-1 0 0,1 0 0,-4 3 0,8 1 0,-4 3 0,8-1 0,1 0 0,3-3 0,34 0 0,-12-3 0,28 0 0,-25 0 0,3 0 0,-11 0 0,5 0 0,-9 0 0,2 0 0,2-3 0,0 3 0,4-6 0,2-1 0,-2-1 0,6-3 0,-2 4 0,4-4 0,-5 3 0,0-3 0,-8 5 0,2 2 0,-5-1 0,2 4 0,-31 2 0,8 7 0,-42 11 0,29-2 0,-19 11 0,9 0 0,-6 1 0,-2 5 0,-1-6 0,8 4 0,-2-8 0,8 6 0,4-13 0,8-1 0,2-3 0,8-6 0,1 3 0,6-5 0,21-23 0,-1 4 0,17-17 0,-10 11 0,-1 5 0,-5 3 0,-4 2 0,-1 4 0,-7 0 0,4-1 0,-1 4 0,-3-2 0,7 4 0,-3-4 0,3 1 0,1 0 0,-1-2 0,-3 5 0,2-5 0,-5 6 0,2-3 0,2 0 0,-4 2 0,4-4 0,-3 2 0,-2 0 0,5-3 0,-4 3 0,5-1 0,-2-1 0,0 4 0,-1-5 0,0 6 0,0-3 0,-27 22 0,7-8 0,-22 15 0,11-11 0,8-4 0,0-1 0,1-4 0,6 0 0,-2 0 0,3 0 0,28-14 0,-16 5 0,22-8 0,-22 8 0,0 0 0,4 0 0,-3 0 0,4-2 0,-2 1 0,-3-1 0,2-1 0,1 2 0,-3-1 0,-24 17 0,5-5 0,-20 11 0,12-4 0,6-7 0,1 3 0,5-3 0,3-2 0,34-11 0,-17 0 0,29-5 0,-27 2 0,-3 5 0,-1 1 0,0 0 0,-1 3 0,4-3 0,-3 3 0,2-3 0,-3 3 0,1 0 0,-28 12 0,12-7 0,-21 10 0,22-12 0,3-3 0,26-16 0,-10 6 0,25-13 0,-24 15 0,0-2 0,-1 6 0,-7-1 0,3 4 0,-34 14 0,10-5 0,-27 19 0,19-14 0,-1 7 0,1-8 0,0 2 0,4-6 0,2 3 0,7-5 0,1 0 0,3 0 0,33-19 0,-16 6 0,31-14 0,-31 12 0,5 5 0,-9-1 0,2 4 0,-36 9 0,11 1 0,-27 10 0,20-7 0,5-2 0,0-3 0,8 0 0,1-1 0,3-3 0,28-4 0,-9-3 0,30-4 0,-19-3 0,8 2 0,-8-3 0,4 1 0,-9 6 0,-2-5 0,-3 6 0,-4 1 0,-1 0 0,-38 3 0,14 3 0,-26 1 0,24 0 0,7 1 0,-3-4 0,6 4 0,-2-4 0,2 12 0,-2-7 0,-2 8 0,1-7 0,0-1 0,4 0 0,1-1 0,-4 1 0,3-1 0,-5 1 0,5-3 0,-3 2 0,-1-2 0,30-18 0,-16 10 0,28-20 0,-14 17 0,-4-4 0,4 4 0,-8-2 0,2 4 0,-5 0 0,2 2 0,-3 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14.728"/>
    </inkml:context>
    <inkml:brush xml:id="br0">
      <inkml:brushProperty name="width" value="0.35" units="cm"/>
      <inkml:brushProperty name="height" value="0.35" units="cm"/>
    </inkml:brush>
  </inkml:definitions>
  <inkml:trace contextRef="#ctx0" brushRef="#br0">1 1 24575,'41'0'0,"30"0"0,-19 0 0,32 0 0,-22 0 0,-6 0 0,-5 0 0,-18 0 0,4 0 0,-14 0 0,7 0 0,-13 0 0,2 0 0,-7 0 0,-2 0 0,1 0 0,-4 0 0,6 0 0,-6 0 0,3 0 0,-1 0 0,0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13.309"/>
    </inkml:context>
    <inkml:brush xml:id="br0">
      <inkml:brushProperty name="width" value="0.35" units="cm"/>
      <inkml:brushProperty name="height" value="0.35" units="cm"/>
    </inkml:brush>
  </inkml:definitions>
  <inkml:trace contextRef="#ctx0" brushRef="#br0">2843 2474 24575,'-45'-4'0,"-21"2"0,-1 2 0,12 0 0,-1 0 0,-10 0 0,-31 0 0,54 0 0,-17 0 0,19 0 0,3 0 0,12 0 0,0 0 0,5 0 0,1 0 0,9 0 0,-1 0 0,5-7 0,-2 2 0,-2-9 0,3 6 0,-6-6 0,6 2 0,-7-3 0,7 0 0,-4-5 0,4-1 0,-1-11 0,4 5 0,-4-17 0,8-4 0,-4-7 0,5-14 0,0 21 0,0-11 0,0 12 0,9-6 0,8 4 0,17-5 0,8 15 0,9-5 0,40 10 0,-13 16-266,-18 9 0,1 3 266,29 6 0,-9 0 0,3 0 0,-19 0 0,6 0 0,-17 4 0,-15 5 0,-7 5 0,-11 2 0,-4 5 0,-6 0 532,-6 17-532,-1-4 0,-14 18 0,-29 7 0,-16 10-492,7-25 0,-5-1 111,1 2 0,-2-1 381,-11 1 0,-3-3 0,4-2 0,-2-3 0,-2-2 0,0-3 0,6-5 0,2-3-169,12-5 0,2-3 169,-7-2 0,2-2 0,-15-1 0,-8-4 0,22-1 0,19-6 0,6 0 983,14-7-252,6-19-361,7-3-370,0-23 0,11-2 0,19-6 0,16-6 0,12 21 0,19-16 0,-26 40 0,27-21 0,-29 31 0,11-1 0,-13 7 0,-8 5 0,-12 0 0,-11 3 0,-9 15 0,-4 6 0,-3 15 0,-28 10 0,-5-4 0,-30 16 0,13-24 0,-13 8 0,-17-7 0,18-12 0,-14 4 0,48-25 0,2 0 0,11-5 0,6-3 0,3-15 0,6-21 0,5-17 0,19-16 0,0 13 0,23-5 0,-9 20 0,7-1 0,-5 14 0,-5 10 0,-3 12 0,-15 5 0,-2 4 0,-8 3 0,-4 21 0,-9 26 0,-9-4 0,-24 19 0,1-28 0,-16 2 0,5-2 0,-4-10 0,0-6 0,0-5 0,-1-11 0,8 0 0,1-5 0,12-4 0,-2-16 0,7-1 0,2-18 0,7 4 0,5-3 0,9-1 0,0 0 0,5 11 0,0-2 0,0 13 0,0 1 0,0 6 0,0 37 0,-4-5 0,-6 31 0,-5-15 0,-21 9 0,2-9 0,-8-1 0,3-17 0,6-7 0,0-3 0,1-5 0,6-1 0,0-4 0,3-18 0,5-9 0,8-28 0,6-6 0,3-6 0,0 10 0,2 0-492,8-23 0,6-1 309,6 13 1,6 3 182,8 4 0,6 2 0,6-3 0,4 2 0,0 8 0,3 4 0,4 6 0,2 4 0,-3 7 0,1 5 0,-7 8 0,0 5 0,45-5 0,-16 18 0,-7 0 0,-11 0 0,-17 0 0,-16 11 0,-6 4 0,-15 22 0,-4-2 0,-4 10 0,-14 0 0,-7-13 983,-16 12-617,-9-16-366,-2 3 0,-6-9 0,1-7 0,-7-4 0,-3-5 0,1-1 0,1-19 0,-2-12 0,-3-22 0,-5-10-234,33 23 1,-1-1 233,2-1 0,0 0 0,-4-4 0,0 0 0,4 4 0,1 0 0,-5-3 0,2 0 0,-13-16 0,-16-13 0,19 15 0,-7-7 0,4 7 0,7 4 0,3 13 0,-1 0 0,6 6 467,8 2-467,7 7 0,6 5 0,1 0 0,4 8 0,4-4 0,1 7 0,-2-9 0,-4 3 0,-23-22 0,10 14 0,-27-17 0,-8 2 0,8 6 0,-6 0 0,31 12 0,7 12 0,5-2 0,3 7 0,2 0 0,1 0 0,1 7 0,-2 6 0,2 8 0,-1 11 0,0-5 0,0 4 0,0-5 0,4-5 0,1-1 0,4-5 0,0-3 0,0-2 0,0-3 0,0 2 0,7-1 0,12 3 0,16 3 0,11 2 0,15 6 0,9 7 0,-6-10 0,12 9 0,-5-9 0,1 4 0,6 1 0,-16-6 0,-8 2 0,-2-4 0,-10 9 0,-3-4 0,2 9 0,-12-6 0,19 14 0,-16-7 0,12 12 0,-14-2 0,2 3 0,0 3 0,-6-6 0,-1-1 0,-6-1 0,-4-1 0,4 1 0,-8 6 0,3 1 0,-3 15 0,0 1 0,0-6 0,0 11 0,5-11 0,-3 6 0,8-2 0,-5-6 0,4-8 0,6 6 0,7-3 0,5 0 0,13 2 0,9 1 0,8 4-766,7 1 766,-32-24 0,-1-2 0,20 8-175,-17-10 1,-1-1 174,9 7 0,20 4 0,-24-8 0,-10-11 0,-7-6 753,-11-2-753,-5-4 362,-6-4-362,-3-1 0,6-3 0,-1 0 0,7 0 0,2-13 0,0 2 0,8-17 0,3 9 0,-4-4 0,-1 6 0,-7 0 0,-5 5 0,-3 5 0,-2 0 0,-3 7 0,2-3 0,1 3 0,0 0 0,0 0 0,-1 0 0,-2-3 0,6-1 0,-6-3 0,3-3 0,-6-6 0,-1-6 0,-3-9 0,0 3 0,0-3 0,0 5 0,0 0 0,0 8 0,0-1 0,0 12 0,-5-1 0,-8 5 0,-7 3 0,-6 0 0,5 0 0,-4 0 0,9 0 0,-4 0 0,8 0 0,-2 0 0,6 0 0,-2 0 0,-5-14 0,6-2 0,-7-18 0,7 1 0,3-6 0,-3-6 0,8 5 0,-4-5 0,5 17 0,0-3 0,0 18 0,0-2 0,0 9 0,12 2 0,-6 1 0,9 6 0,-7 9 0,-4 5 0,0 9 0,-4 0 0,0 6 0,0-10 0,-4 8 0,-1-13 0,-2-1 0,-1-6 0,2-3 0,-1-3 0,4-55 0,7-32 0,11 14 0,9-6-492,9-14 0,8-2 164,-7 21 0,3-1 0,5 0 0,11-6 0,5 0 0,-3 1 217,-13 9 1,-2 2 0,4-1 110,14-9 0,5-1 0,-2 6 0,-12 16 0,0 3 0,-2 1 0,16-23 0,1 3-492,11 1 0,-4 7 89,-32 26 0,-2 3 235,13-7 0,-2 2 168,13-10 0,-16 18 0,-17 12 983,-17 14 0,-1 0 0,-3 4 0,3 0 0,6 0-489,5 13-494,9 21 0,4 26 0,-14-14 0,-1 8 0,0 7 0,-1 7 0,-2-2 0,-2 10 0,-1 0 0,4 24 0,-3-5 0,-13-37 0,-2-8 0,1 23 0,0-4 0,0-28 0,0-3 0,0-21 0,-4 2 0,3-11 0,-2 2 0,3-62 0,0 9 0,0-5 0,0-7 0,0 2 0,0 2 0,0-35 0,0-8 0,0 39 0,0 16 0,0 12 0,3 7 0,-2 9 0,3 0 0,-31 41 0,0 1 0,-6 6 0,-5 11 0,-7 15 0,-5 10 0,1-2-328,4-11 0,1-2 0,-1 4 0,-9 18 0,-1 4 0,1-3 0,6-13 0,0-3 0,2-2 229,7-7 0,2-1 0,-2 1 99,-7 9 0,-2 1 0,3-4 0,-5 5 0,1-4 0,-7 10 0,3-7-468,-6-5 468,23-17 0,2-1 0,-11 3 0,13-8 0,13-20 0,3-3 983,13-20 0,3-11 0,0-20-215,0 2-768,0-10 0,0 11 0,0 5 0,0-3 0,0 19 0,-5-1 0,-14 15 0,-19 27 0,-20 4 0,23 1 0,-3 3 0,-5-6 0,1 0 0,-22 21 0,-17 3 0,32-27 0,-8 7 0,12-15 0,17-7 0,6-7 0,11-3 0,8-13 0,0-4 0,3-15 0,9-11 0,2 0 0,8 1 0,-1 7 0,-4 6 0,-3 9 0,-3 1 0,-2 10 0,1 2 0,-29 12 0,8-5 0,-32 8 0,18-24 0,-12-4 0,9-19 0,-15-19 0,21-12 0,0-10 0,20-1 0,5 8 0,13 18 0,10-8 0,14 26 0,8-9 0,-10 17 0,-2 6 0,-12 11 0,-1 6 0,-9 3 0,-3 13 0,-5 8 0,-8 20 0,-9-5 0,-8 15 0,-13-14 0,1 10 0,4-12 0,8-6 0,5-10 0,6-7 0,0-2 0,5-6 0,-3-1 0,-1-3 0</inkml:trace>
  <inkml:trace contextRef="#ctx0" brushRef="#br0" timeOffset="3608">3896 573 24575,'4'-26'0,"0"5"0,-4 11 0,0-1 0,0 4 0,0-8 0,0 4 0,0-1 0,0 2 0,0-1 0,0 4 0,0-4 0,0 2 0,0 2 0,-3-5 0,0 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21.525"/>
    </inkml:context>
    <inkml:brush xml:id="br0">
      <inkml:brushProperty name="width" value="0.35" units="cm"/>
      <inkml:brushProperty name="height" value="0.35" units="cm"/>
    </inkml:brush>
  </inkml:definitions>
  <inkml:trace contextRef="#ctx0" brushRef="#br0">0 0 24575,'31'0'0,"1"0"0,-12 0 0,-4 0 0,-2 0 0,-8 0 0,3 0 0,1 0 0,3 0 0,7 0 0,1 0 0,5 0 0,-5 0 0,-1 0 0,-5 0 0,-4 0 0,0 0 0,-5 0 0,1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23.329"/>
    </inkml:context>
    <inkml:brush xml:id="br0">
      <inkml:brushProperty name="width" value="0.35" units="cm"/>
      <inkml:brushProperty name="height" value="0.35" units="cm"/>
    </inkml:brush>
  </inkml:definitions>
  <inkml:trace contextRef="#ctx0" brushRef="#br0">1 418 24575,'4'-24'0,"-1"3"0,-3 14 0,0-4 0,0 4 0,0-4 0,0 2 0,2 1 0,2-1 0,-1-1 0,3 3 0,-3-2 0,4-1 0,0 3 0,0-7 0,0 2 0,0 1 0,0 0 0,0 5 0,0-1 0,-1 0 0,3 1 0,-1-5 0,1 4 0,-1-7 0,-1 6 0,0-2 0,-1 3 0,4 0 0,-3 0 0,0 1 0,-1-7 0,-5 1 0,5-2 0,-5 0 0,5 6 0,-5-2 0,4 3 0,-4-3 0,2 0 0,-3 0 0,0 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24.981"/>
    </inkml:context>
    <inkml:brush xml:id="br0">
      <inkml:brushProperty name="width" value="0.35" units="cm"/>
      <inkml:brushProperty name="height" value="0.35" units="cm"/>
    </inkml:brush>
  </inkml:definitions>
  <inkml:trace contextRef="#ctx0" brushRef="#br0">119 0 24575,'-25'0'0,"5"0"0,11 0 0,-1 0 0,0 0 0,0 3 0,0 1 0,5 3 0,-7-3 0,4-1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27.146"/>
    </inkml:context>
    <inkml:brush xml:id="br0">
      <inkml:brushProperty name="width" value="0.35" units="cm"/>
      <inkml:brushProperty name="height" value="0.35" units="cm"/>
    </inkml:brush>
  </inkml:definitions>
  <inkml:trace contextRef="#ctx0" brushRef="#br0">98 65 24575,'-26'-5'0,"-2"4"0,27-7 0,-13 3 0,9-1 0,-2-2 0,1 2 0,2-1 0,0-2 0,1-1 0</inkml:trace>
  <inkml:trace contextRef="#ctx0" brushRef="#br0" timeOffset="1872">299 127 24575,'-25'0'0,"4"0"0,15 0 0,0 0 0,-7 0 0,4 0 0,-8 0 0,9 0 0,-2 0 0,0 0 0,3 0 0,-8-2 0,7 1 0,-5-8 0,3 7 0,2-8 0,-3 10 0,4-6 0,1 0 0,0-4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39.116"/>
    </inkml:context>
    <inkml:brush xml:id="br0">
      <inkml:brushProperty name="width" value="0.35" units="cm"/>
      <inkml:brushProperty name="height" value="0.35" units="cm"/>
    </inkml:brush>
  </inkml:definitions>
  <inkml:trace contextRef="#ctx0" brushRef="#br0">358 168 24575,'-33'0'0,"-3"0"0,19 0 0,-5 0 0,7 0 0,-5 0 0,3 0 0,-13 0 0,12 0 0,-8 0 0,6 0 0,-1 0 0,0-3 0,1 2 0,8-3 0,2 1 0,3 3 0,1-9 0,2 0 0,1-2 0,6-1 0,5 2 0,3 2 0,4-7 0,5 6 0,-4-5 0,9 1 0,-8 0 0,2 1 0,-3 5 0,-1 2 0,-4-1 0,0 5 0,-5-2 0,1 14 0,-1 2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9T20:40:40.442"/>
    </inkml:context>
    <inkml:brush xml:id="br0">
      <inkml:brushProperty name="width" value="0.35" units="cm"/>
      <inkml:brushProperty name="height" value="0.35" units="cm"/>
    </inkml:brush>
  </inkml:definitions>
  <inkml:trace contextRef="#ctx0" brushRef="#br0">142 235 24575,'-3'-30'0,"-4"5"0,-1 7 0,-3 6 0,4-2 0,-1 2 0,1 1 0,0 0 0,-4 1 0,4 2 0,-4-6 0,4 6 0,0-2 0,0 3 0,0 0 0,1 1 0,-1-1 0,3-2 0,-2 2 0,3-2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1923598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56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nahawand_2752@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dreamstime.com/characteristics-democracy-eight-characteristics-western-democracy-image112562233" TargetMode="External"/><Relationship Id="rId2" Type="http://schemas.openxmlformats.org/officeDocument/2006/relationships/hyperlink" Target="https://duniakagyan.com/what-is-democracy/" TargetMode="External"/><Relationship Id="rId1" Type="http://schemas.openxmlformats.org/officeDocument/2006/relationships/slideLayout" Target="../slideLayouts/slideLayout2.xml"/><Relationship Id="rId4" Type="http://schemas.openxmlformats.org/officeDocument/2006/relationships/hyperlink" Target="https://seenthis.net/sites/1647496"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1.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customXml" Target="../ink/ink6.xml"/><Relationship Id="rId18" Type="http://schemas.openxmlformats.org/officeDocument/2006/relationships/image" Target="../media/image18.png"/><Relationship Id="rId26" Type="http://schemas.openxmlformats.org/officeDocument/2006/relationships/image" Target="../media/image22.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15.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image" Target="../media/image10.jpeg"/><Relationship Id="rId16" Type="http://schemas.openxmlformats.org/officeDocument/2006/relationships/image" Target="../media/image17.png"/><Relationship Id="rId20" Type="http://schemas.openxmlformats.org/officeDocument/2006/relationships/image" Target="../media/image19.png"/><Relationship Id="rId29" Type="http://schemas.openxmlformats.org/officeDocument/2006/relationships/customXml" Target="../ink/ink14.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customXml" Target="../ink/ink5.xml"/><Relationship Id="rId24" Type="http://schemas.openxmlformats.org/officeDocument/2006/relationships/image" Target="../media/image21.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23.png"/><Relationship Id="rId10" Type="http://schemas.openxmlformats.org/officeDocument/2006/relationships/image" Target="../media/image14.png"/><Relationship Id="rId19" Type="http://schemas.openxmlformats.org/officeDocument/2006/relationships/customXml" Target="../ink/ink9.xml"/><Relationship Id="rId4" Type="http://schemas.openxmlformats.org/officeDocument/2006/relationships/image" Target="../media/image11.png"/><Relationship Id="rId9" Type="http://schemas.openxmlformats.org/officeDocument/2006/relationships/customXml" Target="../ink/ink4.xml"/><Relationship Id="rId14" Type="http://schemas.openxmlformats.org/officeDocument/2006/relationships/image" Target="../media/image16.png"/><Relationship Id="rId22" Type="http://schemas.openxmlformats.org/officeDocument/2006/relationships/image" Target="../media/image20.png"/><Relationship Id="rId27" Type="http://schemas.openxmlformats.org/officeDocument/2006/relationships/customXml" Target="../ink/ink13.xml"/><Relationship Id="rId30"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998174" y="179815"/>
            <a:ext cx="6713494" cy="58249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000" dirty="0">
                <a:latin typeface="Arial Rounded MT Bold" panose="020F0704030504030204" pitchFamily="34" charset="77"/>
                <a:cs typeface="Apple Chancery" panose="03020702040506060504" pitchFamily="66" charset="-79"/>
              </a:rPr>
              <a:t>Libyan International Medical University </a:t>
            </a:r>
            <a:br>
              <a:rPr lang="en-US" sz="2000" dirty="0">
                <a:latin typeface="Arial Rounded MT Bold" panose="020F0704030504030204" pitchFamily="34" charset="77"/>
                <a:cs typeface="Apple Chancery" panose="03020702040506060504" pitchFamily="66" charset="-79"/>
              </a:rPr>
            </a:br>
            <a:r>
              <a:rPr lang="en-US" sz="2000" dirty="0">
                <a:latin typeface="Arial Rounded MT Bold" panose="020F0704030504030204" pitchFamily="34" charset="77"/>
                <a:cs typeface="Apple Chancery" panose="03020702040506060504" pitchFamily="66" charset="-79"/>
              </a:rPr>
              <a:t>Faculty </a:t>
            </a:r>
            <a:r>
              <a:rPr lang="en-US" sz="2000" dirty="0" smtClean="0">
                <a:latin typeface="Arial Rounded MT Bold" panose="020F0704030504030204" pitchFamily="34" charset="77"/>
                <a:cs typeface="Apple Chancery" panose="03020702040506060504" pitchFamily="66" charset="-79"/>
              </a:rPr>
              <a:t>of </a:t>
            </a:r>
            <a:r>
              <a:rPr lang="en-US" sz="2000" dirty="0">
                <a:latin typeface="Arial Rounded MT Bold" panose="020F0704030504030204" pitchFamily="34" charset="77"/>
                <a:cs typeface="Apple Chancery" panose="03020702040506060504" pitchFamily="66" charset="-79"/>
              </a:rPr>
              <a:t>Business Administration</a:t>
            </a:r>
          </a:p>
        </p:txBody>
      </p:sp>
      <p:sp>
        <p:nvSpPr>
          <p:cNvPr id="86" name="Google Shape;86;p13"/>
          <p:cNvSpPr txBox="1">
            <a:spLocks noGrp="1"/>
          </p:cNvSpPr>
          <p:nvPr>
            <p:ph type="subTitle" idx="1"/>
          </p:nvPr>
        </p:nvSpPr>
        <p:spPr>
          <a:xfrm>
            <a:off x="848235" y="1995414"/>
            <a:ext cx="8222100" cy="432900"/>
          </a:xfrm>
          <a:prstGeom prst="rect">
            <a:avLst/>
          </a:prstGeom>
        </p:spPr>
        <p:txBody>
          <a:bodyPr spcFirstLastPara="1" wrap="square" lIns="91425" tIns="91425" rIns="91425" bIns="91425" anchor="t" anchorCtr="0">
            <a:noAutofit/>
          </a:bodyPr>
          <a:lstStyle/>
          <a:p>
            <a:pPr marL="0" lvl="0" indent="0"/>
            <a:r>
              <a:rPr lang="en-US" sz="2800" dirty="0">
                <a:latin typeface="Arial Rounded MT Bold" panose="020F0704030504030204" pitchFamily="34" charset="77"/>
              </a:rPr>
              <a:t>The Various Democracy Presuppositions </a:t>
            </a:r>
          </a:p>
        </p:txBody>
      </p:sp>
      <p:pic>
        <p:nvPicPr>
          <p:cNvPr id="3" name="Picture 2">
            <a:extLst>
              <a:ext uri="{FF2B5EF4-FFF2-40B4-BE49-F238E27FC236}">
                <a16:creationId xmlns:a16="http://schemas.microsoft.com/office/drawing/2014/main" id="{7588D60B-9711-0D4C-B9D4-95EFB174A876}"/>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962" b="93103" l="2286" r="94000">
                        <a14:foregroundMark x1="77143" y1="90421" x2="20857" y2="88506"/>
                        <a14:foregroundMark x1="18000" y1="91954" x2="28286" y2="78161"/>
                        <a14:foregroundMark x1="94000" y1="93103" x2="88286" y2="92337"/>
                        <a14:foregroundMark x1="7143" y1="92337" x2="2286" y2="93103"/>
                        <a14:foregroundMark x1="49143" y1="85824" x2="80286" y2="80843"/>
                      </a14:backgroundRemoval>
                    </a14:imgEffect>
                  </a14:imgLayer>
                </a14:imgProps>
              </a:ext>
            </a:extLst>
          </a:blip>
          <a:stretch>
            <a:fillRect/>
          </a:stretch>
        </p:blipFill>
        <p:spPr>
          <a:xfrm>
            <a:off x="7825867" y="13933"/>
            <a:ext cx="1318133" cy="1088610"/>
          </a:xfrm>
          <a:prstGeom prst="rect">
            <a:avLst/>
          </a:prstGeom>
        </p:spPr>
      </p:pic>
      <p:pic>
        <p:nvPicPr>
          <p:cNvPr id="5" name="Picture 4">
            <a:extLst>
              <a:ext uri="{FF2B5EF4-FFF2-40B4-BE49-F238E27FC236}">
                <a16:creationId xmlns:a16="http://schemas.microsoft.com/office/drawing/2014/main" id="{9910A743-EC53-E940-B628-9259B32C76B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6771" b="93403" l="7118" r="96007">
                        <a14:foregroundMark x1="25000" y1="17361" x2="16493" y2="28299"/>
                        <a14:foregroundMark x1="16493" y1="28299" x2="11458" y2="41667"/>
                        <a14:foregroundMark x1="11458" y1="41667" x2="13715" y2="67188"/>
                        <a14:foregroundMark x1="16667" y1="79688" x2="16493" y2="66667"/>
                        <a14:foregroundMark x1="16493" y1="66667" x2="10069" y2="51042"/>
                        <a14:foregroundMark x1="9375" y1="36285" x2="18403" y2="21875"/>
                        <a14:foregroundMark x1="29167" y1="14410" x2="41667" y2="7639"/>
                        <a14:foregroundMark x1="41667" y1="7639" x2="42188" y2="8160"/>
                        <a14:foregroundMark x1="48090" y1="6944" x2="68576" y2="8160"/>
                        <a14:foregroundMark x1="65451" y1="11285" x2="85590" y2="26215"/>
                        <a14:foregroundMark x1="87674" y1="27778" x2="90104" y2="40799"/>
                        <a14:foregroundMark x1="90104" y1="40799" x2="93647" y2="47441"/>
                        <a14:foregroundMark x1="96007" y1="54861" x2="81076" y2="77951"/>
                        <a14:foregroundMark x1="81076" y1="77951" x2="79861" y2="77951"/>
                        <a14:foregroundMark x1="73090" y1="87326" x2="59201" y2="87326"/>
                        <a14:foregroundMark x1="59201" y1="87326" x2="46354" y2="91493"/>
                        <a14:foregroundMark x1="46354" y1="91493" x2="33160" y2="88021"/>
                        <a14:foregroundMark x1="33160" y1="88021" x2="32118" y2="86806"/>
                        <a14:foregroundMark x1="10069" y1="39063" x2="12500" y2="48264"/>
                        <a14:foregroundMark x1="51910" y1="93576" x2="60764" y2="91493"/>
                        <a14:foregroundMark x1="9375" y1="40799" x2="12326" y2="69444"/>
                        <a14:foregroundMark x1="12326" y1="69444" x2="15278" y2="73785"/>
                        <a14:foregroundMark x1="7118" y1="61285" x2="10243" y2="47743"/>
                        <a14:foregroundMark x1="10243" y1="47743" x2="9549" y2="42361"/>
                        <a14:foregroundMark x1="45833" y1="41493" x2="49479" y2="53299"/>
                        <a14:backgroundMark x1="93403" y1="49306" x2="94792" y2="51215"/>
                        <a14:backgroundMark x1="93403" y1="49132" x2="96354" y2="54514"/>
                        <a14:backgroundMark x1="93403" y1="48090" x2="94444" y2="49132"/>
                        <a14:backgroundMark x1="93924" y1="47569" x2="93403" y2="48611"/>
                      </a14:backgroundRemoval>
                    </a14:imgEffect>
                  </a14:imgLayer>
                </a14:imgProps>
              </a:ext>
            </a:extLst>
          </a:blip>
          <a:stretch>
            <a:fillRect/>
          </a:stretch>
        </p:blipFill>
        <p:spPr>
          <a:xfrm>
            <a:off x="0" y="0"/>
            <a:ext cx="1335741" cy="1335741"/>
          </a:xfrm>
          <a:prstGeom prst="rect">
            <a:avLst/>
          </a:prstGeom>
        </p:spPr>
      </p:pic>
      <p:sp>
        <p:nvSpPr>
          <p:cNvPr id="6" name="TextBox 5">
            <a:extLst>
              <a:ext uri="{FF2B5EF4-FFF2-40B4-BE49-F238E27FC236}">
                <a16:creationId xmlns:a16="http://schemas.microsoft.com/office/drawing/2014/main" id="{E24F29C2-E591-8D47-BF8E-8E3AAAD41F41}"/>
              </a:ext>
            </a:extLst>
          </p:cNvPr>
          <p:cNvSpPr txBox="1"/>
          <p:nvPr/>
        </p:nvSpPr>
        <p:spPr>
          <a:xfrm>
            <a:off x="2878685" y="4312024"/>
            <a:ext cx="3243196" cy="738664"/>
          </a:xfrm>
          <a:prstGeom prst="rect">
            <a:avLst/>
          </a:prstGeom>
          <a:noFill/>
        </p:spPr>
        <p:txBody>
          <a:bodyPr wrap="none" rtlCol="0">
            <a:spAutoFit/>
          </a:bodyPr>
          <a:lstStyle/>
          <a:p>
            <a:pPr algn="ctr"/>
            <a:r>
              <a:rPr lang="en-US" dirty="0"/>
              <a:t>Name :</a:t>
            </a:r>
            <a:r>
              <a:rPr lang="en-US" dirty="0" err="1"/>
              <a:t>nahawand</a:t>
            </a:r>
            <a:r>
              <a:rPr lang="en-US" dirty="0"/>
              <a:t> </a:t>
            </a:r>
            <a:r>
              <a:rPr lang="en-US" dirty="0" err="1"/>
              <a:t>elhammali</a:t>
            </a:r>
            <a:endParaRPr lang="en-US" dirty="0"/>
          </a:p>
          <a:p>
            <a:pPr algn="ctr"/>
            <a:r>
              <a:rPr lang="en-US" dirty="0"/>
              <a:t>Id :2752</a:t>
            </a:r>
          </a:p>
          <a:p>
            <a:pPr algn="ctr"/>
            <a:r>
              <a:rPr lang="en-US" dirty="0"/>
              <a:t>Email : </a:t>
            </a:r>
            <a:r>
              <a:rPr lang="en-US" dirty="0">
                <a:hlinkClick r:id="rId7"/>
              </a:rPr>
              <a:t>nahawand_2752@limu.edu.ly</a:t>
            </a:r>
            <a:r>
              <a:rPr lang="en-US" dirty="0"/>
              <a:t>  </a:t>
            </a:r>
          </a:p>
        </p:txBody>
      </p:sp>
      <p:sp>
        <p:nvSpPr>
          <p:cNvPr id="7" name="Slide Number Placeholder 6">
            <a:extLst>
              <a:ext uri="{FF2B5EF4-FFF2-40B4-BE49-F238E27FC236}">
                <a16:creationId xmlns:a16="http://schemas.microsoft.com/office/drawing/2014/main" id="{5203E422-259F-294C-B71C-4F2AC49202F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Tree>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20E51-D49F-1041-AE5B-FA218ACDD09A}"/>
              </a:ext>
            </a:extLst>
          </p:cNvPr>
          <p:cNvSpPr>
            <a:spLocks noGrp="1"/>
          </p:cNvSpPr>
          <p:nvPr>
            <p:ph type="title"/>
          </p:nvPr>
        </p:nvSpPr>
        <p:spPr>
          <a:xfrm>
            <a:off x="89647" y="683040"/>
            <a:ext cx="8222100" cy="838800"/>
          </a:xfrm>
        </p:spPr>
        <p:txBody>
          <a:bodyPr>
            <a:noAutofit/>
          </a:bodyPr>
          <a:lstStyle/>
          <a:p>
            <a:pPr algn="ctr"/>
            <a:r>
              <a:rPr lang="en-US" sz="4400" dirty="0">
                <a:solidFill>
                  <a:schemeClr val="accent1"/>
                </a:solidFill>
                <a:latin typeface="Arial Rounded MT Bold" panose="020F0704030504030204" pitchFamily="34" charset="77"/>
              </a:rPr>
              <a:t>Conclusion</a:t>
            </a:r>
            <a:br>
              <a:rPr lang="en-US" sz="4400" dirty="0">
                <a:solidFill>
                  <a:schemeClr val="accent1"/>
                </a:solidFill>
                <a:latin typeface="Arial Rounded MT Bold" panose="020F0704030504030204" pitchFamily="34" charset="77"/>
              </a:rPr>
            </a:br>
            <a:endParaRPr lang="en-US" sz="4400" dirty="0">
              <a:solidFill>
                <a:schemeClr val="accent1"/>
              </a:solidFill>
              <a:latin typeface="Arial Rounded MT Bold" panose="020F0704030504030204" pitchFamily="34" charset="77"/>
            </a:endParaRPr>
          </a:p>
        </p:txBody>
      </p:sp>
      <p:sp>
        <p:nvSpPr>
          <p:cNvPr id="3" name="Slide Number Placeholder 2">
            <a:extLst>
              <a:ext uri="{FF2B5EF4-FFF2-40B4-BE49-F238E27FC236}">
                <a16:creationId xmlns:a16="http://schemas.microsoft.com/office/drawing/2014/main" id="{D38AF1B8-0F7C-4943-A55F-39B0C8B14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4" name="TextBox 3">
            <a:extLst>
              <a:ext uri="{FF2B5EF4-FFF2-40B4-BE49-F238E27FC236}">
                <a16:creationId xmlns:a16="http://schemas.microsoft.com/office/drawing/2014/main" id="{F6775A6D-B0CB-A144-A660-0A5E21033D4C}"/>
              </a:ext>
            </a:extLst>
          </p:cNvPr>
          <p:cNvSpPr txBox="1"/>
          <p:nvPr/>
        </p:nvSpPr>
        <p:spPr>
          <a:xfrm>
            <a:off x="1100865" y="1595123"/>
            <a:ext cx="6649763" cy="830997"/>
          </a:xfrm>
          <a:prstGeom prst="rect">
            <a:avLst/>
          </a:prstGeom>
          <a:noFill/>
        </p:spPr>
        <p:txBody>
          <a:bodyPr wrap="square" rtlCol="0">
            <a:spAutoFit/>
          </a:bodyPr>
          <a:lstStyle/>
          <a:p>
            <a:pPr algn="ctr"/>
            <a:r>
              <a:rPr lang="en-US" sz="1600" dirty="0">
                <a:solidFill>
                  <a:schemeClr val="bg2">
                    <a:lumMod val="50000"/>
                  </a:schemeClr>
                </a:solidFill>
              </a:rPr>
              <a:t>The word Democracy is the system of government in which all citizens, either directly or through their elected representatives, exert political control. The literally means is people's rule.</a:t>
            </a:r>
          </a:p>
        </p:txBody>
      </p:sp>
    </p:spTree>
    <p:extLst>
      <p:ext uri="{BB962C8B-B14F-4D97-AF65-F5344CB8AC3E}">
        <p14:creationId xmlns:p14="http://schemas.microsoft.com/office/powerpoint/2010/main" val="4189969175"/>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8BF0D-0BA3-7842-A4BE-87BC895D8DD8}"/>
              </a:ext>
            </a:extLst>
          </p:cNvPr>
          <p:cNvSpPr>
            <a:spLocks noGrp="1"/>
          </p:cNvSpPr>
          <p:nvPr>
            <p:ph type="title"/>
          </p:nvPr>
        </p:nvSpPr>
        <p:spPr>
          <a:xfrm>
            <a:off x="79133" y="733373"/>
            <a:ext cx="8222100" cy="838800"/>
          </a:xfrm>
        </p:spPr>
        <p:txBody>
          <a:bodyPr>
            <a:normAutofit fontScale="90000"/>
          </a:bodyPr>
          <a:lstStyle/>
          <a:p>
            <a:pPr algn="ctr"/>
            <a:r>
              <a:rPr lang="en-US" dirty="0">
                <a:latin typeface="Arial Rounded MT Bold" panose="020F0704030504030204" pitchFamily="34" charset="77"/>
              </a:rPr>
              <a:t>References</a:t>
            </a:r>
            <a:br>
              <a:rPr lang="en-US" dirty="0">
                <a:latin typeface="Arial Rounded MT Bold" panose="020F0704030504030204" pitchFamily="34" charset="77"/>
              </a:rPr>
            </a:br>
            <a:endParaRPr lang="en-US" dirty="0">
              <a:latin typeface="Arial Rounded MT Bold" panose="020F0704030504030204" pitchFamily="34" charset="77"/>
            </a:endParaRPr>
          </a:p>
        </p:txBody>
      </p:sp>
      <p:sp>
        <p:nvSpPr>
          <p:cNvPr id="3" name="TextBox 2">
            <a:extLst>
              <a:ext uri="{FF2B5EF4-FFF2-40B4-BE49-F238E27FC236}">
                <a16:creationId xmlns:a16="http://schemas.microsoft.com/office/drawing/2014/main" id="{F896FC2B-4B49-0B42-AEBA-2EC02464ED0F}"/>
              </a:ext>
            </a:extLst>
          </p:cNvPr>
          <p:cNvSpPr txBox="1"/>
          <p:nvPr/>
        </p:nvSpPr>
        <p:spPr>
          <a:xfrm>
            <a:off x="569258" y="1742502"/>
            <a:ext cx="8005483" cy="2462213"/>
          </a:xfrm>
          <a:prstGeom prst="rect">
            <a:avLst/>
          </a:prstGeom>
          <a:noFill/>
        </p:spPr>
        <p:txBody>
          <a:bodyPr wrap="square" rtlCol="0">
            <a:spAutoFit/>
          </a:bodyPr>
          <a:lstStyle/>
          <a:p>
            <a:r>
              <a:rPr lang="en-US" dirty="0" err="1"/>
              <a:t>kirola</a:t>
            </a:r>
            <a:r>
              <a:rPr lang="en-US" dirty="0"/>
              <a:t>, N. (2021, October 9). </a:t>
            </a:r>
            <a:r>
              <a:rPr lang="en-US" i="1" dirty="0"/>
              <a:t>What is democracy?: Types of democracy: Principals of democracy</a:t>
            </a:r>
            <a:r>
              <a:rPr lang="en-US" dirty="0"/>
              <a:t>. Dunia Ka Gyan. Retrieved November 29, 2021, from </a:t>
            </a:r>
            <a:r>
              <a:rPr lang="en-US" dirty="0">
                <a:hlinkClick r:id="rId2"/>
              </a:rPr>
              <a:t>https://duniakagyan.com/what-is-democracy/</a:t>
            </a:r>
            <a:r>
              <a:rPr lang="en-US" dirty="0"/>
              <a:t>.</a:t>
            </a:r>
            <a:endParaRPr lang="ar-SA" dirty="0"/>
          </a:p>
          <a:p>
            <a:endParaRPr lang="ar-SA" dirty="0"/>
          </a:p>
          <a:p>
            <a:r>
              <a:rPr lang="en-US" dirty="0" err="1"/>
              <a:t>Vaeenma</a:t>
            </a:r>
            <a:r>
              <a:rPr lang="en-US" dirty="0"/>
              <a:t>. (2018, June 11). </a:t>
            </a:r>
            <a:r>
              <a:rPr lang="en-US" i="1" dirty="0"/>
              <a:t>Characteristics of democracy stock illustration - illustration of election, transparency: 112562233</a:t>
            </a:r>
            <a:r>
              <a:rPr lang="en-US" dirty="0"/>
              <a:t>. </a:t>
            </a:r>
            <a:r>
              <a:rPr lang="en-US" dirty="0" err="1"/>
              <a:t>Dreamstime</a:t>
            </a:r>
            <a:r>
              <a:rPr lang="en-US" dirty="0"/>
              <a:t>. Retrieved November 29, 2021, from </a:t>
            </a:r>
            <a:r>
              <a:rPr lang="en-US" dirty="0">
                <a:hlinkClick r:id="rId3"/>
              </a:rPr>
              <a:t>https://www.dreamstime.com/characteristics-democracy-eight-characteristics-western-democracy-image112562233</a:t>
            </a:r>
            <a:r>
              <a:rPr lang="en-US" dirty="0"/>
              <a:t>.</a:t>
            </a:r>
            <a:endParaRPr lang="ar-SA" dirty="0"/>
          </a:p>
          <a:p>
            <a:endParaRPr lang="ar-SA" dirty="0"/>
          </a:p>
          <a:p>
            <a:r>
              <a:rPr lang="en-US" i="1" dirty="0"/>
              <a:t>/75</a:t>
            </a:r>
            <a:r>
              <a:rPr lang="en-US" dirty="0"/>
              <a:t>. </a:t>
            </a:r>
            <a:r>
              <a:rPr lang="en-US" dirty="0" err="1"/>
              <a:t>Seenthis</a:t>
            </a:r>
            <a:r>
              <a:rPr lang="en-US" dirty="0"/>
              <a:t>. (n.d.). Retrieved November 29, 2021, from </a:t>
            </a:r>
            <a:r>
              <a:rPr lang="en-US" dirty="0">
                <a:hlinkClick r:id="rId4"/>
              </a:rPr>
              <a:t>https://seenthis.net/sites/1647496</a:t>
            </a:r>
            <a:r>
              <a:rPr lang="en-US" dirty="0"/>
              <a:t>.</a:t>
            </a:r>
            <a:endParaRPr lang="ar-SA" dirty="0"/>
          </a:p>
          <a:p>
            <a:endParaRPr lang="ar-SA" dirty="0"/>
          </a:p>
          <a:p>
            <a:endParaRPr lang="en-US" dirty="0"/>
          </a:p>
        </p:txBody>
      </p:sp>
      <p:sp>
        <p:nvSpPr>
          <p:cNvPr id="4" name="Slide Number Placeholder 3">
            <a:extLst>
              <a:ext uri="{FF2B5EF4-FFF2-40B4-BE49-F238E27FC236}">
                <a16:creationId xmlns:a16="http://schemas.microsoft.com/office/drawing/2014/main" id="{6E6CA3B2-B373-5348-A08A-1B87289C101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23865178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60E-F027-D645-AC2F-A9D9AAE2035C}"/>
              </a:ext>
            </a:extLst>
          </p:cNvPr>
          <p:cNvSpPr>
            <a:spLocks noGrp="1"/>
          </p:cNvSpPr>
          <p:nvPr>
            <p:ph type="title"/>
          </p:nvPr>
        </p:nvSpPr>
        <p:spPr>
          <a:xfrm>
            <a:off x="238331" y="1945518"/>
            <a:ext cx="8222100" cy="838800"/>
          </a:xfrm>
        </p:spPr>
        <p:txBody>
          <a:bodyPr>
            <a:noAutofit/>
          </a:bodyPr>
          <a:lstStyle/>
          <a:p>
            <a:pPr algn="ctr"/>
            <a:r>
              <a:rPr lang="en-US" sz="5400" dirty="0">
                <a:latin typeface="Arial Rounded MT Bold" panose="020F0704030504030204" pitchFamily="34" charset="77"/>
              </a:rPr>
              <a:t>THANK YOU</a:t>
            </a:r>
          </a:p>
        </p:txBody>
      </p:sp>
      <p:sp>
        <p:nvSpPr>
          <p:cNvPr id="3" name="Slide Number Placeholder 2">
            <a:extLst>
              <a:ext uri="{FF2B5EF4-FFF2-40B4-BE49-F238E27FC236}">
                <a16:creationId xmlns:a16="http://schemas.microsoft.com/office/drawing/2014/main" id="{187BFF07-1675-CF40-AFF7-A1E4DEDD083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754095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159DEB63-C0BA-D545-854C-814B0E27987C}"/>
              </a:ext>
            </a:extLst>
          </p:cNvPr>
          <p:cNvSpPr>
            <a:spLocks noGrp="1"/>
          </p:cNvSpPr>
          <p:nvPr>
            <p:ph type="title"/>
          </p:nvPr>
        </p:nvSpPr>
        <p:spPr>
          <a:xfrm>
            <a:off x="158829" y="117358"/>
            <a:ext cx="8222100" cy="838800"/>
          </a:xfrm>
        </p:spPr>
        <p:txBody>
          <a:bodyPr/>
          <a:lstStyle/>
          <a:p>
            <a:r>
              <a:rPr lang="en-US" dirty="0">
                <a:solidFill>
                  <a:schemeClr val="tx1"/>
                </a:solidFill>
                <a:latin typeface="Arial Rounded MT Bold" panose="020F0704030504030204" pitchFamily="34" charset="77"/>
              </a:rPr>
              <a:t>Table </a:t>
            </a:r>
            <a:r>
              <a:rPr lang="en-US" dirty="0" smtClean="0">
                <a:solidFill>
                  <a:schemeClr val="tx1"/>
                </a:solidFill>
                <a:latin typeface="Arial Rounded MT Bold" panose="020F0704030504030204" pitchFamily="34" charset="77"/>
              </a:rPr>
              <a:t>of </a:t>
            </a:r>
            <a:r>
              <a:rPr lang="en-US" dirty="0">
                <a:solidFill>
                  <a:schemeClr val="tx1"/>
                </a:solidFill>
                <a:latin typeface="Arial Rounded MT Bold" panose="020F0704030504030204" pitchFamily="34" charset="77"/>
              </a:rPr>
              <a:t>Content :</a:t>
            </a:r>
          </a:p>
        </p:txBody>
      </p:sp>
      <p:sp>
        <p:nvSpPr>
          <p:cNvPr id="15" name="TextBox 14">
            <a:extLst>
              <a:ext uri="{FF2B5EF4-FFF2-40B4-BE49-F238E27FC236}">
                <a16:creationId xmlns:a16="http://schemas.microsoft.com/office/drawing/2014/main" id="{18D357ED-BF1C-654C-BAD7-CC05FC6D1E26}"/>
              </a:ext>
            </a:extLst>
          </p:cNvPr>
          <p:cNvSpPr txBox="1"/>
          <p:nvPr/>
        </p:nvSpPr>
        <p:spPr>
          <a:xfrm>
            <a:off x="260059" y="1600564"/>
            <a:ext cx="1782860" cy="707886"/>
          </a:xfrm>
          <a:prstGeom prst="rect">
            <a:avLst/>
          </a:prstGeom>
          <a:noFill/>
        </p:spPr>
        <p:txBody>
          <a:bodyPr wrap="none" rtlCol="0">
            <a:spAutoFit/>
          </a:bodyPr>
          <a:lstStyle/>
          <a:p>
            <a:pPr algn="ctr"/>
            <a:r>
              <a:rPr lang="en-US" sz="2000" dirty="0">
                <a:solidFill>
                  <a:schemeClr val="tx1"/>
                </a:solidFill>
                <a:latin typeface="Arial Rounded MT Bold" panose="020F0704030504030204" pitchFamily="34" charset="77"/>
              </a:rPr>
              <a:t>01.</a:t>
            </a:r>
          </a:p>
          <a:p>
            <a:pPr algn="ctr"/>
            <a:r>
              <a:rPr lang="en-US" sz="2000" dirty="0">
                <a:solidFill>
                  <a:schemeClr val="tx1"/>
                </a:solidFill>
                <a:latin typeface="Arial Rounded MT Bold" panose="020F0704030504030204" pitchFamily="34" charset="77"/>
              </a:rPr>
              <a:t>Introduction </a:t>
            </a:r>
          </a:p>
        </p:txBody>
      </p:sp>
      <p:sp>
        <p:nvSpPr>
          <p:cNvPr id="16" name="TextBox 15">
            <a:extLst>
              <a:ext uri="{FF2B5EF4-FFF2-40B4-BE49-F238E27FC236}">
                <a16:creationId xmlns:a16="http://schemas.microsoft.com/office/drawing/2014/main" id="{C88F532C-87DD-174E-94D7-FF6DBFD7E004}"/>
              </a:ext>
            </a:extLst>
          </p:cNvPr>
          <p:cNvSpPr txBox="1"/>
          <p:nvPr/>
        </p:nvSpPr>
        <p:spPr>
          <a:xfrm>
            <a:off x="5738437" y="3456347"/>
            <a:ext cx="1622560" cy="707886"/>
          </a:xfrm>
          <a:prstGeom prst="rect">
            <a:avLst/>
          </a:prstGeom>
          <a:noFill/>
        </p:spPr>
        <p:txBody>
          <a:bodyPr wrap="none" rtlCol="0">
            <a:spAutoFit/>
          </a:bodyPr>
          <a:lstStyle/>
          <a:p>
            <a:pPr algn="ctr"/>
            <a:r>
              <a:rPr lang="en-US" sz="2000" dirty="0">
                <a:solidFill>
                  <a:schemeClr val="tx1"/>
                </a:solidFill>
                <a:latin typeface="Arial Rounded MT Bold" panose="020F0704030504030204" pitchFamily="34" charset="77"/>
              </a:rPr>
              <a:t>07.</a:t>
            </a:r>
          </a:p>
          <a:p>
            <a:pPr algn="ctr"/>
            <a:r>
              <a:rPr lang="en-US" sz="2000" dirty="0">
                <a:solidFill>
                  <a:schemeClr val="tx1"/>
                </a:solidFill>
                <a:latin typeface="Arial Rounded MT Bold" panose="020F0704030504030204" pitchFamily="34" charset="77"/>
              </a:rPr>
              <a:t>References</a:t>
            </a:r>
          </a:p>
        </p:txBody>
      </p:sp>
      <p:sp>
        <p:nvSpPr>
          <p:cNvPr id="17" name="TextBox 16">
            <a:extLst>
              <a:ext uri="{FF2B5EF4-FFF2-40B4-BE49-F238E27FC236}">
                <a16:creationId xmlns:a16="http://schemas.microsoft.com/office/drawing/2014/main" id="{612B5B40-72CB-E749-9965-973D6159EA04}"/>
              </a:ext>
            </a:extLst>
          </p:cNvPr>
          <p:cNvSpPr txBox="1"/>
          <p:nvPr/>
        </p:nvSpPr>
        <p:spPr>
          <a:xfrm>
            <a:off x="3415280" y="3456347"/>
            <a:ext cx="1580882" cy="1015663"/>
          </a:xfrm>
          <a:prstGeom prst="rect">
            <a:avLst/>
          </a:prstGeom>
          <a:noFill/>
        </p:spPr>
        <p:txBody>
          <a:bodyPr wrap="none" rtlCol="0">
            <a:spAutoFit/>
          </a:bodyPr>
          <a:lstStyle/>
          <a:p>
            <a:pPr algn="ctr"/>
            <a:r>
              <a:rPr lang="en-US" sz="2000" dirty="0">
                <a:solidFill>
                  <a:schemeClr val="tx1"/>
                </a:solidFill>
                <a:latin typeface="Arial Rounded MT Bold" panose="020F0704030504030204" pitchFamily="34" charset="77"/>
              </a:rPr>
              <a:t>06.</a:t>
            </a:r>
          </a:p>
          <a:p>
            <a:pPr algn="ctr"/>
            <a:r>
              <a:rPr lang="en-US" sz="2000" dirty="0">
                <a:solidFill>
                  <a:schemeClr val="tx1"/>
                </a:solidFill>
                <a:latin typeface="Arial Rounded MT Bold" panose="020F0704030504030204" pitchFamily="34" charset="77"/>
              </a:rPr>
              <a:t>Conclusion</a:t>
            </a:r>
          </a:p>
          <a:p>
            <a:pPr algn="ctr"/>
            <a:endParaRPr lang="en-US" sz="2000" dirty="0">
              <a:solidFill>
                <a:schemeClr val="tx1"/>
              </a:solidFill>
              <a:latin typeface="Arial Rounded MT Bold" panose="020F0704030504030204" pitchFamily="34" charset="77"/>
            </a:endParaRPr>
          </a:p>
        </p:txBody>
      </p:sp>
      <p:sp>
        <p:nvSpPr>
          <p:cNvPr id="18" name="TextBox 17">
            <a:extLst>
              <a:ext uri="{FF2B5EF4-FFF2-40B4-BE49-F238E27FC236}">
                <a16:creationId xmlns:a16="http://schemas.microsoft.com/office/drawing/2014/main" id="{5095C3E6-F45C-D44B-88AC-338071936732}"/>
              </a:ext>
            </a:extLst>
          </p:cNvPr>
          <p:cNvSpPr txBox="1"/>
          <p:nvPr/>
        </p:nvSpPr>
        <p:spPr>
          <a:xfrm>
            <a:off x="2523850" y="1550651"/>
            <a:ext cx="1782860" cy="1015663"/>
          </a:xfrm>
          <a:prstGeom prst="rect">
            <a:avLst/>
          </a:prstGeom>
          <a:noFill/>
        </p:spPr>
        <p:txBody>
          <a:bodyPr wrap="square" rtlCol="0">
            <a:spAutoFit/>
          </a:bodyPr>
          <a:lstStyle/>
          <a:p>
            <a:pPr algn="ctr"/>
            <a:r>
              <a:rPr lang="en-US" sz="2000" dirty="0">
                <a:solidFill>
                  <a:schemeClr val="tx1"/>
                </a:solidFill>
                <a:latin typeface="Arial Rounded MT Bold" panose="020F0704030504030204" pitchFamily="34" charset="77"/>
              </a:rPr>
              <a:t>02.</a:t>
            </a:r>
          </a:p>
          <a:p>
            <a:pPr algn="ctr"/>
            <a:r>
              <a:rPr lang="en-US" sz="2000" dirty="0">
                <a:solidFill>
                  <a:schemeClr val="tx1"/>
                </a:solidFill>
                <a:latin typeface="Arial Rounded MT Bold" panose="020F0704030504030204" pitchFamily="34" charset="77"/>
              </a:rPr>
              <a:t>Definition Of Democracy</a:t>
            </a:r>
            <a:endParaRPr lang="en-US" sz="2000" dirty="0">
              <a:solidFill>
                <a:schemeClr val="tx1"/>
              </a:solidFill>
            </a:endParaRPr>
          </a:p>
        </p:txBody>
      </p:sp>
      <p:sp>
        <p:nvSpPr>
          <p:cNvPr id="19" name="TextBox 18">
            <a:extLst>
              <a:ext uri="{FF2B5EF4-FFF2-40B4-BE49-F238E27FC236}">
                <a16:creationId xmlns:a16="http://schemas.microsoft.com/office/drawing/2014/main" id="{8B5599E3-ED9F-5C49-96A5-DC302EF9717A}"/>
              </a:ext>
            </a:extLst>
          </p:cNvPr>
          <p:cNvSpPr txBox="1"/>
          <p:nvPr/>
        </p:nvSpPr>
        <p:spPr>
          <a:xfrm>
            <a:off x="4572000" y="1550650"/>
            <a:ext cx="2184412" cy="1015663"/>
          </a:xfrm>
          <a:prstGeom prst="rect">
            <a:avLst/>
          </a:prstGeom>
          <a:noFill/>
        </p:spPr>
        <p:txBody>
          <a:bodyPr wrap="square" rtlCol="0">
            <a:spAutoFit/>
          </a:bodyPr>
          <a:lstStyle/>
          <a:p>
            <a:pPr algn="ctr"/>
            <a:r>
              <a:rPr lang="en-US" sz="2000" dirty="0">
                <a:solidFill>
                  <a:schemeClr val="tx1"/>
                </a:solidFill>
                <a:latin typeface="Arial Rounded MT Bold" panose="020F0704030504030204" pitchFamily="34" charset="77"/>
              </a:rPr>
              <a:t>03.</a:t>
            </a:r>
          </a:p>
          <a:p>
            <a:pPr algn="ctr"/>
            <a:r>
              <a:rPr lang="en-US" sz="2000" dirty="0">
                <a:solidFill>
                  <a:schemeClr val="tx1"/>
                </a:solidFill>
                <a:latin typeface="Arial Rounded MT Bold" panose="020F0704030504030204" pitchFamily="34" charset="77"/>
              </a:rPr>
              <a:t>Types Of Democracy </a:t>
            </a:r>
          </a:p>
        </p:txBody>
      </p:sp>
      <p:sp>
        <p:nvSpPr>
          <p:cNvPr id="20" name="TextBox 19">
            <a:extLst>
              <a:ext uri="{FF2B5EF4-FFF2-40B4-BE49-F238E27FC236}">
                <a16:creationId xmlns:a16="http://schemas.microsoft.com/office/drawing/2014/main" id="{0E3E867F-0878-2C43-AF7E-2F96F9466087}"/>
              </a:ext>
            </a:extLst>
          </p:cNvPr>
          <p:cNvSpPr txBox="1"/>
          <p:nvPr/>
        </p:nvSpPr>
        <p:spPr>
          <a:xfrm>
            <a:off x="6889164" y="1550650"/>
            <a:ext cx="1994777" cy="1015663"/>
          </a:xfrm>
          <a:prstGeom prst="rect">
            <a:avLst/>
          </a:prstGeom>
          <a:noFill/>
        </p:spPr>
        <p:txBody>
          <a:bodyPr wrap="square" rtlCol="0">
            <a:spAutoFit/>
          </a:bodyPr>
          <a:lstStyle/>
          <a:p>
            <a:pPr algn="ctr"/>
            <a:r>
              <a:rPr lang="en-US" sz="2000" dirty="0">
                <a:solidFill>
                  <a:schemeClr val="tx1"/>
                </a:solidFill>
                <a:latin typeface="Arial Rounded MT Bold" panose="020F0704030504030204" pitchFamily="34" charset="77"/>
              </a:rPr>
              <a:t>04.</a:t>
            </a:r>
          </a:p>
          <a:p>
            <a:pPr algn="ctr"/>
            <a:r>
              <a:rPr lang="en-US" sz="2000" dirty="0">
                <a:solidFill>
                  <a:schemeClr val="tx1"/>
                </a:solidFill>
                <a:latin typeface="Arial Rounded MT Bold" panose="020F0704030504030204" pitchFamily="34" charset="77"/>
              </a:rPr>
              <a:t>Functions Of Democracy</a:t>
            </a:r>
          </a:p>
        </p:txBody>
      </p:sp>
      <p:sp>
        <p:nvSpPr>
          <p:cNvPr id="21" name="TextBox 20">
            <a:extLst>
              <a:ext uri="{FF2B5EF4-FFF2-40B4-BE49-F238E27FC236}">
                <a16:creationId xmlns:a16="http://schemas.microsoft.com/office/drawing/2014/main" id="{4ECA68CC-22AA-E140-9BC4-F004CEE635E0}"/>
              </a:ext>
            </a:extLst>
          </p:cNvPr>
          <p:cNvSpPr txBox="1"/>
          <p:nvPr/>
        </p:nvSpPr>
        <p:spPr>
          <a:xfrm>
            <a:off x="158829" y="3355679"/>
            <a:ext cx="2860645" cy="2062103"/>
          </a:xfrm>
          <a:prstGeom prst="rect">
            <a:avLst/>
          </a:prstGeom>
          <a:noFill/>
        </p:spPr>
        <p:txBody>
          <a:bodyPr wrap="square" rtlCol="0">
            <a:spAutoFit/>
          </a:bodyPr>
          <a:lstStyle/>
          <a:p>
            <a:pPr algn="ctr"/>
            <a:r>
              <a:rPr lang="en-US" sz="2000" dirty="0">
                <a:solidFill>
                  <a:schemeClr val="tx1"/>
                </a:solidFill>
                <a:latin typeface="Arial Rounded MT Bold" panose="020F0704030504030204" pitchFamily="34" charset="77"/>
              </a:rPr>
              <a:t>05.</a:t>
            </a:r>
          </a:p>
          <a:p>
            <a:pPr algn="ctr"/>
            <a:r>
              <a:rPr lang="en-US" sz="2000" dirty="0">
                <a:solidFill>
                  <a:schemeClr val="tx1"/>
                </a:solidFill>
                <a:latin typeface="Arial Rounded MT Bold" panose="020F0704030504030204" pitchFamily="34" charset="77"/>
              </a:rPr>
              <a:t> The Characteristics Of Democracy</a:t>
            </a:r>
            <a:r>
              <a:rPr lang="en-US" sz="1600" dirty="0">
                <a:solidFill>
                  <a:schemeClr val="tx1"/>
                </a:solidFill>
                <a:latin typeface="Arial Rounded MT Bold" panose="020F0704030504030204" pitchFamily="34" charset="77"/>
              </a:rPr>
              <a:t/>
            </a:r>
            <a:br>
              <a:rPr lang="en-US" sz="1600" dirty="0">
                <a:solidFill>
                  <a:schemeClr val="tx1"/>
                </a:solidFill>
                <a:latin typeface="Arial Rounded MT Bold" panose="020F0704030504030204" pitchFamily="34" charset="77"/>
              </a:rPr>
            </a:br>
            <a:r>
              <a:rPr lang="en-US" sz="1600" dirty="0">
                <a:solidFill>
                  <a:schemeClr val="tx1"/>
                </a:solidFill>
                <a:latin typeface="Arial Rounded MT Bold" panose="020F0704030504030204" pitchFamily="34" charset="77"/>
              </a:rPr>
              <a:t/>
            </a:r>
            <a:br>
              <a:rPr lang="en-US" sz="1600" dirty="0">
                <a:solidFill>
                  <a:schemeClr val="tx1"/>
                </a:solidFill>
                <a:latin typeface="Arial Rounded MT Bold" panose="020F0704030504030204" pitchFamily="34" charset="77"/>
              </a:rPr>
            </a:br>
            <a:r>
              <a:rPr lang="en-US" sz="1600" dirty="0">
                <a:solidFill>
                  <a:schemeClr val="tx1"/>
                </a:solidFill>
                <a:latin typeface="Arial Rounded MT Bold" panose="020F0704030504030204" pitchFamily="34" charset="77"/>
              </a:rPr>
              <a:t/>
            </a:r>
            <a:br>
              <a:rPr lang="en-US" sz="1600" dirty="0">
                <a:solidFill>
                  <a:schemeClr val="tx1"/>
                </a:solidFill>
                <a:latin typeface="Arial Rounded MT Bold" panose="020F0704030504030204" pitchFamily="34" charset="77"/>
              </a:rPr>
            </a:br>
            <a:r>
              <a:rPr lang="en-US" sz="1600" dirty="0">
                <a:solidFill>
                  <a:schemeClr val="tx1"/>
                </a:solidFill>
                <a:latin typeface="Arial Rounded MT Bold" panose="020F0704030504030204" pitchFamily="34" charset="77"/>
              </a:rPr>
              <a:t/>
            </a:r>
            <a:br>
              <a:rPr lang="en-US" sz="1600" dirty="0">
                <a:solidFill>
                  <a:schemeClr val="tx1"/>
                </a:solidFill>
                <a:latin typeface="Arial Rounded MT Bold" panose="020F0704030504030204" pitchFamily="34" charset="77"/>
              </a:rPr>
            </a:br>
            <a:endParaRPr lang="en-US" sz="2000" dirty="0">
              <a:solidFill>
                <a:schemeClr val="tx1"/>
              </a:solidFill>
              <a:latin typeface="Arial Rounded MT Bold" panose="020F0704030504030204" pitchFamily="34" charset="77"/>
            </a:endParaRPr>
          </a:p>
        </p:txBody>
      </p:sp>
      <p:sp>
        <p:nvSpPr>
          <p:cNvPr id="22" name="Slide Number Placeholder 21">
            <a:extLst>
              <a:ext uri="{FF2B5EF4-FFF2-40B4-BE49-F238E27FC236}">
                <a16:creationId xmlns:a16="http://schemas.microsoft.com/office/drawing/2014/main" id="{79BCD88F-CEB7-4C4B-97B1-CA35DD41DD5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1797216121"/>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C0EF3-9347-6B40-9F2E-CE13134F57B5}"/>
              </a:ext>
            </a:extLst>
          </p:cNvPr>
          <p:cNvSpPr>
            <a:spLocks noGrp="1"/>
          </p:cNvSpPr>
          <p:nvPr>
            <p:ph type="title"/>
          </p:nvPr>
        </p:nvSpPr>
        <p:spPr>
          <a:xfrm>
            <a:off x="266406" y="2044770"/>
            <a:ext cx="8222100" cy="838800"/>
          </a:xfrm>
        </p:spPr>
        <p:txBody>
          <a:bodyPr>
            <a:normAutofit fontScale="90000"/>
          </a:bodyPr>
          <a:lstStyle/>
          <a:p>
            <a:pPr algn="ctr"/>
            <a:r>
              <a:rPr lang="en-US" dirty="0">
                <a:latin typeface="Arial Rounded MT Bold" panose="020F0704030504030204" pitchFamily="34" charset="77"/>
              </a:rPr>
              <a:t>1.</a:t>
            </a:r>
            <a:br>
              <a:rPr lang="en-US" dirty="0">
                <a:latin typeface="Arial Rounded MT Bold" panose="020F0704030504030204" pitchFamily="34" charset="77"/>
              </a:rPr>
            </a:br>
            <a:r>
              <a:rPr lang="en-US" dirty="0">
                <a:latin typeface="Arial Rounded MT Bold" panose="020F0704030504030204" pitchFamily="34" charset="77"/>
              </a:rPr>
              <a:t>Introduction</a:t>
            </a:r>
            <a:br>
              <a:rPr lang="en-US" dirty="0">
                <a:latin typeface="Arial Rounded MT Bold" panose="020F0704030504030204" pitchFamily="34" charset="77"/>
              </a:rPr>
            </a:br>
            <a:endParaRPr lang="en-US" dirty="0">
              <a:latin typeface="Arial Rounded MT Bold" panose="020F0704030504030204" pitchFamily="34" charset="77"/>
            </a:endParaRPr>
          </a:p>
        </p:txBody>
      </p:sp>
      <p:sp>
        <p:nvSpPr>
          <p:cNvPr id="3" name="Slide Number Placeholder 2">
            <a:extLst>
              <a:ext uri="{FF2B5EF4-FFF2-40B4-BE49-F238E27FC236}">
                <a16:creationId xmlns:a16="http://schemas.microsoft.com/office/drawing/2014/main" id="{681DA408-DFFB-F94B-ABB0-96B4E7A39FE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3856081762"/>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7A6CB-876A-DB48-9FCD-8CECAF2264D9}"/>
              </a:ext>
            </a:extLst>
          </p:cNvPr>
          <p:cNvSpPr>
            <a:spLocks noGrp="1"/>
          </p:cNvSpPr>
          <p:nvPr>
            <p:ph type="title"/>
          </p:nvPr>
        </p:nvSpPr>
        <p:spPr>
          <a:xfrm>
            <a:off x="690618" y="1802724"/>
            <a:ext cx="7457963" cy="838800"/>
          </a:xfrm>
        </p:spPr>
        <p:txBody>
          <a:bodyPr>
            <a:noAutofit/>
          </a:bodyPr>
          <a:lstStyle/>
          <a:p>
            <a:pPr algn="just"/>
            <a:r>
              <a:rPr lang="en-US" sz="2400" dirty="0">
                <a:solidFill>
                  <a:schemeClr val="bg2">
                    <a:lumMod val="50000"/>
                  </a:schemeClr>
                </a:solidFill>
              </a:rPr>
              <a:t/>
            </a:r>
            <a:br>
              <a:rPr lang="en-US" sz="2400" dirty="0">
                <a:solidFill>
                  <a:schemeClr val="bg2">
                    <a:lumMod val="50000"/>
                  </a:schemeClr>
                </a:solidFill>
              </a:rPr>
            </a:br>
            <a:r>
              <a:rPr lang="en-US" sz="2400" dirty="0">
                <a:solidFill>
                  <a:schemeClr val="bg2">
                    <a:lumMod val="50000"/>
                  </a:schemeClr>
                </a:solidFill>
              </a:rPr>
              <a:t>Democracy means rule by the people. The name is used for different forms of government, where the people can take part in the decisions that affect the way their community is run. The people select their leaders. These leaders take this decision about laws.</a:t>
            </a:r>
          </a:p>
        </p:txBody>
      </p:sp>
      <p:sp>
        <p:nvSpPr>
          <p:cNvPr id="3" name="Slide Number Placeholder 2">
            <a:extLst>
              <a:ext uri="{FF2B5EF4-FFF2-40B4-BE49-F238E27FC236}">
                <a16:creationId xmlns:a16="http://schemas.microsoft.com/office/drawing/2014/main" id="{0A94DFF7-F6EB-B54C-803C-EDED8D479B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pic>
        <p:nvPicPr>
          <p:cNvPr id="5" name="Picture 4">
            <a:extLst>
              <a:ext uri="{FF2B5EF4-FFF2-40B4-BE49-F238E27FC236}">
                <a16:creationId xmlns:a16="http://schemas.microsoft.com/office/drawing/2014/main" id="{CA33366A-E57E-9643-8BA1-D84533A30BD6}"/>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8289" b="99295" l="5000" r="92900">
                        <a14:foregroundMark x1="18800" y1="64021" x2="18800" y2="81481"/>
                        <a14:foregroundMark x1="5900" y1="77072" x2="7900" y2="96649"/>
                        <a14:foregroundMark x1="28800" y1="73192" x2="29600" y2="94533"/>
                        <a14:foregroundMark x1="39900" y1="77954" x2="40200" y2="97531"/>
                        <a14:foregroundMark x1="48800" y1="78307" x2="49500" y2="99295"/>
                        <a14:foregroundMark x1="58900" y1="77425" x2="60400" y2="94004"/>
                        <a14:foregroundMark x1="69000" y1="67901" x2="70000" y2="95414"/>
                        <a14:foregroundMark x1="79600" y1="70899" x2="79300" y2="98765"/>
                        <a14:foregroundMark x1="92400" y1="78836" x2="91900" y2="93122"/>
                        <a14:foregroundMark x1="61300" y1="88889" x2="61300" y2="95414"/>
                        <a14:foregroundMark x1="92900" y1="83069" x2="92600" y2="98413"/>
                        <a14:foregroundMark x1="17300" y1="76543" x2="18500" y2="97531"/>
                        <a14:foregroundMark x1="18800" y1="44797" x2="14800" y2="46208"/>
                        <a14:foregroundMark x1="5000" y1="65785" x2="5000" y2="65785"/>
                        <a14:foregroundMark x1="26600" y1="63492" x2="26600" y2="63492"/>
                        <a14:foregroundMark x1="39200" y1="64021" x2="39200" y2="64021"/>
                        <a14:foregroundMark x1="18500" y1="86596" x2="18500" y2="86596"/>
                        <a14:foregroundMark x1="49500" y1="65256" x2="49500" y2="65256"/>
                        <a14:foregroundMark x1="61600" y1="63139" x2="61600" y2="63139"/>
                        <a14:foregroundMark x1="68500" y1="48854" x2="68500" y2="48854"/>
                        <a14:foregroundMark x1="83000" y1="53968" x2="83000" y2="53968"/>
                        <a14:foregroundMark x1="90600" y1="64374" x2="90600" y2="64374"/>
                        <a14:foregroundMark x1="57700" y1="8289" x2="57700" y2="8289"/>
                        <a14:backgroundMark x1="45600" y1="23986" x2="45600" y2="23986"/>
                        <a14:backgroundMark x1="46600" y1="32275" x2="46600" y2="32275"/>
                        <a14:backgroundMark x1="44900" y1="36684" x2="37000" y2="43563"/>
                      </a14:backgroundRemoval>
                    </a14:imgEffect>
                  </a14:imgLayer>
                </a14:imgProps>
              </a:ext>
            </a:extLst>
          </a:blip>
          <a:stretch>
            <a:fillRect/>
          </a:stretch>
        </p:blipFill>
        <p:spPr>
          <a:xfrm>
            <a:off x="1470212" y="2821577"/>
            <a:ext cx="5898776" cy="2321923"/>
          </a:xfrm>
          <a:prstGeom prst="rect">
            <a:avLst/>
          </a:prstGeom>
        </p:spPr>
      </p:pic>
    </p:spTree>
    <p:extLst>
      <p:ext uri="{BB962C8B-B14F-4D97-AF65-F5344CB8AC3E}">
        <p14:creationId xmlns:p14="http://schemas.microsoft.com/office/powerpoint/2010/main" val="3380914903"/>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94BD6-6F58-464D-8A44-3F90B10C55BD}"/>
              </a:ext>
            </a:extLst>
          </p:cNvPr>
          <p:cNvSpPr>
            <a:spLocks noGrp="1"/>
          </p:cNvSpPr>
          <p:nvPr>
            <p:ph type="title"/>
          </p:nvPr>
        </p:nvSpPr>
        <p:spPr>
          <a:xfrm>
            <a:off x="-1045122" y="1271864"/>
            <a:ext cx="8222100" cy="838800"/>
          </a:xfrm>
        </p:spPr>
        <p:txBody>
          <a:bodyPr>
            <a:normAutofit/>
          </a:bodyPr>
          <a:lstStyle/>
          <a:p>
            <a:pPr algn="ctr"/>
            <a:r>
              <a:rPr lang="en-US" sz="3600" dirty="0">
                <a:latin typeface="Arial Rounded MT Bold" panose="020F0704030504030204" pitchFamily="34" charset="77"/>
              </a:rPr>
              <a:t>Definition </a:t>
            </a:r>
            <a:r>
              <a:rPr lang="en-US" sz="3600" dirty="0" smtClean="0">
                <a:latin typeface="Arial Rounded MT Bold" panose="020F0704030504030204" pitchFamily="34" charset="77"/>
              </a:rPr>
              <a:t>of </a:t>
            </a:r>
            <a:r>
              <a:rPr lang="en-US" sz="3600" dirty="0">
                <a:latin typeface="Arial Rounded MT Bold" panose="020F0704030504030204" pitchFamily="34" charset="77"/>
              </a:rPr>
              <a:t>Democracy</a:t>
            </a:r>
          </a:p>
        </p:txBody>
      </p:sp>
      <p:sp>
        <p:nvSpPr>
          <p:cNvPr id="3" name="TextBox 2">
            <a:extLst>
              <a:ext uri="{FF2B5EF4-FFF2-40B4-BE49-F238E27FC236}">
                <a16:creationId xmlns:a16="http://schemas.microsoft.com/office/drawing/2014/main" id="{1727F30D-3986-0E48-BC58-4A829A394BC7}"/>
              </a:ext>
            </a:extLst>
          </p:cNvPr>
          <p:cNvSpPr txBox="1"/>
          <p:nvPr/>
        </p:nvSpPr>
        <p:spPr>
          <a:xfrm>
            <a:off x="589430" y="2223278"/>
            <a:ext cx="4601135" cy="1754326"/>
          </a:xfrm>
          <a:prstGeom prst="rect">
            <a:avLst/>
          </a:prstGeom>
          <a:noFill/>
        </p:spPr>
        <p:txBody>
          <a:bodyPr wrap="square" rtlCol="0">
            <a:spAutoFit/>
          </a:bodyPr>
          <a:lstStyle/>
          <a:p>
            <a:pPr algn="ctr"/>
            <a:r>
              <a:rPr lang="en-US" sz="1800" dirty="0">
                <a:solidFill>
                  <a:schemeClr val="bg1"/>
                </a:solidFill>
                <a:latin typeface="+mn-lt"/>
              </a:rPr>
              <a:t/>
            </a:r>
            <a:br>
              <a:rPr lang="en-US" sz="1800" dirty="0">
                <a:solidFill>
                  <a:schemeClr val="bg1"/>
                </a:solidFill>
                <a:latin typeface="+mn-lt"/>
              </a:rPr>
            </a:br>
            <a:r>
              <a:rPr lang="en-US" sz="1800" dirty="0">
                <a:solidFill>
                  <a:schemeClr val="bg1"/>
                </a:solidFill>
                <a:latin typeface="+mn-lt"/>
              </a:rPr>
              <a:t>The form of government in which political control is exercised by all the people, either directly or through their elected representatives. The word democracy itself means rule by the people.</a:t>
            </a:r>
          </a:p>
        </p:txBody>
      </p:sp>
      <p:pic>
        <p:nvPicPr>
          <p:cNvPr id="6" name="Picture 5">
            <a:extLst>
              <a:ext uri="{FF2B5EF4-FFF2-40B4-BE49-F238E27FC236}">
                <a16:creationId xmlns:a16="http://schemas.microsoft.com/office/drawing/2014/main" id="{F2969EA7-1C21-9744-896A-AC3FA820E95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222" b="99630" l="1763" r="96348">
                        <a14:foregroundMark x1="6927" y1="15370" x2="7683" y2="65185"/>
                        <a14:foregroundMark x1="26322" y1="10926" x2="26322" y2="87037"/>
                        <a14:foregroundMark x1="19773" y1="6481" x2="27456" y2="7778"/>
                        <a14:foregroundMark x1="27078" y1="19074" x2="30730" y2="22222"/>
                        <a14:foregroundMark x1="52393" y1="19074" x2="53149" y2="69630"/>
                        <a14:foregroundMark x1="78338" y1="22222" x2="79849" y2="78333"/>
                        <a14:foregroundMark x1="2141" y1="3519" x2="2141" y2="39444"/>
                        <a14:foregroundMark x1="2141" y1="39444" x2="8060" y2="67778"/>
                        <a14:foregroundMark x1="58942" y1="88333" x2="52393" y2="87778"/>
                        <a14:foregroundMark x1="87531" y1="97037" x2="11587" y2="99259"/>
                        <a14:foregroundMark x1="11587" y1="99259" x2="11335" y2="98889"/>
                        <a14:foregroundMark x1="96348" y1="98889" x2="89798" y2="99630"/>
                        <a14:foregroundMark x1="25315" y1="6481" x2="27456" y2="2222"/>
                        <a14:backgroundMark x1="49118" y1="47778" x2="49874" y2="50185"/>
                        <a14:backgroundMark x1="50504" y1="50926" x2="49496" y2="60185"/>
                        <a14:backgroundMark x1="46851" y1="44074" x2="49874" y2="66481"/>
                        <a14:backgroundMark x1="49874" y1="65185" x2="49496" y2="78333"/>
                      </a14:backgroundRemoval>
                    </a14:imgEffect>
                  </a14:imgLayer>
                </a14:imgProps>
              </a:ext>
            </a:extLst>
          </a:blip>
          <a:stretch>
            <a:fillRect/>
          </a:stretch>
        </p:blipFill>
        <p:spPr>
          <a:xfrm>
            <a:off x="6143065" y="2260283"/>
            <a:ext cx="2864225" cy="1680317"/>
          </a:xfrm>
          <a:prstGeom prst="rect">
            <a:avLst/>
          </a:prstGeom>
        </p:spPr>
      </p:pic>
      <p:sp>
        <p:nvSpPr>
          <p:cNvPr id="7" name="Slide Number Placeholder 6">
            <a:extLst>
              <a:ext uri="{FF2B5EF4-FFF2-40B4-BE49-F238E27FC236}">
                <a16:creationId xmlns:a16="http://schemas.microsoft.com/office/drawing/2014/main" id="{82CBAA69-F93A-5348-8D6A-A07FC4BA009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3152803243"/>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D13D934-BD9E-E548-9537-E005A753BB86}"/>
              </a:ext>
            </a:extLst>
          </p:cNvPr>
          <p:cNvSpPr>
            <a:spLocks noGrp="1"/>
          </p:cNvSpPr>
          <p:nvPr>
            <p:ph type="title"/>
          </p:nvPr>
        </p:nvSpPr>
        <p:spPr>
          <a:xfrm>
            <a:off x="293300" y="1990985"/>
            <a:ext cx="8222100" cy="838800"/>
          </a:xfrm>
        </p:spPr>
        <p:txBody>
          <a:bodyPr>
            <a:normAutofit fontScale="90000"/>
          </a:bodyPr>
          <a:lstStyle/>
          <a:p>
            <a:pPr algn="ctr"/>
            <a:r>
              <a:rPr lang="en-US" dirty="0">
                <a:solidFill>
                  <a:schemeClr val="accent1"/>
                </a:solidFill>
                <a:latin typeface="Arial Rounded MT Bold" panose="020F0704030504030204" pitchFamily="34" charset="77"/>
              </a:rPr>
              <a:t>03.</a:t>
            </a:r>
            <a:r>
              <a:rPr lang="ar-SA" dirty="0">
                <a:solidFill>
                  <a:schemeClr val="accent1"/>
                </a:solidFill>
                <a:latin typeface="Arial Rounded MT Bold" panose="020F0704030504030204" pitchFamily="34" charset="77"/>
              </a:rPr>
              <a:t/>
            </a:r>
            <a:br>
              <a:rPr lang="ar-SA" dirty="0">
                <a:solidFill>
                  <a:schemeClr val="accent1"/>
                </a:solidFill>
                <a:latin typeface="Arial Rounded MT Bold" panose="020F0704030504030204" pitchFamily="34" charset="77"/>
              </a:rPr>
            </a:br>
            <a:r>
              <a:rPr lang="en-US" dirty="0">
                <a:solidFill>
                  <a:schemeClr val="accent1"/>
                </a:solidFill>
                <a:latin typeface="Arial Rounded MT Bold" panose="020F0704030504030204" pitchFamily="34" charset="77"/>
              </a:rPr>
              <a:t>Types </a:t>
            </a:r>
            <a:r>
              <a:rPr lang="en-US" dirty="0" smtClean="0">
                <a:solidFill>
                  <a:schemeClr val="accent1"/>
                </a:solidFill>
                <a:latin typeface="Arial Rounded MT Bold" panose="020F0704030504030204" pitchFamily="34" charset="77"/>
              </a:rPr>
              <a:t>of </a:t>
            </a:r>
            <a:r>
              <a:rPr lang="en-US" dirty="0">
                <a:solidFill>
                  <a:schemeClr val="accent1"/>
                </a:solidFill>
                <a:latin typeface="Arial Rounded MT Bold" panose="020F0704030504030204" pitchFamily="34" charset="77"/>
              </a:rPr>
              <a:t>Democracy </a:t>
            </a:r>
          </a:p>
        </p:txBody>
      </p:sp>
      <p:sp>
        <p:nvSpPr>
          <p:cNvPr id="8" name="Slide Number Placeholder 7">
            <a:extLst>
              <a:ext uri="{FF2B5EF4-FFF2-40B4-BE49-F238E27FC236}">
                <a16:creationId xmlns:a16="http://schemas.microsoft.com/office/drawing/2014/main" id="{A42F9D1F-023B-6E41-A8C5-5B303A21242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12348031"/>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2C28536-0038-9B44-92CE-39192E9E11B8}"/>
              </a:ext>
            </a:extLst>
          </p:cNvPr>
          <p:cNvPicPr>
            <a:picLocks noChangeAspect="1"/>
          </p:cNvPicPr>
          <p:nvPr/>
        </p:nvPicPr>
        <p:blipFill>
          <a:blip r:embed="rId2"/>
          <a:stretch>
            <a:fillRect/>
          </a:stretch>
        </p:blipFill>
        <p:spPr>
          <a:xfrm>
            <a:off x="868001" y="831097"/>
            <a:ext cx="2494594" cy="1658640"/>
          </a:xfrm>
          <a:prstGeom prst="rect">
            <a:avLst/>
          </a:prstGeom>
        </p:spPr>
      </p:pic>
      <p:pic>
        <p:nvPicPr>
          <p:cNvPr id="5" name="Picture 4">
            <a:extLst>
              <a:ext uri="{FF2B5EF4-FFF2-40B4-BE49-F238E27FC236}">
                <a16:creationId xmlns:a16="http://schemas.microsoft.com/office/drawing/2014/main" id="{9EC57CA7-6BC2-114F-99DF-508B3D62D430}"/>
              </a:ext>
            </a:extLst>
          </p:cNvPr>
          <p:cNvPicPr>
            <a:picLocks noChangeAspect="1"/>
          </p:cNvPicPr>
          <p:nvPr/>
        </p:nvPicPr>
        <p:blipFill>
          <a:blip r:embed="rId3"/>
          <a:stretch>
            <a:fillRect/>
          </a:stretch>
        </p:blipFill>
        <p:spPr>
          <a:xfrm>
            <a:off x="5306386" y="3392375"/>
            <a:ext cx="2519825" cy="1490930"/>
          </a:xfrm>
          <a:prstGeom prst="rect">
            <a:avLst/>
          </a:prstGeom>
        </p:spPr>
      </p:pic>
      <p:pic>
        <p:nvPicPr>
          <p:cNvPr id="7" name="Picture 6">
            <a:extLst>
              <a:ext uri="{FF2B5EF4-FFF2-40B4-BE49-F238E27FC236}">
                <a16:creationId xmlns:a16="http://schemas.microsoft.com/office/drawing/2014/main" id="{D202D658-42AF-E143-92EC-E1C185D4DF72}"/>
              </a:ext>
            </a:extLst>
          </p:cNvPr>
          <p:cNvPicPr>
            <a:picLocks noChangeAspect="1"/>
          </p:cNvPicPr>
          <p:nvPr/>
        </p:nvPicPr>
        <p:blipFill>
          <a:blip r:embed="rId4"/>
          <a:stretch>
            <a:fillRect/>
          </a:stretch>
        </p:blipFill>
        <p:spPr>
          <a:xfrm>
            <a:off x="5286141" y="833248"/>
            <a:ext cx="2494594" cy="1656489"/>
          </a:xfrm>
          <a:prstGeom prst="rect">
            <a:avLst/>
          </a:prstGeom>
        </p:spPr>
      </p:pic>
      <p:pic>
        <p:nvPicPr>
          <p:cNvPr id="9" name="Picture 8">
            <a:extLst>
              <a:ext uri="{FF2B5EF4-FFF2-40B4-BE49-F238E27FC236}">
                <a16:creationId xmlns:a16="http://schemas.microsoft.com/office/drawing/2014/main" id="{030EEDC4-DD92-BA47-8072-008049FAD57C}"/>
              </a:ext>
            </a:extLst>
          </p:cNvPr>
          <p:cNvPicPr>
            <a:picLocks noChangeAspect="1"/>
          </p:cNvPicPr>
          <p:nvPr/>
        </p:nvPicPr>
        <p:blipFill>
          <a:blip r:embed="rId5"/>
          <a:stretch>
            <a:fillRect/>
          </a:stretch>
        </p:blipFill>
        <p:spPr>
          <a:xfrm>
            <a:off x="755651" y="3392375"/>
            <a:ext cx="2606944" cy="1490930"/>
          </a:xfrm>
          <a:prstGeom prst="rect">
            <a:avLst/>
          </a:prstGeom>
        </p:spPr>
      </p:pic>
      <p:sp>
        <p:nvSpPr>
          <p:cNvPr id="10" name="TextBox 9">
            <a:extLst>
              <a:ext uri="{FF2B5EF4-FFF2-40B4-BE49-F238E27FC236}">
                <a16:creationId xmlns:a16="http://schemas.microsoft.com/office/drawing/2014/main" id="{96351281-A8F2-694E-ABC5-06833F4424FA}"/>
              </a:ext>
            </a:extLst>
          </p:cNvPr>
          <p:cNvSpPr txBox="1"/>
          <p:nvPr/>
        </p:nvSpPr>
        <p:spPr>
          <a:xfrm>
            <a:off x="852248" y="369432"/>
            <a:ext cx="2494594" cy="923330"/>
          </a:xfrm>
          <a:prstGeom prst="rect">
            <a:avLst/>
          </a:prstGeom>
          <a:noFill/>
        </p:spPr>
        <p:txBody>
          <a:bodyPr wrap="none" rtlCol="0">
            <a:spAutoFit/>
          </a:bodyPr>
          <a:lstStyle/>
          <a:p>
            <a:r>
              <a:rPr lang="en-US" sz="1800" b="1" dirty="0">
                <a:latin typeface="Arial Rounded MT Bold" panose="020F0704030504030204" pitchFamily="34" charset="77"/>
              </a:rPr>
              <a:t>1. Direct Democracy</a:t>
            </a:r>
            <a:endParaRPr lang="en-US" sz="1800" dirty="0">
              <a:latin typeface="Arial Rounded MT Bold" panose="020F0704030504030204" pitchFamily="34" charset="77"/>
            </a:endParaRPr>
          </a:p>
          <a:p>
            <a:r>
              <a:rPr lang="en-US" sz="1800" dirty="0">
                <a:latin typeface="Arial Rounded MT Bold" panose="020F0704030504030204" pitchFamily="34" charset="77"/>
              </a:rPr>
              <a:t/>
            </a:r>
            <a:br>
              <a:rPr lang="en-US" sz="1800" dirty="0">
                <a:latin typeface="Arial Rounded MT Bold" panose="020F0704030504030204" pitchFamily="34" charset="77"/>
              </a:rPr>
            </a:br>
            <a:endParaRPr lang="en-US" sz="1800" dirty="0">
              <a:latin typeface="Arial Rounded MT Bold" panose="020F0704030504030204" pitchFamily="34" charset="77"/>
            </a:endParaRPr>
          </a:p>
        </p:txBody>
      </p:sp>
      <p:sp>
        <p:nvSpPr>
          <p:cNvPr id="11" name="TextBox 10">
            <a:extLst>
              <a:ext uri="{FF2B5EF4-FFF2-40B4-BE49-F238E27FC236}">
                <a16:creationId xmlns:a16="http://schemas.microsoft.com/office/drawing/2014/main" id="{522B1B2D-71A9-624E-BA7C-CC05388A74B2}"/>
              </a:ext>
            </a:extLst>
          </p:cNvPr>
          <p:cNvSpPr txBox="1"/>
          <p:nvPr/>
        </p:nvSpPr>
        <p:spPr>
          <a:xfrm>
            <a:off x="4938497" y="330720"/>
            <a:ext cx="3518912" cy="800219"/>
          </a:xfrm>
          <a:prstGeom prst="rect">
            <a:avLst/>
          </a:prstGeom>
          <a:noFill/>
        </p:spPr>
        <p:txBody>
          <a:bodyPr wrap="none" rtlCol="0">
            <a:spAutoFit/>
          </a:bodyPr>
          <a:lstStyle/>
          <a:p>
            <a:r>
              <a:rPr lang="en-US" sz="1800" b="1" dirty="0">
                <a:latin typeface="Arial Rounded MT Bold" panose="020F0704030504030204" pitchFamily="34" charset="77"/>
              </a:rPr>
              <a:t>2. Representative Democracy</a:t>
            </a:r>
            <a:endParaRPr lang="en-US" sz="1800" dirty="0">
              <a:latin typeface="Arial Rounded MT Bold" panose="020F0704030504030204" pitchFamily="34" charset="77"/>
            </a:endParaRPr>
          </a:p>
          <a:p>
            <a:r>
              <a:rPr lang="en-US" dirty="0">
                <a:latin typeface="Arial Rounded MT Bold" panose="020F0704030504030204" pitchFamily="34" charset="77"/>
              </a:rPr>
              <a:t/>
            </a:r>
            <a:br>
              <a:rPr lang="en-US" dirty="0">
                <a:latin typeface="Arial Rounded MT Bold" panose="020F0704030504030204" pitchFamily="34" charset="77"/>
              </a:rPr>
            </a:br>
            <a:endParaRPr lang="en-US" dirty="0">
              <a:latin typeface="Arial Rounded MT Bold" panose="020F0704030504030204" pitchFamily="34" charset="77"/>
            </a:endParaRPr>
          </a:p>
        </p:txBody>
      </p:sp>
      <p:sp>
        <p:nvSpPr>
          <p:cNvPr id="12" name="TextBox 11">
            <a:extLst>
              <a:ext uri="{FF2B5EF4-FFF2-40B4-BE49-F238E27FC236}">
                <a16:creationId xmlns:a16="http://schemas.microsoft.com/office/drawing/2014/main" id="{75512FD5-8159-634E-8B41-4EAF57D29A88}"/>
              </a:ext>
            </a:extLst>
          </p:cNvPr>
          <p:cNvSpPr txBox="1"/>
          <p:nvPr/>
        </p:nvSpPr>
        <p:spPr>
          <a:xfrm>
            <a:off x="662968" y="2976876"/>
            <a:ext cx="3366627" cy="800219"/>
          </a:xfrm>
          <a:prstGeom prst="rect">
            <a:avLst/>
          </a:prstGeom>
          <a:noFill/>
        </p:spPr>
        <p:txBody>
          <a:bodyPr wrap="none" rtlCol="0">
            <a:spAutoFit/>
          </a:bodyPr>
          <a:lstStyle/>
          <a:p>
            <a:r>
              <a:rPr lang="en-US" sz="1800" b="1" dirty="0">
                <a:latin typeface="Arial Rounded MT Bold" panose="020F0704030504030204" pitchFamily="34" charset="77"/>
              </a:rPr>
              <a:t>3. Constitutional Democracy</a:t>
            </a:r>
            <a:endParaRPr lang="en-US" sz="1800" dirty="0">
              <a:latin typeface="Arial Rounded MT Bold" panose="020F0704030504030204" pitchFamily="34" charset="77"/>
            </a:endParaRPr>
          </a:p>
          <a:p>
            <a:r>
              <a:rPr lang="en-US" dirty="0"/>
              <a:t/>
            </a:r>
            <a:br>
              <a:rPr lang="en-US" dirty="0"/>
            </a:br>
            <a:endParaRPr lang="en-US" dirty="0"/>
          </a:p>
        </p:txBody>
      </p:sp>
      <p:sp>
        <p:nvSpPr>
          <p:cNvPr id="13" name="TextBox 12">
            <a:extLst>
              <a:ext uri="{FF2B5EF4-FFF2-40B4-BE49-F238E27FC236}">
                <a16:creationId xmlns:a16="http://schemas.microsoft.com/office/drawing/2014/main" id="{35FF2FE9-8D5C-4D4B-95C0-C0C0BD1E2002}"/>
              </a:ext>
            </a:extLst>
          </p:cNvPr>
          <p:cNvSpPr txBox="1"/>
          <p:nvPr/>
        </p:nvSpPr>
        <p:spPr>
          <a:xfrm>
            <a:off x="5306386" y="2992265"/>
            <a:ext cx="2783134" cy="800219"/>
          </a:xfrm>
          <a:prstGeom prst="rect">
            <a:avLst/>
          </a:prstGeom>
          <a:noFill/>
        </p:spPr>
        <p:txBody>
          <a:bodyPr wrap="none" rtlCol="0">
            <a:spAutoFit/>
          </a:bodyPr>
          <a:lstStyle/>
          <a:p>
            <a:r>
              <a:rPr lang="en-US" sz="1800" b="1" dirty="0">
                <a:latin typeface="Arial Rounded MT Bold" panose="020F0704030504030204" pitchFamily="34" charset="77"/>
              </a:rPr>
              <a:t>4. Monitory Democracy</a:t>
            </a:r>
            <a:endParaRPr lang="en-US" sz="1800" dirty="0">
              <a:latin typeface="Arial Rounded MT Bold" panose="020F0704030504030204" pitchFamily="34" charset="77"/>
            </a:endParaRPr>
          </a:p>
          <a:p>
            <a:r>
              <a:rPr lang="en-US" dirty="0"/>
              <a:t/>
            </a:r>
            <a:br>
              <a:rPr lang="en-US" dirty="0"/>
            </a:br>
            <a:endParaRPr lang="en-US" dirty="0"/>
          </a:p>
        </p:txBody>
      </p:sp>
      <p:sp>
        <p:nvSpPr>
          <p:cNvPr id="14" name="Slide Number Placeholder 13">
            <a:extLst>
              <a:ext uri="{FF2B5EF4-FFF2-40B4-BE49-F238E27FC236}">
                <a16:creationId xmlns:a16="http://schemas.microsoft.com/office/drawing/2014/main" id="{16E1D805-B9AB-9F4B-A089-E0A3CCFA56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2207951571"/>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47CB1-9913-1046-BFDF-9D7642FB826B}"/>
              </a:ext>
            </a:extLst>
          </p:cNvPr>
          <p:cNvSpPr>
            <a:spLocks noGrp="1"/>
          </p:cNvSpPr>
          <p:nvPr>
            <p:ph type="title"/>
          </p:nvPr>
        </p:nvSpPr>
        <p:spPr>
          <a:xfrm>
            <a:off x="490523" y="2482700"/>
            <a:ext cx="4377312" cy="838800"/>
          </a:xfrm>
        </p:spPr>
        <p:txBody>
          <a:bodyPr>
            <a:noAutofit/>
          </a:bodyPr>
          <a:lstStyle/>
          <a:p>
            <a:pPr algn="just"/>
            <a:r>
              <a:rPr lang="en-US" sz="2000" dirty="0">
                <a:solidFill>
                  <a:schemeClr val="bg2">
                    <a:lumMod val="50000"/>
                  </a:schemeClr>
                </a:solidFill>
              </a:rPr>
              <a:t>Democracies understand that one of their prime functions is to protect basic human rights</a:t>
            </a:r>
            <a:br>
              <a:rPr lang="en-US" sz="2000" dirty="0">
                <a:solidFill>
                  <a:schemeClr val="bg2">
                    <a:lumMod val="50000"/>
                  </a:schemeClr>
                </a:solidFill>
              </a:rPr>
            </a:br>
            <a:r>
              <a:rPr lang="en-US" sz="2000" dirty="0">
                <a:solidFill>
                  <a:schemeClr val="bg2">
                    <a:lumMod val="50000"/>
                  </a:schemeClr>
                </a:solidFill>
              </a:rPr>
              <a:t> such as freedom of speech and religion; the right to equal protection under law and the opportunity to organize and participate fully in the political, economic, and cultural life of society</a:t>
            </a:r>
          </a:p>
        </p:txBody>
      </p:sp>
      <p:pic>
        <p:nvPicPr>
          <p:cNvPr id="4" name="Picture 3">
            <a:extLst>
              <a:ext uri="{FF2B5EF4-FFF2-40B4-BE49-F238E27FC236}">
                <a16:creationId xmlns:a16="http://schemas.microsoft.com/office/drawing/2014/main" id="{9B12255E-A362-1F4C-A1CB-FC3A2A1F65CB}"/>
              </a:ext>
            </a:extLst>
          </p:cNvPr>
          <p:cNvPicPr>
            <a:picLocks noChangeAspect="1"/>
          </p:cNvPicPr>
          <p:nvPr/>
        </p:nvPicPr>
        <p:blipFill>
          <a:blip r:embed="rId2"/>
          <a:stretch>
            <a:fillRect/>
          </a:stretch>
        </p:blipFill>
        <p:spPr>
          <a:xfrm>
            <a:off x="5450540" y="1848557"/>
            <a:ext cx="2751791" cy="2107086"/>
          </a:xfrm>
          <a:prstGeom prst="rect">
            <a:avLst/>
          </a:prstGeom>
        </p:spPr>
      </p:pic>
      <p:sp>
        <p:nvSpPr>
          <p:cNvPr id="5" name="TextBox 4">
            <a:extLst>
              <a:ext uri="{FF2B5EF4-FFF2-40B4-BE49-F238E27FC236}">
                <a16:creationId xmlns:a16="http://schemas.microsoft.com/office/drawing/2014/main" id="{66F3FFA2-0783-6545-AD42-5AA857DA759A}"/>
              </a:ext>
            </a:extLst>
          </p:cNvPr>
          <p:cNvSpPr txBox="1"/>
          <p:nvPr/>
        </p:nvSpPr>
        <p:spPr>
          <a:xfrm>
            <a:off x="490523" y="795969"/>
            <a:ext cx="5375189" cy="461665"/>
          </a:xfrm>
          <a:prstGeom prst="rect">
            <a:avLst/>
          </a:prstGeom>
          <a:noFill/>
        </p:spPr>
        <p:txBody>
          <a:bodyPr wrap="none" rtlCol="0">
            <a:spAutoFit/>
          </a:bodyPr>
          <a:lstStyle/>
          <a:p>
            <a:r>
              <a:rPr lang="en-US" sz="2400" dirty="0">
                <a:solidFill>
                  <a:schemeClr val="accent1"/>
                </a:solidFill>
                <a:latin typeface="Arial Rounded MT Bold" panose="020F0704030504030204" pitchFamily="34" charset="77"/>
              </a:rPr>
              <a:t>The Main Functions </a:t>
            </a:r>
            <a:r>
              <a:rPr lang="en-US" sz="2400" dirty="0" smtClean="0">
                <a:solidFill>
                  <a:schemeClr val="accent1"/>
                </a:solidFill>
                <a:latin typeface="Arial Rounded MT Bold" panose="020F0704030504030204" pitchFamily="34" charset="77"/>
              </a:rPr>
              <a:t>of </a:t>
            </a:r>
            <a:r>
              <a:rPr lang="en-US" sz="2400" dirty="0">
                <a:solidFill>
                  <a:schemeClr val="accent1"/>
                </a:solidFill>
                <a:latin typeface="Arial Rounded MT Bold" panose="020F0704030504030204" pitchFamily="34" charset="77"/>
              </a:rPr>
              <a:t>Democracy </a:t>
            </a:r>
          </a:p>
        </p:txBody>
      </p:sp>
      <p:sp>
        <p:nvSpPr>
          <p:cNvPr id="6" name="Slide Number Placeholder 5">
            <a:extLst>
              <a:ext uri="{FF2B5EF4-FFF2-40B4-BE49-F238E27FC236}">
                <a16:creationId xmlns:a16="http://schemas.microsoft.com/office/drawing/2014/main" id="{66749453-1C99-DD40-9674-C976D0707E5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529048743"/>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51FEE-07FA-C54D-B26E-50ED4C8AED52}"/>
              </a:ext>
            </a:extLst>
          </p:cNvPr>
          <p:cNvSpPr>
            <a:spLocks noGrp="1"/>
          </p:cNvSpPr>
          <p:nvPr>
            <p:ph type="title"/>
          </p:nvPr>
        </p:nvSpPr>
        <p:spPr>
          <a:xfrm>
            <a:off x="188258" y="2752163"/>
            <a:ext cx="4027471" cy="838800"/>
          </a:xfrm>
        </p:spPr>
        <p:txBody>
          <a:bodyPr>
            <a:noAutofit/>
          </a:bodyPr>
          <a:lstStyle/>
          <a:p>
            <a:pPr algn="ctr"/>
            <a:r>
              <a:rPr lang="en-US" sz="2800" dirty="0">
                <a:solidFill>
                  <a:schemeClr val="tx1"/>
                </a:solidFill>
                <a:latin typeface="Arial Rounded MT Bold" panose="020F0704030504030204" pitchFamily="34" charset="77"/>
              </a:rPr>
              <a:t>The Characteristics </a:t>
            </a:r>
            <a:r>
              <a:rPr lang="en-US" sz="2800" dirty="0" smtClean="0">
                <a:solidFill>
                  <a:schemeClr val="tx1"/>
                </a:solidFill>
                <a:latin typeface="Arial Rounded MT Bold" panose="020F0704030504030204" pitchFamily="34" charset="77"/>
              </a:rPr>
              <a:t>of </a:t>
            </a:r>
            <a:r>
              <a:rPr lang="en-US" sz="2800" dirty="0">
                <a:solidFill>
                  <a:schemeClr val="tx1"/>
                </a:solidFill>
                <a:latin typeface="Arial Rounded MT Bold" panose="020F0704030504030204" pitchFamily="34" charset="77"/>
              </a:rPr>
              <a:t>Democracy</a:t>
            </a:r>
            <a:r>
              <a:rPr lang="en-US" sz="2000" dirty="0">
                <a:solidFill>
                  <a:schemeClr val="tx1"/>
                </a:solidFill>
                <a:latin typeface="Arial Rounded MT Bold" panose="020F0704030504030204" pitchFamily="34" charset="77"/>
              </a:rPr>
              <a:t/>
            </a:r>
            <a:br>
              <a:rPr lang="en-US" sz="2000" dirty="0">
                <a:solidFill>
                  <a:schemeClr val="tx1"/>
                </a:solidFill>
                <a:latin typeface="Arial Rounded MT Bold" panose="020F0704030504030204" pitchFamily="34" charset="77"/>
              </a:rPr>
            </a:br>
            <a:r>
              <a:rPr lang="en-US" sz="2000" dirty="0">
                <a:solidFill>
                  <a:schemeClr val="tx1"/>
                </a:solidFill>
              </a:rPr>
              <a:t/>
            </a:r>
            <a:br>
              <a:rPr lang="en-US" sz="2000" dirty="0">
                <a:solidFill>
                  <a:schemeClr val="tx1"/>
                </a:solidFill>
              </a:rPr>
            </a:br>
            <a:r>
              <a:rPr lang="en-US" sz="2000" dirty="0">
                <a:solidFill>
                  <a:schemeClr val="tx1"/>
                </a:solidFill>
              </a:rPr>
              <a:t/>
            </a:r>
            <a:br>
              <a:rPr lang="en-US" sz="2000" dirty="0">
                <a:solidFill>
                  <a:schemeClr val="tx1"/>
                </a:solidFill>
              </a:rPr>
            </a:br>
            <a:r>
              <a:rPr lang="en-US" sz="2000" dirty="0">
                <a:solidFill>
                  <a:schemeClr val="tx1"/>
                </a:solidFill>
              </a:rPr>
              <a:t/>
            </a:r>
            <a:br>
              <a:rPr lang="en-US" sz="2000" dirty="0">
                <a:solidFill>
                  <a:schemeClr val="tx1"/>
                </a:solidFill>
              </a:rPr>
            </a:br>
            <a:r>
              <a:rPr lang="en-US" sz="2000" dirty="0">
                <a:solidFill>
                  <a:schemeClr val="tx1"/>
                </a:solidFill>
              </a:rPr>
              <a:t/>
            </a:r>
            <a:br>
              <a:rPr lang="en-US" sz="2000" dirty="0">
                <a:solidFill>
                  <a:schemeClr val="tx1"/>
                </a:solidFill>
              </a:rPr>
            </a:br>
            <a:endParaRPr lang="en-US" sz="2000" dirty="0">
              <a:solidFill>
                <a:schemeClr val="tx1"/>
              </a:solidFill>
            </a:endParaRPr>
          </a:p>
        </p:txBody>
      </p:sp>
      <p:pic>
        <p:nvPicPr>
          <p:cNvPr id="5" name="Picture 4">
            <a:extLst>
              <a:ext uri="{FF2B5EF4-FFF2-40B4-BE49-F238E27FC236}">
                <a16:creationId xmlns:a16="http://schemas.microsoft.com/office/drawing/2014/main" id="{80678809-C1E5-2A40-81E8-B8AB413EDF42}"/>
              </a:ext>
            </a:extLst>
          </p:cNvPr>
          <p:cNvPicPr>
            <a:picLocks noChangeAspect="1"/>
          </p:cNvPicPr>
          <p:nvPr/>
        </p:nvPicPr>
        <p:blipFill rotWithShape="1">
          <a:blip r:embed="rId2"/>
          <a:srcRect t="2266" b="24401"/>
          <a:stretch/>
        </p:blipFill>
        <p:spPr>
          <a:xfrm>
            <a:off x="4368129" y="0"/>
            <a:ext cx="4775872" cy="5143499"/>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E90B071D-CC69-8844-AEB7-45BEAE14346C}"/>
                  </a:ext>
                </a:extLst>
              </p14:cNvPr>
              <p14:cNvContentPartPr/>
              <p14:nvPr/>
            </p14:nvContentPartPr>
            <p14:xfrm>
              <a:off x="4446113" y="303572"/>
              <a:ext cx="1019520" cy="3493080"/>
            </p14:xfrm>
          </p:contentPart>
        </mc:Choice>
        <mc:Fallback xmlns="">
          <p:pic>
            <p:nvPicPr>
              <p:cNvPr id="11" name="Ink 10">
                <a:extLst>
                  <a:ext uri="{FF2B5EF4-FFF2-40B4-BE49-F238E27FC236}">
                    <a16:creationId xmlns:a16="http://schemas.microsoft.com/office/drawing/2014/main" id="{E90B071D-CC69-8844-AEB7-45BEAE14346C}"/>
                  </a:ext>
                </a:extLst>
              </p:cNvPr>
              <p:cNvPicPr/>
              <p:nvPr/>
            </p:nvPicPr>
            <p:blipFill>
              <a:blip r:embed="rId4"/>
              <a:stretch>
                <a:fillRect/>
              </a:stretch>
            </p:blipFill>
            <p:spPr>
              <a:xfrm>
                <a:off x="4437113" y="240932"/>
                <a:ext cx="1091160" cy="3618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1D2D9E47-5C1A-5E4A-9682-2C202AB0868F}"/>
                  </a:ext>
                </a:extLst>
              </p14:cNvPr>
              <p14:cNvContentPartPr/>
              <p14:nvPr/>
            </p14:nvContentPartPr>
            <p14:xfrm>
              <a:off x="7366073" y="5066732"/>
              <a:ext cx="239760" cy="360"/>
            </p14:xfrm>
          </p:contentPart>
        </mc:Choice>
        <mc:Fallback xmlns="">
          <p:pic>
            <p:nvPicPr>
              <p:cNvPr id="13" name="Ink 12">
                <a:extLst>
                  <a:ext uri="{FF2B5EF4-FFF2-40B4-BE49-F238E27FC236}">
                    <a16:creationId xmlns:a16="http://schemas.microsoft.com/office/drawing/2014/main" id="{1D2D9E47-5C1A-5E4A-9682-2C202AB0868F}"/>
                  </a:ext>
                </a:extLst>
              </p:cNvPr>
              <p:cNvPicPr/>
              <p:nvPr/>
            </p:nvPicPr>
            <p:blipFill>
              <a:blip r:embed="rId6"/>
              <a:stretch>
                <a:fillRect/>
              </a:stretch>
            </p:blipFill>
            <p:spPr>
              <a:xfrm>
                <a:off x="7303433" y="5004092"/>
                <a:ext cx="3654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574A3172-41DA-2240-9278-AE47E6EA6361}"/>
                  </a:ext>
                </a:extLst>
              </p14:cNvPr>
              <p14:cNvContentPartPr/>
              <p14:nvPr/>
            </p14:nvContentPartPr>
            <p14:xfrm>
              <a:off x="7389833" y="3637532"/>
              <a:ext cx="1479240" cy="921240"/>
            </p14:xfrm>
          </p:contentPart>
        </mc:Choice>
        <mc:Fallback xmlns="">
          <p:pic>
            <p:nvPicPr>
              <p:cNvPr id="16" name="Ink 15">
                <a:extLst>
                  <a:ext uri="{FF2B5EF4-FFF2-40B4-BE49-F238E27FC236}">
                    <a16:creationId xmlns:a16="http://schemas.microsoft.com/office/drawing/2014/main" id="{574A3172-41DA-2240-9278-AE47E6EA6361}"/>
                  </a:ext>
                </a:extLst>
              </p:cNvPr>
              <p:cNvPicPr/>
              <p:nvPr/>
            </p:nvPicPr>
            <p:blipFill>
              <a:blip r:embed="rId8"/>
              <a:stretch>
                <a:fillRect/>
              </a:stretch>
            </p:blipFill>
            <p:spPr>
              <a:xfrm>
                <a:off x="7326833" y="3574532"/>
                <a:ext cx="1604880" cy="10468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AB6C91A8-1287-664A-9852-DA856C1892C5}"/>
                  </a:ext>
                </a:extLst>
              </p14:cNvPr>
              <p14:cNvContentPartPr/>
              <p14:nvPr/>
            </p14:nvContentPartPr>
            <p14:xfrm>
              <a:off x="6110393" y="1159292"/>
              <a:ext cx="111240" cy="360"/>
            </p14:xfrm>
          </p:contentPart>
        </mc:Choice>
        <mc:Fallback xmlns="">
          <p:pic>
            <p:nvPicPr>
              <p:cNvPr id="17" name="Ink 16">
                <a:extLst>
                  <a:ext uri="{FF2B5EF4-FFF2-40B4-BE49-F238E27FC236}">
                    <a16:creationId xmlns:a16="http://schemas.microsoft.com/office/drawing/2014/main" id="{AB6C91A8-1287-664A-9852-DA856C1892C5}"/>
                  </a:ext>
                </a:extLst>
              </p:cNvPr>
              <p:cNvPicPr/>
              <p:nvPr/>
            </p:nvPicPr>
            <p:blipFill>
              <a:blip r:embed="rId10"/>
              <a:stretch>
                <a:fillRect/>
              </a:stretch>
            </p:blipFill>
            <p:spPr>
              <a:xfrm>
                <a:off x="6047393" y="1096292"/>
                <a:ext cx="23688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48C4213B-5D11-3841-B762-E0482BB85B1F}"/>
                  </a:ext>
                </a:extLst>
              </p14:cNvPr>
              <p14:cNvContentPartPr/>
              <p14:nvPr/>
            </p14:nvContentPartPr>
            <p14:xfrm>
              <a:off x="6684593" y="417332"/>
              <a:ext cx="70560" cy="150840"/>
            </p14:xfrm>
          </p:contentPart>
        </mc:Choice>
        <mc:Fallback xmlns="">
          <p:pic>
            <p:nvPicPr>
              <p:cNvPr id="18" name="Ink 17">
                <a:extLst>
                  <a:ext uri="{FF2B5EF4-FFF2-40B4-BE49-F238E27FC236}">
                    <a16:creationId xmlns:a16="http://schemas.microsoft.com/office/drawing/2014/main" id="{48C4213B-5D11-3841-B762-E0482BB85B1F}"/>
                  </a:ext>
                </a:extLst>
              </p:cNvPr>
              <p:cNvPicPr/>
              <p:nvPr/>
            </p:nvPicPr>
            <p:blipFill>
              <a:blip r:embed="rId12"/>
              <a:stretch>
                <a:fillRect/>
              </a:stretch>
            </p:blipFill>
            <p:spPr>
              <a:xfrm>
                <a:off x="6621953" y="354692"/>
                <a:ext cx="196200" cy="276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9" name="Ink 18">
                <a:extLst>
                  <a:ext uri="{FF2B5EF4-FFF2-40B4-BE49-F238E27FC236}">
                    <a16:creationId xmlns:a16="http://schemas.microsoft.com/office/drawing/2014/main" id="{F92B4FA7-59BE-1F4D-BA36-84C0258C87E7}"/>
                  </a:ext>
                </a:extLst>
              </p14:cNvPr>
              <p14:cNvContentPartPr/>
              <p14:nvPr/>
            </p14:nvContentPartPr>
            <p14:xfrm>
              <a:off x="6713033" y="1803692"/>
              <a:ext cx="42840" cy="7920"/>
            </p14:xfrm>
          </p:contentPart>
        </mc:Choice>
        <mc:Fallback xmlns="">
          <p:pic>
            <p:nvPicPr>
              <p:cNvPr id="19" name="Ink 18">
                <a:extLst>
                  <a:ext uri="{FF2B5EF4-FFF2-40B4-BE49-F238E27FC236}">
                    <a16:creationId xmlns:a16="http://schemas.microsoft.com/office/drawing/2014/main" id="{F92B4FA7-59BE-1F4D-BA36-84C0258C87E7}"/>
                  </a:ext>
                </a:extLst>
              </p:cNvPr>
              <p:cNvPicPr/>
              <p:nvPr/>
            </p:nvPicPr>
            <p:blipFill>
              <a:blip r:embed="rId14"/>
              <a:stretch>
                <a:fillRect/>
              </a:stretch>
            </p:blipFill>
            <p:spPr>
              <a:xfrm>
                <a:off x="6650033" y="1740692"/>
                <a:ext cx="168480" cy="1335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ED26665F-F91C-1C49-8C8D-1B638DD5F14B}"/>
                  </a:ext>
                </a:extLst>
              </p14:cNvPr>
              <p14:cNvContentPartPr/>
              <p14:nvPr/>
            </p14:nvContentPartPr>
            <p14:xfrm>
              <a:off x="8072393" y="1742132"/>
              <a:ext cx="107640" cy="46080"/>
            </p14:xfrm>
          </p:contentPart>
        </mc:Choice>
        <mc:Fallback xmlns="">
          <p:pic>
            <p:nvPicPr>
              <p:cNvPr id="22" name="Ink 21">
                <a:extLst>
                  <a:ext uri="{FF2B5EF4-FFF2-40B4-BE49-F238E27FC236}">
                    <a16:creationId xmlns:a16="http://schemas.microsoft.com/office/drawing/2014/main" id="{ED26665F-F91C-1C49-8C8D-1B638DD5F14B}"/>
                  </a:ext>
                </a:extLst>
              </p:cNvPr>
              <p:cNvPicPr/>
              <p:nvPr/>
            </p:nvPicPr>
            <p:blipFill>
              <a:blip r:embed="rId16"/>
              <a:stretch>
                <a:fillRect/>
              </a:stretch>
            </p:blipFill>
            <p:spPr>
              <a:xfrm>
                <a:off x="8009393" y="1679132"/>
                <a:ext cx="233280" cy="1717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1CF63F8D-4A18-2843-9335-C708829ADBA6}"/>
                  </a:ext>
                </a:extLst>
              </p14:cNvPr>
              <p14:cNvContentPartPr/>
              <p14:nvPr/>
            </p14:nvContentPartPr>
            <p14:xfrm>
              <a:off x="8077433" y="3110132"/>
              <a:ext cx="129240" cy="60840"/>
            </p14:xfrm>
          </p:contentPart>
        </mc:Choice>
        <mc:Fallback xmlns="">
          <p:pic>
            <p:nvPicPr>
              <p:cNvPr id="24" name="Ink 23">
                <a:extLst>
                  <a:ext uri="{FF2B5EF4-FFF2-40B4-BE49-F238E27FC236}">
                    <a16:creationId xmlns:a16="http://schemas.microsoft.com/office/drawing/2014/main" id="{1CF63F8D-4A18-2843-9335-C708829ADBA6}"/>
                  </a:ext>
                </a:extLst>
              </p:cNvPr>
              <p:cNvPicPr/>
              <p:nvPr/>
            </p:nvPicPr>
            <p:blipFill>
              <a:blip r:embed="rId18"/>
              <a:stretch>
                <a:fillRect/>
              </a:stretch>
            </p:blipFill>
            <p:spPr>
              <a:xfrm>
                <a:off x="8014433" y="3047132"/>
                <a:ext cx="254880" cy="1864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5" name="Ink 24">
                <a:extLst>
                  <a:ext uri="{FF2B5EF4-FFF2-40B4-BE49-F238E27FC236}">
                    <a16:creationId xmlns:a16="http://schemas.microsoft.com/office/drawing/2014/main" id="{BFD12B9D-BAD5-BD47-B3C1-CA457AA7D3FD}"/>
                  </a:ext>
                </a:extLst>
              </p14:cNvPr>
              <p14:cNvContentPartPr/>
              <p14:nvPr/>
            </p14:nvContentPartPr>
            <p14:xfrm>
              <a:off x="7416833" y="2424692"/>
              <a:ext cx="51480" cy="84960"/>
            </p14:xfrm>
          </p:contentPart>
        </mc:Choice>
        <mc:Fallback xmlns="">
          <p:pic>
            <p:nvPicPr>
              <p:cNvPr id="25" name="Ink 24">
                <a:extLst>
                  <a:ext uri="{FF2B5EF4-FFF2-40B4-BE49-F238E27FC236}">
                    <a16:creationId xmlns:a16="http://schemas.microsoft.com/office/drawing/2014/main" id="{BFD12B9D-BAD5-BD47-B3C1-CA457AA7D3FD}"/>
                  </a:ext>
                </a:extLst>
              </p:cNvPr>
              <p:cNvPicPr/>
              <p:nvPr/>
            </p:nvPicPr>
            <p:blipFill>
              <a:blip r:embed="rId20"/>
              <a:stretch>
                <a:fillRect/>
              </a:stretch>
            </p:blipFill>
            <p:spPr>
              <a:xfrm>
                <a:off x="7354193" y="2361692"/>
                <a:ext cx="177120" cy="210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2287C873-8D70-774B-A48A-821F80252F13}"/>
                  </a:ext>
                </a:extLst>
              </p14:cNvPr>
              <p14:cNvContentPartPr/>
              <p14:nvPr/>
            </p14:nvContentPartPr>
            <p14:xfrm>
              <a:off x="6542033" y="3012212"/>
              <a:ext cx="434160" cy="269280"/>
            </p14:xfrm>
          </p:contentPart>
        </mc:Choice>
        <mc:Fallback xmlns="">
          <p:pic>
            <p:nvPicPr>
              <p:cNvPr id="28" name="Ink 27">
                <a:extLst>
                  <a:ext uri="{FF2B5EF4-FFF2-40B4-BE49-F238E27FC236}">
                    <a16:creationId xmlns:a16="http://schemas.microsoft.com/office/drawing/2014/main" id="{2287C873-8D70-774B-A48A-821F80252F13}"/>
                  </a:ext>
                </a:extLst>
              </p:cNvPr>
              <p:cNvPicPr/>
              <p:nvPr/>
            </p:nvPicPr>
            <p:blipFill>
              <a:blip r:embed="rId22"/>
              <a:stretch>
                <a:fillRect/>
              </a:stretch>
            </p:blipFill>
            <p:spPr>
              <a:xfrm>
                <a:off x="6479393" y="2949572"/>
                <a:ext cx="559800" cy="3949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1" name="Ink 30">
                <a:extLst>
                  <a:ext uri="{FF2B5EF4-FFF2-40B4-BE49-F238E27FC236}">
                    <a16:creationId xmlns:a16="http://schemas.microsoft.com/office/drawing/2014/main" id="{4F0FDFA4-B4F4-A34C-9161-5591C9FAB506}"/>
                  </a:ext>
                </a:extLst>
              </p14:cNvPr>
              <p14:cNvContentPartPr/>
              <p14:nvPr/>
            </p14:nvContentPartPr>
            <p14:xfrm>
              <a:off x="8694833" y="2339012"/>
              <a:ext cx="308520" cy="815760"/>
            </p14:xfrm>
          </p:contentPart>
        </mc:Choice>
        <mc:Fallback xmlns="">
          <p:pic>
            <p:nvPicPr>
              <p:cNvPr id="31" name="Ink 30">
                <a:extLst>
                  <a:ext uri="{FF2B5EF4-FFF2-40B4-BE49-F238E27FC236}">
                    <a16:creationId xmlns:a16="http://schemas.microsoft.com/office/drawing/2014/main" id="{4F0FDFA4-B4F4-A34C-9161-5591C9FAB506}"/>
                  </a:ext>
                </a:extLst>
              </p:cNvPr>
              <p:cNvPicPr/>
              <p:nvPr/>
            </p:nvPicPr>
            <p:blipFill>
              <a:blip r:embed="rId24"/>
              <a:stretch>
                <a:fillRect/>
              </a:stretch>
            </p:blipFill>
            <p:spPr>
              <a:xfrm>
                <a:off x="8632193" y="2276012"/>
                <a:ext cx="434160" cy="9414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43" name="Ink 42">
                <a:extLst>
                  <a:ext uri="{FF2B5EF4-FFF2-40B4-BE49-F238E27FC236}">
                    <a16:creationId xmlns:a16="http://schemas.microsoft.com/office/drawing/2014/main" id="{AB0A8E2A-A5C4-BF48-96A5-9852D6293073}"/>
                  </a:ext>
                </a:extLst>
              </p14:cNvPr>
              <p14:cNvContentPartPr/>
              <p14:nvPr/>
            </p14:nvContentPartPr>
            <p14:xfrm>
              <a:off x="7762891" y="415937"/>
              <a:ext cx="661680" cy="84960"/>
            </p14:xfrm>
          </p:contentPart>
        </mc:Choice>
        <mc:Fallback xmlns="">
          <p:pic>
            <p:nvPicPr>
              <p:cNvPr id="43" name="Ink 42">
                <a:extLst>
                  <a:ext uri="{FF2B5EF4-FFF2-40B4-BE49-F238E27FC236}">
                    <a16:creationId xmlns:a16="http://schemas.microsoft.com/office/drawing/2014/main" id="{AB0A8E2A-A5C4-BF48-96A5-9852D6293073}"/>
                  </a:ext>
                </a:extLst>
              </p:cNvPr>
              <p:cNvPicPr/>
              <p:nvPr/>
            </p:nvPicPr>
            <p:blipFill>
              <a:blip r:embed="rId26"/>
              <a:stretch>
                <a:fillRect/>
              </a:stretch>
            </p:blipFill>
            <p:spPr>
              <a:xfrm>
                <a:off x="7700251" y="353561"/>
                <a:ext cx="787320" cy="21007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44" name="Ink 43">
                <a:extLst>
                  <a:ext uri="{FF2B5EF4-FFF2-40B4-BE49-F238E27FC236}">
                    <a16:creationId xmlns:a16="http://schemas.microsoft.com/office/drawing/2014/main" id="{03A59263-C031-B84D-B348-DC2C6523433A}"/>
                  </a:ext>
                </a:extLst>
              </p14:cNvPr>
              <p14:cNvContentPartPr/>
              <p14:nvPr/>
            </p14:nvContentPartPr>
            <p14:xfrm>
              <a:off x="8818411" y="1082297"/>
              <a:ext cx="95040" cy="209160"/>
            </p14:xfrm>
          </p:contentPart>
        </mc:Choice>
        <mc:Fallback xmlns="">
          <p:pic>
            <p:nvPicPr>
              <p:cNvPr id="44" name="Ink 43">
                <a:extLst>
                  <a:ext uri="{FF2B5EF4-FFF2-40B4-BE49-F238E27FC236}">
                    <a16:creationId xmlns:a16="http://schemas.microsoft.com/office/drawing/2014/main" id="{03A59263-C031-B84D-B348-DC2C6523433A}"/>
                  </a:ext>
                </a:extLst>
              </p:cNvPr>
              <p:cNvPicPr/>
              <p:nvPr/>
            </p:nvPicPr>
            <p:blipFill>
              <a:blip r:embed="rId28"/>
              <a:stretch>
                <a:fillRect/>
              </a:stretch>
            </p:blipFill>
            <p:spPr>
              <a:xfrm>
                <a:off x="8755771" y="1019297"/>
                <a:ext cx="220680" cy="3348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46" name="Ink 45">
                <a:extLst>
                  <a:ext uri="{FF2B5EF4-FFF2-40B4-BE49-F238E27FC236}">
                    <a16:creationId xmlns:a16="http://schemas.microsoft.com/office/drawing/2014/main" id="{4B075B5C-83A7-2842-9CF8-22E31D066313}"/>
                  </a:ext>
                </a:extLst>
              </p14:cNvPr>
              <p14:cNvContentPartPr/>
              <p14:nvPr/>
            </p14:nvContentPartPr>
            <p14:xfrm>
              <a:off x="7256371" y="999497"/>
              <a:ext cx="192600" cy="130320"/>
            </p14:xfrm>
          </p:contentPart>
        </mc:Choice>
        <mc:Fallback xmlns="">
          <p:pic>
            <p:nvPicPr>
              <p:cNvPr id="46" name="Ink 45">
                <a:extLst>
                  <a:ext uri="{FF2B5EF4-FFF2-40B4-BE49-F238E27FC236}">
                    <a16:creationId xmlns:a16="http://schemas.microsoft.com/office/drawing/2014/main" id="{4B075B5C-83A7-2842-9CF8-22E31D066313}"/>
                  </a:ext>
                </a:extLst>
              </p:cNvPr>
              <p:cNvPicPr/>
              <p:nvPr/>
            </p:nvPicPr>
            <p:blipFill>
              <a:blip r:embed="rId30"/>
              <a:stretch>
                <a:fillRect/>
              </a:stretch>
            </p:blipFill>
            <p:spPr>
              <a:xfrm>
                <a:off x="7193731" y="936497"/>
                <a:ext cx="318240" cy="255960"/>
              </a:xfrm>
              <a:prstGeom prst="rect">
                <a:avLst/>
              </a:prstGeom>
            </p:spPr>
          </p:pic>
        </mc:Fallback>
      </mc:AlternateContent>
      <p:sp>
        <p:nvSpPr>
          <p:cNvPr id="49" name="Slide Number Placeholder 48">
            <a:extLst>
              <a:ext uri="{FF2B5EF4-FFF2-40B4-BE49-F238E27FC236}">
                <a16:creationId xmlns:a16="http://schemas.microsoft.com/office/drawing/2014/main" id="{F1936EC1-10C5-9944-8981-B5FF06207E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3042461221"/>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973</TotalTime>
  <Words>388</Words>
  <Application>Microsoft Office PowerPoint</Application>
  <PresentationFormat>On-screen Show (16:9)</PresentationFormat>
  <Paragraphs>57</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 Rounded MT Bold</vt:lpstr>
      <vt:lpstr>Arial</vt:lpstr>
      <vt:lpstr>Apple Chancery</vt:lpstr>
      <vt:lpstr>Roboto</vt:lpstr>
      <vt:lpstr>Geometric</vt:lpstr>
      <vt:lpstr>Libyan International Medical University  Faculty of Business Administration</vt:lpstr>
      <vt:lpstr>Table of Content :</vt:lpstr>
      <vt:lpstr>1. Introduction </vt:lpstr>
      <vt:lpstr> Democracy means rule by the people. The name is used for different forms of government, where the people can take part in the decisions that affect the way their community is run. The people select their leaders. These leaders take this decision about laws.</vt:lpstr>
      <vt:lpstr>Definition of Democracy</vt:lpstr>
      <vt:lpstr>03. Types of Democracy </vt:lpstr>
      <vt:lpstr>PowerPoint Presentation</vt:lpstr>
      <vt:lpstr>Democracies understand that one of their prime functions is to protect basic human rights  such as freedom of speech and religion; the right to equal protection under law and the opportunity to organize and participate fully in the political, economic, and cultural life of society</vt:lpstr>
      <vt:lpstr>The Characteristics of Democracy     </vt:lpstr>
      <vt:lpstr>Conclusion </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cp:lastModifiedBy>user</cp:lastModifiedBy>
  <cp:revision>23</cp:revision>
  <dcterms:modified xsi:type="dcterms:W3CDTF">2021-12-26T08:48:16Z</dcterms:modified>
</cp:coreProperties>
</file>