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1"/>
  </p:notes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embeddedFontLst>
    <p:embeddedFont>
      <p:font typeface="Lora" panose="020B0604020202020204" charset="0"/>
      <p:regular r:id="rId12"/>
      <p:bold r:id="rId13"/>
      <p:italic r:id="rId14"/>
      <p:boldItalic r:id="rId15"/>
    </p:embeddedFont>
    <p:embeddedFont>
      <p:font typeface="Allura" panose="020B0604020202020204" charset="0"/>
      <p:regular r:id="rId16"/>
    </p:embeddedFont>
    <p:embeddedFont>
      <p:font typeface="PT Serif" panose="020B0604020202020204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20" y="4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3191744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232057386e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1232057386e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1232057386e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1232057386e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1232057386e_0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1232057386e_0_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23777a96e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123777a96e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1232057386e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1232057386e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1232057386e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1232057386e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1232057386e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1232057386e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1427150" y="272675"/>
            <a:ext cx="7236300" cy="1313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580">
                <a:latin typeface="Lora"/>
                <a:ea typeface="Lora"/>
                <a:cs typeface="Lora"/>
                <a:sym typeface="Lora"/>
              </a:rPr>
              <a:t>Libyan International Medical University</a:t>
            </a:r>
            <a:endParaRPr sz="2580">
              <a:latin typeface="Lora"/>
              <a:ea typeface="Lora"/>
              <a:cs typeface="Lora"/>
              <a:sym typeface="Lora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680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Faculty of Business Administration </a:t>
            </a:r>
            <a:endParaRPr sz="2680">
              <a:solidFill>
                <a:srgbClr val="000000"/>
              </a:solidFill>
              <a:latin typeface="Lora"/>
              <a:ea typeface="Lora"/>
              <a:cs typeface="Lora"/>
              <a:sym typeface="Lora"/>
            </a:endParaRPr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427149" cy="1427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92600" y="0"/>
            <a:ext cx="1551400" cy="110612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0" y="3906875"/>
            <a:ext cx="3061200" cy="11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Name : Shatha wail Elwerfalli </a:t>
            </a:r>
            <a:endParaRPr sz="15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Number :3299</a:t>
            </a:r>
            <a:endParaRPr sz="15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Date : 4th / April / 2022</a:t>
            </a:r>
            <a:endParaRPr sz="15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Email : shatha_3299@limu.ed.ly</a:t>
            </a:r>
            <a:endParaRPr sz="15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2367250" y="2454000"/>
            <a:ext cx="5540100" cy="75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700" b="1" dirty="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Research Strategies</a:t>
            </a:r>
            <a:r>
              <a:rPr lang="en" sz="3500" b="1" dirty="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 </a:t>
            </a:r>
            <a:endParaRPr sz="3500" b="1" dirty="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58353" y="228743"/>
            <a:ext cx="8520600" cy="3596807"/>
          </a:xfrm>
        </p:spPr>
        <p:txBody>
          <a:bodyPr>
            <a:normAutofit/>
          </a:bodyPr>
          <a:lstStyle/>
          <a:p>
            <a:r>
              <a:rPr lang="en-US" dirty="0" smtClean="0"/>
              <a:t>Objectives :</a:t>
            </a:r>
            <a:br>
              <a:rPr lang="en-US" dirty="0" smtClean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/>
              <a:t>-Understand the concept of Research Strategies </a:t>
            </a:r>
            <a:br>
              <a:rPr lang="en-US" sz="2000" dirty="0" smtClean="0"/>
            </a:br>
            <a:r>
              <a:rPr lang="en-US" sz="2000" dirty="0" smtClean="0"/>
              <a:t>-Get to know more about it </a:t>
            </a: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1765977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/>
        </p:nvSpPr>
        <p:spPr>
          <a:xfrm>
            <a:off x="3495100" y="210725"/>
            <a:ext cx="19335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>
                <a:solidFill>
                  <a:srgbClr val="FF0000"/>
                </a:solidFill>
                <a:latin typeface="Allura"/>
                <a:ea typeface="Allura"/>
                <a:cs typeface="Allura"/>
                <a:sym typeface="Allura"/>
              </a:rPr>
              <a:t>Table of content</a:t>
            </a:r>
            <a:endParaRPr sz="2700">
              <a:solidFill>
                <a:srgbClr val="FF0000"/>
              </a:solidFill>
              <a:latin typeface="Allura"/>
              <a:ea typeface="Allura"/>
              <a:cs typeface="Allura"/>
              <a:sym typeface="Allura"/>
            </a:endParaRPr>
          </a:p>
        </p:txBody>
      </p:sp>
      <p:sp>
        <p:nvSpPr>
          <p:cNvPr id="64" name="Google Shape;64;p14"/>
          <p:cNvSpPr txBox="1"/>
          <p:nvPr/>
        </p:nvSpPr>
        <p:spPr>
          <a:xfrm>
            <a:off x="467194" y="1400525"/>
            <a:ext cx="6717600" cy="23698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4064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T Serif"/>
              <a:buAutoNum type="arabicPeriod"/>
            </a:pPr>
            <a:r>
              <a:rPr lang="en" sz="2800" dirty="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What’s a Research Strategy </a:t>
            </a:r>
            <a:endParaRPr sz="2800" dirty="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457200" lvl="0" indent="-4064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T Serif"/>
              <a:buAutoNum type="arabicPeriod"/>
            </a:pPr>
            <a:r>
              <a:rPr lang="en" sz="2800" dirty="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Types of </a:t>
            </a:r>
            <a:r>
              <a:rPr lang="en" sz="2800" dirty="0" smtClean="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Research</a:t>
            </a:r>
          </a:p>
          <a:p>
            <a:pPr marL="457200" lvl="0" indent="-4064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T Serif"/>
              <a:buAutoNum type="arabicPeriod"/>
            </a:pPr>
            <a:r>
              <a:rPr lang="en" sz="2800" dirty="0" smtClean="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Research Strategies </a:t>
            </a:r>
            <a:endParaRPr sz="3000" dirty="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457200" lvl="0" indent="-4064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T Serif"/>
              <a:buAutoNum type="arabicPeriod"/>
            </a:pPr>
            <a:r>
              <a:rPr lang="en" sz="2800" dirty="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Conclusion</a:t>
            </a:r>
            <a:endParaRPr sz="2800" dirty="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457200" lvl="0" indent="-4064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T Serif"/>
              <a:buAutoNum type="arabicPeriod"/>
            </a:pPr>
            <a:r>
              <a:rPr lang="en" sz="2800" dirty="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Reference </a:t>
            </a:r>
            <a:endParaRPr sz="2800" dirty="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65" name="Google Shape;65;p14"/>
          <p:cNvSpPr txBox="1"/>
          <p:nvPr/>
        </p:nvSpPr>
        <p:spPr>
          <a:xfrm>
            <a:off x="8601425" y="4709700"/>
            <a:ext cx="542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/>
          <p:nvPr/>
        </p:nvSpPr>
        <p:spPr>
          <a:xfrm>
            <a:off x="2639925" y="334625"/>
            <a:ext cx="35076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Research Strategy </a:t>
            </a:r>
            <a:endParaRPr sz="36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71" name="Google Shape;71;p15"/>
          <p:cNvSpPr txBox="1"/>
          <p:nvPr/>
        </p:nvSpPr>
        <p:spPr>
          <a:xfrm>
            <a:off x="644475" y="1288975"/>
            <a:ext cx="7312500" cy="17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A step-by-step plan of action that gives direction to your thoughts and efforts, enabling you to conduct research systematically and on schedule to produce quality results and detailed reporting.</a:t>
            </a:r>
            <a:endParaRPr sz="25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72" name="Google Shape;72;p15"/>
          <p:cNvSpPr txBox="1"/>
          <p:nvPr/>
        </p:nvSpPr>
        <p:spPr>
          <a:xfrm>
            <a:off x="8610900" y="4743300"/>
            <a:ext cx="533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6"/>
          <p:cNvSpPr txBox="1">
            <a:spLocks noGrp="1"/>
          </p:cNvSpPr>
          <p:nvPr>
            <p:ph type="title"/>
          </p:nvPr>
        </p:nvSpPr>
        <p:spPr>
          <a:xfrm>
            <a:off x="2269950" y="383050"/>
            <a:ext cx="4819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911">
                <a:latin typeface="PT Serif"/>
                <a:ea typeface="PT Serif"/>
                <a:cs typeface="PT Serif"/>
                <a:sym typeface="PT Serif"/>
              </a:rPr>
              <a:t>Types of Research </a:t>
            </a:r>
            <a:endParaRPr/>
          </a:p>
        </p:txBody>
      </p:sp>
      <p:sp>
        <p:nvSpPr>
          <p:cNvPr id="78" name="Google Shape;78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683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PT Serif"/>
              <a:buChar char="●"/>
            </a:pPr>
            <a:r>
              <a:rPr lang="en" sz="22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Case Study</a:t>
            </a:r>
            <a:endParaRPr sz="22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457200" lvl="0" indent="-3683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PT Serif"/>
              <a:buChar char="●"/>
            </a:pPr>
            <a:r>
              <a:rPr lang="en" sz="22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Interviews</a:t>
            </a:r>
            <a:endParaRPr sz="22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457200" lvl="0" indent="-3683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PT Serif"/>
              <a:buChar char="●"/>
            </a:pPr>
            <a:r>
              <a:rPr lang="en" sz="22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Survey</a:t>
            </a:r>
            <a:endParaRPr sz="22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457200" lvl="0" indent="-3683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PT Serif"/>
              <a:buChar char="●"/>
            </a:pPr>
            <a:r>
              <a:rPr lang="en" sz="22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Experiment </a:t>
            </a:r>
            <a:endParaRPr sz="22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457200" lvl="0" indent="-3683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PT Serif"/>
              <a:buChar char="●"/>
            </a:pPr>
            <a:r>
              <a:rPr lang="en" sz="22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Action Research</a:t>
            </a:r>
            <a:endParaRPr sz="22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457200" lvl="0" indent="-3683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PT Serif"/>
              <a:buChar char="●"/>
            </a:pPr>
            <a:r>
              <a:rPr lang="en" sz="22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Other </a:t>
            </a:r>
            <a:endParaRPr sz="22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79" name="Google Shape;79;p16"/>
          <p:cNvSpPr txBox="1"/>
          <p:nvPr/>
        </p:nvSpPr>
        <p:spPr>
          <a:xfrm>
            <a:off x="8725200" y="4808875"/>
            <a:ext cx="4188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7"/>
          <p:cNvSpPr txBox="1">
            <a:spLocks noGrp="1"/>
          </p:cNvSpPr>
          <p:nvPr>
            <p:ph type="title"/>
          </p:nvPr>
        </p:nvSpPr>
        <p:spPr>
          <a:xfrm>
            <a:off x="2716150" y="407850"/>
            <a:ext cx="3381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620">
                <a:latin typeface="PT Serif"/>
                <a:ea typeface="PT Serif"/>
                <a:cs typeface="PT Serif"/>
                <a:sym typeface="PT Serif"/>
              </a:rPr>
              <a:t>Research Strategies </a:t>
            </a:r>
            <a:endParaRPr sz="2620"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85" name="Google Shape;85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erif"/>
              <a:buChar char="●"/>
            </a:pPr>
            <a:r>
              <a:rPr lang="en" sz="21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Research Project </a:t>
            </a:r>
            <a:endParaRPr sz="21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erif"/>
              <a:buChar char="●"/>
            </a:pPr>
            <a:r>
              <a:rPr lang="en" sz="21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Research Topic </a:t>
            </a:r>
            <a:endParaRPr sz="21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erif"/>
              <a:buChar char="●"/>
            </a:pPr>
            <a:r>
              <a:rPr lang="en" sz="21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Research Perspective </a:t>
            </a:r>
            <a:endParaRPr sz="21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erif"/>
              <a:buChar char="●"/>
            </a:pPr>
            <a:r>
              <a:rPr lang="en" sz="21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Research Design </a:t>
            </a:r>
            <a:endParaRPr sz="21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erif"/>
              <a:buChar char="●"/>
            </a:pPr>
            <a:r>
              <a:rPr lang="en" sz="21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Research Methods </a:t>
            </a:r>
            <a:endParaRPr sz="21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erif"/>
              <a:buChar char="●"/>
            </a:pPr>
            <a:r>
              <a:rPr lang="en" sz="21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Research Goals </a:t>
            </a:r>
            <a:endParaRPr sz="21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86" name="Google Shape;86;p17"/>
          <p:cNvSpPr txBox="1"/>
          <p:nvPr/>
        </p:nvSpPr>
        <p:spPr>
          <a:xfrm>
            <a:off x="8378325" y="4684925"/>
            <a:ext cx="57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8"/>
          <p:cNvSpPr txBox="1"/>
          <p:nvPr/>
        </p:nvSpPr>
        <p:spPr>
          <a:xfrm>
            <a:off x="470975" y="644475"/>
            <a:ext cx="71388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18"/>
          <p:cNvSpPr txBox="1"/>
          <p:nvPr/>
        </p:nvSpPr>
        <p:spPr>
          <a:xfrm>
            <a:off x="3358775" y="136575"/>
            <a:ext cx="20202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Conclusion</a:t>
            </a:r>
            <a:r>
              <a:rPr lang="en" sz="2100"/>
              <a:t> </a:t>
            </a:r>
            <a:endParaRPr sz="2100"/>
          </a:p>
        </p:txBody>
      </p:sp>
      <p:sp>
        <p:nvSpPr>
          <p:cNvPr id="93" name="Google Shape;93;p18"/>
          <p:cNvSpPr txBox="1"/>
          <p:nvPr/>
        </p:nvSpPr>
        <p:spPr>
          <a:xfrm>
            <a:off x="444750" y="1152625"/>
            <a:ext cx="8254500" cy="226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A Research Strategy introduces the main components of a research project such as the research topic area and focus, the research perspective,the research design, and the research methods and goals .</a:t>
            </a:r>
            <a:endParaRPr sz="29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94" name="Google Shape;94;p18"/>
          <p:cNvSpPr txBox="1"/>
          <p:nvPr/>
        </p:nvSpPr>
        <p:spPr>
          <a:xfrm>
            <a:off x="8675775" y="4808875"/>
            <a:ext cx="408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5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9"/>
          <p:cNvSpPr txBox="1">
            <a:spLocks noGrp="1"/>
          </p:cNvSpPr>
          <p:nvPr>
            <p:ph type="title"/>
          </p:nvPr>
        </p:nvSpPr>
        <p:spPr>
          <a:xfrm>
            <a:off x="3211900" y="221900"/>
            <a:ext cx="2551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911">
                <a:latin typeface="PT Serif"/>
                <a:ea typeface="PT Serif"/>
                <a:cs typeface="PT Serif"/>
                <a:sym typeface="PT Serif"/>
              </a:rPr>
              <a:t>Reference</a:t>
            </a:r>
            <a:r>
              <a:rPr lang="en"/>
              <a:t> </a:t>
            </a:r>
            <a:endParaRPr/>
          </a:p>
        </p:txBody>
      </p:sp>
      <p:sp>
        <p:nvSpPr>
          <p:cNvPr id="100" name="Google Shape;100;p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6 Research Strategy. Understanding different Research perspectives. (n.d.). Retrieved April 5, 2022.</a:t>
            </a:r>
            <a:endParaRPr sz="17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0" lvl="0" indent="0" algn="just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7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Jenny. (2019, June 21). Phase #2: Clearly define your Research Strategy. MacKenzie Corporation. Retrieved April 5, 2022.</a:t>
            </a:r>
            <a:endParaRPr sz="17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101" name="Google Shape;101;p19"/>
          <p:cNvSpPr txBox="1"/>
          <p:nvPr/>
        </p:nvSpPr>
        <p:spPr>
          <a:xfrm>
            <a:off x="8613825" y="4821250"/>
            <a:ext cx="471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6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0"/>
          <p:cNvSpPr txBox="1"/>
          <p:nvPr/>
        </p:nvSpPr>
        <p:spPr>
          <a:xfrm>
            <a:off x="3210050" y="1350950"/>
            <a:ext cx="2553300" cy="84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3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Thanks </a:t>
            </a:r>
            <a:endParaRPr sz="4800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107" name="Google Shape;107;p20"/>
          <p:cNvSpPr txBox="1"/>
          <p:nvPr/>
        </p:nvSpPr>
        <p:spPr>
          <a:xfrm>
            <a:off x="3519875" y="2268125"/>
            <a:ext cx="32226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Any questions?</a:t>
            </a:r>
            <a:endParaRPr sz="23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148</Words>
  <Application>Microsoft Office PowerPoint</Application>
  <PresentationFormat>On-screen Show (16:9)</PresentationFormat>
  <Paragraphs>43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Lora</vt:lpstr>
      <vt:lpstr>Allura</vt:lpstr>
      <vt:lpstr>Arial</vt:lpstr>
      <vt:lpstr>PT Serif</vt:lpstr>
      <vt:lpstr>Simple Light</vt:lpstr>
      <vt:lpstr>Libyan International Medical University Faculty of Business Administration </vt:lpstr>
      <vt:lpstr>Objectives :  -Understand the concept of Research Strategies  -Get to know more about it </vt:lpstr>
      <vt:lpstr>PowerPoint Presentation</vt:lpstr>
      <vt:lpstr>PowerPoint Presentation</vt:lpstr>
      <vt:lpstr>Types of Research </vt:lpstr>
      <vt:lpstr>Research Strategies </vt:lpstr>
      <vt:lpstr>PowerPoint Presentation</vt:lpstr>
      <vt:lpstr>Reference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Libyan International Medical University Faculty of Business Administration </dc:title>
  <cp:lastModifiedBy>Maher Fattouh</cp:lastModifiedBy>
  <cp:revision>1</cp:revision>
  <dcterms:modified xsi:type="dcterms:W3CDTF">2022-05-11T11:55:30Z</dcterms:modified>
</cp:coreProperties>
</file>