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1"/>
  </p:notesMasterIdLst>
  <p:sldIdLst>
    <p:sldId id="256" r:id="rId2"/>
    <p:sldId id="258" r:id="rId3"/>
    <p:sldId id="261" r:id="rId4"/>
    <p:sldId id="279" r:id="rId5"/>
    <p:sldId id="273" r:id="rId6"/>
    <p:sldId id="306" r:id="rId7"/>
    <p:sldId id="304" r:id="rId8"/>
    <p:sldId id="280" r:id="rId9"/>
    <p:sldId id="305" r:id="rId10"/>
  </p:sldIdLst>
  <p:sldSz cx="9144000" cy="5143500" type="screen16x9"/>
  <p:notesSz cx="6858000" cy="9144000"/>
  <p:embeddedFontLst>
    <p:embeddedFont>
      <p:font typeface="Ink Free" panose="03080402000500000000" pitchFamily="66" charset="0"/>
      <p:regular r:id="rId12"/>
    </p:embeddedFont>
    <p:embeddedFont>
      <p:font typeface="Karla" panose="020B0604020202020204" charset="0"/>
      <p:regular r:id="rId13"/>
      <p:bold r:id="rId14"/>
      <p:italic r:id="rId15"/>
      <p:boldItalic r:id="rId16"/>
    </p:embeddedFont>
    <p:embeddedFont>
      <p:font typeface="Archivo Black" panose="020B0604020202020204" charset="0"/>
      <p:regular r:id="rId17"/>
    </p:embeddedFont>
    <p:embeddedFont>
      <p:font typeface="Work Sans ExtraBold" panose="020B0604020202020204" charset="0"/>
      <p:bold r:id="rId18"/>
      <p:boldItalic r:id="rId19"/>
    </p:embeddedFont>
    <p:embeddedFont>
      <p:font typeface="Poppins" panose="020B060402020202020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4D0980-7F7D-4FE7-B2E5-085CC9B7407E}">
  <a:tblStyle styleId="{934D0980-7F7D-4FE7-B2E5-085CC9B7407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10" autoAdjust="0"/>
    <p:restoredTop sz="94660"/>
  </p:normalViewPr>
  <p:slideViewPr>
    <p:cSldViewPr snapToGrid="0">
      <p:cViewPr varScale="1">
        <p:scale>
          <a:sx n="86" d="100"/>
          <a:sy n="86" d="100"/>
        </p:scale>
        <p:origin x="608"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 name="Google Shape;39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gdf3f552fc4_0_5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3" name="Google Shape;583;gdf3f552fc4_0_5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4"/>
        <p:cNvGrpSpPr/>
        <p:nvPr/>
      </p:nvGrpSpPr>
      <p:grpSpPr>
        <a:xfrm>
          <a:off x="0" y="0"/>
          <a:ext cx="0" cy="0"/>
          <a:chOff x="0" y="0"/>
          <a:chExt cx="0" cy="0"/>
        </a:xfrm>
      </p:grpSpPr>
      <p:sp>
        <p:nvSpPr>
          <p:cNvPr id="765" name="Google Shape;765;gdf3f552fc4_0_3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6" name="Google Shape;766;gdf3f552fc4_0_3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8"/>
        <p:cNvGrpSpPr/>
        <p:nvPr/>
      </p:nvGrpSpPr>
      <p:grpSpPr>
        <a:xfrm>
          <a:off x="0" y="0"/>
          <a:ext cx="0" cy="0"/>
          <a:chOff x="0" y="0"/>
          <a:chExt cx="0" cy="0"/>
        </a:xfrm>
      </p:grpSpPr>
      <p:sp>
        <p:nvSpPr>
          <p:cNvPr id="1739" name="Google Shape;1739;gdfee29fd8a_0_15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0" name="Google Shape;1740;gdfee29fd8a_0_15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9"/>
        <p:cNvGrpSpPr/>
        <p:nvPr/>
      </p:nvGrpSpPr>
      <p:grpSpPr>
        <a:xfrm>
          <a:off x="0" y="0"/>
          <a:ext cx="0" cy="0"/>
          <a:chOff x="0" y="0"/>
          <a:chExt cx="0" cy="0"/>
        </a:xfrm>
      </p:grpSpPr>
      <p:sp>
        <p:nvSpPr>
          <p:cNvPr id="1270" name="Google Shape;1270;gdf3f552fc4_0_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1" name="Google Shape;1271;gdf3f552fc4_0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0"/>
        <p:cNvGrpSpPr/>
        <p:nvPr/>
      </p:nvGrpSpPr>
      <p:grpSpPr>
        <a:xfrm>
          <a:off x="0" y="0"/>
          <a:ext cx="0" cy="0"/>
          <a:chOff x="0" y="0"/>
          <a:chExt cx="0" cy="0"/>
        </a:xfrm>
      </p:grpSpPr>
      <p:sp>
        <p:nvSpPr>
          <p:cNvPr id="1761" name="Google Shape;1761;gdfee29fd8a_0_16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2" name="Google Shape;1762;gdfee29fd8a_0_16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0" name="Google Shape;10;p2"/>
          <p:cNvSpPr txBox="1">
            <a:spLocks noGrp="1"/>
          </p:cNvSpPr>
          <p:nvPr>
            <p:ph type="subTitle" idx="1"/>
          </p:nvPr>
        </p:nvSpPr>
        <p:spPr>
          <a:xfrm>
            <a:off x="5096275" y="1159475"/>
            <a:ext cx="3376500" cy="2539500"/>
          </a:xfrm>
          <a:prstGeom prst="rect">
            <a:avLst/>
          </a:prstGeom>
        </p:spPr>
        <p:txBody>
          <a:bodyPr spcFirstLastPara="1" wrap="square" lIns="91425" tIns="91425" rIns="91425" bIns="91425" anchor="t" anchorCtr="0">
            <a:noAutofit/>
          </a:bodyPr>
          <a:lstStyle>
            <a:lvl1pPr lvl="0" rtl="0">
              <a:lnSpc>
                <a:spcPct val="80000"/>
              </a:lnSpc>
              <a:spcBef>
                <a:spcPts val="0"/>
              </a:spcBef>
              <a:spcAft>
                <a:spcPts val="0"/>
              </a:spcAft>
              <a:buSzPts val="2800"/>
              <a:buFont typeface="Work Sans ExtraBold"/>
              <a:buNone/>
              <a:defRPr sz="4800">
                <a:latin typeface="Work Sans ExtraBold"/>
                <a:ea typeface="Work Sans ExtraBold"/>
                <a:cs typeface="Work Sans ExtraBold"/>
                <a:sym typeface="Work Sans ExtraBold"/>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 name="Google Shape;11;p2"/>
          <p:cNvSpPr txBox="1">
            <a:spLocks noGrp="1"/>
          </p:cNvSpPr>
          <p:nvPr>
            <p:ph type="subTitle" idx="2"/>
          </p:nvPr>
        </p:nvSpPr>
        <p:spPr>
          <a:xfrm>
            <a:off x="5117737" y="3673575"/>
            <a:ext cx="3376500" cy="43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12" name="Google Shape;12;p2"/>
          <p:cNvGrpSpPr/>
          <p:nvPr/>
        </p:nvGrpSpPr>
        <p:grpSpPr>
          <a:xfrm>
            <a:off x="568922" y="401363"/>
            <a:ext cx="1926668" cy="3393468"/>
            <a:chOff x="568922" y="401363"/>
            <a:chExt cx="1926668" cy="3393468"/>
          </a:xfrm>
        </p:grpSpPr>
        <p:sp>
          <p:nvSpPr>
            <p:cNvPr id="13" name="Google Shape;13;p2"/>
            <p:cNvSpPr/>
            <p:nvPr/>
          </p:nvSpPr>
          <p:spPr>
            <a:xfrm>
              <a:off x="599768" y="438391"/>
              <a:ext cx="1885494" cy="3298824"/>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568922" y="401363"/>
              <a:ext cx="1926668" cy="3393468"/>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 name="Google Shape;15;p2"/>
          <p:cNvGrpSpPr/>
          <p:nvPr/>
        </p:nvGrpSpPr>
        <p:grpSpPr>
          <a:xfrm>
            <a:off x="2664147" y="360675"/>
            <a:ext cx="1926668" cy="3393468"/>
            <a:chOff x="2664147" y="360675"/>
            <a:chExt cx="1926668" cy="3393468"/>
          </a:xfrm>
        </p:grpSpPr>
        <p:sp>
          <p:nvSpPr>
            <p:cNvPr id="16" name="Google Shape;16;p2"/>
            <p:cNvSpPr/>
            <p:nvPr/>
          </p:nvSpPr>
          <p:spPr>
            <a:xfrm>
              <a:off x="2694993" y="430741"/>
              <a:ext cx="1885494" cy="3298824"/>
            </a:xfrm>
            <a:custGeom>
              <a:avLst/>
              <a:gdLst/>
              <a:ahLst/>
              <a:cxnLst/>
              <a:rect l="l" t="t" r="r" b="b"/>
              <a:pathLst>
                <a:path w="26835" h="46950" extrusionOk="0">
                  <a:moveTo>
                    <a:pt x="1" y="0"/>
                  </a:moveTo>
                  <a:lnTo>
                    <a:pt x="1" y="46949"/>
                  </a:lnTo>
                  <a:lnTo>
                    <a:pt x="26835" y="46949"/>
                  </a:lnTo>
                  <a:lnTo>
                    <a:pt x="26835" y="0"/>
                  </a:lnTo>
                  <a:close/>
                </a:path>
              </a:pathLst>
            </a:custGeom>
            <a:solidFill>
              <a:srgbClr val="FFFFFF">
                <a:alpha val="622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664147" y="360675"/>
              <a:ext cx="1926668" cy="3393468"/>
            </a:xfrm>
            <a:custGeom>
              <a:avLst/>
              <a:gdLst/>
              <a:ahLst/>
              <a:cxnLst/>
              <a:rect l="l" t="t" r="r" b="b"/>
              <a:pathLst>
                <a:path w="27421" h="48297" extrusionOk="0">
                  <a:moveTo>
                    <a:pt x="13381" y="11800"/>
                  </a:moveTo>
                  <a:lnTo>
                    <a:pt x="13381" y="24009"/>
                  </a:lnTo>
                  <a:lnTo>
                    <a:pt x="6369" y="24009"/>
                  </a:lnTo>
                  <a:lnTo>
                    <a:pt x="6369" y="11800"/>
                  </a:lnTo>
                  <a:close/>
                  <a:moveTo>
                    <a:pt x="20891" y="11829"/>
                  </a:moveTo>
                  <a:lnTo>
                    <a:pt x="20891" y="24009"/>
                  </a:lnTo>
                  <a:lnTo>
                    <a:pt x="14245" y="24009"/>
                  </a:lnTo>
                  <a:lnTo>
                    <a:pt x="14245" y="11829"/>
                  </a:lnTo>
                  <a:close/>
                  <a:moveTo>
                    <a:pt x="13381" y="24858"/>
                  </a:moveTo>
                  <a:lnTo>
                    <a:pt x="13381" y="36643"/>
                  </a:lnTo>
                  <a:lnTo>
                    <a:pt x="6369" y="36643"/>
                  </a:lnTo>
                  <a:lnTo>
                    <a:pt x="6369" y="24858"/>
                  </a:lnTo>
                  <a:close/>
                  <a:moveTo>
                    <a:pt x="20891" y="24858"/>
                  </a:moveTo>
                  <a:lnTo>
                    <a:pt x="20891" y="36643"/>
                  </a:lnTo>
                  <a:lnTo>
                    <a:pt x="14245" y="36643"/>
                  </a:lnTo>
                  <a:lnTo>
                    <a:pt x="14245" y="24858"/>
                  </a:lnTo>
                  <a:close/>
                  <a:moveTo>
                    <a:pt x="13381" y="0"/>
                  </a:moveTo>
                  <a:lnTo>
                    <a:pt x="13381" y="11580"/>
                  </a:lnTo>
                  <a:lnTo>
                    <a:pt x="6369" y="11580"/>
                  </a:lnTo>
                  <a:lnTo>
                    <a:pt x="6369" y="776"/>
                  </a:lnTo>
                  <a:lnTo>
                    <a:pt x="6134" y="776"/>
                  </a:lnTo>
                  <a:lnTo>
                    <a:pt x="6134" y="11580"/>
                  </a:lnTo>
                  <a:lnTo>
                    <a:pt x="0" y="11580"/>
                  </a:lnTo>
                  <a:lnTo>
                    <a:pt x="0" y="11800"/>
                  </a:lnTo>
                  <a:lnTo>
                    <a:pt x="6134" y="11800"/>
                  </a:lnTo>
                  <a:lnTo>
                    <a:pt x="6134" y="24009"/>
                  </a:lnTo>
                  <a:lnTo>
                    <a:pt x="0" y="24009"/>
                  </a:lnTo>
                  <a:lnTo>
                    <a:pt x="0" y="24873"/>
                  </a:lnTo>
                  <a:lnTo>
                    <a:pt x="6134" y="24873"/>
                  </a:lnTo>
                  <a:lnTo>
                    <a:pt x="6134" y="36643"/>
                  </a:lnTo>
                  <a:lnTo>
                    <a:pt x="0" y="36643"/>
                  </a:lnTo>
                  <a:lnTo>
                    <a:pt x="0" y="36863"/>
                  </a:lnTo>
                  <a:lnTo>
                    <a:pt x="6134" y="36863"/>
                  </a:lnTo>
                  <a:lnTo>
                    <a:pt x="6134" y="48296"/>
                  </a:lnTo>
                  <a:lnTo>
                    <a:pt x="6369" y="48296"/>
                  </a:lnTo>
                  <a:lnTo>
                    <a:pt x="6369" y="36863"/>
                  </a:lnTo>
                  <a:lnTo>
                    <a:pt x="13381" y="36863"/>
                  </a:lnTo>
                  <a:lnTo>
                    <a:pt x="13381" y="47520"/>
                  </a:lnTo>
                  <a:lnTo>
                    <a:pt x="14245" y="47520"/>
                  </a:lnTo>
                  <a:lnTo>
                    <a:pt x="14245" y="36863"/>
                  </a:lnTo>
                  <a:lnTo>
                    <a:pt x="20891" y="36863"/>
                  </a:lnTo>
                  <a:lnTo>
                    <a:pt x="20891" y="48296"/>
                  </a:lnTo>
                  <a:lnTo>
                    <a:pt x="21125" y="48296"/>
                  </a:lnTo>
                  <a:lnTo>
                    <a:pt x="21125" y="36863"/>
                  </a:lnTo>
                  <a:lnTo>
                    <a:pt x="27420" y="36863"/>
                  </a:lnTo>
                  <a:lnTo>
                    <a:pt x="27420" y="36643"/>
                  </a:lnTo>
                  <a:lnTo>
                    <a:pt x="21125" y="36643"/>
                  </a:lnTo>
                  <a:lnTo>
                    <a:pt x="21125" y="24858"/>
                  </a:lnTo>
                  <a:lnTo>
                    <a:pt x="27420" y="24858"/>
                  </a:lnTo>
                  <a:lnTo>
                    <a:pt x="27420" y="24009"/>
                  </a:lnTo>
                  <a:lnTo>
                    <a:pt x="21125" y="24009"/>
                  </a:lnTo>
                  <a:lnTo>
                    <a:pt x="21125" y="11829"/>
                  </a:lnTo>
                  <a:lnTo>
                    <a:pt x="27420" y="11829"/>
                  </a:lnTo>
                  <a:lnTo>
                    <a:pt x="27420" y="11800"/>
                  </a:lnTo>
                  <a:lnTo>
                    <a:pt x="27420" y="11580"/>
                  </a:lnTo>
                  <a:lnTo>
                    <a:pt x="21125" y="11580"/>
                  </a:lnTo>
                  <a:lnTo>
                    <a:pt x="21125" y="776"/>
                  </a:lnTo>
                  <a:lnTo>
                    <a:pt x="20891" y="776"/>
                  </a:lnTo>
                  <a:lnTo>
                    <a:pt x="20891" y="11580"/>
                  </a:lnTo>
                  <a:lnTo>
                    <a:pt x="14245" y="11580"/>
                  </a:lnTo>
                  <a:lnTo>
                    <a:pt x="142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 name="Google Shape;18;p2"/>
          <p:cNvSpPr/>
          <p:nvPr/>
        </p:nvSpPr>
        <p:spPr>
          <a:xfrm rot="7937037">
            <a:off x="7881158" y="-11928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rot="7937037">
            <a:off x="8009108" y="-14231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rot="7937037">
            <a:off x="8174983" y="-16534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rot="724618">
            <a:off x="8135423" y="3819614"/>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rot="724618">
            <a:off x="8269773" y="3973139"/>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rot="724618">
            <a:off x="8448898" y="4133089"/>
            <a:ext cx="1574274" cy="1684981"/>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9"/>
        <p:cNvGrpSpPr/>
        <p:nvPr/>
      </p:nvGrpSpPr>
      <p:grpSpPr>
        <a:xfrm>
          <a:off x="0" y="0"/>
          <a:ext cx="0" cy="0"/>
          <a:chOff x="0" y="0"/>
          <a:chExt cx="0" cy="0"/>
        </a:xfrm>
      </p:grpSpPr>
      <p:pic>
        <p:nvPicPr>
          <p:cNvPr id="80" name="Google Shape;80;p7"/>
          <p:cNvPicPr preferRelativeResize="0"/>
          <p:nvPr/>
        </p:nvPicPr>
        <p:blipFill>
          <a:blip r:embed="rId2">
            <a:alphaModFix amt="42000"/>
          </a:blip>
          <a:stretch>
            <a:fillRect/>
          </a:stretch>
        </p:blipFill>
        <p:spPr>
          <a:xfrm>
            <a:off x="0" y="0"/>
            <a:ext cx="9144000" cy="5143492"/>
          </a:xfrm>
          <a:prstGeom prst="rect">
            <a:avLst/>
          </a:prstGeom>
          <a:noFill/>
          <a:ln>
            <a:noFill/>
          </a:ln>
        </p:spPr>
      </p:pic>
      <p:pic>
        <p:nvPicPr>
          <p:cNvPr id="81" name="Google Shape;81;p7"/>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82" name="Google Shape;82;p7"/>
          <p:cNvSpPr txBox="1">
            <a:spLocks noGrp="1"/>
          </p:cNvSpPr>
          <p:nvPr>
            <p:ph type="body" idx="1"/>
          </p:nvPr>
        </p:nvSpPr>
        <p:spPr>
          <a:xfrm>
            <a:off x="734100" y="1310925"/>
            <a:ext cx="4051800" cy="29541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6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83" name="Google Shape;83;p7"/>
          <p:cNvSpPr txBox="1">
            <a:spLocks noGrp="1"/>
          </p:cNvSpPr>
          <p:nvPr>
            <p:ph type="title"/>
          </p:nvPr>
        </p:nvSpPr>
        <p:spPr>
          <a:xfrm>
            <a:off x="720000" y="445025"/>
            <a:ext cx="44664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4" name="Google Shape;84;p7"/>
          <p:cNvSpPr/>
          <p:nvPr/>
        </p:nvSpPr>
        <p:spPr>
          <a:xfrm>
            <a:off x="-211050" y="-90025"/>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28575" cap="flat" cmpd="sng">
            <a:solidFill>
              <a:schemeClr val="accent3"/>
            </a:solidFill>
            <a:prstDash val="solid"/>
            <a:round/>
            <a:headEnd type="none" w="med" len="med"/>
            <a:tailEnd type="none" w="med" len="med"/>
          </a:ln>
        </p:spPr>
      </p:sp>
      <p:sp>
        <p:nvSpPr>
          <p:cNvPr id="85" name="Google Shape;85;p7"/>
          <p:cNvSpPr/>
          <p:nvPr/>
        </p:nvSpPr>
        <p:spPr>
          <a:xfrm>
            <a:off x="-376150" y="-267825"/>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19050" cap="flat" cmpd="sng">
            <a:solidFill>
              <a:schemeClr val="accent3"/>
            </a:solidFill>
            <a:prstDash val="solid"/>
            <a:round/>
            <a:headEnd type="none" w="med" len="med"/>
            <a:tailEnd type="none" w="med" len="med"/>
          </a:ln>
        </p:spPr>
      </p:sp>
      <p:sp>
        <p:nvSpPr>
          <p:cNvPr id="86" name="Google Shape;86;p7"/>
          <p:cNvSpPr/>
          <p:nvPr/>
        </p:nvSpPr>
        <p:spPr>
          <a:xfrm>
            <a:off x="-560300" y="-451975"/>
            <a:ext cx="2792575" cy="2171700"/>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9525" cap="flat" cmpd="sng">
            <a:solidFill>
              <a:schemeClr val="accent3"/>
            </a:solidFill>
            <a:prstDash val="solid"/>
            <a:round/>
            <a:headEnd type="none" w="med" len="med"/>
            <a:tailEnd type="none" w="med" len="med"/>
          </a:ln>
        </p:spPr>
      </p:sp>
      <p:grpSp>
        <p:nvGrpSpPr>
          <p:cNvPr id="87" name="Google Shape;87;p7"/>
          <p:cNvGrpSpPr/>
          <p:nvPr/>
        </p:nvGrpSpPr>
        <p:grpSpPr>
          <a:xfrm>
            <a:off x="583425" y="-63500"/>
            <a:ext cx="8576750" cy="5229700"/>
            <a:chOff x="583425" y="-63500"/>
            <a:chExt cx="8576750" cy="5229700"/>
          </a:xfrm>
        </p:grpSpPr>
        <p:sp>
          <p:nvSpPr>
            <p:cNvPr id="88" name="Google Shape;88;p7"/>
            <p:cNvSpPr/>
            <p:nvPr/>
          </p:nvSpPr>
          <p:spPr>
            <a:xfrm>
              <a:off x="583425" y="414700"/>
              <a:ext cx="8576750" cy="4751500"/>
            </a:xfrm>
            <a:custGeom>
              <a:avLst/>
              <a:gdLst/>
              <a:ahLst/>
              <a:cxnLst/>
              <a:rect l="l" t="t" r="r" b="b"/>
              <a:pathLst>
                <a:path w="343070" h="190060" extrusionOk="0">
                  <a:moveTo>
                    <a:pt x="264110" y="0"/>
                  </a:moveTo>
                  <a:lnTo>
                    <a:pt x="146720" y="91571"/>
                  </a:lnTo>
                  <a:lnTo>
                    <a:pt x="0" y="190060"/>
                  </a:lnTo>
                  <a:lnTo>
                    <a:pt x="343070" y="190060"/>
                  </a:lnTo>
                  <a:lnTo>
                    <a:pt x="343044" y="63397"/>
                  </a:lnTo>
                  <a:lnTo>
                    <a:pt x="279845" y="382"/>
                  </a:lnTo>
                  <a:close/>
                </a:path>
              </a:pathLst>
            </a:custGeom>
            <a:gradFill>
              <a:gsLst>
                <a:gs pos="0">
                  <a:schemeClr val="dk2"/>
                </a:gs>
                <a:gs pos="100000">
                  <a:schemeClr val="lt1"/>
                </a:gs>
              </a:gsLst>
              <a:lin ang="5400012" scaled="0"/>
            </a:gradFill>
            <a:ln>
              <a:noFill/>
            </a:ln>
          </p:spPr>
        </p:sp>
        <p:grpSp>
          <p:nvGrpSpPr>
            <p:cNvPr id="89" name="Google Shape;89;p7"/>
            <p:cNvGrpSpPr/>
            <p:nvPr/>
          </p:nvGrpSpPr>
          <p:grpSpPr>
            <a:xfrm>
              <a:off x="7181277" y="-63500"/>
              <a:ext cx="412615" cy="501202"/>
              <a:chOff x="7181277" y="-63500"/>
              <a:chExt cx="412615" cy="501202"/>
            </a:xfrm>
          </p:grpSpPr>
          <p:sp>
            <p:nvSpPr>
              <p:cNvPr id="90" name="Google Shape;90;p7"/>
              <p:cNvSpPr/>
              <p:nvPr/>
            </p:nvSpPr>
            <p:spPr>
              <a:xfrm flipH="1">
                <a:off x="7181277" y="211949"/>
                <a:ext cx="412615" cy="225753"/>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7"/>
              <p:cNvSpPr/>
              <p:nvPr/>
            </p:nvSpPr>
            <p:spPr>
              <a:xfrm flipH="1">
                <a:off x="741345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5"/>
        <p:cNvGrpSpPr/>
        <p:nvPr/>
      </p:nvGrpSpPr>
      <p:grpSpPr>
        <a:xfrm>
          <a:off x="0" y="0"/>
          <a:ext cx="0" cy="0"/>
          <a:chOff x="0" y="0"/>
          <a:chExt cx="0" cy="0"/>
        </a:xfrm>
      </p:grpSpPr>
      <p:pic>
        <p:nvPicPr>
          <p:cNvPr id="106" name="Google Shape;106;p9"/>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07" name="Google Shape;107;p9"/>
          <p:cNvSpPr/>
          <p:nvPr/>
        </p:nvSpPr>
        <p:spPr>
          <a:xfrm>
            <a:off x="1410921" y="686958"/>
            <a:ext cx="6310240" cy="3982651"/>
          </a:xfrm>
          <a:custGeom>
            <a:avLst/>
            <a:gdLst/>
            <a:ahLst/>
            <a:cxnLst/>
            <a:rect l="l" t="t" r="r" b="b"/>
            <a:pathLst>
              <a:path w="27540" h="17382" extrusionOk="0">
                <a:moveTo>
                  <a:pt x="0" y="0"/>
                </a:moveTo>
                <a:lnTo>
                  <a:pt x="0" y="17382"/>
                </a:lnTo>
                <a:lnTo>
                  <a:pt x="27539" y="17382"/>
                </a:lnTo>
                <a:lnTo>
                  <a:pt x="27539" y="0"/>
                </a:lnTo>
                <a:close/>
              </a:path>
            </a:pathLst>
          </a:custGeom>
          <a:solidFill>
            <a:srgbClr val="FFA35A">
              <a:alpha val="222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9"/>
          <p:cNvSpPr/>
          <p:nvPr/>
        </p:nvSpPr>
        <p:spPr>
          <a:xfrm>
            <a:off x="1344701" y="633800"/>
            <a:ext cx="6488962" cy="222022"/>
          </a:xfrm>
          <a:custGeom>
            <a:avLst/>
            <a:gdLst/>
            <a:ahLst/>
            <a:cxnLst/>
            <a:rect l="l" t="t" r="r" b="b"/>
            <a:pathLst>
              <a:path w="28320" h="969" extrusionOk="0">
                <a:moveTo>
                  <a:pt x="28320" y="1"/>
                </a:moveTo>
                <a:lnTo>
                  <a:pt x="44" y="232"/>
                </a:lnTo>
                <a:lnTo>
                  <a:pt x="0" y="969"/>
                </a:lnTo>
                <a:lnTo>
                  <a:pt x="28320" y="680"/>
                </a:lnTo>
                <a:lnTo>
                  <a:pt x="2832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9"/>
          <p:cNvSpPr/>
          <p:nvPr/>
        </p:nvSpPr>
        <p:spPr>
          <a:xfrm>
            <a:off x="4324370" y="4654752"/>
            <a:ext cx="182158" cy="169323"/>
          </a:xfrm>
          <a:custGeom>
            <a:avLst/>
            <a:gdLst/>
            <a:ahLst/>
            <a:cxnLst/>
            <a:rect l="l" t="t" r="r" b="b"/>
            <a:pathLst>
              <a:path w="795" h="739" extrusionOk="0">
                <a:moveTo>
                  <a:pt x="425" y="1"/>
                </a:moveTo>
                <a:cubicBezTo>
                  <a:pt x="395" y="1"/>
                  <a:pt x="376" y="7"/>
                  <a:pt x="376" y="7"/>
                </a:cubicBezTo>
                <a:cubicBezTo>
                  <a:pt x="376" y="7"/>
                  <a:pt x="405" y="7"/>
                  <a:pt x="448" y="22"/>
                </a:cubicBezTo>
                <a:cubicBezTo>
                  <a:pt x="506" y="36"/>
                  <a:pt x="578" y="79"/>
                  <a:pt x="636" y="152"/>
                </a:cubicBezTo>
                <a:cubicBezTo>
                  <a:pt x="679" y="224"/>
                  <a:pt x="737" y="325"/>
                  <a:pt x="723" y="441"/>
                </a:cubicBezTo>
                <a:cubicBezTo>
                  <a:pt x="708" y="542"/>
                  <a:pt x="592" y="643"/>
                  <a:pt x="477" y="672"/>
                </a:cubicBezTo>
                <a:cubicBezTo>
                  <a:pt x="446" y="682"/>
                  <a:pt x="415" y="686"/>
                  <a:pt x="385" y="686"/>
                </a:cubicBezTo>
                <a:cubicBezTo>
                  <a:pt x="284" y="686"/>
                  <a:pt x="189" y="637"/>
                  <a:pt x="145" y="571"/>
                </a:cubicBezTo>
                <a:cubicBezTo>
                  <a:pt x="87" y="469"/>
                  <a:pt x="87" y="368"/>
                  <a:pt x="116" y="282"/>
                </a:cubicBezTo>
                <a:cubicBezTo>
                  <a:pt x="130" y="180"/>
                  <a:pt x="173" y="137"/>
                  <a:pt x="217" y="94"/>
                </a:cubicBezTo>
                <a:cubicBezTo>
                  <a:pt x="275" y="65"/>
                  <a:pt x="289" y="36"/>
                  <a:pt x="289" y="36"/>
                </a:cubicBezTo>
                <a:lnTo>
                  <a:pt x="289" y="36"/>
                </a:lnTo>
                <a:cubicBezTo>
                  <a:pt x="289" y="36"/>
                  <a:pt x="260" y="36"/>
                  <a:pt x="173" y="65"/>
                </a:cubicBezTo>
                <a:cubicBezTo>
                  <a:pt x="130" y="79"/>
                  <a:pt x="72" y="152"/>
                  <a:pt x="29" y="238"/>
                </a:cubicBezTo>
                <a:cubicBezTo>
                  <a:pt x="0" y="325"/>
                  <a:pt x="0" y="455"/>
                  <a:pt x="72" y="585"/>
                </a:cubicBezTo>
                <a:cubicBezTo>
                  <a:pt x="130" y="690"/>
                  <a:pt x="263" y="738"/>
                  <a:pt x="388" y="738"/>
                </a:cubicBezTo>
                <a:cubicBezTo>
                  <a:pt x="419" y="738"/>
                  <a:pt x="449" y="735"/>
                  <a:pt x="477" y="730"/>
                </a:cubicBezTo>
                <a:cubicBezTo>
                  <a:pt x="636" y="715"/>
                  <a:pt x="766" y="585"/>
                  <a:pt x="780" y="441"/>
                </a:cubicBezTo>
                <a:cubicBezTo>
                  <a:pt x="795" y="310"/>
                  <a:pt x="737" y="180"/>
                  <a:pt x="665" y="108"/>
                </a:cubicBezTo>
                <a:cubicBezTo>
                  <a:pt x="592" y="36"/>
                  <a:pt x="520" y="7"/>
                  <a:pt x="477" y="7"/>
                </a:cubicBezTo>
                <a:cubicBezTo>
                  <a:pt x="458" y="2"/>
                  <a:pt x="440" y="1"/>
                  <a:pt x="4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9"/>
          <p:cNvSpPr txBox="1">
            <a:spLocks noGrp="1"/>
          </p:cNvSpPr>
          <p:nvPr>
            <p:ph type="title"/>
          </p:nvPr>
        </p:nvSpPr>
        <p:spPr>
          <a:xfrm>
            <a:off x="2124450" y="1089825"/>
            <a:ext cx="4895100" cy="1579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200"/>
              <a:buNone/>
              <a:defRPr sz="48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11" name="Google Shape;111;p9"/>
          <p:cNvSpPr txBox="1">
            <a:spLocks noGrp="1"/>
          </p:cNvSpPr>
          <p:nvPr>
            <p:ph type="subTitle" idx="1"/>
          </p:nvPr>
        </p:nvSpPr>
        <p:spPr>
          <a:xfrm>
            <a:off x="2368500" y="2835675"/>
            <a:ext cx="4407000" cy="1218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12" name="Google Shape;112;p9"/>
          <p:cNvSpPr/>
          <p:nvPr/>
        </p:nvSpPr>
        <p:spPr>
          <a:xfrm>
            <a:off x="-174158" y="-51793"/>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28575" cap="flat" cmpd="sng">
            <a:solidFill>
              <a:schemeClr val="accent3"/>
            </a:solidFill>
            <a:prstDash val="solid"/>
            <a:round/>
            <a:headEnd type="none" w="med" len="med"/>
            <a:tailEnd type="none" w="med" len="med"/>
          </a:ln>
        </p:spPr>
      </p:sp>
      <p:sp>
        <p:nvSpPr>
          <p:cNvPr id="113" name="Google Shape;113;p9"/>
          <p:cNvSpPr/>
          <p:nvPr/>
        </p:nvSpPr>
        <p:spPr>
          <a:xfrm>
            <a:off x="-356698" y="-248374"/>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19050" cap="flat" cmpd="sng">
            <a:solidFill>
              <a:schemeClr val="accent3"/>
            </a:solidFill>
            <a:prstDash val="solid"/>
            <a:round/>
            <a:headEnd type="none" w="med" len="med"/>
            <a:tailEnd type="none" w="med" len="med"/>
          </a:ln>
        </p:spPr>
      </p:sp>
      <p:sp>
        <p:nvSpPr>
          <p:cNvPr id="114" name="Google Shape;114;p9"/>
          <p:cNvSpPr/>
          <p:nvPr/>
        </p:nvSpPr>
        <p:spPr>
          <a:xfrm>
            <a:off x="-560300" y="-451975"/>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9525" cap="flat" cmpd="sng">
            <a:solidFill>
              <a:schemeClr val="accent3"/>
            </a:solidFill>
            <a:prstDash val="solid"/>
            <a:round/>
            <a:headEnd type="none" w="med" len="med"/>
            <a:tailEnd type="none" w="med" len="med"/>
          </a:ln>
        </p:spPr>
      </p:sp>
      <p:sp>
        <p:nvSpPr>
          <p:cNvPr id="115" name="Google Shape;115;p9"/>
          <p:cNvSpPr/>
          <p:nvPr/>
        </p:nvSpPr>
        <p:spPr>
          <a:xfrm flipH="1">
            <a:off x="6332275" y="-51793"/>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28575" cap="flat" cmpd="sng">
            <a:solidFill>
              <a:schemeClr val="accent3"/>
            </a:solidFill>
            <a:prstDash val="solid"/>
            <a:round/>
            <a:headEnd type="none" w="med" len="med"/>
            <a:tailEnd type="none" w="med" len="med"/>
          </a:ln>
        </p:spPr>
      </p:sp>
      <p:sp>
        <p:nvSpPr>
          <p:cNvPr id="116" name="Google Shape;116;p9"/>
          <p:cNvSpPr/>
          <p:nvPr/>
        </p:nvSpPr>
        <p:spPr>
          <a:xfrm flipH="1">
            <a:off x="6514815" y="-248374"/>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19050" cap="flat" cmpd="sng">
            <a:solidFill>
              <a:schemeClr val="accent3"/>
            </a:solidFill>
            <a:prstDash val="solid"/>
            <a:round/>
            <a:headEnd type="none" w="med" len="med"/>
            <a:tailEnd type="none" w="med" len="med"/>
          </a:ln>
        </p:spPr>
      </p:sp>
      <p:sp>
        <p:nvSpPr>
          <p:cNvPr id="117" name="Google Shape;117;p9"/>
          <p:cNvSpPr/>
          <p:nvPr/>
        </p:nvSpPr>
        <p:spPr>
          <a:xfrm flipH="1">
            <a:off x="6718417" y="-451975"/>
            <a:ext cx="3087471" cy="2401032"/>
          </a:xfrm>
          <a:custGeom>
            <a:avLst/>
            <a:gdLst/>
            <a:ahLst/>
            <a:cxnLst/>
            <a:rect l="l" t="t" r="r" b="b"/>
            <a:pathLst>
              <a:path w="111703" h="86868" extrusionOk="0">
                <a:moveTo>
                  <a:pt x="110744" y="0"/>
                </a:moveTo>
                <a:cubicBezTo>
                  <a:pt x="115133" y="7681"/>
                  <a:pt x="102684" y="22156"/>
                  <a:pt x="93980" y="20574"/>
                </a:cubicBezTo>
                <a:cubicBezTo>
                  <a:pt x="85818" y="19090"/>
                  <a:pt x="77985" y="12851"/>
                  <a:pt x="69850" y="14478"/>
                </a:cubicBezTo>
                <a:cubicBezTo>
                  <a:pt x="64428" y="15562"/>
                  <a:pt x="60379" y="21196"/>
                  <a:pt x="54864" y="21590"/>
                </a:cubicBezTo>
                <a:cubicBezTo>
                  <a:pt x="47003" y="22152"/>
                  <a:pt x="37925" y="18429"/>
                  <a:pt x="31242" y="22606"/>
                </a:cubicBezTo>
                <a:cubicBezTo>
                  <a:pt x="24975" y="26523"/>
                  <a:pt x="33755" y="37351"/>
                  <a:pt x="33020" y="44704"/>
                </a:cubicBezTo>
                <a:cubicBezTo>
                  <a:pt x="32153" y="53373"/>
                  <a:pt x="16657" y="52466"/>
                  <a:pt x="11430" y="59436"/>
                </a:cubicBezTo>
                <a:cubicBezTo>
                  <a:pt x="8533" y="63299"/>
                  <a:pt x="11455" y="69115"/>
                  <a:pt x="10922" y="73914"/>
                </a:cubicBezTo>
                <a:cubicBezTo>
                  <a:pt x="10357" y="79002"/>
                  <a:pt x="7253" y="85372"/>
                  <a:pt x="2286" y="86614"/>
                </a:cubicBezTo>
                <a:cubicBezTo>
                  <a:pt x="1542" y="86800"/>
                  <a:pt x="767" y="86868"/>
                  <a:pt x="0" y="86868"/>
                </a:cubicBezTo>
              </a:path>
            </a:pathLst>
          </a:custGeom>
          <a:noFill/>
          <a:ln w="9525" cap="flat" cmpd="sng">
            <a:solidFill>
              <a:schemeClr val="accent3"/>
            </a:solidFill>
            <a:prstDash val="solid"/>
            <a:round/>
            <a:headEnd type="none" w="med" len="med"/>
            <a:tailEnd type="none" w="med" len="med"/>
          </a:ln>
        </p:spPr>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28"/>
        <p:cNvGrpSpPr/>
        <p:nvPr/>
      </p:nvGrpSpPr>
      <p:grpSpPr>
        <a:xfrm>
          <a:off x="0" y="0"/>
          <a:ext cx="0" cy="0"/>
          <a:chOff x="0" y="0"/>
          <a:chExt cx="0" cy="0"/>
        </a:xfrm>
      </p:grpSpPr>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129"/>
        <p:cNvGrpSpPr/>
        <p:nvPr/>
      </p:nvGrpSpPr>
      <p:grpSpPr>
        <a:xfrm>
          <a:off x="0" y="0"/>
          <a:ext cx="0" cy="0"/>
          <a:chOff x="0" y="0"/>
          <a:chExt cx="0" cy="0"/>
        </a:xfrm>
      </p:grpSpPr>
      <p:pic>
        <p:nvPicPr>
          <p:cNvPr id="130" name="Google Shape;130;p13"/>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131" name="Google Shape;131;p13"/>
          <p:cNvSpPr txBox="1">
            <a:spLocks noGrp="1"/>
          </p:cNvSpPr>
          <p:nvPr>
            <p:ph type="title" hasCustomPrompt="1"/>
          </p:nvPr>
        </p:nvSpPr>
        <p:spPr>
          <a:xfrm>
            <a:off x="4637175" y="3079750"/>
            <a:ext cx="933300" cy="864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32" name="Google Shape;132;p13"/>
          <p:cNvSpPr txBox="1">
            <a:spLocks noGrp="1"/>
          </p:cNvSpPr>
          <p:nvPr>
            <p:ph type="title" idx="2"/>
          </p:nvPr>
        </p:nvSpPr>
        <p:spPr>
          <a:xfrm>
            <a:off x="1200375" y="2061800"/>
            <a:ext cx="2276100" cy="54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3" name="Google Shape;133;p13"/>
          <p:cNvSpPr txBox="1">
            <a:spLocks noGrp="1"/>
          </p:cNvSpPr>
          <p:nvPr>
            <p:ph type="title" idx="3"/>
          </p:nvPr>
        </p:nvSpPr>
        <p:spPr>
          <a:xfrm>
            <a:off x="1208675" y="3713325"/>
            <a:ext cx="2276100" cy="54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4" name="Google Shape;134;p13"/>
          <p:cNvSpPr txBox="1">
            <a:spLocks noGrp="1"/>
          </p:cNvSpPr>
          <p:nvPr>
            <p:ph type="title" idx="4"/>
          </p:nvPr>
        </p:nvSpPr>
        <p:spPr>
          <a:xfrm>
            <a:off x="1037675" y="3026775"/>
            <a:ext cx="2447100" cy="765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35" name="Google Shape;135;p13"/>
          <p:cNvSpPr txBox="1">
            <a:spLocks noGrp="1"/>
          </p:cNvSpPr>
          <p:nvPr>
            <p:ph type="title" idx="5"/>
          </p:nvPr>
        </p:nvSpPr>
        <p:spPr>
          <a:xfrm>
            <a:off x="5657850" y="2061800"/>
            <a:ext cx="2276100" cy="5445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6" name="Google Shape;136;p13"/>
          <p:cNvSpPr txBox="1">
            <a:spLocks noGrp="1"/>
          </p:cNvSpPr>
          <p:nvPr>
            <p:ph type="title" idx="6"/>
          </p:nvPr>
        </p:nvSpPr>
        <p:spPr>
          <a:xfrm>
            <a:off x="5679125" y="3713325"/>
            <a:ext cx="2276100" cy="5445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400"/>
              <a:buFont typeface="Poppins"/>
              <a:buNone/>
              <a:defRPr sz="1400" b="0">
                <a:latin typeface="Karla"/>
                <a:ea typeface="Karla"/>
                <a:cs typeface="Karla"/>
                <a:sym typeface="Karla"/>
              </a:defRPr>
            </a:lvl1pPr>
            <a:lvl2pPr lvl="1"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2pPr>
            <a:lvl3pPr lvl="2"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3pPr>
            <a:lvl4pPr lvl="3"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4pPr>
            <a:lvl5pPr lvl="4"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5pPr>
            <a:lvl6pPr lvl="5"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6pPr>
            <a:lvl7pPr lvl="6"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7pPr>
            <a:lvl8pPr lvl="7"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8pPr>
            <a:lvl9pPr lvl="8" algn="ctr" rtl="0">
              <a:spcBef>
                <a:spcPts val="0"/>
              </a:spcBef>
              <a:spcAft>
                <a:spcPts val="0"/>
              </a:spcAft>
              <a:buClr>
                <a:schemeClr val="accent6"/>
              </a:buClr>
              <a:buSzPts val="2800"/>
              <a:buFont typeface="Poppins"/>
              <a:buNone/>
              <a:defRPr>
                <a:solidFill>
                  <a:schemeClr val="accent6"/>
                </a:solidFill>
                <a:latin typeface="Poppins"/>
                <a:ea typeface="Poppins"/>
                <a:cs typeface="Poppins"/>
                <a:sym typeface="Poppins"/>
              </a:defRPr>
            </a:lvl9pPr>
          </a:lstStyle>
          <a:p>
            <a:endParaRPr/>
          </a:p>
        </p:txBody>
      </p:sp>
      <p:sp>
        <p:nvSpPr>
          <p:cNvPr id="137" name="Google Shape;137;p13"/>
          <p:cNvSpPr txBox="1">
            <a:spLocks noGrp="1"/>
          </p:cNvSpPr>
          <p:nvPr>
            <p:ph type="title" idx="7"/>
          </p:nvPr>
        </p:nvSpPr>
        <p:spPr>
          <a:xfrm>
            <a:off x="5660775" y="3336225"/>
            <a:ext cx="2430900" cy="417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38" name="Google Shape;138;p13"/>
          <p:cNvSpPr txBox="1">
            <a:spLocks noGrp="1"/>
          </p:cNvSpPr>
          <p:nvPr>
            <p:ph type="title" idx="8" hasCustomPrompt="1"/>
          </p:nvPr>
        </p:nvSpPr>
        <p:spPr>
          <a:xfrm>
            <a:off x="3581325" y="3079750"/>
            <a:ext cx="933300" cy="864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39" name="Google Shape;139;p13"/>
          <p:cNvSpPr txBox="1">
            <a:spLocks noGrp="1"/>
          </p:cNvSpPr>
          <p:nvPr>
            <p:ph type="title" idx="9" hasCustomPrompt="1"/>
          </p:nvPr>
        </p:nvSpPr>
        <p:spPr>
          <a:xfrm>
            <a:off x="4637175" y="1443450"/>
            <a:ext cx="933300" cy="864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40" name="Google Shape;140;p13"/>
          <p:cNvSpPr txBox="1">
            <a:spLocks noGrp="1"/>
          </p:cNvSpPr>
          <p:nvPr>
            <p:ph type="title" idx="13" hasCustomPrompt="1"/>
          </p:nvPr>
        </p:nvSpPr>
        <p:spPr>
          <a:xfrm>
            <a:off x="3590169" y="1443450"/>
            <a:ext cx="933300" cy="864300"/>
          </a:xfrm>
          <a:prstGeom prst="rect">
            <a:avLst/>
          </a:prstGeom>
        </p:spPr>
        <p:txBody>
          <a:bodyPr spcFirstLastPara="1" wrap="square" lIns="91425" tIns="91425" rIns="91425" bIns="91425" anchor="t" anchorCtr="0">
            <a:noAutofit/>
          </a:bodyPr>
          <a:lstStyle>
            <a:lvl1pPr lvl="0" algn="l" rtl="0">
              <a:spcBef>
                <a:spcPts val="0"/>
              </a:spcBef>
              <a:spcAft>
                <a:spcPts val="0"/>
              </a:spcAft>
              <a:buSzPts val="2400"/>
              <a:buNone/>
              <a:defRPr sz="4100">
                <a:solidFill>
                  <a:schemeClr val="lt2"/>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41" name="Google Shape;141;p13"/>
          <p:cNvSpPr txBox="1">
            <a:spLocks noGrp="1"/>
          </p:cNvSpPr>
          <p:nvPr>
            <p:ph type="title" idx="14"/>
          </p:nvPr>
        </p:nvSpPr>
        <p:spPr>
          <a:xfrm>
            <a:off x="720000" y="445025"/>
            <a:ext cx="7696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42" name="Google Shape;142;p13"/>
          <p:cNvSpPr txBox="1">
            <a:spLocks noGrp="1"/>
          </p:cNvSpPr>
          <p:nvPr>
            <p:ph type="title" idx="15"/>
          </p:nvPr>
        </p:nvSpPr>
        <p:spPr>
          <a:xfrm>
            <a:off x="1045775" y="1380925"/>
            <a:ext cx="2430900" cy="765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43" name="Google Shape;143;p13"/>
          <p:cNvSpPr txBox="1">
            <a:spLocks noGrp="1"/>
          </p:cNvSpPr>
          <p:nvPr>
            <p:ph type="title" idx="16"/>
          </p:nvPr>
        </p:nvSpPr>
        <p:spPr>
          <a:xfrm>
            <a:off x="5657850" y="1380925"/>
            <a:ext cx="2447100" cy="765900"/>
          </a:xfrm>
          <a:prstGeom prst="rect">
            <a:avLst/>
          </a:prstGeom>
        </p:spPr>
        <p:txBody>
          <a:bodyPr spcFirstLastPara="1" wrap="square" lIns="91425" tIns="91425" rIns="91425" bIns="91425" anchor="t" anchorCtr="0">
            <a:noAutofit/>
          </a:bodyPr>
          <a:lstStyle>
            <a:lvl1pPr lvl="0" algn="l" rtl="0">
              <a:spcBef>
                <a:spcPts val="0"/>
              </a:spcBef>
              <a:spcAft>
                <a:spcPts val="0"/>
              </a:spcAft>
              <a:buSzPts val="1800"/>
              <a:buNone/>
              <a:defRPr sz="2000"/>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endParaRPr/>
          </a:p>
        </p:txBody>
      </p:sp>
      <p:sp>
        <p:nvSpPr>
          <p:cNvPr id="144" name="Google Shape;144;p13"/>
          <p:cNvSpPr/>
          <p:nvPr/>
        </p:nvSpPr>
        <p:spPr>
          <a:xfrm rot="7937037">
            <a:off x="7881158" y="-11928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rot="7937037">
            <a:off x="8009108" y="-14231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rot="7937037">
            <a:off x="8174983" y="-1653455"/>
            <a:ext cx="1702433" cy="3461716"/>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rot="5476894" flipH="1">
            <a:off x="433799" y="3212421"/>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rot="5476894" flipH="1">
            <a:off x="175489" y="3302767"/>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rot="5476894" flipH="1">
            <a:off x="29251" y="3384442"/>
            <a:ext cx="1347100" cy="3342388"/>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1">
  <p:cSld name="CUSTOM_7_1">
    <p:spTree>
      <p:nvGrpSpPr>
        <p:cNvPr id="1" name="Shape 266"/>
        <p:cNvGrpSpPr/>
        <p:nvPr/>
      </p:nvGrpSpPr>
      <p:grpSpPr>
        <a:xfrm>
          <a:off x="0" y="0"/>
          <a:ext cx="0" cy="0"/>
          <a:chOff x="0" y="0"/>
          <a:chExt cx="0" cy="0"/>
        </a:xfrm>
      </p:grpSpPr>
      <p:pic>
        <p:nvPicPr>
          <p:cNvPr id="267" name="Google Shape;267;p21"/>
          <p:cNvPicPr preferRelativeResize="0"/>
          <p:nvPr/>
        </p:nvPicPr>
        <p:blipFill>
          <a:blip r:embed="rId2">
            <a:alphaModFix amt="42000"/>
          </a:blip>
          <a:stretch>
            <a:fillRect/>
          </a:stretch>
        </p:blipFill>
        <p:spPr>
          <a:xfrm>
            <a:off x="0" y="0"/>
            <a:ext cx="9144000" cy="5143492"/>
          </a:xfrm>
          <a:prstGeom prst="rect">
            <a:avLst/>
          </a:prstGeom>
          <a:noFill/>
          <a:ln>
            <a:noFill/>
          </a:ln>
        </p:spPr>
      </p:pic>
      <p:grpSp>
        <p:nvGrpSpPr>
          <p:cNvPr id="268" name="Google Shape;268;p21"/>
          <p:cNvGrpSpPr/>
          <p:nvPr/>
        </p:nvGrpSpPr>
        <p:grpSpPr>
          <a:xfrm flipH="1">
            <a:off x="-45425" y="-67787"/>
            <a:ext cx="9349700" cy="5279475"/>
            <a:chOff x="583425" y="-63500"/>
            <a:chExt cx="9349700" cy="5279475"/>
          </a:xfrm>
        </p:grpSpPr>
        <p:sp>
          <p:nvSpPr>
            <p:cNvPr id="269" name="Google Shape;269;p21"/>
            <p:cNvSpPr/>
            <p:nvPr/>
          </p:nvSpPr>
          <p:spPr>
            <a:xfrm>
              <a:off x="583425" y="414700"/>
              <a:ext cx="9349700" cy="4801275"/>
            </a:xfrm>
            <a:custGeom>
              <a:avLst/>
              <a:gdLst/>
              <a:ahLst/>
              <a:cxnLst/>
              <a:rect l="l" t="t" r="r" b="b"/>
              <a:pathLst>
                <a:path w="373988" h="192051" extrusionOk="0">
                  <a:moveTo>
                    <a:pt x="264110" y="0"/>
                  </a:moveTo>
                  <a:lnTo>
                    <a:pt x="146720" y="91571"/>
                  </a:lnTo>
                  <a:lnTo>
                    <a:pt x="0" y="190060"/>
                  </a:lnTo>
                  <a:lnTo>
                    <a:pt x="373486" y="192051"/>
                  </a:lnTo>
                  <a:lnTo>
                    <a:pt x="373988" y="94834"/>
                  </a:lnTo>
                  <a:lnTo>
                    <a:pt x="279845" y="382"/>
                  </a:lnTo>
                  <a:close/>
                </a:path>
              </a:pathLst>
            </a:custGeom>
            <a:gradFill>
              <a:gsLst>
                <a:gs pos="0">
                  <a:schemeClr val="dk2"/>
                </a:gs>
                <a:gs pos="100000">
                  <a:schemeClr val="lt1"/>
                </a:gs>
              </a:gsLst>
              <a:lin ang="5400012" scaled="0"/>
            </a:gradFill>
            <a:ln>
              <a:noFill/>
            </a:ln>
          </p:spPr>
        </p:sp>
        <p:grpSp>
          <p:nvGrpSpPr>
            <p:cNvPr id="270" name="Google Shape;270;p21"/>
            <p:cNvGrpSpPr/>
            <p:nvPr/>
          </p:nvGrpSpPr>
          <p:grpSpPr>
            <a:xfrm>
              <a:off x="7181277" y="-63500"/>
              <a:ext cx="412615" cy="501202"/>
              <a:chOff x="7181277" y="-63500"/>
              <a:chExt cx="412615" cy="501202"/>
            </a:xfrm>
          </p:grpSpPr>
          <p:sp>
            <p:nvSpPr>
              <p:cNvPr id="271" name="Google Shape;271;p21"/>
              <p:cNvSpPr/>
              <p:nvPr/>
            </p:nvSpPr>
            <p:spPr>
              <a:xfrm flipH="1">
                <a:off x="7181277" y="211949"/>
                <a:ext cx="412615" cy="225753"/>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1"/>
              <p:cNvSpPr/>
              <p:nvPr/>
            </p:nvSpPr>
            <p:spPr>
              <a:xfrm flipH="1">
                <a:off x="741345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73" name="Google Shape;273;p21"/>
          <p:cNvSpPr txBox="1">
            <a:spLocks noGrp="1"/>
          </p:cNvSpPr>
          <p:nvPr>
            <p:ph type="ctrTitle"/>
          </p:nvPr>
        </p:nvSpPr>
        <p:spPr>
          <a:xfrm flipH="1">
            <a:off x="5323775" y="1844850"/>
            <a:ext cx="3092700" cy="576000"/>
          </a:xfrm>
          <a:prstGeom prst="rect">
            <a:avLst/>
          </a:prstGeom>
        </p:spPr>
        <p:txBody>
          <a:bodyPr spcFirstLastPara="1" wrap="square" lIns="91425" tIns="91425" rIns="91425" bIns="91425" anchor="t" anchorCtr="0">
            <a:noAutofit/>
          </a:bodyPr>
          <a:lstStyle>
            <a:lvl1pPr lvl="0" rtl="0">
              <a:spcBef>
                <a:spcPts val="0"/>
              </a:spcBef>
              <a:spcAft>
                <a:spcPts val="0"/>
              </a:spcAft>
              <a:buSzPts val="3300"/>
              <a:buNone/>
              <a:defRPr sz="3000"/>
            </a:lvl1pPr>
            <a:lvl2pPr lvl="1" algn="r" rtl="0">
              <a:spcBef>
                <a:spcPts val="0"/>
              </a:spcBef>
              <a:spcAft>
                <a:spcPts val="0"/>
              </a:spcAft>
              <a:buClr>
                <a:schemeClr val="dk2"/>
              </a:buClr>
              <a:buSzPts val="1800"/>
              <a:buNone/>
              <a:defRPr sz="1800">
                <a:solidFill>
                  <a:schemeClr val="dk2"/>
                </a:solidFill>
              </a:defRPr>
            </a:lvl2pPr>
            <a:lvl3pPr lvl="2" algn="r" rtl="0">
              <a:spcBef>
                <a:spcPts val="0"/>
              </a:spcBef>
              <a:spcAft>
                <a:spcPts val="0"/>
              </a:spcAft>
              <a:buClr>
                <a:schemeClr val="dk2"/>
              </a:buClr>
              <a:buSzPts val="1800"/>
              <a:buNone/>
              <a:defRPr sz="1800">
                <a:solidFill>
                  <a:schemeClr val="dk2"/>
                </a:solidFill>
              </a:defRPr>
            </a:lvl3pPr>
            <a:lvl4pPr lvl="3" algn="r" rtl="0">
              <a:spcBef>
                <a:spcPts val="0"/>
              </a:spcBef>
              <a:spcAft>
                <a:spcPts val="0"/>
              </a:spcAft>
              <a:buClr>
                <a:schemeClr val="dk2"/>
              </a:buClr>
              <a:buSzPts val="1800"/>
              <a:buNone/>
              <a:defRPr sz="1800">
                <a:solidFill>
                  <a:schemeClr val="dk2"/>
                </a:solidFill>
              </a:defRPr>
            </a:lvl4pPr>
            <a:lvl5pPr lvl="4" algn="r" rtl="0">
              <a:spcBef>
                <a:spcPts val="0"/>
              </a:spcBef>
              <a:spcAft>
                <a:spcPts val="0"/>
              </a:spcAft>
              <a:buClr>
                <a:schemeClr val="dk2"/>
              </a:buClr>
              <a:buSzPts val="1800"/>
              <a:buNone/>
              <a:defRPr sz="1800">
                <a:solidFill>
                  <a:schemeClr val="dk2"/>
                </a:solidFill>
              </a:defRPr>
            </a:lvl5pPr>
            <a:lvl6pPr lvl="5" algn="r" rtl="0">
              <a:spcBef>
                <a:spcPts val="0"/>
              </a:spcBef>
              <a:spcAft>
                <a:spcPts val="0"/>
              </a:spcAft>
              <a:buClr>
                <a:schemeClr val="dk2"/>
              </a:buClr>
              <a:buSzPts val="1800"/>
              <a:buNone/>
              <a:defRPr sz="1800">
                <a:solidFill>
                  <a:schemeClr val="dk2"/>
                </a:solidFill>
              </a:defRPr>
            </a:lvl6pPr>
            <a:lvl7pPr lvl="6" algn="r" rtl="0">
              <a:spcBef>
                <a:spcPts val="0"/>
              </a:spcBef>
              <a:spcAft>
                <a:spcPts val="0"/>
              </a:spcAft>
              <a:buClr>
                <a:schemeClr val="dk2"/>
              </a:buClr>
              <a:buSzPts val="1800"/>
              <a:buNone/>
              <a:defRPr sz="1800">
                <a:solidFill>
                  <a:schemeClr val="dk2"/>
                </a:solidFill>
              </a:defRPr>
            </a:lvl7pPr>
            <a:lvl8pPr lvl="7" algn="r" rtl="0">
              <a:spcBef>
                <a:spcPts val="0"/>
              </a:spcBef>
              <a:spcAft>
                <a:spcPts val="0"/>
              </a:spcAft>
              <a:buClr>
                <a:schemeClr val="dk2"/>
              </a:buClr>
              <a:buSzPts val="1800"/>
              <a:buNone/>
              <a:defRPr sz="1800">
                <a:solidFill>
                  <a:schemeClr val="dk2"/>
                </a:solidFill>
              </a:defRPr>
            </a:lvl8pPr>
            <a:lvl9pPr lvl="8" algn="r" rtl="0">
              <a:spcBef>
                <a:spcPts val="0"/>
              </a:spcBef>
              <a:spcAft>
                <a:spcPts val="0"/>
              </a:spcAft>
              <a:buClr>
                <a:schemeClr val="dk2"/>
              </a:buClr>
              <a:buSzPts val="1800"/>
              <a:buNone/>
              <a:defRPr sz="1800">
                <a:solidFill>
                  <a:schemeClr val="dk2"/>
                </a:solidFill>
              </a:defRPr>
            </a:lvl9pPr>
          </a:lstStyle>
          <a:p>
            <a:endParaRPr/>
          </a:p>
        </p:txBody>
      </p:sp>
      <p:sp>
        <p:nvSpPr>
          <p:cNvPr id="274" name="Google Shape;274;p21"/>
          <p:cNvSpPr txBox="1">
            <a:spLocks noGrp="1"/>
          </p:cNvSpPr>
          <p:nvPr>
            <p:ph type="subTitle" idx="1"/>
          </p:nvPr>
        </p:nvSpPr>
        <p:spPr>
          <a:xfrm flipH="1">
            <a:off x="5323975" y="2371475"/>
            <a:ext cx="2820900" cy="1060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b="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grpSp>
        <p:nvGrpSpPr>
          <p:cNvPr id="275" name="Google Shape;275;p21"/>
          <p:cNvGrpSpPr/>
          <p:nvPr/>
        </p:nvGrpSpPr>
        <p:grpSpPr>
          <a:xfrm>
            <a:off x="-1915893" y="-1293673"/>
            <a:ext cx="12841904" cy="8702593"/>
            <a:chOff x="-1915893" y="-1293673"/>
            <a:chExt cx="12841904" cy="8702593"/>
          </a:xfrm>
        </p:grpSpPr>
        <p:sp>
          <p:nvSpPr>
            <p:cNvPr id="276" name="Google Shape;276;p21"/>
            <p:cNvSpPr/>
            <p:nvPr/>
          </p:nvSpPr>
          <p:spPr>
            <a:xfrm rot="-5323114" flipH="1">
              <a:off x="6540307" y="-1672007"/>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1"/>
            <p:cNvSpPr/>
            <p:nvPr/>
          </p:nvSpPr>
          <p:spPr>
            <a:xfrm rot="-5323114" flipH="1">
              <a:off x="6873159" y="-1870343"/>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1"/>
            <p:cNvSpPr/>
            <p:nvPr/>
          </p:nvSpPr>
          <p:spPr>
            <a:xfrm rot="-5323114" flipH="1">
              <a:off x="7159916" y="-2025646"/>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1"/>
            <p:cNvSpPr/>
            <p:nvPr/>
          </p:nvSpPr>
          <p:spPr>
            <a:xfrm rot="7937025">
              <a:off x="-335571" y="310372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1"/>
            <p:cNvSpPr/>
            <p:nvPr/>
          </p:nvSpPr>
          <p:spPr>
            <a:xfrm rot="7937025">
              <a:off x="-199295" y="2858438"/>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1"/>
            <p:cNvSpPr/>
            <p:nvPr/>
          </p:nvSpPr>
          <p:spPr>
            <a:xfrm rot="7937025">
              <a:off x="-22627" y="2613154"/>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1"/>
            <p:cNvSpPr/>
            <p:nvPr/>
          </p:nvSpPr>
          <p:spPr>
            <a:xfrm rot="-5323114" flipH="1">
              <a:off x="7504066" y="-2269671"/>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1"/>
            <p:cNvSpPr/>
            <p:nvPr/>
          </p:nvSpPr>
          <p:spPr>
            <a:xfrm rot="-5323114" flipH="1">
              <a:off x="7885766" y="-2531296"/>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1"/>
            <p:cNvSpPr/>
            <p:nvPr/>
          </p:nvSpPr>
          <p:spPr>
            <a:xfrm rot="7937025">
              <a:off x="-598371" y="339157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1"/>
            <p:cNvSpPr/>
            <p:nvPr/>
          </p:nvSpPr>
          <p:spPr>
            <a:xfrm rot="7937025">
              <a:off x="-848671" y="365437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1"/>
            <p:cNvSpPr/>
            <p:nvPr/>
          </p:nvSpPr>
          <p:spPr>
            <a:xfrm rot="-1978367">
              <a:off x="-435894" y="-225135"/>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21"/>
            <p:cNvSpPr/>
            <p:nvPr/>
          </p:nvSpPr>
          <p:spPr>
            <a:xfrm rot="-1978367">
              <a:off x="-570485" y="-422051"/>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1"/>
            <p:cNvSpPr/>
            <p:nvPr/>
          </p:nvSpPr>
          <p:spPr>
            <a:xfrm rot="-1978367">
              <a:off x="-734945" y="-586540"/>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ext 2">
  <p:cSld name="CUSTOM_7_1_1">
    <p:spTree>
      <p:nvGrpSpPr>
        <p:cNvPr id="1" name="Shape 289"/>
        <p:cNvGrpSpPr/>
        <p:nvPr/>
      </p:nvGrpSpPr>
      <p:grpSpPr>
        <a:xfrm>
          <a:off x="0" y="0"/>
          <a:ext cx="0" cy="0"/>
          <a:chOff x="0" y="0"/>
          <a:chExt cx="0" cy="0"/>
        </a:xfrm>
      </p:grpSpPr>
      <p:pic>
        <p:nvPicPr>
          <p:cNvPr id="290" name="Google Shape;290;p22"/>
          <p:cNvPicPr preferRelativeResize="0"/>
          <p:nvPr/>
        </p:nvPicPr>
        <p:blipFill>
          <a:blip r:embed="rId2">
            <a:alphaModFix amt="42000"/>
          </a:blip>
          <a:stretch>
            <a:fillRect/>
          </a:stretch>
        </p:blipFill>
        <p:spPr>
          <a:xfrm>
            <a:off x="0" y="0"/>
            <a:ext cx="9144000" cy="5143492"/>
          </a:xfrm>
          <a:prstGeom prst="rect">
            <a:avLst/>
          </a:prstGeom>
          <a:noFill/>
          <a:ln>
            <a:noFill/>
          </a:ln>
        </p:spPr>
      </p:pic>
      <p:grpSp>
        <p:nvGrpSpPr>
          <p:cNvPr id="291" name="Google Shape;291;p22"/>
          <p:cNvGrpSpPr/>
          <p:nvPr/>
        </p:nvGrpSpPr>
        <p:grpSpPr>
          <a:xfrm>
            <a:off x="-45425" y="-135987"/>
            <a:ext cx="9349700" cy="5279475"/>
            <a:chOff x="583425" y="-63500"/>
            <a:chExt cx="9349700" cy="5279475"/>
          </a:xfrm>
        </p:grpSpPr>
        <p:sp>
          <p:nvSpPr>
            <p:cNvPr id="292" name="Google Shape;292;p22"/>
            <p:cNvSpPr/>
            <p:nvPr/>
          </p:nvSpPr>
          <p:spPr>
            <a:xfrm>
              <a:off x="583425" y="414700"/>
              <a:ext cx="9349700" cy="4801275"/>
            </a:xfrm>
            <a:custGeom>
              <a:avLst/>
              <a:gdLst/>
              <a:ahLst/>
              <a:cxnLst/>
              <a:rect l="l" t="t" r="r" b="b"/>
              <a:pathLst>
                <a:path w="373988" h="192051" extrusionOk="0">
                  <a:moveTo>
                    <a:pt x="264110" y="0"/>
                  </a:moveTo>
                  <a:lnTo>
                    <a:pt x="146720" y="91571"/>
                  </a:lnTo>
                  <a:lnTo>
                    <a:pt x="0" y="190060"/>
                  </a:lnTo>
                  <a:lnTo>
                    <a:pt x="373486" y="192051"/>
                  </a:lnTo>
                  <a:lnTo>
                    <a:pt x="373988" y="94834"/>
                  </a:lnTo>
                  <a:lnTo>
                    <a:pt x="279845" y="382"/>
                  </a:lnTo>
                  <a:close/>
                </a:path>
              </a:pathLst>
            </a:custGeom>
            <a:gradFill>
              <a:gsLst>
                <a:gs pos="0">
                  <a:schemeClr val="dk2"/>
                </a:gs>
                <a:gs pos="100000">
                  <a:schemeClr val="lt1"/>
                </a:gs>
              </a:gsLst>
              <a:lin ang="5400012" scaled="0"/>
            </a:gradFill>
            <a:ln>
              <a:noFill/>
            </a:ln>
          </p:spPr>
        </p:sp>
        <p:grpSp>
          <p:nvGrpSpPr>
            <p:cNvPr id="293" name="Google Shape;293;p22"/>
            <p:cNvGrpSpPr/>
            <p:nvPr/>
          </p:nvGrpSpPr>
          <p:grpSpPr>
            <a:xfrm>
              <a:off x="7181277" y="-63500"/>
              <a:ext cx="412615" cy="501202"/>
              <a:chOff x="7181277" y="-63500"/>
              <a:chExt cx="412615" cy="501202"/>
            </a:xfrm>
          </p:grpSpPr>
          <p:sp>
            <p:nvSpPr>
              <p:cNvPr id="294" name="Google Shape;294;p22"/>
              <p:cNvSpPr/>
              <p:nvPr/>
            </p:nvSpPr>
            <p:spPr>
              <a:xfrm flipH="1">
                <a:off x="7181277" y="211949"/>
                <a:ext cx="412615" cy="225753"/>
              </a:xfrm>
              <a:custGeom>
                <a:avLst/>
                <a:gdLst/>
                <a:ahLst/>
                <a:cxnLst/>
                <a:rect l="l" t="t" r="r" b="b"/>
                <a:pathLst>
                  <a:path w="9341" h="5111" extrusionOk="0">
                    <a:moveTo>
                      <a:pt x="3631" y="1"/>
                    </a:moveTo>
                    <a:lnTo>
                      <a:pt x="3631" y="1172"/>
                    </a:lnTo>
                    <a:lnTo>
                      <a:pt x="0" y="5110"/>
                    </a:lnTo>
                    <a:lnTo>
                      <a:pt x="9340" y="4686"/>
                    </a:lnTo>
                    <a:lnTo>
                      <a:pt x="4670" y="1172"/>
                    </a:lnTo>
                    <a:lnTo>
                      <a:pt x="4670" y="1"/>
                    </a:ln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2"/>
              <p:cNvSpPr/>
              <p:nvPr/>
            </p:nvSpPr>
            <p:spPr>
              <a:xfrm flipH="1">
                <a:off x="7413452" y="-63500"/>
                <a:ext cx="1325" cy="276813"/>
              </a:xfrm>
              <a:custGeom>
                <a:avLst/>
                <a:gdLst/>
                <a:ahLst/>
                <a:cxnLst/>
                <a:rect l="l" t="t" r="r" b="b"/>
                <a:pathLst>
                  <a:path w="30" h="6267" extrusionOk="0">
                    <a:moveTo>
                      <a:pt x="15" y="0"/>
                    </a:moveTo>
                    <a:cubicBezTo>
                      <a:pt x="0" y="0"/>
                      <a:pt x="0" y="1391"/>
                      <a:pt x="0" y="3133"/>
                    </a:cubicBezTo>
                    <a:cubicBezTo>
                      <a:pt x="0" y="4875"/>
                      <a:pt x="0" y="6266"/>
                      <a:pt x="15" y="6266"/>
                    </a:cubicBezTo>
                    <a:cubicBezTo>
                      <a:pt x="29" y="6266"/>
                      <a:pt x="29" y="4846"/>
                      <a:pt x="29" y="3133"/>
                    </a:cubicBezTo>
                    <a:cubicBezTo>
                      <a:pt x="29" y="1391"/>
                      <a:pt x="29" y="0"/>
                      <a:pt x="15"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96" name="Google Shape;296;p22"/>
          <p:cNvSpPr txBox="1">
            <a:spLocks noGrp="1"/>
          </p:cNvSpPr>
          <p:nvPr>
            <p:ph type="ctrTitle"/>
          </p:nvPr>
        </p:nvSpPr>
        <p:spPr>
          <a:xfrm flipH="1">
            <a:off x="1325225" y="1825725"/>
            <a:ext cx="2597100" cy="619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300"/>
              <a:buNone/>
              <a:defRPr sz="3000"/>
            </a:lvl1pPr>
            <a:lvl2pPr lvl="1" algn="r" rtl="0">
              <a:spcBef>
                <a:spcPts val="0"/>
              </a:spcBef>
              <a:spcAft>
                <a:spcPts val="0"/>
              </a:spcAft>
              <a:buClr>
                <a:schemeClr val="dk2"/>
              </a:buClr>
              <a:buSzPts val="1800"/>
              <a:buNone/>
              <a:defRPr sz="1800">
                <a:solidFill>
                  <a:schemeClr val="dk2"/>
                </a:solidFill>
              </a:defRPr>
            </a:lvl2pPr>
            <a:lvl3pPr lvl="2" algn="r" rtl="0">
              <a:spcBef>
                <a:spcPts val="0"/>
              </a:spcBef>
              <a:spcAft>
                <a:spcPts val="0"/>
              </a:spcAft>
              <a:buClr>
                <a:schemeClr val="dk2"/>
              </a:buClr>
              <a:buSzPts val="1800"/>
              <a:buNone/>
              <a:defRPr sz="1800">
                <a:solidFill>
                  <a:schemeClr val="dk2"/>
                </a:solidFill>
              </a:defRPr>
            </a:lvl3pPr>
            <a:lvl4pPr lvl="3" algn="r" rtl="0">
              <a:spcBef>
                <a:spcPts val="0"/>
              </a:spcBef>
              <a:spcAft>
                <a:spcPts val="0"/>
              </a:spcAft>
              <a:buClr>
                <a:schemeClr val="dk2"/>
              </a:buClr>
              <a:buSzPts val="1800"/>
              <a:buNone/>
              <a:defRPr sz="1800">
                <a:solidFill>
                  <a:schemeClr val="dk2"/>
                </a:solidFill>
              </a:defRPr>
            </a:lvl4pPr>
            <a:lvl5pPr lvl="4" algn="r" rtl="0">
              <a:spcBef>
                <a:spcPts val="0"/>
              </a:spcBef>
              <a:spcAft>
                <a:spcPts val="0"/>
              </a:spcAft>
              <a:buClr>
                <a:schemeClr val="dk2"/>
              </a:buClr>
              <a:buSzPts val="1800"/>
              <a:buNone/>
              <a:defRPr sz="1800">
                <a:solidFill>
                  <a:schemeClr val="dk2"/>
                </a:solidFill>
              </a:defRPr>
            </a:lvl5pPr>
            <a:lvl6pPr lvl="5" algn="r" rtl="0">
              <a:spcBef>
                <a:spcPts val="0"/>
              </a:spcBef>
              <a:spcAft>
                <a:spcPts val="0"/>
              </a:spcAft>
              <a:buClr>
                <a:schemeClr val="dk2"/>
              </a:buClr>
              <a:buSzPts val="1800"/>
              <a:buNone/>
              <a:defRPr sz="1800">
                <a:solidFill>
                  <a:schemeClr val="dk2"/>
                </a:solidFill>
              </a:defRPr>
            </a:lvl6pPr>
            <a:lvl7pPr lvl="6" algn="r" rtl="0">
              <a:spcBef>
                <a:spcPts val="0"/>
              </a:spcBef>
              <a:spcAft>
                <a:spcPts val="0"/>
              </a:spcAft>
              <a:buClr>
                <a:schemeClr val="dk2"/>
              </a:buClr>
              <a:buSzPts val="1800"/>
              <a:buNone/>
              <a:defRPr sz="1800">
                <a:solidFill>
                  <a:schemeClr val="dk2"/>
                </a:solidFill>
              </a:defRPr>
            </a:lvl7pPr>
            <a:lvl8pPr lvl="7" algn="r" rtl="0">
              <a:spcBef>
                <a:spcPts val="0"/>
              </a:spcBef>
              <a:spcAft>
                <a:spcPts val="0"/>
              </a:spcAft>
              <a:buClr>
                <a:schemeClr val="dk2"/>
              </a:buClr>
              <a:buSzPts val="1800"/>
              <a:buNone/>
              <a:defRPr sz="1800">
                <a:solidFill>
                  <a:schemeClr val="dk2"/>
                </a:solidFill>
              </a:defRPr>
            </a:lvl8pPr>
            <a:lvl9pPr lvl="8" algn="r" rtl="0">
              <a:spcBef>
                <a:spcPts val="0"/>
              </a:spcBef>
              <a:spcAft>
                <a:spcPts val="0"/>
              </a:spcAft>
              <a:buClr>
                <a:schemeClr val="dk2"/>
              </a:buClr>
              <a:buSzPts val="1800"/>
              <a:buNone/>
              <a:defRPr sz="1800">
                <a:solidFill>
                  <a:schemeClr val="dk2"/>
                </a:solidFill>
              </a:defRPr>
            </a:lvl9pPr>
          </a:lstStyle>
          <a:p>
            <a:endParaRPr/>
          </a:p>
        </p:txBody>
      </p:sp>
      <p:sp>
        <p:nvSpPr>
          <p:cNvPr id="297" name="Google Shape;297;p22"/>
          <p:cNvSpPr txBox="1">
            <a:spLocks noGrp="1"/>
          </p:cNvSpPr>
          <p:nvPr>
            <p:ph type="subTitle" idx="1"/>
          </p:nvPr>
        </p:nvSpPr>
        <p:spPr>
          <a:xfrm flipH="1">
            <a:off x="1101425" y="2326625"/>
            <a:ext cx="2820900" cy="1060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800"/>
              <a:buNone/>
              <a:defRPr sz="1400" b="0"/>
            </a:lvl1pPr>
            <a:lvl2pPr lvl="1" algn="r" rtl="0">
              <a:lnSpc>
                <a:spcPct val="100000"/>
              </a:lnSpc>
              <a:spcBef>
                <a:spcPts val="0"/>
              </a:spcBef>
              <a:spcAft>
                <a:spcPts val="0"/>
              </a:spcAft>
              <a:buSzPts val="1400"/>
              <a:buNone/>
              <a:defRPr/>
            </a:lvl2pPr>
            <a:lvl3pPr lvl="2" algn="r" rtl="0">
              <a:lnSpc>
                <a:spcPct val="100000"/>
              </a:lnSpc>
              <a:spcBef>
                <a:spcPts val="0"/>
              </a:spcBef>
              <a:spcAft>
                <a:spcPts val="0"/>
              </a:spcAft>
              <a:buSzPts val="1400"/>
              <a:buNone/>
              <a:defRPr/>
            </a:lvl3pPr>
            <a:lvl4pPr lvl="3" algn="r" rtl="0">
              <a:lnSpc>
                <a:spcPct val="100000"/>
              </a:lnSpc>
              <a:spcBef>
                <a:spcPts val="0"/>
              </a:spcBef>
              <a:spcAft>
                <a:spcPts val="0"/>
              </a:spcAft>
              <a:buSzPts val="1400"/>
              <a:buNone/>
              <a:defRPr/>
            </a:lvl4pPr>
            <a:lvl5pPr lvl="4" algn="r" rtl="0">
              <a:lnSpc>
                <a:spcPct val="100000"/>
              </a:lnSpc>
              <a:spcBef>
                <a:spcPts val="0"/>
              </a:spcBef>
              <a:spcAft>
                <a:spcPts val="0"/>
              </a:spcAft>
              <a:buSzPts val="1400"/>
              <a:buNone/>
              <a:defRPr/>
            </a:lvl5pPr>
            <a:lvl6pPr lvl="5" algn="r" rtl="0">
              <a:lnSpc>
                <a:spcPct val="100000"/>
              </a:lnSpc>
              <a:spcBef>
                <a:spcPts val="0"/>
              </a:spcBef>
              <a:spcAft>
                <a:spcPts val="0"/>
              </a:spcAft>
              <a:buSzPts val="1400"/>
              <a:buNone/>
              <a:defRPr/>
            </a:lvl6pPr>
            <a:lvl7pPr lvl="6" algn="r" rtl="0">
              <a:lnSpc>
                <a:spcPct val="100000"/>
              </a:lnSpc>
              <a:spcBef>
                <a:spcPts val="0"/>
              </a:spcBef>
              <a:spcAft>
                <a:spcPts val="0"/>
              </a:spcAft>
              <a:buSzPts val="1400"/>
              <a:buNone/>
              <a:defRPr/>
            </a:lvl7pPr>
            <a:lvl8pPr lvl="7" algn="r" rtl="0">
              <a:lnSpc>
                <a:spcPct val="100000"/>
              </a:lnSpc>
              <a:spcBef>
                <a:spcPts val="0"/>
              </a:spcBef>
              <a:spcAft>
                <a:spcPts val="0"/>
              </a:spcAft>
              <a:buSzPts val="1400"/>
              <a:buNone/>
              <a:defRPr/>
            </a:lvl8pPr>
            <a:lvl9pPr lvl="8" algn="r" rtl="0">
              <a:lnSpc>
                <a:spcPct val="100000"/>
              </a:lnSpc>
              <a:spcBef>
                <a:spcPts val="0"/>
              </a:spcBef>
              <a:spcAft>
                <a:spcPts val="0"/>
              </a:spcAft>
              <a:buSzPts val="1400"/>
              <a:buNone/>
              <a:defRPr/>
            </a:lvl9pPr>
          </a:lstStyle>
          <a:p>
            <a:endParaRPr/>
          </a:p>
        </p:txBody>
      </p:sp>
      <p:grpSp>
        <p:nvGrpSpPr>
          <p:cNvPr id="298" name="Google Shape;298;p22"/>
          <p:cNvGrpSpPr/>
          <p:nvPr/>
        </p:nvGrpSpPr>
        <p:grpSpPr>
          <a:xfrm flipH="1">
            <a:off x="-1915893" y="-1293673"/>
            <a:ext cx="12841904" cy="8702593"/>
            <a:chOff x="-1915893" y="-1293673"/>
            <a:chExt cx="12841904" cy="8702593"/>
          </a:xfrm>
        </p:grpSpPr>
        <p:sp>
          <p:nvSpPr>
            <p:cNvPr id="299" name="Google Shape;299;p22"/>
            <p:cNvSpPr/>
            <p:nvPr/>
          </p:nvSpPr>
          <p:spPr>
            <a:xfrm rot="-5323114" flipH="1">
              <a:off x="6540307" y="-1672007"/>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2"/>
            <p:cNvSpPr/>
            <p:nvPr/>
          </p:nvSpPr>
          <p:spPr>
            <a:xfrm rot="-5323114" flipH="1">
              <a:off x="6873159" y="-1870343"/>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2"/>
            <p:cNvSpPr/>
            <p:nvPr/>
          </p:nvSpPr>
          <p:spPr>
            <a:xfrm rot="-5323114" flipH="1">
              <a:off x="7159916" y="-2025646"/>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2"/>
            <p:cNvSpPr/>
            <p:nvPr/>
          </p:nvSpPr>
          <p:spPr>
            <a:xfrm rot="7937025">
              <a:off x="-335571" y="310372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2"/>
            <p:cNvSpPr/>
            <p:nvPr/>
          </p:nvSpPr>
          <p:spPr>
            <a:xfrm rot="7937025">
              <a:off x="-199295" y="2858438"/>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22"/>
            <p:cNvSpPr/>
            <p:nvPr/>
          </p:nvSpPr>
          <p:spPr>
            <a:xfrm rot="7937025">
              <a:off x="-22627" y="2613154"/>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2"/>
            <p:cNvSpPr/>
            <p:nvPr/>
          </p:nvSpPr>
          <p:spPr>
            <a:xfrm rot="-5323114" flipH="1">
              <a:off x="7504066" y="-2269671"/>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2"/>
            <p:cNvSpPr/>
            <p:nvPr/>
          </p:nvSpPr>
          <p:spPr>
            <a:xfrm rot="-5323114" flipH="1">
              <a:off x="7885766" y="-2531296"/>
              <a:ext cx="1735820" cy="4306927"/>
            </a:xfrm>
            <a:custGeom>
              <a:avLst/>
              <a:gdLst/>
              <a:ahLst/>
              <a:cxnLst/>
              <a:rect l="l" t="t" r="r" b="b"/>
              <a:pathLst>
                <a:path w="3529" h="8756" extrusionOk="0">
                  <a:moveTo>
                    <a:pt x="601" y="1"/>
                  </a:moveTo>
                  <a:lnTo>
                    <a:pt x="572" y="235"/>
                  </a:lnTo>
                  <a:cubicBezTo>
                    <a:pt x="308" y="323"/>
                    <a:pt x="425" y="1245"/>
                    <a:pt x="440" y="2650"/>
                  </a:cubicBezTo>
                  <a:cubicBezTo>
                    <a:pt x="440" y="3353"/>
                    <a:pt x="425" y="4188"/>
                    <a:pt x="308" y="5095"/>
                  </a:cubicBezTo>
                  <a:cubicBezTo>
                    <a:pt x="264" y="5549"/>
                    <a:pt x="191" y="6017"/>
                    <a:pt x="74" y="6530"/>
                  </a:cubicBezTo>
                  <a:cubicBezTo>
                    <a:pt x="59" y="6676"/>
                    <a:pt x="15" y="6837"/>
                    <a:pt x="1" y="7072"/>
                  </a:cubicBezTo>
                  <a:cubicBezTo>
                    <a:pt x="1" y="7189"/>
                    <a:pt x="1" y="7320"/>
                    <a:pt x="15" y="7438"/>
                  </a:cubicBezTo>
                  <a:cubicBezTo>
                    <a:pt x="45" y="7584"/>
                    <a:pt x="89" y="7730"/>
                    <a:pt x="147" y="7862"/>
                  </a:cubicBezTo>
                  <a:cubicBezTo>
                    <a:pt x="279" y="8140"/>
                    <a:pt x="484" y="8418"/>
                    <a:pt x="850" y="8609"/>
                  </a:cubicBezTo>
                  <a:cubicBezTo>
                    <a:pt x="1026" y="8711"/>
                    <a:pt x="1245" y="8755"/>
                    <a:pt x="1465" y="8755"/>
                  </a:cubicBezTo>
                  <a:cubicBezTo>
                    <a:pt x="1684" y="8755"/>
                    <a:pt x="1875" y="8711"/>
                    <a:pt x="2036" y="8653"/>
                  </a:cubicBezTo>
                  <a:cubicBezTo>
                    <a:pt x="2358" y="8506"/>
                    <a:pt x="2548" y="8316"/>
                    <a:pt x="2694" y="8155"/>
                  </a:cubicBezTo>
                  <a:cubicBezTo>
                    <a:pt x="2724" y="8126"/>
                    <a:pt x="2768" y="8067"/>
                    <a:pt x="2797" y="8023"/>
                  </a:cubicBezTo>
                  <a:lnTo>
                    <a:pt x="2899" y="7906"/>
                  </a:lnTo>
                  <a:cubicBezTo>
                    <a:pt x="2943" y="7833"/>
                    <a:pt x="3002" y="7730"/>
                    <a:pt x="3046" y="7642"/>
                  </a:cubicBezTo>
                  <a:cubicBezTo>
                    <a:pt x="3221" y="7320"/>
                    <a:pt x="3339" y="6954"/>
                    <a:pt x="3412" y="6618"/>
                  </a:cubicBezTo>
                  <a:cubicBezTo>
                    <a:pt x="3529" y="5944"/>
                    <a:pt x="3456" y="5300"/>
                    <a:pt x="3309" y="4729"/>
                  </a:cubicBezTo>
                  <a:cubicBezTo>
                    <a:pt x="3163" y="4188"/>
                    <a:pt x="2943" y="3704"/>
                    <a:pt x="2724" y="3309"/>
                  </a:cubicBezTo>
                  <a:cubicBezTo>
                    <a:pt x="2504" y="2899"/>
                    <a:pt x="2285" y="2548"/>
                    <a:pt x="2109" y="2240"/>
                  </a:cubicBezTo>
                  <a:cubicBezTo>
                    <a:pt x="1728" y="1626"/>
                    <a:pt x="1435" y="1143"/>
                    <a:pt x="1245" y="806"/>
                  </a:cubicBezTo>
                  <a:cubicBezTo>
                    <a:pt x="1040" y="454"/>
                    <a:pt x="733" y="1"/>
                    <a:pt x="601"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22"/>
            <p:cNvSpPr/>
            <p:nvPr/>
          </p:nvSpPr>
          <p:spPr>
            <a:xfrm rot="7937025">
              <a:off x="-598371" y="339157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2"/>
            <p:cNvSpPr/>
            <p:nvPr/>
          </p:nvSpPr>
          <p:spPr>
            <a:xfrm rot="7937025">
              <a:off x="-848671" y="3654372"/>
              <a:ext cx="1813227" cy="3687005"/>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2"/>
            <p:cNvSpPr/>
            <p:nvPr/>
          </p:nvSpPr>
          <p:spPr>
            <a:xfrm rot="-1978367">
              <a:off x="-435894" y="-225135"/>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2"/>
            <p:cNvSpPr/>
            <p:nvPr/>
          </p:nvSpPr>
          <p:spPr>
            <a:xfrm rot="-1978367">
              <a:off x="-570485" y="-422051"/>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22"/>
            <p:cNvSpPr/>
            <p:nvPr/>
          </p:nvSpPr>
          <p:spPr>
            <a:xfrm rot="-1978367">
              <a:off x="-734945" y="-586540"/>
              <a:ext cx="1614534" cy="1245902"/>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358"/>
        <p:cNvGrpSpPr/>
        <p:nvPr/>
      </p:nvGrpSpPr>
      <p:grpSpPr>
        <a:xfrm>
          <a:off x="0" y="0"/>
          <a:ext cx="0" cy="0"/>
          <a:chOff x="0" y="0"/>
          <a:chExt cx="0" cy="0"/>
        </a:xfrm>
      </p:grpSpPr>
      <p:pic>
        <p:nvPicPr>
          <p:cNvPr id="359" name="Google Shape;359;p26"/>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360" name="Google Shape;360;p26"/>
          <p:cNvSpPr/>
          <p:nvPr/>
        </p:nvSpPr>
        <p:spPr>
          <a:xfrm rot="-1577317">
            <a:off x="-770925" y="3464303"/>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26"/>
          <p:cNvSpPr/>
          <p:nvPr/>
        </p:nvSpPr>
        <p:spPr>
          <a:xfrm rot="-1577317">
            <a:off x="-902261" y="362977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26"/>
          <p:cNvSpPr/>
          <p:nvPr/>
        </p:nvSpPr>
        <p:spPr>
          <a:xfrm rot="-1577317">
            <a:off x="-1048197" y="381364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26"/>
          <p:cNvSpPr/>
          <p:nvPr/>
        </p:nvSpPr>
        <p:spPr>
          <a:xfrm rot="9222683">
            <a:off x="7437778" y="-797705"/>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26"/>
          <p:cNvSpPr/>
          <p:nvPr/>
        </p:nvSpPr>
        <p:spPr>
          <a:xfrm rot="9222683">
            <a:off x="7569115" y="-963179"/>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26"/>
          <p:cNvSpPr/>
          <p:nvPr/>
        </p:nvSpPr>
        <p:spPr>
          <a:xfrm rot="9222683">
            <a:off x="7715050" y="-1147047"/>
            <a:ext cx="2293413" cy="2349882"/>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6"/>
          <p:cNvSpPr/>
          <p:nvPr/>
        </p:nvSpPr>
        <p:spPr>
          <a:xfrm rot="-1978372">
            <a:off x="-449335" y="-29241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6"/>
          <p:cNvSpPr/>
          <p:nvPr/>
        </p:nvSpPr>
        <p:spPr>
          <a:xfrm rot="-1978372">
            <a:off x="-563785" y="-459869"/>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26"/>
          <p:cNvSpPr/>
          <p:nvPr/>
        </p:nvSpPr>
        <p:spPr>
          <a:xfrm rot="-1978372">
            <a:off x="-703635" y="-599744"/>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6"/>
          <p:cNvSpPr/>
          <p:nvPr/>
        </p:nvSpPr>
        <p:spPr>
          <a:xfrm rot="8821628">
            <a:off x="7973415" y="428418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6"/>
          <p:cNvSpPr/>
          <p:nvPr/>
        </p:nvSpPr>
        <p:spPr>
          <a:xfrm rot="8821628">
            <a:off x="8087865" y="445163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6"/>
          <p:cNvSpPr/>
          <p:nvPr/>
        </p:nvSpPr>
        <p:spPr>
          <a:xfrm rot="8821628">
            <a:off x="8227715" y="459150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372"/>
        <p:cNvGrpSpPr/>
        <p:nvPr/>
      </p:nvGrpSpPr>
      <p:grpSpPr>
        <a:xfrm>
          <a:off x="0" y="0"/>
          <a:ext cx="0" cy="0"/>
          <a:chOff x="0" y="0"/>
          <a:chExt cx="0" cy="0"/>
        </a:xfrm>
      </p:grpSpPr>
      <p:pic>
        <p:nvPicPr>
          <p:cNvPr id="373" name="Google Shape;373;p27"/>
          <p:cNvPicPr preferRelativeResize="0"/>
          <p:nvPr/>
        </p:nvPicPr>
        <p:blipFill>
          <a:blip r:embed="rId2">
            <a:alphaModFix amt="42000"/>
          </a:blip>
          <a:stretch>
            <a:fillRect/>
          </a:stretch>
        </p:blipFill>
        <p:spPr>
          <a:xfrm>
            <a:off x="0" y="0"/>
            <a:ext cx="9144000" cy="5143492"/>
          </a:xfrm>
          <a:prstGeom prst="rect">
            <a:avLst/>
          </a:prstGeom>
          <a:noFill/>
          <a:ln>
            <a:noFill/>
          </a:ln>
        </p:spPr>
      </p:pic>
      <p:sp>
        <p:nvSpPr>
          <p:cNvPr id="374" name="Google Shape;374;p27"/>
          <p:cNvSpPr/>
          <p:nvPr/>
        </p:nvSpPr>
        <p:spPr>
          <a:xfrm>
            <a:off x="-421100" y="-166425"/>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28575" cap="flat" cmpd="sng">
            <a:solidFill>
              <a:schemeClr val="accent3"/>
            </a:solidFill>
            <a:prstDash val="solid"/>
            <a:round/>
            <a:headEnd type="none" w="med" len="med"/>
            <a:tailEnd type="none" w="med" len="med"/>
          </a:ln>
        </p:spPr>
      </p:sp>
      <p:sp>
        <p:nvSpPr>
          <p:cNvPr id="375" name="Google Shape;375;p27"/>
          <p:cNvSpPr/>
          <p:nvPr/>
        </p:nvSpPr>
        <p:spPr>
          <a:xfrm>
            <a:off x="-611850" y="-323487"/>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19050" cap="flat" cmpd="sng">
            <a:solidFill>
              <a:schemeClr val="accent3"/>
            </a:solidFill>
            <a:prstDash val="solid"/>
            <a:round/>
            <a:headEnd type="none" w="med" len="med"/>
            <a:tailEnd type="none" w="med" len="med"/>
          </a:ln>
        </p:spPr>
      </p:sp>
      <p:sp>
        <p:nvSpPr>
          <p:cNvPr id="376" name="Google Shape;376;p27"/>
          <p:cNvSpPr/>
          <p:nvPr/>
        </p:nvSpPr>
        <p:spPr>
          <a:xfrm>
            <a:off x="-799075" y="-4271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9525" cap="flat" cmpd="sng">
            <a:solidFill>
              <a:schemeClr val="accent3"/>
            </a:solidFill>
            <a:prstDash val="solid"/>
            <a:round/>
            <a:headEnd type="none" w="med" len="med"/>
            <a:tailEnd type="none" w="med" len="med"/>
          </a:ln>
        </p:spPr>
      </p:sp>
      <p:sp>
        <p:nvSpPr>
          <p:cNvPr id="377" name="Google Shape;377;p27"/>
          <p:cNvSpPr/>
          <p:nvPr/>
        </p:nvSpPr>
        <p:spPr>
          <a:xfrm flipH="1">
            <a:off x="7517000" y="-1982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28575" cap="flat" cmpd="sng">
            <a:solidFill>
              <a:schemeClr val="accent3"/>
            </a:solidFill>
            <a:prstDash val="solid"/>
            <a:round/>
            <a:headEnd type="none" w="med" len="med"/>
            <a:tailEnd type="none" w="med" len="med"/>
          </a:ln>
        </p:spPr>
      </p:sp>
      <p:sp>
        <p:nvSpPr>
          <p:cNvPr id="378" name="Google Shape;378;p27"/>
          <p:cNvSpPr/>
          <p:nvPr/>
        </p:nvSpPr>
        <p:spPr>
          <a:xfrm flipH="1">
            <a:off x="7745875" y="-350775"/>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19050" cap="flat" cmpd="sng">
            <a:solidFill>
              <a:schemeClr val="accent3"/>
            </a:solidFill>
            <a:prstDash val="solid"/>
            <a:round/>
            <a:headEnd type="none" w="med" len="med"/>
            <a:tailEnd type="none" w="med" len="med"/>
          </a:ln>
        </p:spPr>
      </p:sp>
      <p:sp>
        <p:nvSpPr>
          <p:cNvPr id="379" name="Google Shape;379;p27"/>
          <p:cNvSpPr/>
          <p:nvPr/>
        </p:nvSpPr>
        <p:spPr>
          <a:xfrm flipH="1">
            <a:off x="7926750" y="-427100"/>
            <a:ext cx="1894650" cy="1722975"/>
          </a:xfrm>
          <a:custGeom>
            <a:avLst/>
            <a:gdLst/>
            <a:ahLst/>
            <a:cxnLst/>
            <a:rect l="l" t="t" r="r" b="b"/>
            <a:pathLst>
              <a:path w="75786" h="68919" extrusionOk="0">
                <a:moveTo>
                  <a:pt x="75786" y="0"/>
                </a:moveTo>
                <a:cubicBezTo>
                  <a:pt x="68054" y="0"/>
                  <a:pt x="59592" y="1465"/>
                  <a:pt x="53406" y="6104"/>
                </a:cubicBezTo>
                <a:cubicBezTo>
                  <a:pt x="48923" y="9466"/>
                  <a:pt x="52126" y="17318"/>
                  <a:pt x="50354" y="22634"/>
                </a:cubicBezTo>
                <a:cubicBezTo>
                  <a:pt x="48520" y="28136"/>
                  <a:pt x="40440" y="28951"/>
                  <a:pt x="36621" y="33315"/>
                </a:cubicBezTo>
                <a:cubicBezTo>
                  <a:pt x="31262" y="39439"/>
                  <a:pt x="40518" y="50584"/>
                  <a:pt x="36621" y="57729"/>
                </a:cubicBezTo>
                <a:cubicBezTo>
                  <a:pt x="32880" y="64589"/>
                  <a:pt x="23836" y="68919"/>
                  <a:pt x="16022" y="68919"/>
                </a:cubicBezTo>
                <a:cubicBezTo>
                  <a:pt x="10601" y="68919"/>
                  <a:pt x="5421" y="66122"/>
                  <a:pt x="0" y="66122"/>
                </a:cubicBezTo>
              </a:path>
            </a:pathLst>
          </a:custGeom>
          <a:noFill/>
          <a:ln w="9525" cap="flat" cmpd="sng">
            <a:solidFill>
              <a:schemeClr val="accent3"/>
            </a:solidFill>
            <a:prstDash val="solid"/>
            <a:round/>
            <a:headEnd type="none" w="med" len="med"/>
            <a:tailEnd type="none" w="med" len="med"/>
          </a:ln>
        </p:spPr>
      </p:sp>
      <p:sp>
        <p:nvSpPr>
          <p:cNvPr id="380" name="Google Shape;380;p27"/>
          <p:cNvSpPr/>
          <p:nvPr/>
        </p:nvSpPr>
        <p:spPr>
          <a:xfrm rot="-8821628" flipH="1">
            <a:off x="-330435" y="435300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7"/>
          <p:cNvSpPr/>
          <p:nvPr/>
        </p:nvSpPr>
        <p:spPr>
          <a:xfrm rot="-8821628" flipH="1">
            <a:off x="-444885" y="4520456"/>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7"/>
          <p:cNvSpPr/>
          <p:nvPr/>
        </p:nvSpPr>
        <p:spPr>
          <a:xfrm rot="-8821628" flipH="1">
            <a:off x="-584735" y="4660331"/>
            <a:ext cx="1372933" cy="1059464"/>
          </a:xfrm>
          <a:custGeom>
            <a:avLst/>
            <a:gdLst/>
            <a:ahLst/>
            <a:cxnLst/>
            <a:rect l="l" t="t" r="r" b="b"/>
            <a:pathLst>
              <a:path w="2768" h="2136" extrusionOk="0">
                <a:moveTo>
                  <a:pt x="1275" y="1"/>
                </a:moveTo>
                <a:cubicBezTo>
                  <a:pt x="954" y="1"/>
                  <a:pt x="635" y="116"/>
                  <a:pt x="411" y="340"/>
                </a:cubicBezTo>
                <a:cubicBezTo>
                  <a:pt x="103" y="633"/>
                  <a:pt x="1" y="1146"/>
                  <a:pt x="191" y="1512"/>
                </a:cubicBezTo>
                <a:cubicBezTo>
                  <a:pt x="323" y="1746"/>
                  <a:pt x="557" y="1907"/>
                  <a:pt x="806" y="2009"/>
                </a:cubicBezTo>
                <a:cubicBezTo>
                  <a:pt x="1011" y="2089"/>
                  <a:pt x="1235" y="2135"/>
                  <a:pt x="1455" y="2135"/>
                </a:cubicBezTo>
                <a:cubicBezTo>
                  <a:pt x="1723" y="2135"/>
                  <a:pt x="1987" y="2067"/>
                  <a:pt x="2211" y="1907"/>
                </a:cubicBezTo>
                <a:cubicBezTo>
                  <a:pt x="2607" y="1614"/>
                  <a:pt x="2768" y="1014"/>
                  <a:pt x="2504" y="604"/>
                </a:cubicBezTo>
                <a:lnTo>
                  <a:pt x="2504" y="604"/>
                </a:lnTo>
                <a:lnTo>
                  <a:pt x="2665" y="765"/>
                </a:lnTo>
                <a:cubicBezTo>
                  <a:pt x="2402" y="414"/>
                  <a:pt x="2036" y="136"/>
                  <a:pt x="1626" y="48"/>
                </a:cubicBezTo>
                <a:cubicBezTo>
                  <a:pt x="1512" y="16"/>
                  <a:pt x="1393" y="1"/>
                  <a:pt x="1275" y="1"/>
                </a:cubicBez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Archivo Black"/>
              <a:buNone/>
              <a:defRPr sz="2800">
                <a:solidFill>
                  <a:schemeClr val="dk1"/>
                </a:solidFill>
                <a:latin typeface="Archivo Black"/>
                <a:ea typeface="Archivo Black"/>
                <a:cs typeface="Archivo Black"/>
                <a:sym typeface="Archivo Black"/>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Karla"/>
              <a:buChar char="●"/>
              <a:defRPr sz="1800">
                <a:solidFill>
                  <a:schemeClr val="dk1"/>
                </a:solidFill>
                <a:latin typeface="Karla"/>
                <a:ea typeface="Karla"/>
                <a:cs typeface="Karla"/>
                <a:sym typeface="Karla"/>
              </a:defRPr>
            </a:lvl1pPr>
            <a:lvl2pPr marL="914400" lvl="1"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2pPr>
            <a:lvl3pPr marL="1371600" lvl="2"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3pPr>
            <a:lvl4pPr marL="1828800" lvl="3"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4pPr>
            <a:lvl5pPr marL="2286000" lvl="4"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5pPr>
            <a:lvl6pPr marL="2743200" lvl="5"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6pPr>
            <a:lvl7pPr marL="3200400" lvl="6"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7pPr>
            <a:lvl8pPr marL="3657600" lvl="7"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8pPr>
            <a:lvl9pPr marL="4114800" lvl="8" indent="-317500">
              <a:lnSpc>
                <a:spcPct val="100000"/>
              </a:lnSpc>
              <a:spcBef>
                <a:spcPts val="0"/>
              </a:spcBef>
              <a:spcAft>
                <a:spcPts val="0"/>
              </a:spcAft>
              <a:buClr>
                <a:schemeClr val="dk1"/>
              </a:buClr>
              <a:buSzPts val="1400"/>
              <a:buFont typeface="Karla"/>
              <a:buChar char="■"/>
              <a:defRPr>
                <a:solidFill>
                  <a:schemeClr val="dk1"/>
                </a:solidFill>
                <a:latin typeface="Karla"/>
                <a:ea typeface="Karla"/>
                <a:cs typeface="Karla"/>
                <a:sym typeface="Karl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5" r:id="rId3"/>
    <p:sldLayoutId id="2147483658" r:id="rId4"/>
    <p:sldLayoutId id="2147483659" r:id="rId5"/>
    <p:sldLayoutId id="2147483667" r:id="rId6"/>
    <p:sldLayoutId id="2147483668" r:id="rId7"/>
    <p:sldLayoutId id="2147483672" r:id="rId8"/>
    <p:sldLayoutId id="2147483673" r:id="rId9"/>
  </p:sldLayoutIdLst>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31"/>
          <p:cNvSpPr txBox="1">
            <a:spLocks noGrp="1"/>
          </p:cNvSpPr>
          <p:nvPr>
            <p:ph type="subTitle" idx="2"/>
          </p:nvPr>
        </p:nvSpPr>
        <p:spPr>
          <a:xfrm>
            <a:off x="5117737" y="3673575"/>
            <a:ext cx="3376500" cy="434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Presented By: Alaa Rashwan</a:t>
            </a:r>
          </a:p>
          <a:p>
            <a:pPr marL="0" lvl="0" indent="0" algn="l" rtl="0">
              <a:spcBef>
                <a:spcPts val="0"/>
              </a:spcBef>
              <a:spcAft>
                <a:spcPts val="0"/>
              </a:spcAft>
              <a:buNone/>
            </a:pPr>
            <a:r>
              <a:rPr lang="en" dirty="0"/>
              <a:t>ID:3313</a:t>
            </a:r>
          </a:p>
          <a:p>
            <a:pPr marL="0" lvl="0" indent="0" algn="l" rtl="0">
              <a:spcBef>
                <a:spcPts val="0"/>
              </a:spcBef>
              <a:spcAft>
                <a:spcPts val="0"/>
              </a:spcAft>
              <a:buNone/>
            </a:pPr>
            <a:r>
              <a:rPr lang="en" dirty="0"/>
              <a:t>E-mail:alaa_3313@limu.edu.ly</a:t>
            </a:r>
            <a:endParaRPr dirty="0"/>
          </a:p>
        </p:txBody>
      </p:sp>
      <p:sp>
        <p:nvSpPr>
          <p:cNvPr id="394" name="Google Shape;394;p31"/>
          <p:cNvSpPr txBox="1">
            <a:spLocks noGrp="1"/>
          </p:cNvSpPr>
          <p:nvPr>
            <p:ph type="subTitle" idx="1"/>
          </p:nvPr>
        </p:nvSpPr>
        <p:spPr>
          <a:xfrm>
            <a:off x="5309243" y="1390776"/>
            <a:ext cx="3142184" cy="2539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4000" dirty="0">
                <a:latin typeface="Archivo Black" panose="020B0604020202020204" charset="0"/>
              </a:rPr>
              <a:t>The Exchange Process</a:t>
            </a:r>
            <a:endParaRPr sz="4000" dirty="0">
              <a:latin typeface="Archivo Black" panose="020B0604020202020204" charset="0"/>
            </a:endParaRPr>
          </a:p>
        </p:txBody>
      </p:sp>
      <p:grpSp>
        <p:nvGrpSpPr>
          <p:cNvPr id="395" name="Google Shape;395;p31"/>
          <p:cNvGrpSpPr/>
          <p:nvPr/>
        </p:nvGrpSpPr>
        <p:grpSpPr>
          <a:xfrm>
            <a:off x="3522263" y="1128388"/>
            <a:ext cx="547356" cy="525522"/>
            <a:chOff x="3522263" y="1128388"/>
            <a:chExt cx="547356" cy="525522"/>
          </a:xfrm>
        </p:grpSpPr>
        <p:sp>
          <p:nvSpPr>
            <p:cNvPr id="396" name="Google Shape;396;p31"/>
            <p:cNvSpPr/>
            <p:nvPr/>
          </p:nvSpPr>
          <p:spPr>
            <a:xfrm>
              <a:off x="3522263" y="1128388"/>
              <a:ext cx="547356" cy="482144"/>
            </a:xfrm>
            <a:custGeom>
              <a:avLst/>
              <a:gdLst/>
              <a:ahLst/>
              <a:cxnLst/>
              <a:rect l="l" t="t" r="r" b="b"/>
              <a:pathLst>
                <a:path w="5945" h="5237" extrusionOk="0">
                  <a:moveTo>
                    <a:pt x="2969" y="0"/>
                  </a:moveTo>
                  <a:cubicBezTo>
                    <a:pt x="2633" y="0"/>
                    <a:pt x="2291" y="65"/>
                    <a:pt x="1962" y="203"/>
                  </a:cubicBezTo>
                  <a:cubicBezTo>
                    <a:pt x="630" y="759"/>
                    <a:pt x="1" y="2296"/>
                    <a:pt x="557" y="3628"/>
                  </a:cubicBezTo>
                  <a:cubicBezTo>
                    <a:pt x="976" y="4632"/>
                    <a:pt x="1943" y="5236"/>
                    <a:pt x="2970" y="5236"/>
                  </a:cubicBezTo>
                  <a:cubicBezTo>
                    <a:pt x="3306" y="5236"/>
                    <a:pt x="3650" y="5171"/>
                    <a:pt x="3983" y="5034"/>
                  </a:cubicBezTo>
                  <a:cubicBezTo>
                    <a:pt x="5315" y="4477"/>
                    <a:pt x="5944" y="2940"/>
                    <a:pt x="5388" y="1608"/>
                  </a:cubicBezTo>
                  <a:cubicBezTo>
                    <a:pt x="4969" y="605"/>
                    <a:pt x="3994" y="0"/>
                    <a:pt x="296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1"/>
            <p:cNvSpPr/>
            <p:nvPr/>
          </p:nvSpPr>
          <p:spPr>
            <a:xfrm>
              <a:off x="3592330" y="1544628"/>
              <a:ext cx="125491" cy="109281"/>
            </a:xfrm>
            <a:custGeom>
              <a:avLst/>
              <a:gdLst/>
              <a:ahLst/>
              <a:cxnLst/>
              <a:rect l="l" t="t" r="r" b="b"/>
              <a:pathLst>
                <a:path w="1363" h="1187" extrusionOk="0">
                  <a:moveTo>
                    <a:pt x="396" y="0"/>
                  </a:moveTo>
                  <a:lnTo>
                    <a:pt x="1" y="1186"/>
                  </a:lnTo>
                  <a:lnTo>
                    <a:pt x="1362" y="527"/>
                  </a:lnTo>
                  <a:lnTo>
                    <a:pt x="39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1"/>
            <p:cNvSpPr/>
            <p:nvPr/>
          </p:nvSpPr>
          <p:spPr>
            <a:xfrm>
              <a:off x="3715861" y="1249930"/>
              <a:ext cx="152111" cy="239073"/>
            </a:xfrm>
            <a:custGeom>
              <a:avLst/>
              <a:gdLst/>
              <a:ahLst/>
              <a:cxnLst/>
              <a:rect l="l" t="t" r="r" b="b"/>
              <a:pathLst>
                <a:path w="1230" h="1933" extrusionOk="0">
                  <a:moveTo>
                    <a:pt x="542" y="483"/>
                  </a:moveTo>
                  <a:lnTo>
                    <a:pt x="542" y="791"/>
                  </a:lnTo>
                  <a:cubicBezTo>
                    <a:pt x="498" y="776"/>
                    <a:pt x="439" y="732"/>
                    <a:pt x="425" y="717"/>
                  </a:cubicBezTo>
                  <a:cubicBezTo>
                    <a:pt x="410" y="703"/>
                    <a:pt x="395" y="659"/>
                    <a:pt x="395" y="630"/>
                  </a:cubicBezTo>
                  <a:cubicBezTo>
                    <a:pt x="395" y="571"/>
                    <a:pt x="410" y="542"/>
                    <a:pt x="425" y="512"/>
                  </a:cubicBezTo>
                  <a:cubicBezTo>
                    <a:pt x="439" y="498"/>
                    <a:pt x="483" y="483"/>
                    <a:pt x="542" y="483"/>
                  </a:cubicBezTo>
                  <a:close/>
                  <a:moveTo>
                    <a:pt x="630" y="1157"/>
                  </a:moveTo>
                  <a:cubicBezTo>
                    <a:pt x="688" y="1171"/>
                    <a:pt x="717" y="1215"/>
                    <a:pt x="761" y="1230"/>
                  </a:cubicBezTo>
                  <a:cubicBezTo>
                    <a:pt x="776" y="1244"/>
                    <a:pt x="791" y="1288"/>
                    <a:pt x="791" y="1318"/>
                  </a:cubicBezTo>
                  <a:cubicBezTo>
                    <a:pt x="791" y="1376"/>
                    <a:pt x="791" y="1391"/>
                    <a:pt x="761" y="1435"/>
                  </a:cubicBezTo>
                  <a:cubicBezTo>
                    <a:pt x="732" y="1464"/>
                    <a:pt x="703" y="1493"/>
                    <a:pt x="630" y="1493"/>
                  </a:cubicBezTo>
                  <a:lnTo>
                    <a:pt x="630" y="1157"/>
                  </a:lnTo>
                  <a:close/>
                  <a:moveTo>
                    <a:pt x="556" y="0"/>
                  </a:moveTo>
                  <a:lnTo>
                    <a:pt x="556" y="190"/>
                  </a:lnTo>
                  <a:cubicBezTo>
                    <a:pt x="469" y="190"/>
                    <a:pt x="366" y="205"/>
                    <a:pt x="278" y="249"/>
                  </a:cubicBezTo>
                  <a:cubicBezTo>
                    <a:pt x="190" y="278"/>
                    <a:pt x="132" y="322"/>
                    <a:pt x="73" y="395"/>
                  </a:cubicBezTo>
                  <a:cubicBezTo>
                    <a:pt x="29" y="468"/>
                    <a:pt x="0" y="542"/>
                    <a:pt x="0" y="630"/>
                  </a:cubicBezTo>
                  <a:cubicBezTo>
                    <a:pt x="0" y="717"/>
                    <a:pt x="44" y="805"/>
                    <a:pt x="73" y="864"/>
                  </a:cubicBezTo>
                  <a:cubicBezTo>
                    <a:pt x="117" y="922"/>
                    <a:pt x="176" y="952"/>
                    <a:pt x="249" y="996"/>
                  </a:cubicBezTo>
                  <a:cubicBezTo>
                    <a:pt x="322" y="1025"/>
                    <a:pt x="395" y="1054"/>
                    <a:pt x="498" y="1083"/>
                  </a:cubicBezTo>
                  <a:cubicBezTo>
                    <a:pt x="512" y="1083"/>
                    <a:pt x="542" y="1098"/>
                    <a:pt x="556" y="1098"/>
                  </a:cubicBezTo>
                  <a:lnTo>
                    <a:pt x="556" y="1449"/>
                  </a:lnTo>
                  <a:cubicBezTo>
                    <a:pt x="498" y="1435"/>
                    <a:pt x="469" y="1420"/>
                    <a:pt x="439" y="1376"/>
                  </a:cubicBezTo>
                  <a:cubicBezTo>
                    <a:pt x="410" y="1361"/>
                    <a:pt x="395" y="1318"/>
                    <a:pt x="395" y="1274"/>
                  </a:cubicBezTo>
                  <a:lnTo>
                    <a:pt x="0" y="1274"/>
                  </a:lnTo>
                  <a:cubicBezTo>
                    <a:pt x="29" y="1420"/>
                    <a:pt x="73" y="1523"/>
                    <a:pt x="176" y="1596"/>
                  </a:cubicBezTo>
                  <a:cubicBezTo>
                    <a:pt x="278" y="1684"/>
                    <a:pt x="395" y="1727"/>
                    <a:pt x="556" y="1742"/>
                  </a:cubicBezTo>
                  <a:lnTo>
                    <a:pt x="556" y="1932"/>
                  </a:lnTo>
                  <a:lnTo>
                    <a:pt x="644" y="1932"/>
                  </a:lnTo>
                  <a:lnTo>
                    <a:pt x="644" y="1757"/>
                  </a:lnTo>
                  <a:cubicBezTo>
                    <a:pt x="776" y="1757"/>
                    <a:pt x="864" y="1742"/>
                    <a:pt x="952" y="1713"/>
                  </a:cubicBezTo>
                  <a:cubicBezTo>
                    <a:pt x="1025" y="1669"/>
                    <a:pt x="1098" y="1610"/>
                    <a:pt x="1142" y="1537"/>
                  </a:cubicBezTo>
                  <a:cubicBezTo>
                    <a:pt x="1171" y="1464"/>
                    <a:pt x="1201" y="1391"/>
                    <a:pt x="1230" y="1274"/>
                  </a:cubicBezTo>
                  <a:cubicBezTo>
                    <a:pt x="1230" y="1171"/>
                    <a:pt x="1215" y="1083"/>
                    <a:pt x="1157" y="1025"/>
                  </a:cubicBezTo>
                  <a:cubicBezTo>
                    <a:pt x="1127" y="981"/>
                    <a:pt x="1069" y="937"/>
                    <a:pt x="996" y="908"/>
                  </a:cubicBezTo>
                  <a:cubicBezTo>
                    <a:pt x="922" y="878"/>
                    <a:pt x="849" y="849"/>
                    <a:pt x="732" y="805"/>
                  </a:cubicBezTo>
                  <a:lnTo>
                    <a:pt x="659" y="791"/>
                  </a:lnTo>
                  <a:lnTo>
                    <a:pt x="659" y="468"/>
                  </a:lnTo>
                  <a:cubicBezTo>
                    <a:pt x="703" y="483"/>
                    <a:pt x="732" y="498"/>
                    <a:pt x="761" y="512"/>
                  </a:cubicBezTo>
                  <a:cubicBezTo>
                    <a:pt x="776" y="556"/>
                    <a:pt x="791" y="586"/>
                    <a:pt x="791" y="630"/>
                  </a:cubicBezTo>
                  <a:lnTo>
                    <a:pt x="1201" y="630"/>
                  </a:lnTo>
                  <a:cubicBezTo>
                    <a:pt x="1171" y="498"/>
                    <a:pt x="1127" y="395"/>
                    <a:pt x="1025" y="322"/>
                  </a:cubicBezTo>
                  <a:cubicBezTo>
                    <a:pt x="922" y="249"/>
                    <a:pt x="805" y="205"/>
                    <a:pt x="644" y="190"/>
                  </a:cubicBezTo>
                  <a:lnTo>
                    <a:pt x="64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9" name="Google Shape;399;p31"/>
          <p:cNvGrpSpPr/>
          <p:nvPr/>
        </p:nvGrpSpPr>
        <p:grpSpPr>
          <a:xfrm>
            <a:off x="2379592" y="1723789"/>
            <a:ext cx="1832819" cy="2793435"/>
            <a:chOff x="2359082" y="1722954"/>
            <a:chExt cx="1832819" cy="2793435"/>
          </a:xfrm>
        </p:grpSpPr>
        <p:sp>
          <p:nvSpPr>
            <p:cNvPr id="400" name="Google Shape;400;p31"/>
            <p:cNvSpPr/>
            <p:nvPr/>
          </p:nvSpPr>
          <p:spPr>
            <a:xfrm>
              <a:off x="2769816" y="4414126"/>
              <a:ext cx="330206" cy="102262"/>
            </a:xfrm>
            <a:custGeom>
              <a:avLst/>
              <a:gdLst/>
              <a:ahLst/>
              <a:cxnLst/>
              <a:rect l="l" t="t" r="r" b="b"/>
              <a:pathLst>
                <a:path w="5344" h="1655" extrusionOk="0">
                  <a:moveTo>
                    <a:pt x="293" y="1"/>
                  </a:moveTo>
                  <a:lnTo>
                    <a:pt x="0" y="1655"/>
                  </a:lnTo>
                  <a:lnTo>
                    <a:pt x="4641" y="1655"/>
                  </a:lnTo>
                  <a:cubicBezTo>
                    <a:pt x="5344" y="1655"/>
                    <a:pt x="4099" y="1025"/>
                    <a:pt x="4099" y="1025"/>
                  </a:cubicBezTo>
                  <a:lnTo>
                    <a:pt x="43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1"/>
            <p:cNvSpPr/>
            <p:nvPr/>
          </p:nvSpPr>
          <p:spPr>
            <a:xfrm>
              <a:off x="3119871" y="4414126"/>
              <a:ext cx="330268" cy="102262"/>
            </a:xfrm>
            <a:custGeom>
              <a:avLst/>
              <a:gdLst/>
              <a:ahLst/>
              <a:cxnLst/>
              <a:rect l="l" t="t" r="r" b="b"/>
              <a:pathLst>
                <a:path w="5345" h="1655" extrusionOk="0">
                  <a:moveTo>
                    <a:pt x="293" y="1"/>
                  </a:moveTo>
                  <a:lnTo>
                    <a:pt x="1" y="1655"/>
                  </a:lnTo>
                  <a:lnTo>
                    <a:pt x="4656" y="1655"/>
                  </a:lnTo>
                  <a:cubicBezTo>
                    <a:pt x="5344" y="1655"/>
                    <a:pt x="4100" y="1025"/>
                    <a:pt x="4100" y="1025"/>
                  </a:cubicBezTo>
                  <a:lnTo>
                    <a:pt x="431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1"/>
            <p:cNvSpPr/>
            <p:nvPr/>
          </p:nvSpPr>
          <p:spPr>
            <a:xfrm>
              <a:off x="2739971" y="2734306"/>
              <a:ext cx="818656" cy="1731418"/>
            </a:xfrm>
            <a:custGeom>
              <a:avLst/>
              <a:gdLst/>
              <a:ahLst/>
              <a:cxnLst/>
              <a:rect l="l" t="t" r="r" b="b"/>
              <a:pathLst>
                <a:path w="13249" h="28021" extrusionOk="0">
                  <a:moveTo>
                    <a:pt x="13249" y="0"/>
                  </a:moveTo>
                  <a:lnTo>
                    <a:pt x="4875" y="937"/>
                  </a:lnTo>
                  <a:lnTo>
                    <a:pt x="0" y="28020"/>
                  </a:lnTo>
                  <a:lnTo>
                    <a:pt x="4992" y="28020"/>
                  </a:lnTo>
                  <a:lnTo>
                    <a:pt x="9164" y="3894"/>
                  </a:lnTo>
                  <a:lnTo>
                    <a:pt x="5768" y="28020"/>
                  </a:lnTo>
                  <a:lnTo>
                    <a:pt x="10438" y="28020"/>
                  </a:lnTo>
                  <a:lnTo>
                    <a:pt x="1324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1"/>
            <p:cNvSpPr/>
            <p:nvPr/>
          </p:nvSpPr>
          <p:spPr>
            <a:xfrm>
              <a:off x="2887407" y="2822051"/>
              <a:ext cx="290413" cy="1622853"/>
            </a:xfrm>
            <a:custGeom>
              <a:avLst/>
              <a:gdLst/>
              <a:ahLst/>
              <a:cxnLst/>
              <a:rect l="l" t="t" r="r" b="b"/>
              <a:pathLst>
                <a:path w="4700" h="26264" extrusionOk="0">
                  <a:moveTo>
                    <a:pt x="4685" y="0"/>
                  </a:moveTo>
                  <a:cubicBezTo>
                    <a:pt x="4641" y="0"/>
                    <a:pt x="3587" y="5885"/>
                    <a:pt x="2299" y="13132"/>
                  </a:cubicBezTo>
                  <a:cubicBezTo>
                    <a:pt x="1025" y="20378"/>
                    <a:pt x="0" y="26263"/>
                    <a:pt x="15" y="26263"/>
                  </a:cubicBezTo>
                  <a:cubicBezTo>
                    <a:pt x="15" y="26263"/>
                    <a:pt x="15" y="26263"/>
                    <a:pt x="15" y="26263"/>
                  </a:cubicBezTo>
                  <a:cubicBezTo>
                    <a:pt x="32" y="26263"/>
                    <a:pt x="1100" y="20398"/>
                    <a:pt x="2387" y="13146"/>
                  </a:cubicBezTo>
                  <a:cubicBezTo>
                    <a:pt x="3675" y="5900"/>
                    <a:pt x="4700" y="0"/>
                    <a:pt x="4685"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1"/>
            <p:cNvSpPr/>
            <p:nvPr/>
          </p:nvSpPr>
          <p:spPr>
            <a:xfrm>
              <a:off x="3276391" y="2853689"/>
              <a:ext cx="113137" cy="1612904"/>
            </a:xfrm>
            <a:custGeom>
              <a:avLst/>
              <a:gdLst/>
              <a:ahLst/>
              <a:cxnLst/>
              <a:rect l="l" t="t" r="r" b="b"/>
              <a:pathLst>
                <a:path w="1831" h="26103" extrusionOk="0">
                  <a:moveTo>
                    <a:pt x="1830" y="0"/>
                  </a:moveTo>
                  <a:cubicBezTo>
                    <a:pt x="1830" y="0"/>
                    <a:pt x="1801" y="44"/>
                    <a:pt x="1801" y="74"/>
                  </a:cubicBezTo>
                  <a:cubicBezTo>
                    <a:pt x="1801" y="132"/>
                    <a:pt x="1801" y="191"/>
                    <a:pt x="1786" y="279"/>
                  </a:cubicBezTo>
                  <a:cubicBezTo>
                    <a:pt x="1772" y="440"/>
                    <a:pt x="1757" y="703"/>
                    <a:pt x="1713" y="1025"/>
                  </a:cubicBezTo>
                  <a:cubicBezTo>
                    <a:pt x="1640" y="1684"/>
                    <a:pt x="1552" y="2636"/>
                    <a:pt x="1435" y="3821"/>
                  </a:cubicBezTo>
                  <a:cubicBezTo>
                    <a:pt x="1215" y="6193"/>
                    <a:pt x="952" y="9472"/>
                    <a:pt x="688" y="13074"/>
                  </a:cubicBezTo>
                  <a:cubicBezTo>
                    <a:pt x="439" y="16675"/>
                    <a:pt x="249" y="19954"/>
                    <a:pt x="147" y="22311"/>
                  </a:cubicBezTo>
                  <a:cubicBezTo>
                    <a:pt x="73" y="23482"/>
                    <a:pt x="30" y="24448"/>
                    <a:pt x="15" y="25107"/>
                  </a:cubicBezTo>
                  <a:cubicBezTo>
                    <a:pt x="15" y="25444"/>
                    <a:pt x="0" y="25693"/>
                    <a:pt x="0" y="25883"/>
                  </a:cubicBezTo>
                  <a:lnTo>
                    <a:pt x="0" y="26088"/>
                  </a:lnTo>
                  <a:lnTo>
                    <a:pt x="0" y="26103"/>
                  </a:lnTo>
                  <a:cubicBezTo>
                    <a:pt x="0" y="26044"/>
                    <a:pt x="15" y="25986"/>
                    <a:pt x="15" y="25898"/>
                  </a:cubicBezTo>
                  <a:cubicBezTo>
                    <a:pt x="15" y="25707"/>
                    <a:pt x="30" y="25459"/>
                    <a:pt x="44" y="25122"/>
                  </a:cubicBezTo>
                  <a:cubicBezTo>
                    <a:pt x="88" y="24463"/>
                    <a:pt x="147" y="23497"/>
                    <a:pt x="191" y="22326"/>
                  </a:cubicBezTo>
                  <a:cubicBezTo>
                    <a:pt x="322" y="19969"/>
                    <a:pt x="513" y="16689"/>
                    <a:pt x="762" y="13088"/>
                  </a:cubicBezTo>
                  <a:cubicBezTo>
                    <a:pt x="1025" y="9487"/>
                    <a:pt x="1289" y="6208"/>
                    <a:pt x="1494" y="3851"/>
                  </a:cubicBezTo>
                  <a:cubicBezTo>
                    <a:pt x="1581" y="2679"/>
                    <a:pt x="1684" y="1699"/>
                    <a:pt x="1728" y="1040"/>
                  </a:cubicBezTo>
                  <a:cubicBezTo>
                    <a:pt x="1772" y="718"/>
                    <a:pt x="1786" y="454"/>
                    <a:pt x="1801" y="279"/>
                  </a:cubicBezTo>
                  <a:cubicBezTo>
                    <a:pt x="1830" y="191"/>
                    <a:pt x="1830" y="132"/>
                    <a:pt x="1830" y="74"/>
                  </a:cubicBezTo>
                  <a:lnTo>
                    <a:pt x="1830" y="0"/>
                  </a:ln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1"/>
            <p:cNvSpPr/>
            <p:nvPr/>
          </p:nvSpPr>
          <p:spPr>
            <a:xfrm>
              <a:off x="4013637" y="2410391"/>
              <a:ext cx="178264" cy="221579"/>
            </a:xfrm>
            <a:custGeom>
              <a:avLst/>
              <a:gdLst/>
              <a:ahLst/>
              <a:cxnLst/>
              <a:rect l="l" t="t" r="r" b="b"/>
              <a:pathLst>
                <a:path w="2885" h="3586" extrusionOk="0">
                  <a:moveTo>
                    <a:pt x="1021" y="1"/>
                  </a:moveTo>
                  <a:cubicBezTo>
                    <a:pt x="861" y="1"/>
                    <a:pt x="0" y="1421"/>
                    <a:pt x="0" y="1421"/>
                  </a:cubicBezTo>
                  <a:cubicBezTo>
                    <a:pt x="0" y="1421"/>
                    <a:pt x="619" y="3586"/>
                    <a:pt x="1018" y="3586"/>
                  </a:cubicBezTo>
                  <a:cubicBezTo>
                    <a:pt x="1036" y="3586"/>
                    <a:pt x="1053" y="3582"/>
                    <a:pt x="1069" y="3573"/>
                  </a:cubicBezTo>
                  <a:cubicBezTo>
                    <a:pt x="1069" y="3573"/>
                    <a:pt x="2606" y="2563"/>
                    <a:pt x="2679" y="2373"/>
                  </a:cubicBezTo>
                  <a:cubicBezTo>
                    <a:pt x="2702" y="2310"/>
                    <a:pt x="2641" y="2289"/>
                    <a:pt x="2546" y="2289"/>
                  </a:cubicBezTo>
                  <a:cubicBezTo>
                    <a:pt x="2330" y="2289"/>
                    <a:pt x="1933" y="2402"/>
                    <a:pt x="1933" y="2402"/>
                  </a:cubicBezTo>
                  <a:cubicBezTo>
                    <a:pt x="1933" y="2402"/>
                    <a:pt x="2738" y="2080"/>
                    <a:pt x="2811" y="1875"/>
                  </a:cubicBezTo>
                  <a:cubicBezTo>
                    <a:pt x="2832" y="1818"/>
                    <a:pt x="2754" y="1797"/>
                    <a:pt x="2630" y="1797"/>
                  </a:cubicBezTo>
                  <a:cubicBezTo>
                    <a:pt x="2313" y="1797"/>
                    <a:pt x="1699" y="1933"/>
                    <a:pt x="1699" y="1933"/>
                  </a:cubicBezTo>
                  <a:cubicBezTo>
                    <a:pt x="1699" y="1933"/>
                    <a:pt x="2884" y="1611"/>
                    <a:pt x="2811" y="1363"/>
                  </a:cubicBezTo>
                  <a:cubicBezTo>
                    <a:pt x="2788" y="1278"/>
                    <a:pt x="2636" y="1249"/>
                    <a:pt x="2440" y="1249"/>
                  </a:cubicBezTo>
                  <a:cubicBezTo>
                    <a:pt x="2027" y="1249"/>
                    <a:pt x="1420" y="1377"/>
                    <a:pt x="1420" y="1377"/>
                  </a:cubicBezTo>
                  <a:cubicBezTo>
                    <a:pt x="1420" y="1377"/>
                    <a:pt x="2753" y="997"/>
                    <a:pt x="2738" y="704"/>
                  </a:cubicBezTo>
                  <a:cubicBezTo>
                    <a:pt x="2735" y="640"/>
                    <a:pt x="2649" y="615"/>
                    <a:pt x="2516" y="615"/>
                  </a:cubicBezTo>
                  <a:cubicBezTo>
                    <a:pt x="2037" y="615"/>
                    <a:pt x="952" y="938"/>
                    <a:pt x="952" y="938"/>
                  </a:cubicBezTo>
                  <a:cubicBezTo>
                    <a:pt x="1259" y="499"/>
                    <a:pt x="1142" y="45"/>
                    <a:pt x="1025" y="1"/>
                  </a:cubicBezTo>
                  <a:cubicBezTo>
                    <a:pt x="1024" y="1"/>
                    <a:pt x="1022" y="1"/>
                    <a:pt x="1021" y="1"/>
                  </a:cubicBezTo>
                  <a:close/>
                </a:path>
              </a:pathLst>
            </a:custGeom>
            <a:solidFill>
              <a:srgbClr val="E480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1"/>
            <p:cNvSpPr/>
            <p:nvPr/>
          </p:nvSpPr>
          <p:spPr>
            <a:xfrm>
              <a:off x="3404857" y="2131832"/>
              <a:ext cx="695632" cy="695446"/>
            </a:xfrm>
            <a:custGeom>
              <a:avLst/>
              <a:gdLst/>
              <a:ahLst/>
              <a:cxnLst/>
              <a:rect l="l" t="t" r="r" b="b"/>
              <a:pathLst>
                <a:path w="11258" h="11255" extrusionOk="0">
                  <a:moveTo>
                    <a:pt x="1903" y="0"/>
                  </a:moveTo>
                  <a:lnTo>
                    <a:pt x="264" y="1244"/>
                  </a:lnTo>
                  <a:cubicBezTo>
                    <a:pt x="264" y="1244"/>
                    <a:pt x="0" y="5051"/>
                    <a:pt x="1362" y="8828"/>
                  </a:cubicBezTo>
                  <a:cubicBezTo>
                    <a:pt x="2035" y="10724"/>
                    <a:pt x="3206" y="11254"/>
                    <a:pt x="4319" y="11254"/>
                  </a:cubicBezTo>
                  <a:cubicBezTo>
                    <a:pt x="5431" y="11254"/>
                    <a:pt x="6485" y="10724"/>
                    <a:pt x="6925" y="10497"/>
                  </a:cubicBezTo>
                  <a:cubicBezTo>
                    <a:pt x="7803" y="10043"/>
                    <a:pt x="11258" y="8140"/>
                    <a:pt x="11258" y="8140"/>
                  </a:cubicBezTo>
                  <a:lnTo>
                    <a:pt x="9779" y="5783"/>
                  </a:lnTo>
                  <a:cubicBezTo>
                    <a:pt x="9779" y="5783"/>
                    <a:pt x="7642" y="6925"/>
                    <a:pt x="5197" y="7847"/>
                  </a:cubicBezTo>
                  <a:cubicBezTo>
                    <a:pt x="5169" y="7857"/>
                    <a:pt x="5140" y="7863"/>
                    <a:pt x="5111" y="7863"/>
                  </a:cubicBezTo>
                  <a:cubicBezTo>
                    <a:pt x="3963" y="7863"/>
                    <a:pt x="1903" y="0"/>
                    <a:pt x="190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1"/>
            <p:cNvSpPr/>
            <p:nvPr/>
          </p:nvSpPr>
          <p:spPr>
            <a:xfrm>
              <a:off x="3009509" y="2072265"/>
              <a:ext cx="575388" cy="770089"/>
            </a:xfrm>
            <a:custGeom>
              <a:avLst/>
              <a:gdLst/>
              <a:ahLst/>
              <a:cxnLst/>
              <a:rect l="l" t="t" r="r" b="b"/>
              <a:pathLst>
                <a:path w="9312" h="12463" extrusionOk="0">
                  <a:moveTo>
                    <a:pt x="4580" y="1"/>
                  </a:moveTo>
                  <a:cubicBezTo>
                    <a:pt x="3653" y="1"/>
                    <a:pt x="2762" y="110"/>
                    <a:pt x="2197" y="335"/>
                  </a:cubicBezTo>
                  <a:cubicBezTo>
                    <a:pt x="2197" y="335"/>
                    <a:pt x="191" y="1169"/>
                    <a:pt x="1" y="3014"/>
                  </a:cubicBezTo>
                  <a:lnTo>
                    <a:pt x="1" y="7581"/>
                  </a:lnTo>
                  <a:lnTo>
                    <a:pt x="15" y="10802"/>
                  </a:lnTo>
                  <a:cubicBezTo>
                    <a:pt x="15" y="11329"/>
                    <a:pt x="454" y="11768"/>
                    <a:pt x="981" y="11797"/>
                  </a:cubicBezTo>
                  <a:cubicBezTo>
                    <a:pt x="2430" y="11826"/>
                    <a:pt x="4981" y="12462"/>
                    <a:pt x="6961" y="12462"/>
                  </a:cubicBezTo>
                  <a:cubicBezTo>
                    <a:pt x="7963" y="12462"/>
                    <a:pt x="8819" y="12299"/>
                    <a:pt x="9311" y="11812"/>
                  </a:cubicBezTo>
                  <a:lnTo>
                    <a:pt x="8418" y="6249"/>
                  </a:lnTo>
                  <a:lnTo>
                    <a:pt x="7701" y="525"/>
                  </a:lnTo>
                  <a:cubicBezTo>
                    <a:pt x="7011" y="180"/>
                    <a:pt x="5766" y="1"/>
                    <a:pt x="45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1"/>
            <p:cNvSpPr/>
            <p:nvPr/>
          </p:nvSpPr>
          <p:spPr>
            <a:xfrm>
              <a:off x="3209408" y="1731975"/>
              <a:ext cx="311236" cy="393355"/>
            </a:xfrm>
            <a:custGeom>
              <a:avLst/>
              <a:gdLst/>
              <a:ahLst/>
              <a:cxnLst/>
              <a:rect l="l" t="t" r="r" b="b"/>
              <a:pathLst>
                <a:path w="5037" h="6366" extrusionOk="0">
                  <a:moveTo>
                    <a:pt x="2662" y="0"/>
                  </a:moveTo>
                  <a:cubicBezTo>
                    <a:pt x="1390" y="0"/>
                    <a:pt x="1333" y="586"/>
                    <a:pt x="1333" y="586"/>
                  </a:cubicBezTo>
                  <a:lnTo>
                    <a:pt x="1333" y="1596"/>
                  </a:lnTo>
                  <a:cubicBezTo>
                    <a:pt x="1333" y="1596"/>
                    <a:pt x="997" y="1358"/>
                    <a:pt x="679" y="1358"/>
                  </a:cubicBezTo>
                  <a:cubicBezTo>
                    <a:pt x="446" y="1358"/>
                    <a:pt x="222" y="1486"/>
                    <a:pt x="147" y="1933"/>
                  </a:cubicBezTo>
                  <a:cubicBezTo>
                    <a:pt x="1" y="2738"/>
                    <a:pt x="777" y="2899"/>
                    <a:pt x="777" y="2899"/>
                  </a:cubicBezTo>
                  <a:lnTo>
                    <a:pt x="601" y="5256"/>
                  </a:lnTo>
                  <a:cubicBezTo>
                    <a:pt x="587" y="5563"/>
                    <a:pt x="674" y="5886"/>
                    <a:pt x="894" y="6105"/>
                  </a:cubicBezTo>
                  <a:cubicBezTo>
                    <a:pt x="1097" y="6296"/>
                    <a:pt x="1327" y="6366"/>
                    <a:pt x="1555" y="6366"/>
                  </a:cubicBezTo>
                  <a:cubicBezTo>
                    <a:pt x="1905" y="6366"/>
                    <a:pt x="2251" y="6203"/>
                    <a:pt x="2490" y="6061"/>
                  </a:cubicBezTo>
                  <a:cubicBezTo>
                    <a:pt x="2665" y="5929"/>
                    <a:pt x="2782" y="5754"/>
                    <a:pt x="2782" y="5534"/>
                  </a:cubicBezTo>
                  <a:lnTo>
                    <a:pt x="2782" y="4905"/>
                  </a:lnTo>
                  <a:lnTo>
                    <a:pt x="3632" y="4905"/>
                  </a:lnTo>
                  <a:cubicBezTo>
                    <a:pt x="5037" y="4831"/>
                    <a:pt x="4788" y="396"/>
                    <a:pt x="4788" y="396"/>
                  </a:cubicBezTo>
                  <a:cubicBezTo>
                    <a:pt x="4788" y="57"/>
                    <a:pt x="4135" y="44"/>
                    <a:pt x="4039" y="44"/>
                  </a:cubicBezTo>
                  <a:cubicBezTo>
                    <a:pt x="4031" y="44"/>
                    <a:pt x="4027" y="44"/>
                    <a:pt x="4027" y="44"/>
                  </a:cubicBezTo>
                  <a:lnTo>
                    <a:pt x="2709" y="0"/>
                  </a:lnTo>
                  <a:cubicBezTo>
                    <a:pt x="2693" y="0"/>
                    <a:pt x="2678" y="0"/>
                    <a:pt x="2662"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1"/>
            <p:cNvSpPr/>
            <p:nvPr/>
          </p:nvSpPr>
          <p:spPr>
            <a:xfrm>
              <a:off x="3440141" y="1860441"/>
              <a:ext cx="15386" cy="80574"/>
            </a:xfrm>
            <a:custGeom>
              <a:avLst/>
              <a:gdLst/>
              <a:ahLst/>
              <a:cxnLst/>
              <a:rect l="l" t="t" r="r" b="b"/>
              <a:pathLst>
                <a:path w="249" h="1304" extrusionOk="0">
                  <a:moveTo>
                    <a:pt x="205" y="0"/>
                  </a:moveTo>
                  <a:cubicBezTo>
                    <a:pt x="176" y="0"/>
                    <a:pt x="161" y="322"/>
                    <a:pt x="161" y="718"/>
                  </a:cubicBezTo>
                  <a:cubicBezTo>
                    <a:pt x="161" y="908"/>
                    <a:pt x="205" y="1113"/>
                    <a:pt x="146" y="1201"/>
                  </a:cubicBezTo>
                  <a:cubicBezTo>
                    <a:pt x="117" y="1230"/>
                    <a:pt x="88" y="1274"/>
                    <a:pt x="44" y="1274"/>
                  </a:cubicBezTo>
                  <a:cubicBezTo>
                    <a:pt x="15" y="1289"/>
                    <a:pt x="0" y="1289"/>
                    <a:pt x="0" y="1289"/>
                  </a:cubicBezTo>
                  <a:cubicBezTo>
                    <a:pt x="0" y="1289"/>
                    <a:pt x="15" y="1303"/>
                    <a:pt x="44" y="1303"/>
                  </a:cubicBezTo>
                  <a:cubicBezTo>
                    <a:pt x="88" y="1303"/>
                    <a:pt x="146" y="1274"/>
                    <a:pt x="205" y="1215"/>
                  </a:cubicBezTo>
                  <a:cubicBezTo>
                    <a:pt x="234" y="1171"/>
                    <a:pt x="249" y="1069"/>
                    <a:pt x="249" y="981"/>
                  </a:cubicBezTo>
                  <a:lnTo>
                    <a:pt x="249" y="703"/>
                  </a:lnTo>
                  <a:cubicBezTo>
                    <a:pt x="249" y="322"/>
                    <a:pt x="220" y="0"/>
                    <a:pt x="2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1"/>
            <p:cNvSpPr/>
            <p:nvPr/>
          </p:nvSpPr>
          <p:spPr>
            <a:xfrm>
              <a:off x="3391263" y="1862233"/>
              <a:ext cx="5499" cy="20885"/>
            </a:xfrm>
            <a:custGeom>
              <a:avLst/>
              <a:gdLst/>
              <a:ahLst/>
              <a:cxnLst/>
              <a:rect l="l" t="t" r="r" b="b"/>
              <a:pathLst>
                <a:path w="89" h="338" extrusionOk="0">
                  <a:moveTo>
                    <a:pt x="44" y="1"/>
                  </a:moveTo>
                  <a:cubicBezTo>
                    <a:pt x="15" y="1"/>
                    <a:pt x="0" y="74"/>
                    <a:pt x="0" y="162"/>
                  </a:cubicBezTo>
                  <a:cubicBezTo>
                    <a:pt x="0" y="264"/>
                    <a:pt x="44" y="337"/>
                    <a:pt x="59" y="337"/>
                  </a:cubicBezTo>
                  <a:cubicBezTo>
                    <a:pt x="74" y="337"/>
                    <a:pt x="88" y="264"/>
                    <a:pt x="88" y="162"/>
                  </a:cubicBezTo>
                  <a:cubicBezTo>
                    <a:pt x="88" y="74"/>
                    <a:pt x="59"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1"/>
            <p:cNvSpPr/>
            <p:nvPr/>
          </p:nvSpPr>
          <p:spPr>
            <a:xfrm>
              <a:off x="3480800" y="1861306"/>
              <a:ext cx="5499" cy="19958"/>
            </a:xfrm>
            <a:custGeom>
              <a:avLst/>
              <a:gdLst/>
              <a:ahLst/>
              <a:cxnLst/>
              <a:rect l="l" t="t" r="r" b="b"/>
              <a:pathLst>
                <a:path w="89" h="323" extrusionOk="0">
                  <a:moveTo>
                    <a:pt x="30" y="1"/>
                  </a:moveTo>
                  <a:cubicBezTo>
                    <a:pt x="15" y="1"/>
                    <a:pt x="1" y="74"/>
                    <a:pt x="1" y="162"/>
                  </a:cubicBezTo>
                  <a:cubicBezTo>
                    <a:pt x="1" y="250"/>
                    <a:pt x="30" y="323"/>
                    <a:pt x="59" y="323"/>
                  </a:cubicBezTo>
                  <a:cubicBezTo>
                    <a:pt x="74" y="323"/>
                    <a:pt x="89" y="250"/>
                    <a:pt x="89" y="162"/>
                  </a:cubicBezTo>
                  <a:cubicBezTo>
                    <a:pt x="89" y="74"/>
                    <a:pt x="59" y="1"/>
                    <a:pt x="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1"/>
            <p:cNvSpPr/>
            <p:nvPr/>
          </p:nvSpPr>
          <p:spPr>
            <a:xfrm>
              <a:off x="3333364" y="2005158"/>
              <a:ext cx="48938" cy="85085"/>
            </a:xfrm>
            <a:custGeom>
              <a:avLst/>
              <a:gdLst/>
              <a:ahLst/>
              <a:cxnLst/>
              <a:rect l="l" t="t" r="r" b="b"/>
              <a:pathLst>
                <a:path w="792" h="1377" extrusionOk="0">
                  <a:moveTo>
                    <a:pt x="30" y="1"/>
                  </a:moveTo>
                  <a:lnTo>
                    <a:pt x="30" y="1"/>
                  </a:lnTo>
                  <a:cubicBezTo>
                    <a:pt x="1" y="235"/>
                    <a:pt x="1" y="484"/>
                    <a:pt x="74" y="718"/>
                  </a:cubicBezTo>
                  <a:cubicBezTo>
                    <a:pt x="147" y="967"/>
                    <a:pt x="293" y="1186"/>
                    <a:pt x="513" y="1289"/>
                  </a:cubicBezTo>
                  <a:cubicBezTo>
                    <a:pt x="586" y="1333"/>
                    <a:pt x="718" y="1377"/>
                    <a:pt x="718" y="1377"/>
                  </a:cubicBezTo>
                  <a:cubicBezTo>
                    <a:pt x="718" y="1362"/>
                    <a:pt x="762" y="1216"/>
                    <a:pt x="762" y="1201"/>
                  </a:cubicBezTo>
                  <a:cubicBezTo>
                    <a:pt x="791" y="952"/>
                    <a:pt x="791" y="762"/>
                    <a:pt x="762" y="469"/>
                  </a:cubicBezTo>
                  <a:cubicBezTo>
                    <a:pt x="469" y="396"/>
                    <a:pt x="206" y="220"/>
                    <a:pt x="30" y="1"/>
                  </a:cubicBezTo>
                  <a:close/>
                </a:path>
              </a:pathLst>
            </a:custGeom>
            <a:solidFill>
              <a:srgbClr val="BA6136">
                <a:alpha val="25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1"/>
            <p:cNvSpPr/>
            <p:nvPr/>
          </p:nvSpPr>
          <p:spPr>
            <a:xfrm>
              <a:off x="3243826" y="1839617"/>
              <a:ext cx="40781" cy="54313"/>
            </a:xfrm>
            <a:custGeom>
              <a:avLst/>
              <a:gdLst/>
              <a:ahLst/>
              <a:cxnLst/>
              <a:rect l="l" t="t" r="r" b="b"/>
              <a:pathLst>
                <a:path w="660" h="879" extrusionOk="0">
                  <a:moveTo>
                    <a:pt x="88" y="1"/>
                  </a:moveTo>
                  <a:cubicBezTo>
                    <a:pt x="88" y="15"/>
                    <a:pt x="132" y="44"/>
                    <a:pt x="234" y="88"/>
                  </a:cubicBezTo>
                  <a:cubicBezTo>
                    <a:pt x="292" y="127"/>
                    <a:pt x="355" y="177"/>
                    <a:pt x="413" y="257"/>
                  </a:cubicBezTo>
                  <a:lnTo>
                    <a:pt x="413" y="257"/>
                  </a:lnTo>
                  <a:cubicBezTo>
                    <a:pt x="395" y="249"/>
                    <a:pt x="375" y="241"/>
                    <a:pt x="352" y="235"/>
                  </a:cubicBezTo>
                  <a:cubicBezTo>
                    <a:pt x="333" y="231"/>
                    <a:pt x="315" y="229"/>
                    <a:pt x="297" y="229"/>
                  </a:cubicBezTo>
                  <a:cubicBezTo>
                    <a:pt x="243" y="229"/>
                    <a:pt x="191" y="246"/>
                    <a:pt x="147" y="279"/>
                  </a:cubicBezTo>
                  <a:cubicBezTo>
                    <a:pt x="103" y="308"/>
                    <a:pt x="59" y="367"/>
                    <a:pt x="44" y="425"/>
                  </a:cubicBezTo>
                  <a:cubicBezTo>
                    <a:pt x="0" y="528"/>
                    <a:pt x="44" y="645"/>
                    <a:pt x="103" y="718"/>
                  </a:cubicBezTo>
                  <a:cubicBezTo>
                    <a:pt x="191" y="864"/>
                    <a:pt x="293" y="879"/>
                    <a:pt x="293" y="879"/>
                  </a:cubicBezTo>
                  <a:cubicBezTo>
                    <a:pt x="322" y="879"/>
                    <a:pt x="234" y="820"/>
                    <a:pt x="147" y="689"/>
                  </a:cubicBezTo>
                  <a:cubicBezTo>
                    <a:pt x="117" y="615"/>
                    <a:pt x="103" y="542"/>
                    <a:pt x="132" y="454"/>
                  </a:cubicBezTo>
                  <a:cubicBezTo>
                    <a:pt x="145" y="376"/>
                    <a:pt x="229" y="320"/>
                    <a:pt x="309" y="320"/>
                  </a:cubicBezTo>
                  <a:cubicBezTo>
                    <a:pt x="319" y="320"/>
                    <a:pt x="328" y="321"/>
                    <a:pt x="337" y="323"/>
                  </a:cubicBezTo>
                  <a:cubicBezTo>
                    <a:pt x="410" y="352"/>
                    <a:pt x="469" y="381"/>
                    <a:pt x="513" y="425"/>
                  </a:cubicBezTo>
                  <a:lnTo>
                    <a:pt x="659" y="513"/>
                  </a:lnTo>
                  <a:lnTo>
                    <a:pt x="600" y="367"/>
                  </a:lnTo>
                  <a:cubicBezTo>
                    <a:pt x="498" y="176"/>
                    <a:pt x="381" y="88"/>
                    <a:pt x="264" y="44"/>
                  </a:cubicBezTo>
                  <a:cubicBezTo>
                    <a:pt x="147" y="1"/>
                    <a:pt x="88" y="1"/>
                    <a:pt x="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1"/>
            <p:cNvSpPr/>
            <p:nvPr/>
          </p:nvSpPr>
          <p:spPr>
            <a:xfrm>
              <a:off x="3394909" y="1949916"/>
              <a:ext cx="42573" cy="24160"/>
            </a:xfrm>
            <a:custGeom>
              <a:avLst/>
              <a:gdLst/>
              <a:ahLst/>
              <a:cxnLst/>
              <a:rect l="l" t="t" r="r" b="b"/>
              <a:pathLst>
                <a:path w="689" h="391" extrusionOk="0">
                  <a:moveTo>
                    <a:pt x="2" y="1"/>
                  </a:moveTo>
                  <a:cubicBezTo>
                    <a:pt x="1" y="1"/>
                    <a:pt x="1" y="1"/>
                    <a:pt x="0" y="2"/>
                  </a:cubicBezTo>
                  <a:cubicBezTo>
                    <a:pt x="0" y="2"/>
                    <a:pt x="0" y="60"/>
                    <a:pt x="29" y="133"/>
                  </a:cubicBezTo>
                  <a:cubicBezTo>
                    <a:pt x="73" y="206"/>
                    <a:pt x="161" y="280"/>
                    <a:pt x="264" y="338"/>
                  </a:cubicBezTo>
                  <a:cubicBezTo>
                    <a:pt x="342" y="377"/>
                    <a:pt x="426" y="390"/>
                    <a:pt x="496" y="390"/>
                  </a:cubicBezTo>
                  <a:cubicBezTo>
                    <a:pt x="530" y="390"/>
                    <a:pt x="561" y="387"/>
                    <a:pt x="586" y="382"/>
                  </a:cubicBezTo>
                  <a:cubicBezTo>
                    <a:pt x="659" y="353"/>
                    <a:pt x="688" y="338"/>
                    <a:pt x="688" y="324"/>
                  </a:cubicBezTo>
                  <a:cubicBezTo>
                    <a:pt x="673" y="280"/>
                    <a:pt x="498" y="338"/>
                    <a:pt x="307" y="250"/>
                  </a:cubicBezTo>
                  <a:cubicBezTo>
                    <a:pt x="110" y="180"/>
                    <a:pt x="21" y="1"/>
                    <a:pt x="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1"/>
            <p:cNvSpPr/>
            <p:nvPr/>
          </p:nvSpPr>
          <p:spPr>
            <a:xfrm>
              <a:off x="3386752" y="1946703"/>
              <a:ext cx="13594" cy="13408"/>
            </a:xfrm>
            <a:custGeom>
              <a:avLst/>
              <a:gdLst/>
              <a:ahLst/>
              <a:cxnLst/>
              <a:rect l="l" t="t" r="r" b="b"/>
              <a:pathLst>
                <a:path w="220" h="217" extrusionOk="0">
                  <a:moveTo>
                    <a:pt x="184" y="1"/>
                  </a:moveTo>
                  <a:cubicBezTo>
                    <a:pt x="154" y="1"/>
                    <a:pt x="111" y="11"/>
                    <a:pt x="73" y="39"/>
                  </a:cubicBezTo>
                  <a:cubicBezTo>
                    <a:pt x="0" y="112"/>
                    <a:pt x="0" y="215"/>
                    <a:pt x="15" y="215"/>
                  </a:cubicBezTo>
                  <a:cubicBezTo>
                    <a:pt x="18" y="216"/>
                    <a:pt x="21" y="217"/>
                    <a:pt x="24" y="217"/>
                  </a:cubicBezTo>
                  <a:cubicBezTo>
                    <a:pt x="51" y="217"/>
                    <a:pt x="80" y="164"/>
                    <a:pt x="132" y="112"/>
                  </a:cubicBezTo>
                  <a:cubicBezTo>
                    <a:pt x="191" y="83"/>
                    <a:pt x="220" y="24"/>
                    <a:pt x="220" y="10"/>
                  </a:cubicBezTo>
                  <a:cubicBezTo>
                    <a:pt x="215" y="4"/>
                    <a:pt x="201" y="1"/>
                    <a:pt x="1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1"/>
            <p:cNvSpPr/>
            <p:nvPr/>
          </p:nvSpPr>
          <p:spPr>
            <a:xfrm>
              <a:off x="3285413" y="1722954"/>
              <a:ext cx="230724" cy="107144"/>
            </a:xfrm>
            <a:custGeom>
              <a:avLst/>
              <a:gdLst/>
              <a:ahLst/>
              <a:cxnLst/>
              <a:rect l="l" t="t" r="r" b="b"/>
              <a:pathLst>
                <a:path w="3734" h="1734" extrusionOk="0">
                  <a:moveTo>
                    <a:pt x="1025" y="0"/>
                  </a:moveTo>
                  <a:cubicBezTo>
                    <a:pt x="733" y="0"/>
                    <a:pt x="411" y="29"/>
                    <a:pt x="220" y="220"/>
                  </a:cubicBezTo>
                  <a:cubicBezTo>
                    <a:pt x="1" y="439"/>
                    <a:pt x="15" y="791"/>
                    <a:pt x="30" y="1098"/>
                  </a:cubicBezTo>
                  <a:cubicBezTo>
                    <a:pt x="30" y="1274"/>
                    <a:pt x="45" y="1464"/>
                    <a:pt x="191" y="1581"/>
                  </a:cubicBezTo>
                  <a:cubicBezTo>
                    <a:pt x="264" y="1654"/>
                    <a:pt x="381" y="1669"/>
                    <a:pt x="469" y="1684"/>
                  </a:cubicBezTo>
                  <a:cubicBezTo>
                    <a:pt x="608" y="1714"/>
                    <a:pt x="755" y="1733"/>
                    <a:pt x="900" y="1733"/>
                  </a:cubicBezTo>
                  <a:cubicBezTo>
                    <a:pt x="1029" y="1733"/>
                    <a:pt x="1157" y="1718"/>
                    <a:pt x="1274" y="1684"/>
                  </a:cubicBezTo>
                  <a:cubicBezTo>
                    <a:pt x="1524" y="1600"/>
                    <a:pt x="1748" y="1411"/>
                    <a:pt x="1795" y="1167"/>
                  </a:cubicBezTo>
                  <a:lnTo>
                    <a:pt x="1795" y="1167"/>
                  </a:lnTo>
                  <a:cubicBezTo>
                    <a:pt x="1772" y="1334"/>
                    <a:pt x="1776" y="1523"/>
                    <a:pt x="1831" y="1713"/>
                  </a:cubicBezTo>
                  <a:cubicBezTo>
                    <a:pt x="1960" y="1493"/>
                    <a:pt x="2090" y="1295"/>
                    <a:pt x="2219" y="1100"/>
                  </a:cubicBezTo>
                  <a:lnTo>
                    <a:pt x="2219" y="1100"/>
                  </a:lnTo>
                  <a:cubicBezTo>
                    <a:pt x="2150" y="1246"/>
                    <a:pt x="2188" y="1438"/>
                    <a:pt x="2299" y="1537"/>
                  </a:cubicBezTo>
                  <a:cubicBezTo>
                    <a:pt x="2418" y="1656"/>
                    <a:pt x="2596" y="1715"/>
                    <a:pt x="2758" y="1715"/>
                  </a:cubicBezTo>
                  <a:cubicBezTo>
                    <a:pt x="2776" y="1715"/>
                    <a:pt x="2794" y="1714"/>
                    <a:pt x="2811" y="1713"/>
                  </a:cubicBezTo>
                  <a:cubicBezTo>
                    <a:pt x="3002" y="1684"/>
                    <a:pt x="3514" y="1566"/>
                    <a:pt x="3675" y="1493"/>
                  </a:cubicBezTo>
                  <a:lnTo>
                    <a:pt x="3734" y="834"/>
                  </a:lnTo>
                  <a:cubicBezTo>
                    <a:pt x="3734" y="512"/>
                    <a:pt x="3514" y="249"/>
                    <a:pt x="3192" y="176"/>
                  </a:cubicBezTo>
                  <a:cubicBezTo>
                    <a:pt x="3090" y="132"/>
                    <a:pt x="2972" y="132"/>
                    <a:pt x="2885" y="117"/>
                  </a:cubicBezTo>
                  <a:cubicBezTo>
                    <a:pt x="2270" y="44"/>
                    <a:pt x="1640" y="0"/>
                    <a:pt x="10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1"/>
            <p:cNvSpPr/>
            <p:nvPr/>
          </p:nvSpPr>
          <p:spPr>
            <a:xfrm>
              <a:off x="3263723" y="2072574"/>
              <a:ext cx="18166" cy="17487"/>
            </a:xfrm>
            <a:custGeom>
              <a:avLst/>
              <a:gdLst/>
              <a:ahLst/>
              <a:cxnLst/>
              <a:rect l="l" t="t" r="r" b="b"/>
              <a:pathLst>
                <a:path w="294" h="283" extrusionOk="0">
                  <a:moveTo>
                    <a:pt x="25" y="1"/>
                  </a:moveTo>
                  <a:cubicBezTo>
                    <a:pt x="21" y="1"/>
                    <a:pt x="17" y="3"/>
                    <a:pt x="15" y="8"/>
                  </a:cubicBezTo>
                  <a:cubicBezTo>
                    <a:pt x="0" y="8"/>
                    <a:pt x="15" y="95"/>
                    <a:pt x="103" y="183"/>
                  </a:cubicBezTo>
                  <a:cubicBezTo>
                    <a:pt x="158" y="249"/>
                    <a:pt x="229" y="282"/>
                    <a:pt x="267" y="282"/>
                  </a:cubicBezTo>
                  <a:cubicBezTo>
                    <a:pt x="280" y="282"/>
                    <a:pt x="289" y="278"/>
                    <a:pt x="293" y="271"/>
                  </a:cubicBezTo>
                  <a:cubicBezTo>
                    <a:pt x="293" y="242"/>
                    <a:pt x="235" y="183"/>
                    <a:pt x="161" y="125"/>
                  </a:cubicBezTo>
                  <a:cubicBezTo>
                    <a:pt x="99" y="63"/>
                    <a:pt x="48" y="1"/>
                    <a:pt x="25" y="1"/>
                  </a:cubicBezTo>
                  <a:close/>
                </a:path>
              </a:pathLst>
            </a:custGeom>
            <a:solidFill>
              <a:srgbClr val="FFA35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1"/>
            <p:cNvSpPr/>
            <p:nvPr/>
          </p:nvSpPr>
          <p:spPr>
            <a:xfrm>
              <a:off x="2410679" y="2189732"/>
              <a:ext cx="763539" cy="532383"/>
            </a:xfrm>
            <a:custGeom>
              <a:avLst/>
              <a:gdLst/>
              <a:ahLst/>
              <a:cxnLst/>
              <a:rect l="l" t="t" r="r" b="b"/>
              <a:pathLst>
                <a:path w="12357" h="8616" extrusionOk="0">
                  <a:moveTo>
                    <a:pt x="9955" y="0"/>
                  </a:moveTo>
                  <a:cubicBezTo>
                    <a:pt x="9955" y="0"/>
                    <a:pt x="7035" y="5008"/>
                    <a:pt x="5938" y="5008"/>
                  </a:cubicBezTo>
                  <a:cubicBezTo>
                    <a:pt x="5863" y="5008"/>
                    <a:pt x="5796" y="4985"/>
                    <a:pt x="5739" y="4934"/>
                  </a:cubicBezTo>
                  <a:cubicBezTo>
                    <a:pt x="3792" y="3177"/>
                    <a:pt x="2240" y="1332"/>
                    <a:pt x="2240" y="1332"/>
                  </a:cubicBezTo>
                  <a:lnTo>
                    <a:pt x="0" y="2972"/>
                  </a:lnTo>
                  <a:cubicBezTo>
                    <a:pt x="0" y="2972"/>
                    <a:pt x="2533" y="5988"/>
                    <a:pt x="3177" y="6749"/>
                  </a:cubicBezTo>
                  <a:cubicBezTo>
                    <a:pt x="3593" y="7242"/>
                    <a:pt x="4832" y="8615"/>
                    <a:pt x="6384" y="8615"/>
                  </a:cubicBezTo>
                  <a:cubicBezTo>
                    <a:pt x="7183" y="8615"/>
                    <a:pt x="8064" y="8252"/>
                    <a:pt x="8960" y="7217"/>
                  </a:cubicBezTo>
                  <a:cubicBezTo>
                    <a:pt x="11595" y="4187"/>
                    <a:pt x="12356" y="1552"/>
                    <a:pt x="12356" y="1552"/>
                  </a:cubicBezTo>
                  <a:lnTo>
                    <a:pt x="995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1"/>
            <p:cNvSpPr/>
            <p:nvPr/>
          </p:nvSpPr>
          <p:spPr>
            <a:xfrm>
              <a:off x="2359082" y="2150617"/>
              <a:ext cx="200014" cy="237953"/>
            </a:xfrm>
            <a:custGeom>
              <a:avLst/>
              <a:gdLst/>
              <a:ahLst/>
              <a:cxnLst/>
              <a:rect l="l" t="t" r="r" b="b"/>
              <a:pathLst>
                <a:path w="3237" h="3851" extrusionOk="0">
                  <a:moveTo>
                    <a:pt x="903" y="0"/>
                  </a:moveTo>
                  <a:cubicBezTo>
                    <a:pt x="872" y="0"/>
                    <a:pt x="849" y="11"/>
                    <a:pt x="835" y="33"/>
                  </a:cubicBezTo>
                  <a:cubicBezTo>
                    <a:pt x="660" y="311"/>
                    <a:pt x="1816" y="1394"/>
                    <a:pt x="1816" y="1394"/>
                  </a:cubicBezTo>
                  <a:cubicBezTo>
                    <a:pt x="1816" y="1394"/>
                    <a:pt x="851" y="629"/>
                    <a:pt x="514" y="629"/>
                  </a:cubicBezTo>
                  <a:cubicBezTo>
                    <a:pt x="476" y="629"/>
                    <a:pt x="445" y="640"/>
                    <a:pt x="425" y="662"/>
                  </a:cubicBezTo>
                  <a:cubicBezTo>
                    <a:pt x="220" y="882"/>
                    <a:pt x="1245" y="1819"/>
                    <a:pt x="1245" y="1819"/>
                  </a:cubicBezTo>
                  <a:cubicBezTo>
                    <a:pt x="1245" y="1819"/>
                    <a:pt x="402" y="1135"/>
                    <a:pt x="193" y="1135"/>
                  </a:cubicBezTo>
                  <a:cubicBezTo>
                    <a:pt x="165" y="1135"/>
                    <a:pt x="149" y="1147"/>
                    <a:pt x="147" y="1175"/>
                  </a:cubicBezTo>
                  <a:cubicBezTo>
                    <a:pt x="133" y="1409"/>
                    <a:pt x="747" y="2156"/>
                    <a:pt x="747" y="2156"/>
                  </a:cubicBezTo>
                  <a:cubicBezTo>
                    <a:pt x="747" y="2156"/>
                    <a:pt x="240" y="1689"/>
                    <a:pt x="70" y="1689"/>
                  </a:cubicBezTo>
                  <a:cubicBezTo>
                    <a:pt x="38" y="1689"/>
                    <a:pt x="18" y="1706"/>
                    <a:pt x="15" y="1746"/>
                  </a:cubicBezTo>
                  <a:cubicBezTo>
                    <a:pt x="1" y="1980"/>
                    <a:pt x="1011" y="3795"/>
                    <a:pt x="1011" y="3795"/>
                  </a:cubicBezTo>
                  <a:cubicBezTo>
                    <a:pt x="1041" y="3833"/>
                    <a:pt x="1084" y="3850"/>
                    <a:pt x="1137" y="3850"/>
                  </a:cubicBezTo>
                  <a:cubicBezTo>
                    <a:pt x="1667" y="3850"/>
                    <a:pt x="3236" y="2185"/>
                    <a:pt x="3236" y="2185"/>
                  </a:cubicBezTo>
                  <a:cubicBezTo>
                    <a:pt x="3236" y="2185"/>
                    <a:pt x="3090" y="252"/>
                    <a:pt x="2943" y="223"/>
                  </a:cubicBezTo>
                  <a:cubicBezTo>
                    <a:pt x="2936" y="221"/>
                    <a:pt x="2929" y="220"/>
                    <a:pt x="2920" y="220"/>
                  </a:cubicBezTo>
                  <a:cubicBezTo>
                    <a:pt x="2764" y="220"/>
                    <a:pt x="2449" y="619"/>
                    <a:pt x="2519" y="1204"/>
                  </a:cubicBezTo>
                  <a:cubicBezTo>
                    <a:pt x="2519" y="1204"/>
                    <a:pt x="1242" y="0"/>
                    <a:pt x="903"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1"/>
            <p:cNvSpPr/>
            <p:nvPr/>
          </p:nvSpPr>
          <p:spPr>
            <a:xfrm>
              <a:off x="2869302" y="2077826"/>
              <a:ext cx="332925" cy="1055435"/>
            </a:xfrm>
            <a:custGeom>
              <a:avLst/>
              <a:gdLst/>
              <a:ahLst/>
              <a:cxnLst/>
              <a:rect l="l" t="t" r="r" b="b"/>
              <a:pathLst>
                <a:path w="5388" h="17081" extrusionOk="0">
                  <a:moveTo>
                    <a:pt x="5233" y="0"/>
                  </a:moveTo>
                  <a:cubicBezTo>
                    <a:pt x="4395" y="0"/>
                    <a:pt x="3397" y="831"/>
                    <a:pt x="3397" y="845"/>
                  </a:cubicBezTo>
                  <a:cubicBezTo>
                    <a:pt x="2972" y="1138"/>
                    <a:pt x="2738" y="1533"/>
                    <a:pt x="2562" y="1840"/>
                  </a:cubicBezTo>
                  <a:lnTo>
                    <a:pt x="1" y="17080"/>
                  </a:lnTo>
                  <a:lnTo>
                    <a:pt x="1" y="17080"/>
                  </a:lnTo>
                  <a:lnTo>
                    <a:pt x="3002" y="17065"/>
                  </a:lnTo>
                  <a:lnTo>
                    <a:pt x="5388" y="10"/>
                  </a:lnTo>
                  <a:cubicBezTo>
                    <a:pt x="5337" y="3"/>
                    <a:pt x="5285" y="0"/>
                    <a:pt x="523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1"/>
            <p:cNvSpPr/>
            <p:nvPr/>
          </p:nvSpPr>
          <p:spPr>
            <a:xfrm>
              <a:off x="3403004" y="2078382"/>
              <a:ext cx="251547" cy="1039493"/>
            </a:xfrm>
            <a:custGeom>
              <a:avLst/>
              <a:gdLst/>
              <a:ahLst/>
              <a:cxnLst/>
              <a:rect l="l" t="t" r="r" b="b"/>
              <a:pathLst>
                <a:path w="4071" h="16823" extrusionOk="0">
                  <a:moveTo>
                    <a:pt x="58" y="1"/>
                  </a:moveTo>
                  <a:cubicBezTo>
                    <a:pt x="39" y="1"/>
                    <a:pt x="20" y="1"/>
                    <a:pt x="1" y="1"/>
                  </a:cubicBezTo>
                  <a:lnTo>
                    <a:pt x="821" y="16822"/>
                  </a:lnTo>
                  <a:lnTo>
                    <a:pt x="4071" y="16500"/>
                  </a:lnTo>
                  <a:lnTo>
                    <a:pt x="1948" y="880"/>
                  </a:lnTo>
                  <a:cubicBezTo>
                    <a:pt x="1933" y="865"/>
                    <a:pt x="1210" y="1"/>
                    <a:pt x="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1"/>
            <p:cNvSpPr/>
            <p:nvPr/>
          </p:nvSpPr>
          <p:spPr>
            <a:xfrm>
              <a:off x="3097255" y="2078444"/>
              <a:ext cx="104981" cy="364128"/>
            </a:xfrm>
            <a:custGeom>
              <a:avLst/>
              <a:gdLst/>
              <a:ahLst/>
              <a:cxnLst/>
              <a:rect l="l" t="t" r="r" b="b"/>
              <a:pathLst>
                <a:path w="1699" h="5893" extrusionOk="0">
                  <a:moveTo>
                    <a:pt x="1699" y="0"/>
                  </a:moveTo>
                  <a:cubicBezTo>
                    <a:pt x="1699" y="1"/>
                    <a:pt x="1" y="3163"/>
                    <a:pt x="235" y="4041"/>
                  </a:cubicBezTo>
                  <a:cubicBezTo>
                    <a:pt x="487" y="4880"/>
                    <a:pt x="778" y="5892"/>
                    <a:pt x="842" y="5892"/>
                  </a:cubicBezTo>
                  <a:cubicBezTo>
                    <a:pt x="845" y="5892"/>
                    <a:pt x="848" y="5890"/>
                    <a:pt x="850" y="5885"/>
                  </a:cubicBezTo>
                  <a:cubicBezTo>
                    <a:pt x="879" y="5812"/>
                    <a:pt x="1699" y="1"/>
                    <a:pt x="1699"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1"/>
            <p:cNvSpPr/>
            <p:nvPr/>
          </p:nvSpPr>
          <p:spPr>
            <a:xfrm>
              <a:off x="3403004" y="2078444"/>
              <a:ext cx="122221" cy="347383"/>
            </a:xfrm>
            <a:custGeom>
              <a:avLst/>
              <a:gdLst/>
              <a:ahLst/>
              <a:cxnLst/>
              <a:rect l="l" t="t" r="r" b="b"/>
              <a:pathLst>
                <a:path w="1978" h="5622" extrusionOk="0">
                  <a:moveTo>
                    <a:pt x="1" y="0"/>
                  </a:moveTo>
                  <a:lnTo>
                    <a:pt x="264" y="5622"/>
                  </a:lnTo>
                  <a:cubicBezTo>
                    <a:pt x="1977" y="3353"/>
                    <a:pt x="1" y="1"/>
                    <a:pt x="1"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1"/>
            <p:cNvSpPr/>
            <p:nvPr/>
          </p:nvSpPr>
          <p:spPr>
            <a:xfrm>
              <a:off x="3533262" y="2281060"/>
              <a:ext cx="82428" cy="551846"/>
            </a:xfrm>
            <a:custGeom>
              <a:avLst/>
              <a:gdLst/>
              <a:ahLst/>
              <a:cxnLst/>
              <a:rect l="l" t="t" r="r" b="b"/>
              <a:pathLst>
                <a:path w="1334" h="8931" extrusionOk="0">
                  <a:moveTo>
                    <a:pt x="1" y="1"/>
                  </a:moveTo>
                  <a:cubicBezTo>
                    <a:pt x="1" y="1"/>
                    <a:pt x="1" y="30"/>
                    <a:pt x="30" y="103"/>
                  </a:cubicBezTo>
                  <a:cubicBezTo>
                    <a:pt x="30" y="176"/>
                    <a:pt x="45" y="249"/>
                    <a:pt x="59" y="367"/>
                  </a:cubicBezTo>
                  <a:cubicBezTo>
                    <a:pt x="103" y="601"/>
                    <a:pt x="162" y="923"/>
                    <a:pt x="220" y="1318"/>
                  </a:cubicBezTo>
                  <a:cubicBezTo>
                    <a:pt x="367" y="2123"/>
                    <a:pt x="557" y="3236"/>
                    <a:pt x="733" y="4466"/>
                  </a:cubicBezTo>
                  <a:cubicBezTo>
                    <a:pt x="923" y="5710"/>
                    <a:pt x="1070" y="6823"/>
                    <a:pt x="1157" y="7628"/>
                  </a:cubicBezTo>
                  <a:cubicBezTo>
                    <a:pt x="1201" y="8008"/>
                    <a:pt x="1231" y="8330"/>
                    <a:pt x="1275" y="8579"/>
                  </a:cubicBezTo>
                  <a:cubicBezTo>
                    <a:pt x="1289" y="8667"/>
                    <a:pt x="1289" y="8755"/>
                    <a:pt x="1304" y="8828"/>
                  </a:cubicBezTo>
                  <a:cubicBezTo>
                    <a:pt x="1304" y="8887"/>
                    <a:pt x="1333" y="8931"/>
                    <a:pt x="1333" y="8931"/>
                  </a:cubicBezTo>
                  <a:lnTo>
                    <a:pt x="1333" y="8828"/>
                  </a:lnTo>
                  <a:cubicBezTo>
                    <a:pt x="1333" y="8755"/>
                    <a:pt x="1304" y="8682"/>
                    <a:pt x="1304" y="8579"/>
                  </a:cubicBezTo>
                  <a:cubicBezTo>
                    <a:pt x="1289" y="8330"/>
                    <a:pt x="1260" y="8008"/>
                    <a:pt x="1216" y="7613"/>
                  </a:cubicBezTo>
                  <a:cubicBezTo>
                    <a:pt x="1128" y="6808"/>
                    <a:pt x="996" y="5666"/>
                    <a:pt x="821" y="4436"/>
                  </a:cubicBezTo>
                  <a:cubicBezTo>
                    <a:pt x="630" y="3221"/>
                    <a:pt x="455" y="2094"/>
                    <a:pt x="279" y="1289"/>
                  </a:cubicBezTo>
                  <a:cubicBezTo>
                    <a:pt x="191" y="894"/>
                    <a:pt x="133" y="557"/>
                    <a:pt x="89" y="337"/>
                  </a:cubicBezTo>
                  <a:cubicBezTo>
                    <a:pt x="59" y="235"/>
                    <a:pt x="45" y="162"/>
                    <a:pt x="30" y="88"/>
                  </a:cubicBezTo>
                  <a:cubicBezTo>
                    <a:pt x="30" y="30"/>
                    <a:pt x="1" y="1"/>
                    <a:pt x="1"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1"/>
            <p:cNvSpPr/>
            <p:nvPr/>
          </p:nvSpPr>
          <p:spPr>
            <a:xfrm>
              <a:off x="2928994" y="2290144"/>
              <a:ext cx="105908" cy="480417"/>
            </a:xfrm>
            <a:custGeom>
              <a:avLst/>
              <a:gdLst/>
              <a:ahLst/>
              <a:cxnLst/>
              <a:rect l="l" t="t" r="r" b="b"/>
              <a:pathLst>
                <a:path w="1714" h="7775" extrusionOk="0">
                  <a:moveTo>
                    <a:pt x="1714" y="0"/>
                  </a:moveTo>
                  <a:lnTo>
                    <a:pt x="1714" y="0"/>
                  </a:lnTo>
                  <a:cubicBezTo>
                    <a:pt x="1714" y="0"/>
                    <a:pt x="1699" y="103"/>
                    <a:pt x="1611" y="249"/>
                  </a:cubicBezTo>
                  <a:cubicBezTo>
                    <a:pt x="1567" y="468"/>
                    <a:pt x="1523" y="747"/>
                    <a:pt x="1450" y="1098"/>
                  </a:cubicBezTo>
                  <a:cubicBezTo>
                    <a:pt x="1318" y="1801"/>
                    <a:pt x="1099" y="2782"/>
                    <a:pt x="864" y="3850"/>
                  </a:cubicBezTo>
                  <a:cubicBezTo>
                    <a:pt x="616" y="4934"/>
                    <a:pt x="396" y="5900"/>
                    <a:pt x="235" y="6617"/>
                  </a:cubicBezTo>
                  <a:cubicBezTo>
                    <a:pt x="162" y="6968"/>
                    <a:pt x="103" y="7232"/>
                    <a:pt x="59" y="7452"/>
                  </a:cubicBezTo>
                  <a:cubicBezTo>
                    <a:pt x="15" y="7656"/>
                    <a:pt x="1" y="7774"/>
                    <a:pt x="1" y="7774"/>
                  </a:cubicBezTo>
                  <a:cubicBezTo>
                    <a:pt x="1" y="7775"/>
                    <a:pt x="1" y="7775"/>
                    <a:pt x="1" y="7775"/>
                  </a:cubicBezTo>
                  <a:cubicBezTo>
                    <a:pt x="5" y="7775"/>
                    <a:pt x="34" y="7673"/>
                    <a:pt x="89" y="7481"/>
                  </a:cubicBezTo>
                  <a:cubicBezTo>
                    <a:pt x="147" y="7276"/>
                    <a:pt x="220" y="6998"/>
                    <a:pt x="308" y="6661"/>
                  </a:cubicBezTo>
                  <a:cubicBezTo>
                    <a:pt x="498" y="5958"/>
                    <a:pt x="733" y="4992"/>
                    <a:pt x="967" y="3909"/>
                  </a:cubicBezTo>
                  <a:cubicBezTo>
                    <a:pt x="1201" y="2855"/>
                    <a:pt x="1406" y="1859"/>
                    <a:pt x="1538" y="1142"/>
                  </a:cubicBezTo>
                  <a:cubicBezTo>
                    <a:pt x="1611" y="805"/>
                    <a:pt x="1640" y="512"/>
                    <a:pt x="1684" y="307"/>
                  </a:cubicBezTo>
                  <a:cubicBezTo>
                    <a:pt x="1714" y="103"/>
                    <a:pt x="1714" y="0"/>
                    <a:pt x="1714"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1"/>
            <p:cNvSpPr/>
            <p:nvPr/>
          </p:nvSpPr>
          <p:spPr>
            <a:xfrm>
              <a:off x="2925410" y="2835583"/>
              <a:ext cx="129388" cy="222877"/>
            </a:xfrm>
            <a:custGeom>
              <a:avLst/>
              <a:gdLst/>
              <a:ahLst/>
              <a:cxnLst/>
              <a:rect l="l" t="t" r="r" b="b"/>
              <a:pathLst>
                <a:path w="2094" h="3607" extrusionOk="0">
                  <a:moveTo>
                    <a:pt x="513" y="250"/>
                  </a:moveTo>
                  <a:cubicBezTo>
                    <a:pt x="502" y="250"/>
                    <a:pt x="499" y="256"/>
                    <a:pt x="508" y="290"/>
                  </a:cubicBezTo>
                  <a:lnTo>
                    <a:pt x="508" y="290"/>
                  </a:lnTo>
                  <a:cubicBezTo>
                    <a:pt x="513" y="263"/>
                    <a:pt x="513" y="250"/>
                    <a:pt x="513" y="250"/>
                  </a:cubicBezTo>
                  <a:close/>
                  <a:moveTo>
                    <a:pt x="508" y="290"/>
                  </a:moveTo>
                  <a:cubicBezTo>
                    <a:pt x="506" y="303"/>
                    <a:pt x="503" y="318"/>
                    <a:pt x="498" y="337"/>
                  </a:cubicBezTo>
                  <a:cubicBezTo>
                    <a:pt x="483" y="411"/>
                    <a:pt x="454" y="498"/>
                    <a:pt x="439" y="586"/>
                  </a:cubicBezTo>
                  <a:cubicBezTo>
                    <a:pt x="401" y="729"/>
                    <a:pt x="357" y="920"/>
                    <a:pt x="311" y="1145"/>
                  </a:cubicBezTo>
                  <a:lnTo>
                    <a:pt x="311" y="1145"/>
                  </a:lnTo>
                  <a:cubicBezTo>
                    <a:pt x="361" y="927"/>
                    <a:pt x="408" y="740"/>
                    <a:pt x="454" y="601"/>
                  </a:cubicBezTo>
                  <a:cubicBezTo>
                    <a:pt x="498" y="498"/>
                    <a:pt x="513" y="411"/>
                    <a:pt x="527" y="352"/>
                  </a:cubicBezTo>
                  <a:cubicBezTo>
                    <a:pt x="518" y="325"/>
                    <a:pt x="512" y="305"/>
                    <a:pt x="508" y="290"/>
                  </a:cubicBezTo>
                  <a:close/>
                  <a:moveTo>
                    <a:pt x="2094" y="1"/>
                  </a:moveTo>
                  <a:lnTo>
                    <a:pt x="2035" y="15"/>
                  </a:lnTo>
                  <a:cubicBezTo>
                    <a:pt x="1581" y="118"/>
                    <a:pt x="1215" y="206"/>
                    <a:pt x="937" y="264"/>
                  </a:cubicBezTo>
                  <a:cubicBezTo>
                    <a:pt x="820" y="293"/>
                    <a:pt x="717" y="308"/>
                    <a:pt x="644" y="337"/>
                  </a:cubicBezTo>
                  <a:cubicBezTo>
                    <a:pt x="571" y="352"/>
                    <a:pt x="527" y="367"/>
                    <a:pt x="527" y="367"/>
                  </a:cubicBezTo>
                  <a:cubicBezTo>
                    <a:pt x="527" y="367"/>
                    <a:pt x="571" y="367"/>
                    <a:pt x="644" y="352"/>
                  </a:cubicBezTo>
                  <a:cubicBezTo>
                    <a:pt x="717" y="337"/>
                    <a:pt x="805" y="308"/>
                    <a:pt x="937" y="293"/>
                  </a:cubicBezTo>
                  <a:cubicBezTo>
                    <a:pt x="1205" y="237"/>
                    <a:pt x="1554" y="194"/>
                    <a:pt x="1985" y="100"/>
                  </a:cubicBezTo>
                  <a:lnTo>
                    <a:pt x="1985" y="100"/>
                  </a:lnTo>
                  <a:cubicBezTo>
                    <a:pt x="1868" y="885"/>
                    <a:pt x="1690" y="1922"/>
                    <a:pt x="1186" y="2972"/>
                  </a:cubicBezTo>
                  <a:cubicBezTo>
                    <a:pt x="1113" y="3090"/>
                    <a:pt x="1040" y="3236"/>
                    <a:pt x="937" y="3338"/>
                  </a:cubicBezTo>
                  <a:cubicBezTo>
                    <a:pt x="820" y="3426"/>
                    <a:pt x="674" y="3499"/>
                    <a:pt x="556" y="3499"/>
                  </a:cubicBezTo>
                  <a:cubicBezTo>
                    <a:pt x="410" y="3499"/>
                    <a:pt x="278" y="3441"/>
                    <a:pt x="205" y="3338"/>
                  </a:cubicBezTo>
                  <a:cubicBezTo>
                    <a:pt x="117" y="3221"/>
                    <a:pt x="73" y="3090"/>
                    <a:pt x="59" y="2972"/>
                  </a:cubicBezTo>
                  <a:cubicBezTo>
                    <a:pt x="44" y="2694"/>
                    <a:pt x="88" y="2445"/>
                    <a:pt x="132" y="2197"/>
                  </a:cubicBezTo>
                  <a:cubicBezTo>
                    <a:pt x="161" y="1962"/>
                    <a:pt x="205" y="1743"/>
                    <a:pt x="234" y="1538"/>
                  </a:cubicBezTo>
                  <a:cubicBezTo>
                    <a:pt x="260" y="1399"/>
                    <a:pt x="286" y="1267"/>
                    <a:pt x="311" y="1145"/>
                  </a:cubicBezTo>
                  <a:lnTo>
                    <a:pt x="311" y="1145"/>
                  </a:lnTo>
                  <a:cubicBezTo>
                    <a:pt x="282" y="1271"/>
                    <a:pt x="252" y="1408"/>
                    <a:pt x="220" y="1552"/>
                  </a:cubicBezTo>
                  <a:cubicBezTo>
                    <a:pt x="161" y="1757"/>
                    <a:pt x="132" y="1977"/>
                    <a:pt x="88" y="2211"/>
                  </a:cubicBezTo>
                  <a:cubicBezTo>
                    <a:pt x="73" y="2328"/>
                    <a:pt x="59" y="2460"/>
                    <a:pt x="29" y="2577"/>
                  </a:cubicBezTo>
                  <a:cubicBezTo>
                    <a:pt x="15" y="2709"/>
                    <a:pt x="0" y="2841"/>
                    <a:pt x="15" y="2987"/>
                  </a:cubicBezTo>
                  <a:cubicBezTo>
                    <a:pt x="15" y="3133"/>
                    <a:pt x="73" y="3280"/>
                    <a:pt x="161" y="3412"/>
                  </a:cubicBezTo>
                  <a:cubicBezTo>
                    <a:pt x="239" y="3515"/>
                    <a:pt x="385" y="3607"/>
                    <a:pt x="529" y="3607"/>
                  </a:cubicBezTo>
                  <a:cubicBezTo>
                    <a:pt x="548" y="3607"/>
                    <a:pt x="567" y="3605"/>
                    <a:pt x="586" y="3602"/>
                  </a:cubicBezTo>
                  <a:cubicBezTo>
                    <a:pt x="747" y="3587"/>
                    <a:pt x="908" y="3514"/>
                    <a:pt x="1025" y="3412"/>
                  </a:cubicBezTo>
                  <a:cubicBezTo>
                    <a:pt x="1142" y="3295"/>
                    <a:pt x="1230" y="3148"/>
                    <a:pt x="1303" y="3002"/>
                  </a:cubicBezTo>
                  <a:cubicBezTo>
                    <a:pt x="1815" y="1918"/>
                    <a:pt x="1976" y="850"/>
                    <a:pt x="2094" y="59"/>
                  </a:cubicBezTo>
                  <a:lnTo>
                    <a:pt x="2094" y="1"/>
                  </a:ln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1"/>
            <p:cNvSpPr/>
            <p:nvPr/>
          </p:nvSpPr>
          <p:spPr>
            <a:xfrm>
              <a:off x="3675323" y="2620299"/>
              <a:ext cx="39855" cy="83293"/>
            </a:xfrm>
            <a:custGeom>
              <a:avLst/>
              <a:gdLst/>
              <a:ahLst/>
              <a:cxnLst/>
              <a:rect l="l" t="t" r="r" b="b"/>
              <a:pathLst>
                <a:path w="645" h="1348" extrusionOk="0">
                  <a:moveTo>
                    <a:pt x="615" y="0"/>
                  </a:moveTo>
                  <a:cubicBezTo>
                    <a:pt x="601" y="0"/>
                    <a:pt x="396" y="264"/>
                    <a:pt x="235" y="630"/>
                  </a:cubicBezTo>
                  <a:cubicBezTo>
                    <a:pt x="73" y="1025"/>
                    <a:pt x="0" y="1347"/>
                    <a:pt x="15" y="1347"/>
                  </a:cubicBezTo>
                  <a:cubicBezTo>
                    <a:pt x="16" y="1348"/>
                    <a:pt x="17" y="1348"/>
                    <a:pt x="18" y="1348"/>
                  </a:cubicBezTo>
                  <a:cubicBezTo>
                    <a:pt x="64" y="1348"/>
                    <a:pt x="165" y="1046"/>
                    <a:pt x="308" y="674"/>
                  </a:cubicBezTo>
                  <a:cubicBezTo>
                    <a:pt x="498" y="308"/>
                    <a:pt x="644" y="15"/>
                    <a:pt x="615"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1"/>
            <p:cNvSpPr/>
            <p:nvPr/>
          </p:nvSpPr>
          <p:spPr>
            <a:xfrm>
              <a:off x="3708753" y="2611278"/>
              <a:ext cx="12729" cy="104981"/>
            </a:xfrm>
            <a:custGeom>
              <a:avLst/>
              <a:gdLst/>
              <a:ahLst/>
              <a:cxnLst/>
              <a:rect l="l" t="t" r="r" b="b"/>
              <a:pathLst>
                <a:path w="206" h="1699" extrusionOk="0">
                  <a:moveTo>
                    <a:pt x="191" y="0"/>
                  </a:moveTo>
                  <a:lnTo>
                    <a:pt x="191" y="0"/>
                  </a:lnTo>
                  <a:cubicBezTo>
                    <a:pt x="177" y="0"/>
                    <a:pt x="118" y="366"/>
                    <a:pt x="60" y="834"/>
                  </a:cubicBezTo>
                  <a:cubicBezTo>
                    <a:pt x="30" y="1318"/>
                    <a:pt x="1" y="1698"/>
                    <a:pt x="30" y="1698"/>
                  </a:cubicBezTo>
                  <a:cubicBezTo>
                    <a:pt x="45" y="1698"/>
                    <a:pt x="118" y="1318"/>
                    <a:pt x="147" y="849"/>
                  </a:cubicBezTo>
                  <a:cubicBezTo>
                    <a:pt x="191" y="381"/>
                    <a:pt x="206" y="0"/>
                    <a:pt x="191" y="0"/>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1"/>
            <p:cNvSpPr/>
            <p:nvPr/>
          </p:nvSpPr>
          <p:spPr>
            <a:xfrm>
              <a:off x="2711917" y="2665593"/>
              <a:ext cx="178264" cy="58021"/>
            </a:xfrm>
            <a:custGeom>
              <a:avLst/>
              <a:gdLst/>
              <a:ahLst/>
              <a:cxnLst/>
              <a:rect l="l" t="t" r="r" b="b"/>
              <a:pathLst>
                <a:path w="2885" h="939" extrusionOk="0">
                  <a:moveTo>
                    <a:pt x="1597" y="1"/>
                  </a:moveTo>
                  <a:cubicBezTo>
                    <a:pt x="1049" y="1"/>
                    <a:pt x="498" y="184"/>
                    <a:pt x="73" y="541"/>
                  </a:cubicBezTo>
                  <a:lnTo>
                    <a:pt x="73" y="453"/>
                  </a:lnTo>
                  <a:lnTo>
                    <a:pt x="0" y="541"/>
                  </a:lnTo>
                  <a:cubicBezTo>
                    <a:pt x="454" y="702"/>
                    <a:pt x="937" y="878"/>
                    <a:pt x="1406" y="922"/>
                  </a:cubicBezTo>
                  <a:cubicBezTo>
                    <a:pt x="1501" y="933"/>
                    <a:pt x="1598" y="939"/>
                    <a:pt x="1694" y="939"/>
                  </a:cubicBezTo>
                  <a:cubicBezTo>
                    <a:pt x="2096" y="939"/>
                    <a:pt x="2489" y="836"/>
                    <a:pt x="2796" y="600"/>
                  </a:cubicBezTo>
                  <a:cubicBezTo>
                    <a:pt x="2855" y="556"/>
                    <a:pt x="2884" y="512"/>
                    <a:pt x="2884" y="453"/>
                  </a:cubicBezTo>
                  <a:cubicBezTo>
                    <a:pt x="2884" y="395"/>
                    <a:pt x="2840" y="365"/>
                    <a:pt x="2782" y="321"/>
                  </a:cubicBezTo>
                  <a:cubicBezTo>
                    <a:pt x="2428" y="106"/>
                    <a:pt x="2013" y="1"/>
                    <a:pt x="1597"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1"/>
            <p:cNvSpPr/>
            <p:nvPr/>
          </p:nvSpPr>
          <p:spPr>
            <a:xfrm>
              <a:off x="2772535" y="2496344"/>
              <a:ext cx="15386" cy="106835"/>
            </a:xfrm>
            <a:custGeom>
              <a:avLst/>
              <a:gdLst/>
              <a:ahLst/>
              <a:cxnLst/>
              <a:rect l="l" t="t" r="r" b="b"/>
              <a:pathLst>
                <a:path w="249" h="1729" extrusionOk="0">
                  <a:moveTo>
                    <a:pt x="190" y="1"/>
                  </a:moveTo>
                  <a:cubicBezTo>
                    <a:pt x="176" y="1"/>
                    <a:pt x="176" y="396"/>
                    <a:pt x="117" y="865"/>
                  </a:cubicBezTo>
                  <a:cubicBezTo>
                    <a:pt x="59" y="1348"/>
                    <a:pt x="0" y="1728"/>
                    <a:pt x="29" y="1728"/>
                  </a:cubicBezTo>
                  <a:cubicBezTo>
                    <a:pt x="44" y="1728"/>
                    <a:pt x="146" y="1362"/>
                    <a:pt x="205" y="879"/>
                  </a:cubicBezTo>
                  <a:cubicBezTo>
                    <a:pt x="249" y="381"/>
                    <a:pt x="205" y="1"/>
                    <a:pt x="190"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31"/>
            <p:cNvSpPr/>
            <p:nvPr/>
          </p:nvSpPr>
          <p:spPr>
            <a:xfrm>
              <a:off x="2784276" y="2496344"/>
              <a:ext cx="35344" cy="96887"/>
            </a:xfrm>
            <a:custGeom>
              <a:avLst/>
              <a:gdLst/>
              <a:ahLst/>
              <a:cxnLst/>
              <a:rect l="l" t="t" r="r" b="b"/>
              <a:pathLst>
                <a:path w="572" h="1568" extrusionOk="0">
                  <a:moveTo>
                    <a:pt x="30" y="1"/>
                  </a:moveTo>
                  <a:cubicBezTo>
                    <a:pt x="0" y="1"/>
                    <a:pt x="88" y="352"/>
                    <a:pt x="235" y="791"/>
                  </a:cubicBezTo>
                  <a:cubicBezTo>
                    <a:pt x="366" y="1231"/>
                    <a:pt x="513" y="1567"/>
                    <a:pt x="527" y="1567"/>
                  </a:cubicBezTo>
                  <a:cubicBezTo>
                    <a:pt x="571" y="1567"/>
                    <a:pt x="469" y="1201"/>
                    <a:pt x="322" y="777"/>
                  </a:cubicBezTo>
                  <a:cubicBezTo>
                    <a:pt x="205" y="338"/>
                    <a:pt x="59" y="1"/>
                    <a:pt x="30" y="1"/>
                  </a:cubicBezTo>
                  <a:close/>
                </a:path>
              </a:pathLst>
            </a:custGeom>
            <a:solidFill>
              <a:srgbClr val="151F29">
                <a:alpha val="382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31"/>
            <p:cNvSpPr/>
            <p:nvPr/>
          </p:nvSpPr>
          <p:spPr>
            <a:xfrm>
              <a:off x="3282694" y="2125468"/>
              <a:ext cx="29906" cy="710152"/>
            </a:xfrm>
            <a:custGeom>
              <a:avLst/>
              <a:gdLst/>
              <a:ahLst/>
              <a:cxnLst/>
              <a:rect l="l" t="t" r="r" b="b"/>
              <a:pathLst>
                <a:path w="484" h="11493" extrusionOk="0">
                  <a:moveTo>
                    <a:pt x="425" y="1"/>
                  </a:moveTo>
                  <a:cubicBezTo>
                    <a:pt x="367" y="1"/>
                    <a:pt x="235" y="2563"/>
                    <a:pt x="147" y="5754"/>
                  </a:cubicBezTo>
                  <a:cubicBezTo>
                    <a:pt x="30" y="8916"/>
                    <a:pt x="1" y="11493"/>
                    <a:pt x="59" y="11493"/>
                  </a:cubicBezTo>
                  <a:cubicBezTo>
                    <a:pt x="118" y="11493"/>
                    <a:pt x="220" y="8916"/>
                    <a:pt x="337" y="5754"/>
                  </a:cubicBezTo>
                  <a:cubicBezTo>
                    <a:pt x="440" y="2592"/>
                    <a:pt x="484" y="1"/>
                    <a:pt x="4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31"/>
            <p:cNvSpPr/>
            <p:nvPr/>
          </p:nvSpPr>
          <p:spPr>
            <a:xfrm>
              <a:off x="3322488" y="2351256"/>
              <a:ext cx="29906" cy="28485"/>
            </a:xfrm>
            <a:custGeom>
              <a:avLst/>
              <a:gdLst/>
              <a:ahLst/>
              <a:cxnLst/>
              <a:rect l="l" t="t" r="r" b="b"/>
              <a:pathLst>
                <a:path w="484" h="461" extrusionOk="0">
                  <a:moveTo>
                    <a:pt x="264" y="1"/>
                  </a:moveTo>
                  <a:cubicBezTo>
                    <a:pt x="227" y="1"/>
                    <a:pt x="198" y="14"/>
                    <a:pt x="177" y="36"/>
                  </a:cubicBezTo>
                  <a:cubicBezTo>
                    <a:pt x="162" y="50"/>
                    <a:pt x="162" y="65"/>
                    <a:pt x="162" y="80"/>
                  </a:cubicBezTo>
                  <a:cubicBezTo>
                    <a:pt x="177" y="109"/>
                    <a:pt x="235" y="109"/>
                    <a:pt x="279" y="138"/>
                  </a:cubicBezTo>
                  <a:cubicBezTo>
                    <a:pt x="294" y="153"/>
                    <a:pt x="308" y="197"/>
                    <a:pt x="308" y="211"/>
                  </a:cubicBezTo>
                  <a:cubicBezTo>
                    <a:pt x="308" y="226"/>
                    <a:pt x="308" y="255"/>
                    <a:pt x="279" y="270"/>
                  </a:cubicBezTo>
                  <a:cubicBezTo>
                    <a:pt x="235" y="285"/>
                    <a:pt x="220" y="285"/>
                    <a:pt x="206" y="285"/>
                  </a:cubicBezTo>
                  <a:cubicBezTo>
                    <a:pt x="177" y="285"/>
                    <a:pt x="147" y="255"/>
                    <a:pt x="147" y="226"/>
                  </a:cubicBezTo>
                  <a:cubicBezTo>
                    <a:pt x="118" y="182"/>
                    <a:pt x="147" y="124"/>
                    <a:pt x="118" y="109"/>
                  </a:cubicBezTo>
                  <a:lnTo>
                    <a:pt x="74" y="109"/>
                  </a:lnTo>
                  <a:cubicBezTo>
                    <a:pt x="59" y="124"/>
                    <a:pt x="16" y="153"/>
                    <a:pt x="16" y="211"/>
                  </a:cubicBezTo>
                  <a:cubicBezTo>
                    <a:pt x="1" y="270"/>
                    <a:pt x="16" y="358"/>
                    <a:pt x="89" y="416"/>
                  </a:cubicBezTo>
                  <a:cubicBezTo>
                    <a:pt x="125" y="446"/>
                    <a:pt x="177" y="460"/>
                    <a:pt x="228" y="460"/>
                  </a:cubicBezTo>
                  <a:cubicBezTo>
                    <a:pt x="279" y="460"/>
                    <a:pt x="330" y="446"/>
                    <a:pt x="367" y="416"/>
                  </a:cubicBezTo>
                  <a:cubicBezTo>
                    <a:pt x="440" y="358"/>
                    <a:pt x="484" y="255"/>
                    <a:pt x="455" y="153"/>
                  </a:cubicBezTo>
                  <a:cubicBezTo>
                    <a:pt x="440" y="65"/>
                    <a:pt x="367" y="36"/>
                    <a:pt x="308" y="6"/>
                  </a:cubicBezTo>
                  <a:cubicBezTo>
                    <a:pt x="293" y="3"/>
                    <a:pt x="278" y="1"/>
                    <a:pt x="2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31"/>
            <p:cNvSpPr/>
            <p:nvPr/>
          </p:nvSpPr>
          <p:spPr>
            <a:xfrm>
              <a:off x="3331572" y="2233357"/>
              <a:ext cx="29906" cy="27558"/>
            </a:xfrm>
            <a:custGeom>
              <a:avLst/>
              <a:gdLst/>
              <a:ahLst/>
              <a:cxnLst/>
              <a:rect l="l" t="t" r="r" b="b"/>
              <a:pathLst>
                <a:path w="484" h="446" extrusionOk="0">
                  <a:moveTo>
                    <a:pt x="273" y="0"/>
                  </a:moveTo>
                  <a:cubicBezTo>
                    <a:pt x="253" y="0"/>
                    <a:pt x="235" y="4"/>
                    <a:pt x="220" y="11"/>
                  </a:cubicBezTo>
                  <a:cubicBezTo>
                    <a:pt x="176" y="11"/>
                    <a:pt x="176" y="26"/>
                    <a:pt x="176" y="55"/>
                  </a:cubicBezTo>
                  <a:cubicBezTo>
                    <a:pt x="176" y="70"/>
                    <a:pt x="235" y="85"/>
                    <a:pt x="264" y="128"/>
                  </a:cubicBezTo>
                  <a:cubicBezTo>
                    <a:pt x="293" y="143"/>
                    <a:pt x="308" y="187"/>
                    <a:pt x="308" y="202"/>
                  </a:cubicBezTo>
                  <a:cubicBezTo>
                    <a:pt x="308" y="216"/>
                    <a:pt x="308" y="231"/>
                    <a:pt x="264" y="260"/>
                  </a:cubicBezTo>
                  <a:lnTo>
                    <a:pt x="191" y="260"/>
                  </a:lnTo>
                  <a:cubicBezTo>
                    <a:pt x="176" y="260"/>
                    <a:pt x="161" y="216"/>
                    <a:pt x="161" y="202"/>
                  </a:cubicBezTo>
                  <a:cubicBezTo>
                    <a:pt x="147" y="143"/>
                    <a:pt x="176" y="85"/>
                    <a:pt x="161" y="70"/>
                  </a:cubicBezTo>
                  <a:cubicBezTo>
                    <a:pt x="161" y="63"/>
                    <a:pt x="158" y="59"/>
                    <a:pt x="147" y="59"/>
                  </a:cubicBezTo>
                  <a:cubicBezTo>
                    <a:pt x="136" y="59"/>
                    <a:pt x="117" y="63"/>
                    <a:pt x="88" y="70"/>
                  </a:cubicBezTo>
                  <a:cubicBezTo>
                    <a:pt x="44" y="85"/>
                    <a:pt x="30" y="128"/>
                    <a:pt x="15" y="172"/>
                  </a:cubicBezTo>
                  <a:cubicBezTo>
                    <a:pt x="0" y="231"/>
                    <a:pt x="0" y="304"/>
                    <a:pt x="73" y="377"/>
                  </a:cubicBezTo>
                  <a:cubicBezTo>
                    <a:pt x="119" y="423"/>
                    <a:pt x="182" y="446"/>
                    <a:pt x="241" y="446"/>
                  </a:cubicBezTo>
                  <a:cubicBezTo>
                    <a:pt x="276" y="446"/>
                    <a:pt x="310" y="438"/>
                    <a:pt x="337" y="421"/>
                  </a:cubicBezTo>
                  <a:cubicBezTo>
                    <a:pt x="439" y="377"/>
                    <a:pt x="483" y="275"/>
                    <a:pt x="469" y="172"/>
                  </a:cubicBezTo>
                  <a:cubicBezTo>
                    <a:pt x="454" y="85"/>
                    <a:pt x="396" y="26"/>
                    <a:pt x="337" y="11"/>
                  </a:cubicBezTo>
                  <a:cubicBezTo>
                    <a:pt x="315" y="4"/>
                    <a:pt x="293" y="0"/>
                    <a:pt x="2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31"/>
            <p:cNvSpPr/>
            <p:nvPr/>
          </p:nvSpPr>
          <p:spPr>
            <a:xfrm>
              <a:off x="3321623" y="2501288"/>
              <a:ext cx="29906" cy="27744"/>
            </a:xfrm>
            <a:custGeom>
              <a:avLst/>
              <a:gdLst/>
              <a:ahLst/>
              <a:cxnLst/>
              <a:rect l="l" t="t" r="r" b="b"/>
              <a:pathLst>
                <a:path w="484" h="449" extrusionOk="0">
                  <a:moveTo>
                    <a:pt x="215" y="1"/>
                  </a:moveTo>
                  <a:cubicBezTo>
                    <a:pt x="194" y="1"/>
                    <a:pt x="171" y="7"/>
                    <a:pt x="147" y="23"/>
                  </a:cubicBezTo>
                  <a:cubicBezTo>
                    <a:pt x="88" y="38"/>
                    <a:pt x="30" y="96"/>
                    <a:pt x="15" y="184"/>
                  </a:cubicBezTo>
                  <a:cubicBezTo>
                    <a:pt x="0" y="272"/>
                    <a:pt x="44" y="389"/>
                    <a:pt x="147" y="419"/>
                  </a:cubicBezTo>
                  <a:cubicBezTo>
                    <a:pt x="185" y="438"/>
                    <a:pt x="226" y="449"/>
                    <a:pt x="266" y="449"/>
                  </a:cubicBezTo>
                  <a:cubicBezTo>
                    <a:pt x="318" y="449"/>
                    <a:pt x="369" y="431"/>
                    <a:pt x="410" y="389"/>
                  </a:cubicBezTo>
                  <a:cubicBezTo>
                    <a:pt x="483" y="316"/>
                    <a:pt x="483" y="243"/>
                    <a:pt x="483" y="184"/>
                  </a:cubicBezTo>
                  <a:cubicBezTo>
                    <a:pt x="460" y="78"/>
                    <a:pt x="398" y="48"/>
                    <a:pt x="375" y="48"/>
                  </a:cubicBezTo>
                  <a:cubicBezTo>
                    <a:pt x="370" y="48"/>
                    <a:pt x="366" y="50"/>
                    <a:pt x="366" y="53"/>
                  </a:cubicBezTo>
                  <a:cubicBezTo>
                    <a:pt x="337" y="67"/>
                    <a:pt x="366" y="126"/>
                    <a:pt x="337" y="184"/>
                  </a:cubicBezTo>
                  <a:cubicBezTo>
                    <a:pt x="322" y="214"/>
                    <a:pt x="308" y="243"/>
                    <a:pt x="293" y="258"/>
                  </a:cubicBezTo>
                  <a:cubicBezTo>
                    <a:pt x="278" y="265"/>
                    <a:pt x="267" y="268"/>
                    <a:pt x="256" y="268"/>
                  </a:cubicBezTo>
                  <a:cubicBezTo>
                    <a:pt x="245" y="268"/>
                    <a:pt x="234" y="265"/>
                    <a:pt x="220" y="258"/>
                  </a:cubicBezTo>
                  <a:cubicBezTo>
                    <a:pt x="176" y="243"/>
                    <a:pt x="161" y="214"/>
                    <a:pt x="161" y="199"/>
                  </a:cubicBezTo>
                  <a:cubicBezTo>
                    <a:pt x="161" y="184"/>
                    <a:pt x="176" y="140"/>
                    <a:pt x="191" y="126"/>
                  </a:cubicBezTo>
                  <a:cubicBezTo>
                    <a:pt x="234" y="96"/>
                    <a:pt x="264" y="67"/>
                    <a:pt x="293" y="53"/>
                  </a:cubicBezTo>
                  <a:cubicBezTo>
                    <a:pt x="304" y="42"/>
                    <a:pt x="268" y="1"/>
                    <a:pt x="2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31"/>
            <p:cNvSpPr/>
            <p:nvPr/>
          </p:nvSpPr>
          <p:spPr>
            <a:xfrm>
              <a:off x="3318904" y="2660526"/>
              <a:ext cx="31698" cy="29536"/>
            </a:xfrm>
            <a:custGeom>
              <a:avLst/>
              <a:gdLst/>
              <a:ahLst/>
              <a:cxnLst/>
              <a:rect l="l" t="t" r="r" b="b"/>
              <a:pathLst>
                <a:path w="513" h="478" extrusionOk="0">
                  <a:moveTo>
                    <a:pt x="246" y="1"/>
                  </a:moveTo>
                  <a:cubicBezTo>
                    <a:pt x="220" y="1"/>
                    <a:pt x="191" y="8"/>
                    <a:pt x="161" y="23"/>
                  </a:cubicBezTo>
                  <a:cubicBezTo>
                    <a:pt x="117" y="37"/>
                    <a:pt x="44" y="96"/>
                    <a:pt x="15" y="184"/>
                  </a:cubicBezTo>
                  <a:cubicBezTo>
                    <a:pt x="0" y="301"/>
                    <a:pt x="59" y="389"/>
                    <a:pt x="147" y="447"/>
                  </a:cubicBezTo>
                  <a:cubicBezTo>
                    <a:pt x="179" y="467"/>
                    <a:pt x="222" y="477"/>
                    <a:pt x="266" y="477"/>
                  </a:cubicBezTo>
                  <a:cubicBezTo>
                    <a:pt x="324" y="477"/>
                    <a:pt x="384" y="459"/>
                    <a:pt x="425" y="418"/>
                  </a:cubicBezTo>
                  <a:cubicBezTo>
                    <a:pt x="498" y="374"/>
                    <a:pt x="513" y="272"/>
                    <a:pt x="498" y="228"/>
                  </a:cubicBezTo>
                  <a:cubicBezTo>
                    <a:pt x="483" y="169"/>
                    <a:pt x="454" y="125"/>
                    <a:pt x="425" y="111"/>
                  </a:cubicBezTo>
                  <a:cubicBezTo>
                    <a:pt x="410" y="103"/>
                    <a:pt x="396" y="100"/>
                    <a:pt x="385" y="100"/>
                  </a:cubicBezTo>
                  <a:cubicBezTo>
                    <a:pt x="374" y="100"/>
                    <a:pt x="366" y="103"/>
                    <a:pt x="366" y="111"/>
                  </a:cubicBezTo>
                  <a:cubicBezTo>
                    <a:pt x="352" y="125"/>
                    <a:pt x="381" y="184"/>
                    <a:pt x="366" y="242"/>
                  </a:cubicBezTo>
                  <a:cubicBezTo>
                    <a:pt x="352" y="272"/>
                    <a:pt x="337" y="301"/>
                    <a:pt x="308" y="316"/>
                  </a:cubicBezTo>
                  <a:cubicBezTo>
                    <a:pt x="300" y="323"/>
                    <a:pt x="293" y="327"/>
                    <a:pt x="282" y="327"/>
                  </a:cubicBezTo>
                  <a:cubicBezTo>
                    <a:pt x="271" y="327"/>
                    <a:pt x="257" y="323"/>
                    <a:pt x="235" y="316"/>
                  </a:cubicBezTo>
                  <a:cubicBezTo>
                    <a:pt x="205" y="301"/>
                    <a:pt x="176" y="257"/>
                    <a:pt x="176" y="242"/>
                  </a:cubicBezTo>
                  <a:cubicBezTo>
                    <a:pt x="176" y="228"/>
                    <a:pt x="205" y="184"/>
                    <a:pt x="220" y="169"/>
                  </a:cubicBezTo>
                  <a:cubicBezTo>
                    <a:pt x="278" y="111"/>
                    <a:pt x="308" y="111"/>
                    <a:pt x="337" y="96"/>
                  </a:cubicBezTo>
                  <a:cubicBezTo>
                    <a:pt x="352" y="81"/>
                    <a:pt x="337" y="52"/>
                    <a:pt x="308" y="23"/>
                  </a:cubicBezTo>
                  <a:cubicBezTo>
                    <a:pt x="293" y="8"/>
                    <a:pt x="271" y="1"/>
                    <a:pt x="2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31"/>
            <p:cNvSpPr/>
            <p:nvPr/>
          </p:nvSpPr>
          <p:spPr>
            <a:xfrm>
              <a:off x="3095463" y="2802092"/>
              <a:ext cx="344726" cy="77855"/>
            </a:xfrm>
            <a:custGeom>
              <a:avLst/>
              <a:gdLst/>
              <a:ahLst/>
              <a:cxnLst/>
              <a:rect l="l" t="t" r="r" b="b"/>
              <a:pathLst>
                <a:path w="5579" h="1260" extrusionOk="0">
                  <a:moveTo>
                    <a:pt x="88" y="1"/>
                  </a:moveTo>
                  <a:lnTo>
                    <a:pt x="0" y="630"/>
                  </a:lnTo>
                  <a:lnTo>
                    <a:pt x="5578" y="1260"/>
                  </a:lnTo>
                  <a:lnTo>
                    <a:pt x="5578" y="630"/>
                  </a:lnTo>
                  <a:lnTo>
                    <a:pt x="8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8" name="Google Shape;438;p31"/>
          <p:cNvGrpSpPr/>
          <p:nvPr/>
        </p:nvGrpSpPr>
        <p:grpSpPr>
          <a:xfrm>
            <a:off x="1568769" y="2852762"/>
            <a:ext cx="2156533" cy="1651845"/>
            <a:chOff x="1568769" y="2852762"/>
            <a:chExt cx="2156533" cy="1651845"/>
          </a:xfrm>
        </p:grpSpPr>
        <p:sp>
          <p:nvSpPr>
            <p:cNvPr id="439" name="Google Shape;439;p31"/>
            <p:cNvSpPr/>
            <p:nvPr/>
          </p:nvSpPr>
          <p:spPr>
            <a:xfrm>
              <a:off x="3409629" y="3209179"/>
              <a:ext cx="94106" cy="1295427"/>
            </a:xfrm>
            <a:custGeom>
              <a:avLst/>
              <a:gdLst/>
              <a:ahLst/>
              <a:cxnLst/>
              <a:rect l="l" t="t" r="r" b="b"/>
              <a:pathLst>
                <a:path w="1523" h="20965" extrusionOk="0">
                  <a:moveTo>
                    <a:pt x="0" y="1"/>
                  </a:moveTo>
                  <a:lnTo>
                    <a:pt x="879" y="20965"/>
                  </a:lnTo>
                  <a:lnTo>
                    <a:pt x="1523" y="20965"/>
                  </a:lnTo>
                  <a:lnTo>
                    <a:pt x="76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31"/>
            <p:cNvSpPr/>
            <p:nvPr/>
          </p:nvSpPr>
          <p:spPr>
            <a:xfrm>
              <a:off x="3444912" y="3192001"/>
              <a:ext cx="192723" cy="170108"/>
            </a:xfrm>
            <a:custGeom>
              <a:avLst/>
              <a:gdLst/>
              <a:ahLst/>
              <a:cxnLst/>
              <a:rect l="l" t="t" r="r" b="b"/>
              <a:pathLst>
                <a:path w="3119" h="2753" extrusionOk="0">
                  <a:moveTo>
                    <a:pt x="2899" y="1"/>
                  </a:moveTo>
                  <a:lnTo>
                    <a:pt x="0" y="2387"/>
                  </a:lnTo>
                  <a:lnTo>
                    <a:pt x="293" y="2753"/>
                  </a:lnTo>
                  <a:lnTo>
                    <a:pt x="3119" y="147"/>
                  </a:lnTo>
                  <a:lnTo>
                    <a:pt x="289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31"/>
            <p:cNvSpPr/>
            <p:nvPr/>
          </p:nvSpPr>
          <p:spPr>
            <a:xfrm>
              <a:off x="3243160" y="3201022"/>
              <a:ext cx="201806" cy="158368"/>
            </a:xfrm>
            <a:custGeom>
              <a:avLst/>
              <a:gdLst/>
              <a:ahLst/>
              <a:cxnLst/>
              <a:rect l="l" t="t" r="r" b="b"/>
              <a:pathLst>
                <a:path w="3266" h="2563" extrusionOk="0">
                  <a:moveTo>
                    <a:pt x="89" y="1"/>
                  </a:moveTo>
                  <a:lnTo>
                    <a:pt x="1" y="235"/>
                  </a:lnTo>
                  <a:lnTo>
                    <a:pt x="2958" y="2563"/>
                  </a:lnTo>
                  <a:lnTo>
                    <a:pt x="3265" y="2197"/>
                  </a:lnTo>
                  <a:lnTo>
                    <a:pt x="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31"/>
            <p:cNvSpPr/>
            <p:nvPr/>
          </p:nvSpPr>
          <p:spPr>
            <a:xfrm>
              <a:off x="1568769" y="3150415"/>
              <a:ext cx="2156533" cy="83293"/>
            </a:xfrm>
            <a:custGeom>
              <a:avLst/>
              <a:gdLst/>
              <a:ahLst/>
              <a:cxnLst/>
              <a:rect l="l" t="t" r="r" b="b"/>
              <a:pathLst>
                <a:path w="34901" h="1348" extrusionOk="0">
                  <a:moveTo>
                    <a:pt x="0" y="0"/>
                  </a:moveTo>
                  <a:lnTo>
                    <a:pt x="146" y="1347"/>
                  </a:lnTo>
                  <a:lnTo>
                    <a:pt x="34901" y="952"/>
                  </a:lnTo>
                  <a:lnTo>
                    <a:pt x="3490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31"/>
            <p:cNvSpPr/>
            <p:nvPr/>
          </p:nvSpPr>
          <p:spPr>
            <a:xfrm>
              <a:off x="1813900" y="3209179"/>
              <a:ext cx="94106" cy="1295427"/>
            </a:xfrm>
            <a:custGeom>
              <a:avLst/>
              <a:gdLst/>
              <a:ahLst/>
              <a:cxnLst/>
              <a:rect l="l" t="t" r="r" b="b"/>
              <a:pathLst>
                <a:path w="1523" h="20965" extrusionOk="0">
                  <a:moveTo>
                    <a:pt x="0" y="1"/>
                  </a:moveTo>
                  <a:lnTo>
                    <a:pt x="879" y="20965"/>
                  </a:lnTo>
                  <a:lnTo>
                    <a:pt x="1523" y="20965"/>
                  </a:lnTo>
                  <a:lnTo>
                    <a:pt x="77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31"/>
            <p:cNvSpPr/>
            <p:nvPr/>
          </p:nvSpPr>
          <p:spPr>
            <a:xfrm>
              <a:off x="1849184" y="3192001"/>
              <a:ext cx="193650" cy="170108"/>
            </a:xfrm>
            <a:custGeom>
              <a:avLst/>
              <a:gdLst/>
              <a:ahLst/>
              <a:cxnLst/>
              <a:rect l="l" t="t" r="r" b="b"/>
              <a:pathLst>
                <a:path w="3134" h="2753" extrusionOk="0">
                  <a:moveTo>
                    <a:pt x="2914" y="1"/>
                  </a:moveTo>
                  <a:lnTo>
                    <a:pt x="0" y="2387"/>
                  </a:lnTo>
                  <a:lnTo>
                    <a:pt x="293" y="2753"/>
                  </a:lnTo>
                  <a:lnTo>
                    <a:pt x="3133" y="147"/>
                  </a:lnTo>
                  <a:lnTo>
                    <a:pt x="291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31"/>
            <p:cNvSpPr/>
            <p:nvPr/>
          </p:nvSpPr>
          <p:spPr>
            <a:xfrm>
              <a:off x="1647431" y="3201022"/>
              <a:ext cx="201806" cy="158368"/>
            </a:xfrm>
            <a:custGeom>
              <a:avLst/>
              <a:gdLst/>
              <a:ahLst/>
              <a:cxnLst/>
              <a:rect l="l" t="t" r="r" b="b"/>
              <a:pathLst>
                <a:path w="3266" h="2563" extrusionOk="0">
                  <a:moveTo>
                    <a:pt x="103" y="1"/>
                  </a:moveTo>
                  <a:lnTo>
                    <a:pt x="1" y="235"/>
                  </a:lnTo>
                  <a:lnTo>
                    <a:pt x="2973" y="2563"/>
                  </a:lnTo>
                  <a:lnTo>
                    <a:pt x="3265" y="2197"/>
                  </a:lnTo>
                  <a:lnTo>
                    <a:pt x="1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31"/>
            <p:cNvSpPr/>
            <p:nvPr/>
          </p:nvSpPr>
          <p:spPr>
            <a:xfrm>
              <a:off x="1810254" y="2852762"/>
              <a:ext cx="695694" cy="299496"/>
            </a:xfrm>
            <a:custGeom>
              <a:avLst/>
              <a:gdLst/>
              <a:ahLst/>
              <a:cxnLst/>
              <a:rect l="l" t="t" r="r" b="b"/>
              <a:pathLst>
                <a:path w="11259" h="4847" extrusionOk="0">
                  <a:moveTo>
                    <a:pt x="5666" y="1"/>
                  </a:moveTo>
                  <a:lnTo>
                    <a:pt x="4466" y="4554"/>
                  </a:lnTo>
                  <a:lnTo>
                    <a:pt x="1" y="4554"/>
                  </a:lnTo>
                  <a:lnTo>
                    <a:pt x="1" y="4846"/>
                  </a:lnTo>
                  <a:lnTo>
                    <a:pt x="9721" y="4773"/>
                  </a:lnTo>
                  <a:lnTo>
                    <a:pt x="1125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31"/>
            <p:cNvSpPr/>
            <p:nvPr/>
          </p:nvSpPr>
          <p:spPr>
            <a:xfrm>
              <a:off x="2270732" y="2977644"/>
              <a:ext cx="63397" cy="62470"/>
            </a:xfrm>
            <a:custGeom>
              <a:avLst/>
              <a:gdLst/>
              <a:ahLst/>
              <a:cxnLst/>
              <a:rect l="l" t="t" r="r" b="b"/>
              <a:pathLst>
                <a:path w="1026" h="1011" extrusionOk="0">
                  <a:moveTo>
                    <a:pt x="513" y="0"/>
                  </a:moveTo>
                  <a:cubicBezTo>
                    <a:pt x="235" y="0"/>
                    <a:pt x="0" y="220"/>
                    <a:pt x="0" y="512"/>
                  </a:cubicBezTo>
                  <a:cubicBezTo>
                    <a:pt x="0" y="791"/>
                    <a:pt x="235" y="1010"/>
                    <a:pt x="513" y="1010"/>
                  </a:cubicBezTo>
                  <a:cubicBezTo>
                    <a:pt x="791" y="1010"/>
                    <a:pt x="1025" y="791"/>
                    <a:pt x="1025" y="512"/>
                  </a:cubicBezTo>
                  <a:cubicBezTo>
                    <a:pt x="1025" y="220"/>
                    <a:pt x="791" y="0"/>
                    <a:pt x="5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8" name="Google Shape;448;p31"/>
          <p:cNvSpPr/>
          <p:nvPr/>
        </p:nvSpPr>
        <p:spPr>
          <a:xfrm>
            <a:off x="4590818" y="2361390"/>
            <a:ext cx="30833" cy="15880"/>
          </a:xfrm>
          <a:custGeom>
            <a:avLst/>
            <a:gdLst/>
            <a:ahLst/>
            <a:cxnLst/>
            <a:rect l="l" t="t" r="r" b="b"/>
            <a:pathLst>
              <a:path w="499" h="257" extrusionOk="0">
                <a:moveTo>
                  <a:pt x="458" y="1"/>
                </a:moveTo>
                <a:cubicBezTo>
                  <a:pt x="426" y="1"/>
                  <a:pt x="334" y="39"/>
                  <a:pt x="220" y="77"/>
                </a:cubicBezTo>
                <a:cubicBezTo>
                  <a:pt x="88" y="165"/>
                  <a:pt x="0" y="238"/>
                  <a:pt x="0" y="252"/>
                </a:cubicBezTo>
                <a:cubicBezTo>
                  <a:pt x="3" y="255"/>
                  <a:pt x="8" y="256"/>
                  <a:pt x="16" y="256"/>
                </a:cubicBezTo>
                <a:cubicBezTo>
                  <a:pt x="55" y="256"/>
                  <a:pt x="152" y="228"/>
                  <a:pt x="249" y="179"/>
                </a:cubicBezTo>
                <a:cubicBezTo>
                  <a:pt x="381" y="106"/>
                  <a:pt x="498" y="33"/>
                  <a:pt x="469" y="4"/>
                </a:cubicBezTo>
                <a:cubicBezTo>
                  <a:pt x="467" y="2"/>
                  <a:pt x="463" y="1"/>
                  <a:pt x="4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9" name="Google Shape;449;p31"/>
          <p:cNvGrpSpPr/>
          <p:nvPr/>
        </p:nvGrpSpPr>
        <p:grpSpPr>
          <a:xfrm>
            <a:off x="3656165" y="2357127"/>
            <a:ext cx="1236640" cy="2192697"/>
            <a:chOff x="3656165" y="2357127"/>
            <a:chExt cx="1236640" cy="2192697"/>
          </a:xfrm>
        </p:grpSpPr>
        <p:sp>
          <p:nvSpPr>
            <p:cNvPr id="450" name="Google Shape;450;p31"/>
            <p:cNvSpPr/>
            <p:nvPr/>
          </p:nvSpPr>
          <p:spPr>
            <a:xfrm>
              <a:off x="4663462" y="3758229"/>
              <a:ext cx="57959" cy="706507"/>
            </a:xfrm>
            <a:custGeom>
              <a:avLst/>
              <a:gdLst/>
              <a:ahLst/>
              <a:cxnLst/>
              <a:rect l="l" t="t" r="r" b="b"/>
              <a:pathLst>
                <a:path w="938" h="11434" extrusionOk="0">
                  <a:moveTo>
                    <a:pt x="484" y="0"/>
                  </a:moveTo>
                  <a:lnTo>
                    <a:pt x="1" y="11434"/>
                  </a:lnTo>
                  <a:lnTo>
                    <a:pt x="337" y="11434"/>
                  </a:lnTo>
                  <a:lnTo>
                    <a:pt x="937" y="59"/>
                  </a:lnTo>
                  <a:lnTo>
                    <a:pt x="4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31"/>
            <p:cNvSpPr/>
            <p:nvPr/>
          </p:nvSpPr>
          <p:spPr>
            <a:xfrm>
              <a:off x="3824298" y="4391501"/>
              <a:ext cx="330268" cy="102262"/>
            </a:xfrm>
            <a:custGeom>
              <a:avLst/>
              <a:gdLst/>
              <a:ahLst/>
              <a:cxnLst/>
              <a:rect l="l" t="t" r="r" b="b"/>
              <a:pathLst>
                <a:path w="5345" h="1655" extrusionOk="0">
                  <a:moveTo>
                    <a:pt x="1025" y="1"/>
                  </a:moveTo>
                  <a:lnTo>
                    <a:pt x="1245" y="1025"/>
                  </a:lnTo>
                  <a:cubicBezTo>
                    <a:pt x="1245" y="1025"/>
                    <a:pt x="1" y="1655"/>
                    <a:pt x="689" y="1655"/>
                  </a:cubicBezTo>
                  <a:lnTo>
                    <a:pt x="5344" y="1655"/>
                  </a:lnTo>
                  <a:lnTo>
                    <a:pt x="505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1"/>
            <p:cNvSpPr/>
            <p:nvPr/>
          </p:nvSpPr>
          <p:spPr>
            <a:xfrm>
              <a:off x="3656165" y="4448488"/>
              <a:ext cx="330268" cy="101336"/>
            </a:xfrm>
            <a:custGeom>
              <a:avLst/>
              <a:gdLst/>
              <a:ahLst/>
              <a:cxnLst/>
              <a:rect l="l" t="t" r="r" b="b"/>
              <a:pathLst>
                <a:path w="5345" h="1640" extrusionOk="0">
                  <a:moveTo>
                    <a:pt x="1025" y="0"/>
                  </a:moveTo>
                  <a:lnTo>
                    <a:pt x="1245" y="1025"/>
                  </a:lnTo>
                  <a:cubicBezTo>
                    <a:pt x="1245" y="1025"/>
                    <a:pt x="1" y="1640"/>
                    <a:pt x="703" y="1640"/>
                  </a:cubicBezTo>
                  <a:lnTo>
                    <a:pt x="5344" y="1640"/>
                  </a:lnTo>
                  <a:lnTo>
                    <a:pt x="505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31"/>
            <p:cNvSpPr/>
            <p:nvPr/>
          </p:nvSpPr>
          <p:spPr>
            <a:xfrm>
              <a:off x="3845255" y="3386522"/>
              <a:ext cx="980607" cy="1054755"/>
            </a:xfrm>
            <a:custGeom>
              <a:avLst/>
              <a:gdLst/>
              <a:ahLst/>
              <a:cxnLst/>
              <a:rect l="l" t="t" r="r" b="b"/>
              <a:pathLst>
                <a:path w="15870" h="17070" extrusionOk="0">
                  <a:moveTo>
                    <a:pt x="2760" y="0"/>
                  </a:moveTo>
                  <a:cubicBezTo>
                    <a:pt x="1" y="0"/>
                    <a:pt x="512" y="17070"/>
                    <a:pt x="512" y="17070"/>
                  </a:cubicBezTo>
                  <a:lnTo>
                    <a:pt x="4933" y="17070"/>
                  </a:lnTo>
                  <a:cubicBezTo>
                    <a:pt x="4933" y="17070"/>
                    <a:pt x="5168" y="6295"/>
                    <a:pt x="5197" y="5402"/>
                  </a:cubicBezTo>
                  <a:cubicBezTo>
                    <a:pt x="5205" y="5232"/>
                    <a:pt x="5346" y="5168"/>
                    <a:pt x="5594" y="5168"/>
                  </a:cubicBezTo>
                  <a:cubicBezTo>
                    <a:pt x="6381" y="5168"/>
                    <a:pt x="8241" y="5818"/>
                    <a:pt x="10331" y="5818"/>
                  </a:cubicBezTo>
                  <a:cubicBezTo>
                    <a:pt x="11158" y="5818"/>
                    <a:pt x="12021" y="5716"/>
                    <a:pt x="12868" y="5431"/>
                  </a:cubicBezTo>
                  <a:cubicBezTo>
                    <a:pt x="15869" y="4436"/>
                    <a:pt x="14478" y="952"/>
                    <a:pt x="14478" y="952"/>
                  </a:cubicBezTo>
                  <a:cubicBezTo>
                    <a:pt x="14478" y="952"/>
                    <a:pt x="4933" y="44"/>
                    <a:pt x="2767" y="0"/>
                  </a:cubicBezTo>
                  <a:cubicBezTo>
                    <a:pt x="2764" y="0"/>
                    <a:pt x="2762" y="0"/>
                    <a:pt x="27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1"/>
            <p:cNvSpPr/>
            <p:nvPr/>
          </p:nvSpPr>
          <p:spPr>
            <a:xfrm>
              <a:off x="3845255" y="3386522"/>
              <a:ext cx="980607" cy="1054755"/>
            </a:xfrm>
            <a:custGeom>
              <a:avLst/>
              <a:gdLst/>
              <a:ahLst/>
              <a:cxnLst/>
              <a:rect l="l" t="t" r="r" b="b"/>
              <a:pathLst>
                <a:path w="15870" h="17070" extrusionOk="0">
                  <a:moveTo>
                    <a:pt x="2760" y="0"/>
                  </a:moveTo>
                  <a:cubicBezTo>
                    <a:pt x="1" y="0"/>
                    <a:pt x="512" y="17070"/>
                    <a:pt x="512" y="17070"/>
                  </a:cubicBezTo>
                  <a:lnTo>
                    <a:pt x="4933" y="17070"/>
                  </a:lnTo>
                  <a:cubicBezTo>
                    <a:pt x="4933" y="17070"/>
                    <a:pt x="5168" y="6295"/>
                    <a:pt x="5197" y="5402"/>
                  </a:cubicBezTo>
                  <a:cubicBezTo>
                    <a:pt x="5205" y="5232"/>
                    <a:pt x="5346" y="5168"/>
                    <a:pt x="5594" y="5168"/>
                  </a:cubicBezTo>
                  <a:cubicBezTo>
                    <a:pt x="6381" y="5168"/>
                    <a:pt x="8241" y="5818"/>
                    <a:pt x="10331" y="5818"/>
                  </a:cubicBezTo>
                  <a:cubicBezTo>
                    <a:pt x="11158" y="5818"/>
                    <a:pt x="12021" y="5716"/>
                    <a:pt x="12868" y="5431"/>
                  </a:cubicBezTo>
                  <a:cubicBezTo>
                    <a:pt x="15869" y="4436"/>
                    <a:pt x="14478" y="952"/>
                    <a:pt x="14478" y="952"/>
                  </a:cubicBezTo>
                  <a:cubicBezTo>
                    <a:pt x="14478" y="952"/>
                    <a:pt x="4933" y="44"/>
                    <a:pt x="2767" y="0"/>
                  </a:cubicBezTo>
                  <a:cubicBezTo>
                    <a:pt x="2764" y="0"/>
                    <a:pt x="2762" y="0"/>
                    <a:pt x="2760" y="0"/>
                  </a:cubicBezTo>
                  <a:close/>
                </a:path>
              </a:pathLst>
            </a:custGeom>
            <a:solidFill>
              <a:srgbClr val="151F29">
                <a:alpha val="186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1"/>
            <p:cNvSpPr/>
            <p:nvPr/>
          </p:nvSpPr>
          <p:spPr>
            <a:xfrm>
              <a:off x="3673355" y="3427210"/>
              <a:ext cx="980607" cy="1054755"/>
            </a:xfrm>
            <a:custGeom>
              <a:avLst/>
              <a:gdLst/>
              <a:ahLst/>
              <a:cxnLst/>
              <a:rect l="l" t="t" r="r" b="b"/>
              <a:pathLst>
                <a:path w="15870" h="17070" extrusionOk="0">
                  <a:moveTo>
                    <a:pt x="2760" y="0"/>
                  </a:moveTo>
                  <a:cubicBezTo>
                    <a:pt x="1" y="0"/>
                    <a:pt x="512" y="17070"/>
                    <a:pt x="512" y="17070"/>
                  </a:cubicBezTo>
                  <a:lnTo>
                    <a:pt x="4933" y="17070"/>
                  </a:lnTo>
                  <a:cubicBezTo>
                    <a:pt x="4933" y="17070"/>
                    <a:pt x="5168" y="6295"/>
                    <a:pt x="5197" y="5402"/>
                  </a:cubicBezTo>
                  <a:cubicBezTo>
                    <a:pt x="5205" y="5232"/>
                    <a:pt x="5346" y="5168"/>
                    <a:pt x="5594" y="5168"/>
                  </a:cubicBezTo>
                  <a:cubicBezTo>
                    <a:pt x="6381" y="5168"/>
                    <a:pt x="8241" y="5818"/>
                    <a:pt x="10331" y="5818"/>
                  </a:cubicBezTo>
                  <a:cubicBezTo>
                    <a:pt x="11158" y="5818"/>
                    <a:pt x="12021" y="5716"/>
                    <a:pt x="12868" y="5431"/>
                  </a:cubicBezTo>
                  <a:cubicBezTo>
                    <a:pt x="15869" y="4436"/>
                    <a:pt x="14478" y="952"/>
                    <a:pt x="14478" y="952"/>
                  </a:cubicBezTo>
                  <a:cubicBezTo>
                    <a:pt x="14478" y="952"/>
                    <a:pt x="4933" y="44"/>
                    <a:pt x="2767" y="0"/>
                  </a:cubicBezTo>
                  <a:cubicBezTo>
                    <a:pt x="2764" y="0"/>
                    <a:pt x="2762" y="0"/>
                    <a:pt x="27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1"/>
            <p:cNvSpPr/>
            <p:nvPr/>
          </p:nvSpPr>
          <p:spPr>
            <a:xfrm>
              <a:off x="3930282" y="3468830"/>
              <a:ext cx="810561" cy="1001431"/>
            </a:xfrm>
            <a:custGeom>
              <a:avLst/>
              <a:gdLst/>
              <a:ahLst/>
              <a:cxnLst/>
              <a:rect l="l" t="t" r="r" b="b"/>
              <a:pathLst>
                <a:path w="13118" h="16207" extrusionOk="0">
                  <a:moveTo>
                    <a:pt x="13000" y="0"/>
                  </a:moveTo>
                  <a:cubicBezTo>
                    <a:pt x="13000" y="1"/>
                    <a:pt x="13029" y="89"/>
                    <a:pt x="13044" y="278"/>
                  </a:cubicBezTo>
                  <a:cubicBezTo>
                    <a:pt x="13088" y="439"/>
                    <a:pt x="13088" y="718"/>
                    <a:pt x="13015" y="1040"/>
                  </a:cubicBezTo>
                  <a:cubicBezTo>
                    <a:pt x="12927" y="1376"/>
                    <a:pt x="12751" y="1757"/>
                    <a:pt x="12444" y="2123"/>
                  </a:cubicBezTo>
                  <a:cubicBezTo>
                    <a:pt x="12283" y="2313"/>
                    <a:pt x="12092" y="2489"/>
                    <a:pt x="11873" y="2650"/>
                  </a:cubicBezTo>
                  <a:cubicBezTo>
                    <a:pt x="11653" y="2826"/>
                    <a:pt x="11404" y="2972"/>
                    <a:pt x="11126" y="3075"/>
                  </a:cubicBezTo>
                  <a:cubicBezTo>
                    <a:pt x="10584" y="3309"/>
                    <a:pt x="9911" y="3441"/>
                    <a:pt x="9208" y="3514"/>
                  </a:cubicBezTo>
                  <a:cubicBezTo>
                    <a:pt x="8491" y="3587"/>
                    <a:pt x="7715" y="3646"/>
                    <a:pt x="6925" y="3675"/>
                  </a:cubicBezTo>
                  <a:cubicBezTo>
                    <a:pt x="6289" y="3703"/>
                    <a:pt x="5631" y="3719"/>
                    <a:pt x="4955" y="3719"/>
                  </a:cubicBezTo>
                  <a:cubicBezTo>
                    <a:pt x="3903" y="3719"/>
                    <a:pt x="2807" y="3682"/>
                    <a:pt x="1684" y="3602"/>
                  </a:cubicBezTo>
                  <a:cubicBezTo>
                    <a:pt x="1616" y="3597"/>
                    <a:pt x="1547" y="3594"/>
                    <a:pt x="1476" y="3594"/>
                  </a:cubicBezTo>
                  <a:cubicBezTo>
                    <a:pt x="1318" y="3594"/>
                    <a:pt x="1153" y="3610"/>
                    <a:pt x="981" y="3660"/>
                  </a:cubicBezTo>
                  <a:cubicBezTo>
                    <a:pt x="761" y="3719"/>
                    <a:pt x="542" y="3880"/>
                    <a:pt x="454" y="4099"/>
                  </a:cubicBezTo>
                  <a:cubicBezTo>
                    <a:pt x="366" y="4319"/>
                    <a:pt x="351" y="4553"/>
                    <a:pt x="337" y="4773"/>
                  </a:cubicBezTo>
                  <a:cubicBezTo>
                    <a:pt x="337" y="4992"/>
                    <a:pt x="308" y="5212"/>
                    <a:pt x="308" y="5432"/>
                  </a:cubicBezTo>
                  <a:cubicBezTo>
                    <a:pt x="293" y="6310"/>
                    <a:pt x="264" y="7159"/>
                    <a:pt x="234" y="7964"/>
                  </a:cubicBezTo>
                  <a:cubicBezTo>
                    <a:pt x="176" y="9575"/>
                    <a:pt x="146" y="11024"/>
                    <a:pt x="117" y="12239"/>
                  </a:cubicBezTo>
                  <a:cubicBezTo>
                    <a:pt x="73" y="13469"/>
                    <a:pt x="59" y="14435"/>
                    <a:pt x="44" y="15138"/>
                  </a:cubicBezTo>
                  <a:cubicBezTo>
                    <a:pt x="15" y="15489"/>
                    <a:pt x="15" y="15738"/>
                    <a:pt x="15" y="15928"/>
                  </a:cubicBezTo>
                  <a:cubicBezTo>
                    <a:pt x="29" y="15738"/>
                    <a:pt x="29" y="15474"/>
                    <a:pt x="59" y="15138"/>
                  </a:cubicBezTo>
                  <a:cubicBezTo>
                    <a:pt x="88" y="14435"/>
                    <a:pt x="132" y="13454"/>
                    <a:pt x="161" y="12239"/>
                  </a:cubicBezTo>
                  <a:cubicBezTo>
                    <a:pt x="205" y="11024"/>
                    <a:pt x="249" y="9575"/>
                    <a:pt x="308" y="7964"/>
                  </a:cubicBezTo>
                  <a:cubicBezTo>
                    <a:pt x="322" y="7159"/>
                    <a:pt x="351" y="6310"/>
                    <a:pt x="381" y="5432"/>
                  </a:cubicBezTo>
                  <a:cubicBezTo>
                    <a:pt x="381" y="5212"/>
                    <a:pt x="395" y="4992"/>
                    <a:pt x="395" y="4773"/>
                  </a:cubicBezTo>
                  <a:cubicBezTo>
                    <a:pt x="425" y="4553"/>
                    <a:pt x="439" y="4334"/>
                    <a:pt x="527" y="4143"/>
                  </a:cubicBezTo>
                  <a:cubicBezTo>
                    <a:pt x="615" y="3938"/>
                    <a:pt x="791" y="3792"/>
                    <a:pt x="1010" y="3733"/>
                  </a:cubicBezTo>
                  <a:cubicBezTo>
                    <a:pt x="1178" y="3689"/>
                    <a:pt x="1346" y="3670"/>
                    <a:pt x="1520" y="3670"/>
                  </a:cubicBezTo>
                  <a:cubicBezTo>
                    <a:pt x="1574" y="3670"/>
                    <a:pt x="1628" y="3671"/>
                    <a:pt x="1684" y="3675"/>
                  </a:cubicBezTo>
                  <a:cubicBezTo>
                    <a:pt x="2773" y="3761"/>
                    <a:pt x="3837" y="3796"/>
                    <a:pt x="4855" y="3796"/>
                  </a:cubicBezTo>
                  <a:cubicBezTo>
                    <a:pt x="5575" y="3796"/>
                    <a:pt x="6272" y="3778"/>
                    <a:pt x="6939" y="3748"/>
                  </a:cubicBezTo>
                  <a:cubicBezTo>
                    <a:pt x="7744" y="3719"/>
                    <a:pt x="8506" y="3660"/>
                    <a:pt x="9223" y="3587"/>
                  </a:cubicBezTo>
                  <a:cubicBezTo>
                    <a:pt x="9940" y="3514"/>
                    <a:pt x="10599" y="3367"/>
                    <a:pt x="11155" y="3133"/>
                  </a:cubicBezTo>
                  <a:cubicBezTo>
                    <a:pt x="11448" y="3016"/>
                    <a:pt x="11712" y="2870"/>
                    <a:pt x="11931" y="2709"/>
                  </a:cubicBezTo>
                  <a:cubicBezTo>
                    <a:pt x="12151" y="2548"/>
                    <a:pt x="12356" y="2343"/>
                    <a:pt x="12502" y="2167"/>
                  </a:cubicBezTo>
                  <a:cubicBezTo>
                    <a:pt x="12810" y="1772"/>
                    <a:pt x="12971" y="1376"/>
                    <a:pt x="13044" y="1040"/>
                  </a:cubicBezTo>
                  <a:cubicBezTo>
                    <a:pt x="13117" y="718"/>
                    <a:pt x="13102" y="439"/>
                    <a:pt x="13073" y="264"/>
                  </a:cubicBezTo>
                  <a:cubicBezTo>
                    <a:pt x="13030" y="89"/>
                    <a:pt x="13000" y="1"/>
                    <a:pt x="13000" y="0"/>
                  </a:cubicBezTo>
                  <a:close/>
                  <a:moveTo>
                    <a:pt x="15" y="15928"/>
                  </a:moveTo>
                  <a:cubicBezTo>
                    <a:pt x="15" y="16016"/>
                    <a:pt x="15" y="16074"/>
                    <a:pt x="0" y="16133"/>
                  </a:cubicBezTo>
                  <a:cubicBezTo>
                    <a:pt x="15" y="16177"/>
                    <a:pt x="15" y="16206"/>
                    <a:pt x="15" y="16206"/>
                  </a:cubicBezTo>
                  <a:lnTo>
                    <a:pt x="15" y="16133"/>
                  </a:lnTo>
                  <a:lnTo>
                    <a:pt x="15" y="15928"/>
                  </a:lnTo>
                  <a:close/>
                </a:path>
              </a:pathLst>
            </a:custGeom>
            <a:solidFill>
              <a:srgbClr val="9546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1"/>
            <p:cNvSpPr/>
            <p:nvPr/>
          </p:nvSpPr>
          <p:spPr>
            <a:xfrm>
              <a:off x="4331933" y="2366890"/>
              <a:ext cx="281330" cy="401511"/>
            </a:xfrm>
            <a:custGeom>
              <a:avLst/>
              <a:gdLst/>
              <a:ahLst/>
              <a:cxnLst/>
              <a:rect l="l" t="t" r="r" b="b"/>
              <a:pathLst>
                <a:path w="4553" h="6498" extrusionOk="0">
                  <a:moveTo>
                    <a:pt x="2505" y="0"/>
                  </a:moveTo>
                  <a:cubicBezTo>
                    <a:pt x="2462" y="0"/>
                    <a:pt x="2418" y="1"/>
                    <a:pt x="2372" y="2"/>
                  </a:cubicBezTo>
                  <a:lnTo>
                    <a:pt x="1039" y="32"/>
                  </a:lnTo>
                  <a:cubicBezTo>
                    <a:pt x="1039" y="32"/>
                    <a:pt x="278" y="32"/>
                    <a:pt x="249" y="398"/>
                  </a:cubicBezTo>
                  <a:cubicBezTo>
                    <a:pt x="249" y="398"/>
                    <a:pt x="0" y="4936"/>
                    <a:pt x="1449" y="5009"/>
                  </a:cubicBezTo>
                  <a:lnTo>
                    <a:pt x="2328" y="5009"/>
                  </a:lnTo>
                  <a:lnTo>
                    <a:pt x="2328" y="5653"/>
                  </a:lnTo>
                  <a:cubicBezTo>
                    <a:pt x="2328" y="5873"/>
                    <a:pt x="2430" y="6078"/>
                    <a:pt x="2620" y="6180"/>
                  </a:cubicBezTo>
                  <a:cubicBezTo>
                    <a:pt x="2852" y="6323"/>
                    <a:pt x="3208" y="6498"/>
                    <a:pt x="3567" y="6498"/>
                  </a:cubicBezTo>
                  <a:cubicBezTo>
                    <a:pt x="3798" y="6498"/>
                    <a:pt x="4030" y="6425"/>
                    <a:pt x="4231" y="6224"/>
                  </a:cubicBezTo>
                  <a:cubicBezTo>
                    <a:pt x="4450" y="6005"/>
                    <a:pt x="4553" y="5668"/>
                    <a:pt x="4524" y="5360"/>
                  </a:cubicBezTo>
                  <a:lnTo>
                    <a:pt x="4333" y="2945"/>
                  </a:lnTo>
                  <a:lnTo>
                    <a:pt x="3792" y="1613"/>
                  </a:lnTo>
                  <a:lnTo>
                    <a:pt x="3792" y="588"/>
                  </a:lnTo>
                  <a:cubicBezTo>
                    <a:pt x="3792" y="588"/>
                    <a:pt x="3737" y="0"/>
                    <a:pt x="2505"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1"/>
            <p:cNvSpPr/>
            <p:nvPr/>
          </p:nvSpPr>
          <p:spPr>
            <a:xfrm>
              <a:off x="4219718" y="2705202"/>
              <a:ext cx="547336" cy="757731"/>
            </a:xfrm>
            <a:custGeom>
              <a:avLst/>
              <a:gdLst/>
              <a:ahLst/>
              <a:cxnLst/>
              <a:rect l="l" t="t" r="r" b="b"/>
              <a:pathLst>
                <a:path w="8858" h="12263" extrusionOk="0">
                  <a:moveTo>
                    <a:pt x="4540" y="0"/>
                  </a:moveTo>
                  <a:cubicBezTo>
                    <a:pt x="4182" y="0"/>
                    <a:pt x="3906" y="20"/>
                    <a:pt x="3778" y="61"/>
                  </a:cubicBezTo>
                  <a:cubicBezTo>
                    <a:pt x="2416" y="544"/>
                    <a:pt x="996" y="3794"/>
                    <a:pt x="996" y="3794"/>
                  </a:cubicBezTo>
                  <a:lnTo>
                    <a:pt x="1" y="11319"/>
                  </a:lnTo>
                  <a:cubicBezTo>
                    <a:pt x="1256" y="12101"/>
                    <a:pt x="4090" y="12262"/>
                    <a:pt x="6216" y="12262"/>
                  </a:cubicBezTo>
                  <a:cubicBezTo>
                    <a:pt x="7712" y="12262"/>
                    <a:pt x="8858" y="12183"/>
                    <a:pt x="8858" y="12183"/>
                  </a:cubicBezTo>
                  <a:lnTo>
                    <a:pt x="8506" y="7000"/>
                  </a:lnTo>
                  <a:lnTo>
                    <a:pt x="8301" y="4350"/>
                  </a:lnTo>
                  <a:cubicBezTo>
                    <a:pt x="8536" y="3179"/>
                    <a:pt x="8418" y="2389"/>
                    <a:pt x="8418" y="2389"/>
                  </a:cubicBezTo>
                  <a:lnTo>
                    <a:pt x="8345" y="1950"/>
                  </a:lnTo>
                  <a:cubicBezTo>
                    <a:pt x="8199" y="998"/>
                    <a:pt x="7452" y="251"/>
                    <a:pt x="6501" y="134"/>
                  </a:cubicBezTo>
                  <a:cubicBezTo>
                    <a:pt x="5813" y="46"/>
                    <a:pt x="5083" y="0"/>
                    <a:pt x="45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1"/>
            <p:cNvSpPr/>
            <p:nvPr/>
          </p:nvSpPr>
          <p:spPr>
            <a:xfrm>
              <a:off x="4303879" y="2357127"/>
              <a:ext cx="316674" cy="277622"/>
            </a:xfrm>
            <a:custGeom>
              <a:avLst/>
              <a:gdLst/>
              <a:ahLst/>
              <a:cxnLst/>
              <a:rect l="l" t="t" r="r" b="b"/>
              <a:pathLst>
                <a:path w="5125" h="4493" extrusionOk="0">
                  <a:moveTo>
                    <a:pt x="2778" y="1"/>
                  </a:moveTo>
                  <a:cubicBezTo>
                    <a:pt x="2098" y="1"/>
                    <a:pt x="1417" y="81"/>
                    <a:pt x="761" y="234"/>
                  </a:cubicBezTo>
                  <a:cubicBezTo>
                    <a:pt x="586" y="263"/>
                    <a:pt x="395" y="307"/>
                    <a:pt x="249" y="409"/>
                  </a:cubicBezTo>
                  <a:cubicBezTo>
                    <a:pt x="103" y="497"/>
                    <a:pt x="0" y="687"/>
                    <a:pt x="15" y="863"/>
                  </a:cubicBezTo>
                  <a:cubicBezTo>
                    <a:pt x="29" y="1053"/>
                    <a:pt x="176" y="1200"/>
                    <a:pt x="337" y="1244"/>
                  </a:cubicBezTo>
                  <a:cubicBezTo>
                    <a:pt x="407" y="1265"/>
                    <a:pt x="475" y="1275"/>
                    <a:pt x="541" y="1275"/>
                  </a:cubicBezTo>
                  <a:cubicBezTo>
                    <a:pt x="656" y="1275"/>
                    <a:pt x="767" y="1246"/>
                    <a:pt x="879" y="1200"/>
                  </a:cubicBezTo>
                  <a:lnTo>
                    <a:pt x="879" y="1200"/>
                  </a:lnTo>
                  <a:cubicBezTo>
                    <a:pt x="732" y="1273"/>
                    <a:pt x="732" y="1507"/>
                    <a:pt x="849" y="1595"/>
                  </a:cubicBezTo>
                  <a:cubicBezTo>
                    <a:pt x="906" y="1639"/>
                    <a:pt x="973" y="1659"/>
                    <a:pt x="1041" y="1659"/>
                  </a:cubicBezTo>
                  <a:cubicBezTo>
                    <a:pt x="1131" y="1659"/>
                    <a:pt x="1222" y="1624"/>
                    <a:pt x="1288" y="1566"/>
                  </a:cubicBezTo>
                  <a:cubicBezTo>
                    <a:pt x="1406" y="1449"/>
                    <a:pt x="1479" y="1288"/>
                    <a:pt x="1508" y="1141"/>
                  </a:cubicBezTo>
                  <a:cubicBezTo>
                    <a:pt x="1684" y="1932"/>
                    <a:pt x="1859" y="2737"/>
                    <a:pt x="2313" y="3410"/>
                  </a:cubicBezTo>
                  <a:cubicBezTo>
                    <a:pt x="2715" y="4012"/>
                    <a:pt x="3409" y="4492"/>
                    <a:pt x="4141" y="4492"/>
                  </a:cubicBezTo>
                  <a:cubicBezTo>
                    <a:pt x="4209" y="4492"/>
                    <a:pt x="4279" y="4488"/>
                    <a:pt x="4348" y="4479"/>
                  </a:cubicBezTo>
                  <a:lnTo>
                    <a:pt x="4992" y="4333"/>
                  </a:lnTo>
                  <a:cubicBezTo>
                    <a:pt x="5124" y="3118"/>
                    <a:pt x="5007" y="2181"/>
                    <a:pt x="4904" y="966"/>
                  </a:cubicBezTo>
                  <a:cubicBezTo>
                    <a:pt x="4875" y="746"/>
                    <a:pt x="4421" y="482"/>
                    <a:pt x="4275" y="321"/>
                  </a:cubicBezTo>
                  <a:cubicBezTo>
                    <a:pt x="4099" y="102"/>
                    <a:pt x="3763" y="43"/>
                    <a:pt x="3470" y="29"/>
                  </a:cubicBezTo>
                  <a:cubicBezTo>
                    <a:pt x="3240" y="10"/>
                    <a:pt x="3009" y="1"/>
                    <a:pt x="2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1"/>
            <p:cNvSpPr/>
            <p:nvPr/>
          </p:nvSpPr>
          <p:spPr>
            <a:xfrm>
              <a:off x="4417824" y="2518837"/>
              <a:ext cx="73345" cy="80265"/>
            </a:xfrm>
            <a:custGeom>
              <a:avLst/>
              <a:gdLst/>
              <a:ahLst/>
              <a:cxnLst/>
              <a:rect l="l" t="t" r="r" b="b"/>
              <a:pathLst>
                <a:path w="1187" h="1299" extrusionOk="0">
                  <a:moveTo>
                    <a:pt x="59" y="47"/>
                  </a:moveTo>
                  <a:lnTo>
                    <a:pt x="31" y="110"/>
                  </a:lnTo>
                  <a:lnTo>
                    <a:pt x="31" y="110"/>
                  </a:lnTo>
                  <a:cubicBezTo>
                    <a:pt x="40" y="107"/>
                    <a:pt x="49" y="104"/>
                    <a:pt x="58" y="101"/>
                  </a:cubicBezTo>
                  <a:lnTo>
                    <a:pt x="58" y="101"/>
                  </a:lnTo>
                  <a:cubicBezTo>
                    <a:pt x="59" y="83"/>
                    <a:pt x="59" y="65"/>
                    <a:pt x="59" y="47"/>
                  </a:cubicBezTo>
                  <a:close/>
                  <a:moveTo>
                    <a:pt x="31" y="110"/>
                  </a:moveTo>
                  <a:cubicBezTo>
                    <a:pt x="21" y="113"/>
                    <a:pt x="11" y="117"/>
                    <a:pt x="1" y="120"/>
                  </a:cubicBezTo>
                  <a:lnTo>
                    <a:pt x="1" y="178"/>
                  </a:lnTo>
                  <a:lnTo>
                    <a:pt x="31" y="110"/>
                  </a:lnTo>
                  <a:close/>
                  <a:moveTo>
                    <a:pt x="605" y="1"/>
                  </a:moveTo>
                  <a:cubicBezTo>
                    <a:pt x="425" y="1"/>
                    <a:pt x="238" y="44"/>
                    <a:pt x="58" y="101"/>
                  </a:cubicBezTo>
                  <a:lnTo>
                    <a:pt x="58" y="101"/>
                  </a:lnTo>
                  <a:cubicBezTo>
                    <a:pt x="54" y="264"/>
                    <a:pt x="30" y="448"/>
                    <a:pt x="30" y="632"/>
                  </a:cubicBezTo>
                  <a:cubicBezTo>
                    <a:pt x="30" y="852"/>
                    <a:pt x="30" y="1086"/>
                    <a:pt x="206" y="1218"/>
                  </a:cubicBezTo>
                  <a:cubicBezTo>
                    <a:pt x="269" y="1273"/>
                    <a:pt x="354" y="1299"/>
                    <a:pt x="442" y="1299"/>
                  </a:cubicBezTo>
                  <a:cubicBezTo>
                    <a:pt x="516" y="1299"/>
                    <a:pt x="593" y="1281"/>
                    <a:pt x="660" y="1247"/>
                  </a:cubicBezTo>
                  <a:cubicBezTo>
                    <a:pt x="806" y="1174"/>
                    <a:pt x="908" y="1057"/>
                    <a:pt x="1011" y="925"/>
                  </a:cubicBezTo>
                  <a:cubicBezTo>
                    <a:pt x="1099" y="779"/>
                    <a:pt x="1187" y="618"/>
                    <a:pt x="1172" y="427"/>
                  </a:cubicBezTo>
                  <a:cubicBezTo>
                    <a:pt x="1128" y="193"/>
                    <a:pt x="908" y="47"/>
                    <a:pt x="674" y="3"/>
                  </a:cubicBezTo>
                  <a:cubicBezTo>
                    <a:pt x="651" y="1"/>
                    <a:pt x="628" y="1"/>
                    <a:pt x="605"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1"/>
            <p:cNvSpPr/>
            <p:nvPr/>
          </p:nvSpPr>
          <p:spPr>
            <a:xfrm>
              <a:off x="4436856" y="2531566"/>
              <a:ext cx="25396" cy="43438"/>
            </a:xfrm>
            <a:custGeom>
              <a:avLst/>
              <a:gdLst/>
              <a:ahLst/>
              <a:cxnLst/>
              <a:rect l="l" t="t" r="r" b="b"/>
              <a:pathLst>
                <a:path w="411" h="703" extrusionOk="0">
                  <a:moveTo>
                    <a:pt x="256" y="0"/>
                  </a:moveTo>
                  <a:cubicBezTo>
                    <a:pt x="221" y="0"/>
                    <a:pt x="136" y="86"/>
                    <a:pt x="0" y="221"/>
                  </a:cubicBezTo>
                  <a:lnTo>
                    <a:pt x="7" y="228"/>
                  </a:lnTo>
                  <a:lnTo>
                    <a:pt x="7" y="228"/>
                  </a:lnTo>
                  <a:cubicBezTo>
                    <a:pt x="5" y="231"/>
                    <a:pt x="2" y="233"/>
                    <a:pt x="0" y="236"/>
                  </a:cubicBezTo>
                  <a:lnTo>
                    <a:pt x="59" y="295"/>
                  </a:lnTo>
                  <a:cubicBezTo>
                    <a:pt x="73" y="278"/>
                    <a:pt x="86" y="261"/>
                    <a:pt x="99" y="245"/>
                  </a:cubicBezTo>
                  <a:lnTo>
                    <a:pt x="99" y="245"/>
                  </a:lnTo>
                  <a:cubicBezTo>
                    <a:pt x="114" y="239"/>
                    <a:pt x="132" y="236"/>
                    <a:pt x="150" y="236"/>
                  </a:cubicBezTo>
                  <a:cubicBezTo>
                    <a:pt x="191" y="236"/>
                    <a:pt x="234" y="251"/>
                    <a:pt x="264" y="280"/>
                  </a:cubicBezTo>
                  <a:cubicBezTo>
                    <a:pt x="293" y="338"/>
                    <a:pt x="308" y="412"/>
                    <a:pt x="278" y="456"/>
                  </a:cubicBezTo>
                  <a:cubicBezTo>
                    <a:pt x="264" y="514"/>
                    <a:pt x="205" y="558"/>
                    <a:pt x="161" y="587"/>
                  </a:cubicBezTo>
                  <a:cubicBezTo>
                    <a:pt x="73" y="675"/>
                    <a:pt x="0" y="675"/>
                    <a:pt x="0" y="675"/>
                  </a:cubicBezTo>
                  <a:cubicBezTo>
                    <a:pt x="0" y="691"/>
                    <a:pt x="22" y="703"/>
                    <a:pt x="64" y="703"/>
                  </a:cubicBezTo>
                  <a:cubicBezTo>
                    <a:pt x="98" y="703"/>
                    <a:pt x="146" y="695"/>
                    <a:pt x="205" y="675"/>
                  </a:cubicBezTo>
                  <a:cubicBezTo>
                    <a:pt x="264" y="661"/>
                    <a:pt x="337" y="602"/>
                    <a:pt x="366" y="529"/>
                  </a:cubicBezTo>
                  <a:cubicBezTo>
                    <a:pt x="410" y="456"/>
                    <a:pt x="410" y="338"/>
                    <a:pt x="337" y="236"/>
                  </a:cubicBezTo>
                  <a:cubicBezTo>
                    <a:pt x="288" y="187"/>
                    <a:pt x="225" y="165"/>
                    <a:pt x="165" y="165"/>
                  </a:cubicBezTo>
                  <a:cubicBezTo>
                    <a:pt x="164" y="165"/>
                    <a:pt x="163" y="165"/>
                    <a:pt x="163" y="165"/>
                  </a:cubicBezTo>
                  <a:lnTo>
                    <a:pt x="163" y="165"/>
                  </a:lnTo>
                  <a:cubicBezTo>
                    <a:pt x="234" y="73"/>
                    <a:pt x="274" y="12"/>
                    <a:pt x="264" y="2"/>
                  </a:cubicBezTo>
                  <a:cubicBezTo>
                    <a:pt x="262" y="1"/>
                    <a:pt x="259" y="0"/>
                    <a:pt x="2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1"/>
            <p:cNvSpPr/>
            <p:nvPr/>
          </p:nvSpPr>
          <p:spPr>
            <a:xfrm>
              <a:off x="4359060" y="2509939"/>
              <a:ext cx="5499" cy="16436"/>
            </a:xfrm>
            <a:custGeom>
              <a:avLst/>
              <a:gdLst/>
              <a:ahLst/>
              <a:cxnLst/>
              <a:rect l="l" t="t" r="r" b="b"/>
              <a:pathLst>
                <a:path w="89" h="266" extrusionOk="0">
                  <a:moveTo>
                    <a:pt x="29" y="0"/>
                  </a:moveTo>
                  <a:cubicBezTo>
                    <a:pt x="15" y="0"/>
                    <a:pt x="0" y="59"/>
                    <a:pt x="0" y="132"/>
                  </a:cubicBezTo>
                  <a:cubicBezTo>
                    <a:pt x="0" y="199"/>
                    <a:pt x="25" y="266"/>
                    <a:pt x="51" y="266"/>
                  </a:cubicBezTo>
                  <a:cubicBezTo>
                    <a:pt x="54" y="266"/>
                    <a:pt x="56" y="265"/>
                    <a:pt x="59" y="264"/>
                  </a:cubicBezTo>
                  <a:cubicBezTo>
                    <a:pt x="73" y="264"/>
                    <a:pt x="88" y="205"/>
                    <a:pt x="88" y="132"/>
                  </a:cubicBezTo>
                  <a:cubicBezTo>
                    <a:pt x="88" y="59"/>
                    <a:pt x="73"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1"/>
            <p:cNvSpPr/>
            <p:nvPr/>
          </p:nvSpPr>
          <p:spPr>
            <a:xfrm>
              <a:off x="4446805" y="2803946"/>
              <a:ext cx="446000" cy="1024046"/>
            </a:xfrm>
            <a:custGeom>
              <a:avLst/>
              <a:gdLst/>
              <a:ahLst/>
              <a:cxnLst/>
              <a:rect l="l" t="t" r="r" b="b"/>
              <a:pathLst>
                <a:path w="7218" h="16573" extrusionOk="0">
                  <a:moveTo>
                    <a:pt x="2152" y="0"/>
                  </a:moveTo>
                  <a:lnTo>
                    <a:pt x="0" y="16382"/>
                  </a:lnTo>
                  <a:lnTo>
                    <a:pt x="5051" y="16572"/>
                  </a:lnTo>
                  <a:lnTo>
                    <a:pt x="7218" y="205"/>
                  </a:lnTo>
                  <a:lnTo>
                    <a:pt x="215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1"/>
            <p:cNvSpPr/>
            <p:nvPr/>
          </p:nvSpPr>
          <p:spPr>
            <a:xfrm>
              <a:off x="4084948" y="3742013"/>
              <a:ext cx="597077" cy="86012"/>
            </a:xfrm>
            <a:custGeom>
              <a:avLst/>
              <a:gdLst/>
              <a:ahLst/>
              <a:cxnLst/>
              <a:rect l="l" t="t" r="r" b="b"/>
              <a:pathLst>
                <a:path w="9663" h="1392" extrusionOk="0">
                  <a:moveTo>
                    <a:pt x="0" y="0"/>
                  </a:moveTo>
                  <a:lnTo>
                    <a:pt x="191" y="908"/>
                  </a:lnTo>
                  <a:lnTo>
                    <a:pt x="9428" y="1391"/>
                  </a:lnTo>
                  <a:lnTo>
                    <a:pt x="9663" y="440"/>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1"/>
            <p:cNvSpPr/>
            <p:nvPr/>
          </p:nvSpPr>
          <p:spPr>
            <a:xfrm>
              <a:off x="4132899" y="3787245"/>
              <a:ext cx="28980" cy="706507"/>
            </a:xfrm>
            <a:custGeom>
              <a:avLst/>
              <a:gdLst/>
              <a:ahLst/>
              <a:cxnLst/>
              <a:rect l="l" t="t" r="r" b="b"/>
              <a:pathLst>
                <a:path w="469" h="11434" extrusionOk="0">
                  <a:moveTo>
                    <a:pt x="0" y="0"/>
                  </a:moveTo>
                  <a:lnTo>
                    <a:pt x="88" y="11434"/>
                  </a:lnTo>
                  <a:lnTo>
                    <a:pt x="425" y="11419"/>
                  </a:lnTo>
                  <a:lnTo>
                    <a:pt x="469" y="15"/>
                  </a:lnTo>
                  <a:lnTo>
                    <a:pt x="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1"/>
            <p:cNvSpPr/>
            <p:nvPr/>
          </p:nvSpPr>
          <p:spPr>
            <a:xfrm>
              <a:off x="4147359" y="3788172"/>
              <a:ext cx="552773" cy="499387"/>
            </a:xfrm>
            <a:custGeom>
              <a:avLst/>
              <a:gdLst/>
              <a:ahLst/>
              <a:cxnLst/>
              <a:rect l="l" t="t" r="r" b="b"/>
              <a:pathLst>
                <a:path w="8946" h="8082" extrusionOk="0">
                  <a:moveTo>
                    <a:pt x="235" y="0"/>
                  </a:moveTo>
                  <a:lnTo>
                    <a:pt x="1" y="205"/>
                  </a:lnTo>
                  <a:lnTo>
                    <a:pt x="8945" y="8081"/>
                  </a:lnTo>
                  <a:lnTo>
                    <a:pt x="8945" y="7583"/>
                  </a:lnTo>
                  <a:lnTo>
                    <a:pt x="2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1"/>
            <p:cNvSpPr/>
            <p:nvPr/>
          </p:nvSpPr>
          <p:spPr>
            <a:xfrm>
              <a:off x="4142848" y="3808069"/>
              <a:ext cx="587129" cy="432406"/>
            </a:xfrm>
            <a:custGeom>
              <a:avLst/>
              <a:gdLst/>
              <a:ahLst/>
              <a:cxnLst/>
              <a:rect l="l" t="t" r="r" b="b"/>
              <a:pathLst>
                <a:path w="9502" h="6998" extrusionOk="0">
                  <a:moveTo>
                    <a:pt x="9209" y="0"/>
                  </a:moveTo>
                  <a:lnTo>
                    <a:pt x="0" y="6720"/>
                  </a:lnTo>
                  <a:lnTo>
                    <a:pt x="74" y="6998"/>
                  </a:lnTo>
                  <a:lnTo>
                    <a:pt x="9443" y="425"/>
                  </a:lnTo>
                  <a:cubicBezTo>
                    <a:pt x="9501" y="366"/>
                    <a:pt x="9501" y="278"/>
                    <a:pt x="9443" y="220"/>
                  </a:cubicBezTo>
                  <a:lnTo>
                    <a:pt x="920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1"/>
            <p:cNvSpPr/>
            <p:nvPr/>
          </p:nvSpPr>
          <p:spPr>
            <a:xfrm>
              <a:off x="3708632" y="2702545"/>
              <a:ext cx="199952" cy="239066"/>
            </a:xfrm>
            <a:custGeom>
              <a:avLst/>
              <a:gdLst/>
              <a:ahLst/>
              <a:cxnLst/>
              <a:rect l="l" t="t" r="r" b="b"/>
              <a:pathLst>
                <a:path w="3236" h="3869" extrusionOk="0">
                  <a:moveTo>
                    <a:pt x="1037" y="1"/>
                  </a:moveTo>
                  <a:cubicBezTo>
                    <a:pt x="1007" y="1"/>
                    <a:pt x="983" y="10"/>
                    <a:pt x="967" y="31"/>
                  </a:cubicBezTo>
                  <a:cubicBezTo>
                    <a:pt x="791" y="309"/>
                    <a:pt x="1874" y="1436"/>
                    <a:pt x="1874" y="1436"/>
                  </a:cubicBezTo>
                  <a:cubicBezTo>
                    <a:pt x="1874" y="1436"/>
                    <a:pt x="943" y="600"/>
                    <a:pt x="601" y="600"/>
                  </a:cubicBezTo>
                  <a:cubicBezTo>
                    <a:pt x="564" y="600"/>
                    <a:pt x="534" y="610"/>
                    <a:pt x="513" y="631"/>
                  </a:cubicBezTo>
                  <a:cubicBezTo>
                    <a:pt x="293" y="851"/>
                    <a:pt x="1259" y="1832"/>
                    <a:pt x="1259" y="1832"/>
                  </a:cubicBezTo>
                  <a:cubicBezTo>
                    <a:pt x="1259" y="1832"/>
                    <a:pt x="450" y="1091"/>
                    <a:pt x="249" y="1091"/>
                  </a:cubicBezTo>
                  <a:cubicBezTo>
                    <a:pt x="224" y="1091"/>
                    <a:pt x="209" y="1103"/>
                    <a:pt x="205" y="1129"/>
                  </a:cubicBezTo>
                  <a:cubicBezTo>
                    <a:pt x="161" y="1363"/>
                    <a:pt x="747" y="2154"/>
                    <a:pt x="747" y="2154"/>
                  </a:cubicBezTo>
                  <a:cubicBezTo>
                    <a:pt x="747" y="2154"/>
                    <a:pt x="255" y="1651"/>
                    <a:pt x="94" y="1651"/>
                  </a:cubicBezTo>
                  <a:cubicBezTo>
                    <a:pt x="66" y="1651"/>
                    <a:pt x="49" y="1666"/>
                    <a:pt x="44" y="1700"/>
                  </a:cubicBezTo>
                  <a:cubicBezTo>
                    <a:pt x="0" y="1934"/>
                    <a:pt x="923" y="3808"/>
                    <a:pt x="923" y="3808"/>
                  </a:cubicBezTo>
                  <a:cubicBezTo>
                    <a:pt x="953" y="3850"/>
                    <a:pt x="1000" y="3868"/>
                    <a:pt x="1059" y="3868"/>
                  </a:cubicBezTo>
                  <a:cubicBezTo>
                    <a:pt x="1605" y="3868"/>
                    <a:pt x="3236" y="2285"/>
                    <a:pt x="3236" y="2285"/>
                  </a:cubicBezTo>
                  <a:cubicBezTo>
                    <a:pt x="3236" y="2285"/>
                    <a:pt x="3206" y="368"/>
                    <a:pt x="3060" y="324"/>
                  </a:cubicBezTo>
                  <a:cubicBezTo>
                    <a:pt x="3055" y="323"/>
                    <a:pt x="3049" y="322"/>
                    <a:pt x="3043" y="322"/>
                  </a:cubicBezTo>
                  <a:cubicBezTo>
                    <a:pt x="2888" y="322"/>
                    <a:pt x="2550" y="698"/>
                    <a:pt x="2606" y="1305"/>
                  </a:cubicBezTo>
                  <a:cubicBezTo>
                    <a:pt x="2606" y="1305"/>
                    <a:pt x="1389" y="1"/>
                    <a:pt x="1037"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1"/>
            <p:cNvSpPr/>
            <p:nvPr/>
          </p:nvSpPr>
          <p:spPr>
            <a:xfrm>
              <a:off x="3765605" y="2788560"/>
              <a:ext cx="782509" cy="518542"/>
            </a:xfrm>
            <a:custGeom>
              <a:avLst/>
              <a:gdLst/>
              <a:ahLst/>
              <a:cxnLst/>
              <a:rect l="l" t="t" r="r" b="b"/>
              <a:pathLst>
                <a:path w="12664" h="8392" extrusionOk="0">
                  <a:moveTo>
                    <a:pt x="10117" y="0"/>
                  </a:moveTo>
                  <a:cubicBezTo>
                    <a:pt x="10117" y="0"/>
                    <a:pt x="6953" y="4771"/>
                    <a:pt x="5826" y="4771"/>
                  </a:cubicBezTo>
                  <a:cubicBezTo>
                    <a:pt x="5741" y="4771"/>
                    <a:pt x="5667" y="4744"/>
                    <a:pt x="5608" y="4685"/>
                  </a:cubicBezTo>
                  <a:cubicBezTo>
                    <a:pt x="3763" y="2840"/>
                    <a:pt x="2314" y="893"/>
                    <a:pt x="2314" y="893"/>
                  </a:cubicBezTo>
                  <a:lnTo>
                    <a:pt x="1" y="2416"/>
                  </a:lnTo>
                  <a:cubicBezTo>
                    <a:pt x="1" y="2416"/>
                    <a:pt x="2358" y="5578"/>
                    <a:pt x="2958" y="6354"/>
                  </a:cubicBezTo>
                  <a:cubicBezTo>
                    <a:pt x="3366" y="6882"/>
                    <a:pt x="4580" y="8391"/>
                    <a:pt x="6195" y="8391"/>
                  </a:cubicBezTo>
                  <a:cubicBezTo>
                    <a:pt x="6954" y="8391"/>
                    <a:pt x="7802" y="8057"/>
                    <a:pt x="8697" y="7130"/>
                  </a:cubicBezTo>
                  <a:cubicBezTo>
                    <a:pt x="11507" y="4246"/>
                    <a:pt x="12664" y="1830"/>
                    <a:pt x="12664" y="1830"/>
                  </a:cubicBezTo>
                  <a:lnTo>
                    <a:pt x="1011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1"/>
            <p:cNvSpPr/>
            <p:nvPr/>
          </p:nvSpPr>
          <p:spPr>
            <a:xfrm>
              <a:off x="4239615" y="2755315"/>
              <a:ext cx="323903" cy="523547"/>
            </a:xfrm>
            <a:custGeom>
              <a:avLst/>
              <a:gdLst/>
              <a:ahLst/>
              <a:cxnLst/>
              <a:rect l="l" t="t" r="r" b="b"/>
              <a:pathLst>
                <a:path w="5242" h="8473" extrusionOk="0">
                  <a:moveTo>
                    <a:pt x="3624" y="0"/>
                  </a:moveTo>
                  <a:cubicBezTo>
                    <a:pt x="3438" y="0"/>
                    <a:pt x="3259" y="37"/>
                    <a:pt x="3104" y="99"/>
                  </a:cubicBezTo>
                  <a:cubicBezTo>
                    <a:pt x="2812" y="202"/>
                    <a:pt x="2563" y="392"/>
                    <a:pt x="2387" y="553"/>
                  </a:cubicBezTo>
                  <a:cubicBezTo>
                    <a:pt x="2197" y="743"/>
                    <a:pt x="2065" y="904"/>
                    <a:pt x="1948" y="1036"/>
                  </a:cubicBezTo>
                  <a:cubicBezTo>
                    <a:pt x="1816" y="1153"/>
                    <a:pt x="1743" y="1270"/>
                    <a:pt x="1699" y="1344"/>
                  </a:cubicBezTo>
                  <a:cubicBezTo>
                    <a:pt x="1640" y="1417"/>
                    <a:pt x="1626" y="1446"/>
                    <a:pt x="1626" y="1446"/>
                  </a:cubicBezTo>
                  <a:lnTo>
                    <a:pt x="1699" y="1373"/>
                  </a:lnTo>
                  <a:cubicBezTo>
                    <a:pt x="1743" y="1300"/>
                    <a:pt x="1831" y="1197"/>
                    <a:pt x="1948" y="1065"/>
                  </a:cubicBezTo>
                  <a:cubicBezTo>
                    <a:pt x="2080" y="919"/>
                    <a:pt x="2226" y="773"/>
                    <a:pt x="2402" y="612"/>
                  </a:cubicBezTo>
                  <a:cubicBezTo>
                    <a:pt x="2607" y="451"/>
                    <a:pt x="2826" y="275"/>
                    <a:pt x="3119" y="172"/>
                  </a:cubicBezTo>
                  <a:cubicBezTo>
                    <a:pt x="3267" y="126"/>
                    <a:pt x="3439" y="92"/>
                    <a:pt x="3616" y="92"/>
                  </a:cubicBezTo>
                  <a:cubicBezTo>
                    <a:pt x="3773" y="92"/>
                    <a:pt x="3934" y="118"/>
                    <a:pt x="4085" y="187"/>
                  </a:cubicBezTo>
                  <a:cubicBezTo>
                    <a:pt x="4437" y="319"/>
                    <a:pt x="4715" y="612"/>
                    <a:pt x="4890" y="978"/>
                  </a:cubicBezTo>
                  <a:cubicBezTo>
                    <a:pt x="5081" y="1344"/>
                    <a:pt x="5169" y="1783"/>
                    <a:pt x="5095" y="2222"/>
                  </a:cubicBezTo>
                  <a:cubicBezTo>
                    <a:pt x="5037" y="2661"/>
                    <a:pt x="4861" y="3100"/>
                    <a:pt x="4598" y="3496"/>
                  </a:cubicBezTo>
                  <a:cubicBezTo>
                    <a:pt x="4349" y="3905"/>
                    <a:pt x="4056" y="4271"/>
                    <a:pt x="3763" y="4623"/>
                  </a:cubicBezTo>
                  <a:cubicBezTo>
                    <a:pt x="3470" y="4960"/>
                    <a:pt x="3178" y="5296"/>
                    <a:pt x="2899" y="5604"/>
                  </a:cubicBezTo>
                  <a:cubicBezTo>
                    <a:pt x="2343" y="6233"/>
                    <a:pt x="1831" y="6760"/>
                    <a:pt x="1377" y="7199"/>
                  </a:cubicBezTo>
                  <a:cubicBezTo>
                    <a:pt x="938" y="7639"/>
                    <a:pt x="557" y="7961"/>
                    <a:pt x="294" y="8209"/>
                  </a:cubicBezTo>
                  <a:cubicBezTo>
                    <a:pt x="191" y="8312"/>
                    <a:pt x="74" y="8400"/>
                    <a:pt x="1" y="8473"/>
                  </a:cubicBezTo>
                  <a:cubicBezTo>
                    <a:pt x="74" y="8429"/>
                    <a:pt x="191" y="8327"/>
                    <a:pt x="323" y="8224"/>
                  </a:cubicBezTo>
                  <a:cubicBezTo>
                    <a:pt x="586" y="8005"/>
                    <a:pt x="982" y="7668"/>
                    <a:pt x="1435" y="7229"/>
                  </a:cubicBezTo>
                  <a:cubicBezTo>
                    <a:pt x="1889" y="6789"/>
                    <a:pt x="2416" y="6262"/>
                    <a:pt x="2973" y="5648"/>
                  </a:cubicBezTo>
                  <a:cubicBezTo>
                    <a:pt x="3251" y="5325"/>
                    <a:pt x="3544" y="5003"/>
                    <a:pt x="3836" y="4652"/>
                  </a:cubicBezTo>
                  <a:cubicBezTo>
                    <a:pt x="4129" y="4301"/>
                    <a:pt x="4422" y="3964"/>
                    <a:pt x="4671" y="3539"/>
                  </a:cubicBezTo>
                  <a:cubicBezTo>
                    <a:pt x="4934" y="3115"/>
                    <a:pt x="5110" y="2676"/>
                    <a:pt x="5183" y="2222"/>
                  </a:cubicBezTo>
                  <a:cubicBezTo>
                    <a:pt x="5242" y="1768"/>
                    <a:pt x="5169" y="1300"/>
                    <a:pt x="4964" y="919"/>
                  </a:cubicBezTo>
                  <a:cubicBezTo>
                    <a:pt x="4788" y="553"/>
                    <a:pt x="4495" y="246"/>
                    <a:pt x="4129" y="99"/>
                  </a:cubicBezTo>
                  <a:cubicBezTo>
                    <a:pt x="3963" y="30"/>
                    <a:pt x="3791" y="0"/>
                    <a:pt x="362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1"/>
            <p:cNvSpPr/>
            <p:nvPr/>
          </p:nvSpPr>
          <p:spPr>
            <a:xfrm>
              <a:off x="3798169" y="2892556"/>
              <a:ext cx="140263" cy="89657"/>
            </a:xfrm>
            <a:custGeom>
              <a:avLst/>
              <a:gdLst/>
              <a:ahLst/>
              <a:cxnLst/>
              <a:rect l="l" t="t" r="r" b="b"/>
              <a:pathLst>
                <a:path w="2270" h="1451" extrusionOk="0">
                  <a:moveTo>
                    <a:pt x="2268" y="0"/>
                  </a:moveTo>
                  <a:cubicBezTo>
                    <a:pt x="2234" y="0"/>
                    <a:pt x="1745" y="332"/>
                    <a:pt x="1157" y="733"/>
                  </a:cubicBezTo>
                  <a:cubicBezTo>
                    <a:pt x="528" y="1128"/>
                    <a:pt x="1" y="1421"/>
                    <a:pt x="15" y="1450"/>
                  </a:cubicBezTo>
                  <a:cubicBezTo>
                    <a:pt x="30" y="1450"/>
                    <a:pt x="162" y="1392"/>
                    <a:pt x="381" y="1275"/>
                  </a:cubicBezTo>
                  <a:cubicBezTo>
                    <a:pt x="601" y="1172"/>
                    <a:pt x="894" y="996"/>
                    <a:pt x="1201" y="806"/>
                  </a:cubicBezTo>
                  <a:cubicBezTo>
                    <a:pt x="1523" y="601"/>
                    <a:pt x="1787" y="396"/>
                    <a:pt x="1977" y="250"/>
                  </a:cubicBezTo>
                  <a:cubicBezTo>
                    <a:pt x="2153" y="103"/>
                    <a:pt x="2270" y="16"/>
                    <a:pt x="2270" y="1"/>
                  </a:cubicBezTo>
                  <a:cubicBezTo>
                    <a:pt x="2270" y="1"/>
                    <a:pt x="2269" y="0"/>
                    <a:pt x="226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1"/>
            <p:cNvSpPr/>
            <p:nvPr/>
          </p:nvSpPr>
          <p:spPr>
            <a:xfrm>
              <a:off x="3886842" y="2867715"/>
              <a:ext cx="25396" cy="22677"/>
            </a:xfrm>
            <a:custGeom>
              <a:avLst/>
              <a:gdLst/>
              <a:ahLst/>
              <a:cxnLst/>
              <a:rect l="l" t="t" r="r" b="b"/>
              <a:pathLst>
                <a:path w="411" h="367" extrusionOk="0">
                  <a:moveTo>
                    <a:pt x="222" y="49"/>
                  </a:moveTo>
                  <a:cubicBezTo>
                    <a:pt x="226" y="50"/>
                    <a:pt x="230" y="51"/>
                    <a:pt x="235" y="52"/>
                  </a:cubicBezTo>
                  <a:cubicBezTo>
                    <a:pt x="264" y="95"/>
                    <a:pt x="308" y="125"/>
                    <a:pt x="308" y="169"/>
                  </a:cubicBezTo>
                  <a:cubicBezTo>
                    <a:pt x="308" y="198"/>
                    <a:pt x="264" y="242"/>
                    <a:pt x="205" y="257"/>
                  </a:cubicBezTo>
                  <a:cubicBezTo>
                    <a:pt x="147" y="257"/>
                    <a:pt x="118" y="242"/>
                    <a:pt x="103" y="198"/>
                  </a:cubicBezTo>
                  <a:cubicBezTo>
                    <a:pt x="74" y="169"/>
                    <a:pt x="118" y="125"/>
                    <a:pt x="132" y="95"/>
                  </a:cubicBezTo>
                  <a:cubicBezTo>
                    <a:pt x="162" y="66"/>
                    <a:pt x="196" y="55"/>
                    <a:pt x="222" y="49"/>
                  </a:cubicBezTo>
                  <a:close/>
                  <a:moveTo>
                    <a:pt x="187" y="0"/>
                  </a:moveTo>
                  <a:cubicBezTo>
                    <a:pt x="165" y="0"/>
                    <a:pt x="147" y="8"/>
                    <a:pt x="132" y="22"/>
                  </a:cubicBezTo>
                  <a:cubicBezTo>
                    <a:pt x="103" y="37"/>
                    <a:pt x="103" y="52"/>
                    <a:pt x="103" y="52"/>
                  </a:cubicBezTo>
                  <a:cubicBezTo>
                    <a:pt x="59" y="95"/>
                    <a:pt x="0" y="139"/>
                    <a:pt x="30" y="242"/>
                  </a:cubicBezTo>
                  <a:cubicBezTo>
                    <a:pt x="30" y="314"/>
                    <a:pt x="99" y="367"/>
                    <a:pt x="181" y="367"/>
                  </a:cubicBezTo>
                  <a:cubicBezTo>
                    <a:pt x="198" y="367"/>
                    <a:pt x="216" y="364"/>
                    <a:pt x="235" y="359"/>
                  </a:cubicBezTo>
                  <a:cubicBezTo>
                    <a:pt x="322" y="344"/>
                    <a:pt x="410" y="271"/>
                    <a:pt x="396" y="183"/>
                  </a:cubicBezTo>
                  <a:cubicBezTo>
                    <a:pt x="381" y="95"/>
                    <a:pt x="322" y="37"/>
                    <a:pt x="264" y="22"/>
                  </a:cubicBezTo>
                  <a:cubicBezTo>
                    <a:pt x="235" y="8"/>
                    <a:pt x="209" y="0"/>
                    <a:pt x="18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1"/>
            <p:cNvSpPr/>
            <p:nvPr/>
          </p:nvSpPr>
          <p:spPr>
            <a:xfrm>
              <a:off x="4389770" y="3082567"/>
              <a:ext cx="45292" cy="372717"/>
            </a:xfrm>
            <a:custGeom>
              <a:avLst/>
              <a:gdLst/>
              <a:ahLst/>
              <a:cxnLst/>
              <a:rect l="l" t="t" r="r" b="b"/>
              <a:pathLst>
                <a:path w="733" h="6032" extrusionOk="0">
                  <a:moveTo>
                    <a:pt x="733" y="0"/>
                  </a:moveTo>
                  <a:lnTo>
                    <a:pt x="733" y="0"/>
                  </a:lnTo>
                  <a:cubicBezTo>
                    <a:pt x="733" y="0"/>
                    <a:pt x="704" y="88"/>
                    <a:pt x="674" y="234"/>
                  </a:cubicBezTo>
                  <a:cubicBezTo>
                    <a:pt x="630" y="381"/>
                    <a:pt x="601" y="600"/>
                    <a:pt x="557" y="879"/>
                  </a:cubicBezTo>
                  <a:cubicBezTo>
                    <a:pt x="484" y="1406"/>
                    <a:pt x="382" y="2152"/>
                    <a:pt x="264" y="3001"/>
                  </a:cubicBezTo>
                  <a:cubicBezTo>
                    <a:pt x="177" y="3836"/>
                    <a:pt x="103" y="4597"/>
                    <a:pt x="45" y="5139"/>
                  </a:cubicBezTo>
                  <a:cubicBezTo>
                    <a:pt x="16" y="5417"/>
                    <a:pt x="1" y="5651"/>
                    <a:pt x="1" y="5797"/>
                  </a:cubicBezTo>
                  <a:lnTo>
                    <a:pt x="1" y="6032"/>
                  </a:lnTo>
                  <a:cubicBezTo>
                    <a:pt x="16" y="6032"/>
                    <a:pt x="16" y="5944"/>
                    <a:pt x="30" y="5783"/>
                  </a:cubicBezTo>
                  <a:cubicBezTo>
                    <a:pt x="45" y="5622"/>
                    <a:pt x="74" y="5402"/>
                    <a:pt x="103" y="5139"/>
                  </a:cubicBezTo>
                  <a:cubicBezTo>
                    <a:pt x="177" y="4568"/>
                    <a:pt x="264" y="3821"/>
                    <a:pt x="367" y="3001"/>
                  </a:cubicBezTo>
                  <a:cubicBezTo>
                    <a:pt x="469" y="2182"/>
                    <a:pt x="557" y="1450"/>
                    <a:pt x="630" y="879"/>
                  </a:cubicBezTo>
                  <a:cubicBezTo>
                    <a:pt x="660" y="615"/>
                    <a:pt x="689" y="395"/>
                    <a:pt x="704" y="234"/>
                  </a:cubicBezTo>
                  <a:cubicBezTo>
                    <a:pt x="733" y="88"/>
                    <a:pt x="733" y="0"/>
                    <a:pt x="7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1"/>
            <p:cNvSpPr/>
            <p:nvPr/>
          </p:nvSpPr>
          <p:spPr>
            <a:xfrm>
              <a:off x="4492037" y="2729177"/>
              <a:ext cx="194515" cy="38928"/>
            </a:xfrm>
            <a:custGeom>
              <a:avLst/>
              <a:gdLst/>
              <a:ahLst/>
              <a:cxnLst/>
              <a:rect l="l" t="t" r="r" b="b"/>
              <a:pathLst>
                <a:path w="3148" h="630" extrusionOk="0">
                  <a:moveTo>
                    <a:pt x="1911" y="0"/>
                  </a:moveTo>
                  <a:cubicBezTo>
                    <a:pt x="1786" y="0"/>
                    <a:pt x="1656" y="7"/>
                    <a:pt x="1523" y="24"/>
                  </a:cubicBezTo>
                  <a:cubicBezTo>
                    <a:pt x="1069" y="83"/>
                    <a:pt x="659" y="215"/>
                    <a:pt x="410" y="347"/>
                  </a:cubicBezTo>
                  <a:cubicBezTo>
                    <a:pt x="264" y="434"/>
                    <a:pt x="176" y="478"/>
                    <a:pt x="103" y="537"/>
                  </a:cubicBezTo>
                  <a:lnTo>
                    <a:pt x="0" y="625"/>
                  </a:lnTo>
                  <a:cubicBezTo>
                    <a:pt x="4" y="628"/>
                    <a:pt x="9" y="630"/>
                    <a:pt x="15" y="630"/>
                  </a:cubicBezTo>
                  <a:cubicBezTo>
                    <a:pt x="65" y="630"/>
                    <a:pt x="207" y="538"/>
                    <a:pt x="439" y="434"/>
                  </a:cubicBezTo>
                  <a:cubicBezTo>
                    <a:pt x="718" y="303"/>
                    <a:pt x="1098" y="171"/>
                    <a:pt x="1537" y="112"/>
                  </a:cubicBezTo>
                  <a:cubicBezTo>
                    <a:pt x="1684" y="98"/>
                    <a:pt x="1827" y="91"/>
                    <a:pt x="1964" y="91"/>
                  </a:cubicBezTo>
                  <a:cubicBezTo>
                    <a:pt x="2237" y="91"/>
                    <a:pt x="2484" y="117"/>
                    <a:pt x="2679" y="156"/>
                  </a:cubicBezTo>
                  <a:cubicBezTo>
                    <a:pt x="2934" y="207"/>
                    <a:pt x="3099" y="247"/>
                    <a:pt x="3139" y="247"/>
                  </a:cubicBezTo>
                  <a:cubicBezTo>
                    <a:pt x="3145" y="247"/>
                    <a:pt x="3148" y="246"/>
                    <a:pt x="3148" y="244"/>
                  </a:cubicBezTo>
                  <a:cubicBezTo>
                    <a:pt x="3148" y="229"/>
                    <a:pt x="3118" y="215"/>
                    <a:pt x="3031" y="185"/>
                  </a:cubicBezTo>
                  <a:cubicBezTo>
                    <a:pt x="2957" y="156"/>
                    <a:pt x="2840" y="112"/>
                    <a:pt x="2694" y="83"/>
                  </a:cubicBezTo>
                  <a:cubicBezTo>
                    <a:pt x="2487" y="42"/>
                    <a:pt x="2214" y="0"/>
                    <a:pt x="19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5" name="Google Shape;475;p31"/>
          <p:cNvGrpSpPr/>
          <p:nvPr/>
        </p:nvGrpSpPr>
        <p:grpSpPr>
          <a:xfrm>
            <a:off x="727536" y="1777825"/>
            <a:ext cx="1360539" cy="2732567"/>
            <a:chOff x="727536" y="1777825"/>
            <a:chExt cx="1360539" cy="2732567"/>
          </a:xfrm>
        </p:grpSpPr>
        <p:sp>
          <p:nvSpPr>
            <p:cNvPr id="476" name="Google Shape;476;p31"/>
            <p:cNvSpPr/>
            <p:nvPr/>
          </p:nvSpPr>
          <p:spPr>
            <a:xfrm>
              <a:off x="1890840" y="2861845"/>
              <a:ext cx="197234" cy="123271"/>
            </a:xfrm>
            <a:custGeom>
              <a:avLst/>
              <a:gdLst/>
              <a:ahLst/>
              <a:cxnLst/>
              <a:rect l="l" t="t" r="r" b="b"/>
              <a:pathLst>
                <a:path w="3192" h="1995" extrusionOk="0">
                  <a:moveTo>
                    <a:pt x="1538" y="0"/>
                  </a:moveTo>
                  <a:lnTo>
                    <a:pt x="44" y="527"/>
                  </a:lnTo>
                  <a:cubicBezTo>
                    <a:pt x="44" y="527"/>
                    <a:pt x="0" y="952"/>
                    <a:pt x="44" y="1186"/>
                  </a:cubicBezTo>
                  <a:cubicBezTo>
                    <a:pt x="118" y="1449"/>
                    <a:pt x="776" y="1537"/>
                    <a:pt x="776" y="1537"/>
                  </a:cubicBezTo>
                  <a:cubicBezTo>
                    <a:pt x="776" y="1537"/>
                    <a:pt x="615" y="1611"/>
                    <a:pt x="557" y="1889"/>
                  </a:cubicBezTo>
                  <a:cubicBezTo>
                    <a:pt x="546" y="1964"/>
                    <a:pt x="583" y="1994"/>
                    <a:pt x="651" y="1994"/>
                  </a:cubicBezTo>
                  <a:cubicBezTo>
                    <a:pt x="850" y="1994"/>
                    <a:pt x="1309" y="1733"/>
                    <a:pt x="1582" y="1537"/>
                  </a:cubicBezTo>
                  <a:cubicBezTo>
                    <a:pt x="1977" y="1303"/>
                    <a:pt x="1991" y="732"/>
                    <a:pt x="1991" y="732"/>
                  </a:cubicBezTo>
                  <a:cubicBezTo>
                    <a:pt x="1991" y="732"/>
                    <a:pt x="2701" y="1326"/>
                    <a:pt x="2957" y="1326"/>
                  </a:cubicBezTo>
                  <a:cubicBezTo>
                    <a:pt x="2974" y="1326"/>
                    <a:pt x="2989" y="1323"/>
                    <a:pt x="3002" y="1318"/>
                  </a:cubicBezTo>
                  <a:cubicBezTo>
                    <a:pt x="3192" y="1230"/>
                    <a:pt x="1977" y="88"/>
                    <a:pt x="1977" y="88"/>
                  </a:cubicBezTo>
                  <a:lnTo>
                    <a:pt x="1538" y="0"/>
                  </a:ln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1"/>
            <p:cNvSpPr/>
            <p:nvPr/>
          </p:nvSpPr>
          <p:spPr>
            <a:xfrm>
              <a:off x="1249497" y="2814327"/>
              <a:ext cx="266871" cy="203351"/>
            </a:xfrm>
            <a:custGeom>
              <a:avLst/>
              <a:gdLst/>
              <a:ahLst/>
              <a:cxnLst/>
              <a:rect l="l" t="t" r="r" b="b"/>
              <a:pathLst>
                <a:path w="4319" h="3291" extrusionOk="0">
                  <a:moveTo>
                    <a:pt x="3153" y="0"/>
                  </a:moveTo>
                  <a:cubicBezTo>
                    <a:pt x="2756" y="0"/>
                    <a:pt x="1318" y="389"/>
                    <a:pt x="1318" y="389"/>
                  </a:cubicBezTo>
                  <a:cubicBezTo>
                    <a:pt x="1318" y="389"/>
                    <a:pt x="0" y="2863"/>
                    <a:pt x="512" y="3009"/>
                  </a:cubicBezTo>
                  <a:cubicBezTo>
                    <a:pt x="512" y="3009"/>
                    <a:pt x="2089" y="3291"/>
                    <a:pt x="2625" y="3291"/>
                  </a:cubicBezTo>
                  <a:cubicBezTo>
                    <a:pt x="2700" y="3291"/>
                    <a:pt x="2755" y="3285"/>
                    <a:pt x="2782" y="3273"/>
                  </a:cubicBezTo>
                  <a:cubicBezTo>
                    <a:pt x="3001" y="3185"/>
                    <a:pt x="2138" y="2731"/>
                    <a:pt x="2137" y="2731"/>
                  </a:cubicBezTo>
                  <a:lnTo>
                    <a:pt x="2137" y="2731"/>
                  </a:lnTo>
                  <a:cubicBezTo>
                    <a:pt x="2138" y="2731"/>
                    <a:pt x="2840" y="2980"/>
                    <a:pt x="3159" y="2980"/>
                  </a:cubicBezTo>
                  <a:cubicBezTo>
                    <a:pt x="3202" y="2980"/>
                    <a:pt x="3238" y="2976"/>
                    <a:pt x="3265" y="2965"/>
                  </a:cubicBezTo>
                  <a:cubicBezTo>
                    <a:pt x="3484" y="2877"/>
                    <a:pt x="2299" y="2145"/>
                    <a:pt x="2298" y="2145"/>
                  </a:cubicBezTo>
                  <a:lnTo>
                    <a:pt x="2298" y="2145"/>
                  </a:lnTo>
                  <a:cubicBezTo>
                    <a:pt x="2299" y="2145"/>
                    <a:pt x="3142" y="2603"/>
                    <a:pt x="3508" y="2603"/>
                  </a:cubicBezTo>
                  <a:cubicBezTo>
                    <a:pt x="3581" y="2603"/>
                    <a:pt x="3636" y="2584"/>
                    <a:pt x="3660" y="2541"/>
                  </a:cubicBezTo>
                  <a:cubicBezTo>
                    <a:pt x="3806" y="2277"/>
                    <a:pt x="2504" y="1472"/>
                    <a:pt x="2503" y="1472"/>
                  </a:cubicBezTo>
                  <a:lnTo>
                    <a:pt x="2503" y="1472"/>
                  </a:lnTo>
                  <a:cubicBezTo>
                    <a:pt x="2504" y="1472"/>
                    <a:pt x="3513" y="1998"/>
                    <a:pt x="3945" y="1998"/>
                  </a:cubicBezTo>
                  <a:cubicBezTo>
                    <a:pt x="4023" y="1998"/>
                    <a:pt x="4082" y="1981"/>
                    <a:pt x="4114" y="1940"/>
                  </a:cubicBezTo>
                  <a:cubicBezTo>
                    <a:pt x="4319" y="1691"/>
                    <a:pt x="2445" y="740"/>
                    <a:pt x="2445" y="740"/>
                  </a:cubicBezTo>
                  <a:cubicBezTo>
                    <a:pt x="3074" y="608"/>
                    <a:pt x="3352" y="154"/>
                    <a:pt x="3250" y="23"/>
                  </a:cubicBezTo>
                  <a:cubicBezTo>
                    <a:pt x="3240" y="7"/>
                    <a:pt x="3205" y="0"/>
                    <a:pt x="3153" y="0"/>
                  </a:cubicBezTo>
                  <a:close/>
                </a:path>
              </a:pathLst>
            </a:custGeom>
            <a:solidFill>
              <a:srgbClr val="BA61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1"/>
            <p:cNvSpPr/>
            <p:nvPr/>
          </p:nvSpPr>
          <p:spPr>
            <a:xfrm>
              <a:off x="727536" y="2241266"/>
              <a:ext cx="603379" cy="761685"/>
            </a:xfrm>
            <a:custGeom>
              <a:avLst/>
              <a:gdLst/>
              <a:ahLst/>
              <a:cxnLst/>
              <a:rect l="l" t="t" r="r" b="b"/>
              <a:pathLst>
                <a:path w="9765" h="12327" extrusionOk="0">
                  <a:moveTo>
                    <a:pt x="6002" y="0"/>
                  </a:moveTo>
                  <a:cubicBezTo>
                    <a:pt x="6002" y="0"/>
                    <a:pt x="4011" y="1757"/>
                    <a:pt x="2006" y="5256"/>
                  </a:cubicBezTo>
                  <a:cubicBezTo>
                    <a:pt x="0" y="8726"/>
                    <a:pt x="3426" y="10190"/>
                    <a:pt x="4348" y="10556"/>
                  </a:cubicBezTo>
                  <a:cubicBezTo>
                    <a:pt x="5256" y="10922"/>
                    <a:pt x="8945" y="12327"/>
                    <a:pt x="8945" y="12327"/>
                  </a:cubicBezTo>
                  <a:lnTo>
                    <a:pt x="9765" y="9677"/>
                  </a:lnTo>
                  <a:cubicBezTo>
                    <a:pt x="9765" y="9677"/>
                    <a:pt x="7510" y="8799"/>
                    <a:pt x="5226" y="7540"/>
                  </a:cubicBezTo>
                  <a:cubicBezTo>
                    <a:pt x="4187" y="6954"/>
                    <a:pt x="7861" y="2694"/>
                    <a:pt x="7861" y="2694"/>
                  </a:cubicBezTo>
                  <a:lnTo>
                    <a:pt x="600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1"/>
            <p:cNvSpPr/>
            <p:nvPr/>
          </p:nvSpPr>
          <p:spPr>
            <a:xfrm>
              <a:off x="1026920" y="1965364"/>
              <a:ext cx="323347" cy="346086"/>
            </a:xfrm>
            <a:custGeom>
              <a:avLst/>
              <a:gdLst/>
              <a:ahLst/>
              <a:cxnLst/>
              <a:rect l="l" t="t" r="r" b="b"/>
              <a:pathLst>
                <a:path w="5233" h="5601" extrusionOk="0">
                  <a:moveTo>
                    <a:pt x="3690" y="0"/>
                  </a:moveTo>
                  <a:lnTo>
                    <a:pt x="3675" y="74"/>
                  </a:lnTo>
                  <a:cubicBezTo>
                    <a:pt x="3713" y="98"/>
                    <a:pt x="3750" y="123"/>
                    <a:pt x="3786" y="149"/>
                  </a:cubicBezTo>
                  <a:lnTo>
                    <a:pt x="3786" y="149"/>
                  </a:lnTo>
                  <a:cubicBezTo>
                    <a:pt x="3767" y="93"/>
                    <a:pt x="3736" y="43"/>
                    <a:pt x="3690" y="0"/>
                  </a:cubicBezTo>
                  <a:close/>
                  <a:moveTo>
                    <a:pt x="3786" y="149"/>
                  </a:moveTo>
                  <a:cubicBezTo>
                    <a:pt x="3844" y="323"/>
                    <a:pt x="3776" y="540"/>
                    <a:pt x="3631" y="674"/>
                  </a:cubicBezTo>
                  <a:cubicBezTo>
                    <a:pt x="3456" y="864"/>
                    <a:pt x="3192" y="908"/>
                    <a:pt x="2943" y="937"/>
                  </a:cubicBezTo>
                  <a:cubicBezTo>
                    <a:pt x="2680" y="952"/>
                    <a:pt x="2446" y="937"/>
                    <a:pt x="2197" y="1011"/>
                  </a:cubicBezTo>
                  <a:cubicBezTo>
                    <a:pt x="1494" y="1186"/>
                    <a:pt x="1055" y="2050"/>
                    <a:pt x="1348" y="2709"/>
                  </a:cubicBezTo>
                  <a:cubicBezTo>
                    <a:pt x="1307" y="2704"/>
                    <a:pt x="1266" y="2701"/>
                    <a:pt x="1226" y="2701"/>
                  </a:cubicBezTo>
                  <a:cubicBezTo>
                    <a:pt x="689" y="2701"/>
                    <a:pt x="212" y="3144"/>
                    <a:pt x="103" y="3675"/>
                  </a:cubicBezTo>
                  <a:cubicBezTo>
                    <a:pt x="1" y="4246"/>
                    <a:pt x="264" y="4846"/>
                    <a:pt x="747" y="5197"/>
                  </a:cubicBezTo>
                  <a:cubicBezTo>
                    <a:pt x="1110" y="5479"/>
                    <a:pt x="1586" y="5600"/>
                    <a:pt x="2046" y="5600"/>
                  </a:cubicBezTo>
                  <a:cubicBezTo>
                    <a:pt x="2162" y="5600"/>
                    <a:pt x="2276" y="5593"/>
                    <a:pt x="2387" y="5578"/>
                  </a:cubicBezTo>
                  <a:cubicBezTo>
                    <a:pt x="3617" y="5432"/>
                    <a:pt x="4700" y="4465"/>
                    <a:pt x="4978" y="3265"/>
                  </a:cubicBezTo>
                  <a:cubicBezTo>
                    <a:pt x="5232" y="2123"/>
                    <a:pt x="4739" y="831"/>
                    <a:pt x="3786" y="149"/>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1"/>
            <p:cNvSpPr/>
            <p:nvPr/>
          </p:nvSpPr>
          <p:spPr>
            <a:xfrm>
              <a:off x="1264450" y="1777825"/>
              <a:ext cx="459100" cy="470407"/>
            </a:xfrm>
            <a:custGeom>
              <a:avLst/>
              <a:gdLst/>
              <a:ahLst/>
              <a:cxnLst/>
              <a:rect l="l" t="t" r="r" b="b"/>
              <a:pathLst>
                <a:path w="7430" h="7613" extrusionOk="0">
                  <a:moveTo>
                    <a:pt x="3802" y="1"/>
                  </a:moveTo>
                  <a:cubicBezTo>
                    <a:pt x="3298" y="1"/>
                    <a:pt x="2797" y="123"/>
                    <a:pt x="2320" y="269"/>
                  </a:cubicBezTo>
                  <a:cubicBezTo>
                    <a:pt x="2148" y="322"/>
                    <a:pt x="1960" y="384"/>
                    <a:pt x="1774" y="384"/>
                  </a:cubicBezTo>
                  <a:cubicBezTo>
                    <a:pt x="1707" y="384"/>
                    <a:pt x="1640" y="376"/>
                    <a:pt x="1573" y="356"/>
                  </a:cubicBezTo>
                  <a:cubicBezTo>
                    <a:pt x="1442" y="342"/>
                    <a:pt x="1324" y="269"/>
                    <a:pt x="1222" y="225"/>
                  </a:cubicBezTo>
                  <a:cubicBezTo>
                    <a:pt x="1169" y="211"/>
                    <a:pt x="1115" y="204"/>
                    <a:pt x="1062" y="204"/>
                  </a:cubicBezTo>
                  <a:cubicBezTo>
                    <a:pt x="782" y="204"/>
                    <a:pt x="516" y="388"/>
                    <a:pt x="344" y="635"/>
                  </a:cubicBezTo>
                  <a:cubicBezTo>
                    <a:pt x="0" y="1135"/>
                    <a:pt x="48" y="1859"/>
                    <a:pt x="460" y="2302"/>
                  </a:cubicBezTo>
                  <a:lnTo>
                    <a:pt x="460" y="2302"/>
                  </a:lnTo>
                  <a:cubicBezTo>
                    <a:pt x="766" y="2933"/>
                    <a:pt x="724" y="3672"/>
                    <a:pt x="724" y="4382"/>
                  </a:cubicBezTo>
                  <a:cubicBezTo>
                    <a:pt x="724" y="5114"/>
                    <a:pt x="768" y="5905"/>
                    <a:pt x="1178" y="6490"/>
                  </a:cubicBezTo>
                  <a:cubicBezTo>
                    <a:pt x="1471" y="6915"/>
                    <a:pt x="1939" y="7178"/>
                    <a:pt x="2422" y="7354"/>
                  </a:cubicBezTo>
                  <a:cubicBezTo>
                    <a:pt x="2920" y="7515"/>
                    <a:pt x="3433" y="7544"/>
                    <a:pt x="3945" y="7588"/>
                  </a:cubicBezTo>
                  <a:cubicBezTo>
                    <a:pt x="4145" y="7603"/>
                    <a:pt x="4347" y="7613"/>
                    <a:pt x="4548" y="7613"/>
                  </a:cubicBezTo>
                  <a:cubicBezTo>
                    <a:pt x="4952" y="7613"/>
                    <a:pt x="5355" y="7574"/>
                    <a:pt x="5746" y="7457"/>
                  </a:cubicBezTo>
                  <a:cubicBezTo>
                    <a:pt x="6331" y="7310"/>
                    <a:pt x="6873" y="6944"/>
                    <a:pt x="7151" y="6417"/>
                  </a:cubicBezTo>
                  <a:cubicBezTo>
                    <a:pt x="7429" y="5861"/>
                    <a:pt x="7341" y="5158"/>
                    <a:pt x="6902" y="4748"/>
                  </a:cubicBezTo>
                  <a:cubicBezTo>
                    <a:pt x="6609" y="4470"/>
                    <a:pt x="6199" y="4382"/>
                    <a:pt x="5833" y="4221"/>
                  </a:cubicBezTo>
                  <a:cubicBezTo>
                    <a:pt x="5467" y="4060"/>
                    <a:pt x="5101" y="3753"/>
                    <a:pt x="5101" y="3343"/>
                  </a:cubicBezTo>
                  <a:cubicBezTo>
                    <a:pt x="5101" y="2918"/>
                    <a:pt x="5497" y="2611"/>
                    <a:pt x="5702" y="2230"/>
                  </a:cubicBezTo>
                  <a:cubicBezTo>
                    <a:pt x="5965" y="1732"/>
                    <a:pt x="5804" y="1088"/>
                    <a:pt x="5438" y="678"/>
                  </a:cubicBezTo>
                  <a:cubicBezTo>
                    <a:pt x="5072" y="269"/>
                    <a:pt x="4516" y="49"/>
                    <a:pt x="3960" y="5"/>
                  </a:cubicBezTo>
                  <a:cubicBezTo>
                    <a:pt x="3907" y="2"/>
                    <a:pt x="3854" y="1"/>
                    <a:pt x="38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31"/>
            <p:cNvSpPr/>
            <p:nvPr/>
          </p:nvSpPr>
          <p:spPr>
            <a:xfrm>
              <a:off x="1052255" y="2162914"/>
              <a:ext cx="598004" cy="839417"/>
            </a:xfrm>
            <a:custGeom>
              <a:avLst/>
              <a:gdLst/>
              <a:ahLst/>
              <a:cxnLst/>
              <a:rect l="l" t="t" r="r" b="b"/>
              <a:pathLst>
                <a:path w="9678" h="13585" extrusionOk="0">
                  <a:moveTo>
                    <a:pt x="5478" y="0"/>
                  </a:moveTo>
                  <a:cubicBezTo>
                    <a:pt x="4158" y="0"/>
                    <a:pt x="2567" y="129"/>
                    <a:pt x="1713" y="610"/>
                  </a:cubicBezTo>
                  <a:cubicBezTo>
                    <a:pt x="1713" y="610"/>
                    <a:pt x="264" y="1225"/>
                    <a:pt x="1" y="2088"/>
                  </a:cubicBezTo>
                  <a:lnTo>
                    <a:pt x="2826" y="8222"/>
                  </a:lnTo>
                  <a:lnTo>
                    <a:pt x="689" y="13009"/>
                  </a:lnTo>
                  <a:cubicBezTo>
                    <a:pt x="689" y="13009"/>
                    <a:pt x="3730" y="13584"/>
                    <a:pt x="6387" y="13584"/>
                  </a:cubicBezTo>
                  <a:cubicBezTo>
                    <a:pt x="7730" y="13584"/>
                    <a:pt x="8974" y="13437"/>
                    <a:pt x="9677" y="12995"/>
                  </a:cubicBezTo>
                  <a:lnTo>
                    <a:pt x="8038" y="7856"/>
                  </a:lnTo>
                  <a:cubicBezTo>
                    <a:pt x="9556" y="4662"/>
                    <a:pt x="8327" y="179"/>
                    <a:pt x="7794" y="179"/>
                  </a:cubicBezTo>
                  <a:cubicBezTo>
                    <a:pt x="7782" y="179"/>
                    <a:pt x="7771" y="181"/>
                    <a:pt x="7760" y="185"/>
                  </a:cubicBezTo>
                  <a:cubicBezTo>
                    <a:pt x="7754" y="186"/>
                    <a:pt x="7749" y="187"/>
                    <a:pt x="7744" y="187"/>
                  </a:cubicBezTo>
                  <a:cubicBezTo>
                    <a:pt x="7690" y="187"/>
                    <a:pt x="7637" y="127"/>
                    <a:pt x="7584" y="127"/>
                  </a:cubicBezTo>
                  <a:cubicBezTo>
                    <a:pt x="7343" y="76"/>
                    <a:pt x="6490" y="0"/>
                    <a:pt x="54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31"/>
            <p:cNvSpPr/>
            <p:nvPr/>
          </p:nvSpPr>
          <p:spPr>
            <a:xfrm>
              <a:off x="1237694" y="2162420"/>
              <a:ext cx="194577" cy="387362"/>
            </a:xfrm>
            <a:custGeom>
              <a:avLst/>
              <a:gdLst/>
              <a:ahLst/>
              <a:cxnLst/>
              <a:rect l="l" t="t" r="r" b="b"/>
              <a:pathLst>
                <a:path w="3149" h="6269" extrusionOk="0">
                  <a:moveTo>
                    <a:pt x="2206" y="0"/>
                  </a:moveTo>
                  <a:cubicBezTo>
                    <a:pt x="1444" y="0"/>
                    <a:pt x="431" y="36"/>
                    <a:pt x="1" y="208"/>
                  </a:cubicBezTo>
                  <a:lnTo>
                    <a:pt x="3148" y="6269"/>
                  </a:lnTo>
                  <a:lnTo>
                    <a:pt x="3148" y="17"/>
                  </a:lnTo>
                  <a:cubicBezTo>
                    <a:pt x="3148" y="17"/>
                    <a:pt x="2739" y="0"/>
                    <a:pt x="2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31"/>
            <p:cNvSpPr/>
            <p:nvPr/>
          </p:nvSpPr>
          <p:spPr>
            <a:xfrm>
              <a:off x="873180" y="2878096"/>
              <a:ext cx="742716" cy="1570393"/>
            </a:xfrm>
            <a:custGeom>
              <a:avLst/>
              <a:gdLst/>
              <a:ahLst/>
              <a:cxnLst/>
              <a:rect l="l" t="t" r="r" b="b"/>
              <a:pathLst>
                <a:path w="12020" h="25415" extrusionOk="0">
                  <a:moveTo>
                    <a:pt x="12019" y="1"/>
                  </a:moveTo>
                  <a:lnTo>
                    <a:pt x="8154" y="718"/>
                  </a:lnTo>
                  <a:cubicBezTo>
                    <a:pt x="5973" y="10658"/>
                    <a:pt x="0" y="23380"/>
                    <a:pt x="0" y="23380"/>
                  </a:cubicBezTo>
                  <a:lnTo>
                    <a:pt x="3309" y="25415"/>
                  </a:lnTo>
                  <a:cubicBezTo>
                    <a:pt x="11009" y="10205"/>
                    <a:pt x="12019" y="1"/>
                    <a:pt x="12019"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1"/>
            <p:cNvSpPr/>
            <p:nvPr/>
          </p:nvSpPr>
          <p:spPr>
            <a:xfrm>
              <a:off x="1110155" y="2858199"/>
              <a:ext cx="789738" cy="1628290"/>
            </a:xfrm>
            <a:custGeom>
              <a:avLst/>
              <a:gdLst/>
              <a:ahLst/>
              <a:cxnLst/>
              <a:rect l="l" t="t" r="r" b="b"/>
              <a:pathLst>
                <a:path w="12781" h="26352" extrusionOk="0">
                  <a:moveTo>
                    <a:pt x="5168" y="1"/>
                  </a:moveTo>
                  <a:lnTo>
                    <a:pt x="1" y="1743"/>
                  </a:lnTo>
                  <a:cubicBezTo>
                    <a:pt x="1" y="1743"/>
                    <a:pt x="2855" y="15006"/>
                    <a:pt x="9794" y="26352"/>
                  </a:cubicBezTo>
                  <a:lnTo>
                    <a:pt x="12781" y="24741"/>
                  </a:lnTo>
                  <a:cubicBezTo>
                    <a:pt x="12781" y="24741"/>
                    <a:pt x="4905" y="8243"/>
                    <a:pt x="5168"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1"/>
            <p:cNvSpPr/>
            <p:nvPr/>
          </p:nvSpPr>
          <p:spPr>
            <a:xfrm>
              <a:off x="1235902" y="1833253"/>
              <a:ext cx="311236" cy="393170"/>
            </a:xfrm>
            <a:custGeom>
              <a:avLst/>
              <a:gdLst/>
              <a:ahLst/>
              <a:cxnLst/>
              <a:rect l="l" t="t" r="r" b="b"/>
              <a:pathLst>
                <a:path w="5037" h="6363" extrusionOk="0">
                  <a:moveTo>
                    <a:pt x="2619" y="0"/>
                  </a:moveTo>
                  <a:cubicBezTo>
                    <a:pt x="1389" y="0"/>
                    <a:pt x="1333" y="587"/>
                    <a:pt x="1333" y="587"/>
                  </a:cubicBezTo>
                  <a:lnTo>
                    <a:pt x="1333" y="1582"/>
                  </a:lnTo>
                  <a:cubicBezTo>
                    <a:pt x="1333" y="1582"/>
                    <a:pt x="999" y="1350"/>
                    <a:pt x="682" y="1350"/>
                  </a:cubicBezTo>
                  <a:cubicBezTo>
                    <a:pt x="447" y="1350"/>
                    <a:pt x="222" y="1477"/>
                    <a:pt x="147" y="1919"/>
                  </a:cubicBezTo>
                  <a:cubicBezTo>
                    <a:pt x="0" y="2724"/>
                    <a:pt x="791" y="2885"/>
                    <a:pt x="791" y="2885"/>
                  </a:cubicBezTo>
                  <a:lnTo>
                    <a:pt x="601" y="5242"/>
                  </a:lnTo>
                  <a:cubicBezTo>
                    <a:pt x="586" y="5564"/>
                    <a:pt x="674" y="5871"/>
                    <a:pt x="893" y="6091"/>
                  </a:cubicBezTo>
                  <a:cubicBezTo>
                    <a:pt x="1098" y="6290"/>
                    <a:pt x="1332" y="6362"/>
                    <a:pt x="1565" y="6362"/>
                  </a:cubicBezTo>
                  <a:cubicBezTo>
                    <a:pt x="1915" y="6362"/>
                    <a:pt x="2260" y="6197"/>
                    <a:pt x="2489" y="6047"/>
                  </a:cubicBezTo>
                  <a:cubicBezTo>
                    <a:pt x="2665" y="5930"/>
                    <a:pt x="2782" y="5740"/>
                    <a:pt x="2782" y="5520"/>
                  </a:cubicBezTo>
                  <a:lnTo>
                    <a:pt x="2782" y="4905"/>
                  </a:lnTo>
                  <a:lnTo>
                    <a:pt x="3646" y="4905"/>
                  </a:lnTo>
                  <a:cubicBezTo>
                    <a:pt x="5036" y="4832"/>
                    <a:pt x="4788" y="382"/>
                    <a:pt x="4788" y="382"/>
                  </a:cubicBezTo>
                  <a:cubicBezTo>
                    <a:pt x="4788" y="43"/>
                    <a:pt x="4135" y="30"/>
                    <a:pt x="4038" y="30"/>
                  </a:cubicBezTo>
                  <a:cubicBezTo>
                    <a:pt x="4030" y="30"/>
                    <a:pt x="4026" y="30"/>
                    <a:pt x="4026" y="30"/>
                  </a:cubicBezTo>
                  <a:lnTo>
                    <a:pt x="2709" y="1"/>
                  </a:lnTo>
                  <a:cubicBezTo>
                    <a:pt x="2678" y="0"/>
                    <a:pt x="2648" y="0"/>
                    <a:pt x="2619"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1"/>
            <p:cNvSpPr/>
            <p:nvPr/>
          </p:nvSpPr>
          <p:spPr>
            <a:xfrm>
              <a:off x="1467500" y="1960853"/>
              <a:ext cx="16313" cy="81439"/>
            </a:xfrm>
            <a:custGeom>
              <a:avLst/>
              <a:gdLst/>
              <a:ahLst/>
              <a:cxnLst/>
              <a:rect l="l" t="t" r="r" b="b"/>
              <a:pathLst>
                <a:path w="264" h="1318" extrusionOk="0">
                  <a:moveTo>
                    <a:pt x="205" y="0"/>
                  </a:moveTo>
                  <a:cubicBezTo>
                    <a:pt x="190" y="0"/>
                    <a:pt x="161" y="322"/>
                    <a:pt x="161" y="732"/>
                  </a:cubicBezTo>
                  <a:cubicBezTo>
                    <a:pt x="161" y="908"/>
                    <a:pt x="205" y="1113"/>
                    <a:pt x="147" y="1201"/>
                  </a:cubicBezTo>
                  <a:cubicBezTo>
                    <a:pt x="132" y="1245"/>
                    <a:pt x="88" y="1274"/>
                    <a:pt x="59" y="1274"/>
                  </a:cubicBezTo>
                  <a:cubicBezTo>
                    <a:pt x="15" y="1288"/>
                    <a:pt x="0" y="1288"/>
                    <a:pt x="0" y="1288"/>
                  </a:cubicBezTo>
                  <a:cubicBezTo>
                    <a:pt x="0" y="1288"/>
                    <a:pt x="15" y="1318"/>
                    <a:pt x="59" y="1318"/>
                  </a:cubicBezTo>
                  <a:cubicBezTo>
                    <a:pt x="88" y="1318"/>
                    <a:pt x="147" y="1274"/>
                    <a:pt x="205" y="1215"/>
                  </a:cubicBezTo>
                  <a:cubicBezTo>
                    <a:pt x="234" y="1171"/>
                    <a:pt x="264" y="1084"/>
                    <a:pt x="264" y="981"/>
                  </a:cubicBezTo>
                  <a:lnTo>
                    <a:pt x="264" y="718"/>
                  </a:lnTo>
                  <a:cubicBezTo>
                    <a:pt x="264" y="322"/>
                    <a:pt x="220" y="0"/>
                    <a:pt x="2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1"/>
            <p:cNvSpPr/>
            <p:nvPr/>
          </p:nvSpPr>
          <p:spPr>
            <a:xfrm>
              <a:off x="1418623" y="1962645"/>
              <a:ext cx="6426" cy="20885"/>
            </a:xfrm>
            <a:custGeom>
              <a:avLst/>
              <a:gdLst/>
              <a:ahLst/>
              <a:cxnLst/>
              <a:rect l="l" t="t" r="r" b="b"/>
              <a:pathLst>
                <a:path w="104" h="338" extrusionOk="0">
                  <a:moveTo>
                    <a:pt x="45" y="0"/>
                  </a:moveTo>
                  <a:cubicBezTo>
                    <a:pt x="30" y="0"/>
                    <a:pt x="1" y="103"/>
                    <a:pt x="1" y="176"/>
                  </a:cubicBezTo>
                  <a:cubicBezTo>
                    <a:pt x="1" y="264"/>
                    <a:pt x="45" y="337"/>
                    <a:pt x="59" y="337"/>
                  </a:cubicBezTo>
                  <a:cubicBezTo>
                    <a:pt x="74" y="337"/>
                    <a:pt x="103" y="264"/>
                    <a:pt x="103" y="176"/>
                  </a:cubicBezTo>
                  <a:cubicBezTo>
                    <a:pt x="103" y="74"/>
                    <a:pt x="59" y="0"/>
                    <a:pt x="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1"/>
            <p:cNvSpPr/>
            <p:nvPr/>
          </p:nvSpPr>
          <p:spPr>
            <a:xfrm>
              <a:off x="1507295" y="1961719"/>
              <a:ext cx="6364" cy="20885"/>
            </a:xfrm>
            <a:custGeom>
              <a:avLst/>
              <a:gdLst/>
              <a:ahLst/>
              <a:cxnLst/>
              <a:rect l="l" t="t" r="r" b="b"/>
              <a:pathLst>
                <a:path w="103" h="338" extrusionOk="0">
                  <a:moveTo>
                    <a:pt x="59" y="1"/>
                  </a:moveTo>
                  <a:cubicBezTo>
                    <a:pt x="15" y="1"/>
                    <a:pt x="0" y="74"/>
                    <a:pt x="15" y="162"/>
                  </a:cubicBezTo>
                  <a:cubicBezTo>
                    <a:pt x="15" y="264"/>
                    <a:pt x="59" y="338"/>
                    <a:pt x="74" y="338"/>
                  </a:cubicBezTo>
                  <a:cubicBezTo>
                    <a:pt x="88" y="338"/>
                    <a:pt x="103" y="264"/>
                    <a:pt x="103" y="162"/>
                  </a:cubicBezTo>
                  <a:cubicBezTo>
                    <a:pt x="103" y="74"/>
                    <a:pt x="74" y="1"/>
                    <a:pt x="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1"/>
            <p:cNvSpPr/>
            <p:nvPr/>
          </p:nvSpPr>
          <p:spPr>
            <a:xfrm>
              <a:off x="1361650" y="2105571"/>
              <a:ext cx="48011" cy="86012"/>
            </a:xfrm>
            <a:custGeom>
              <a:avLst/>
              <a:gdLst/>
              <a:ahLst/>
              <a:cxnLst/>
              <a:rect l="l" t="t" r="r" b="b"/>
              <a:pathLst>
                <a:path w="777" h="1392" extrusionOk="0">
                  <a:moveTo>
                    <a:pt x="15" y="1"/>
                  </a:moveTo>
                  <a:lnTo>
                    <a:pt x="15" y="1"/>
                  </a:lnTo>
                  <a:cubicBezTo>
                    <a:pt x="0" y="235"/>
                    <a:pt x="0" y="498"/>
                    <a:pt x="74" y="733"/>
                  </a:cubicBezTo>
                  <a:cubicBezTo>
                    <a:pt x="147" y="967"/>
                    <a:pt x="293" y="1186"/>
                    <a:pt x="513" y="1303"/>
                  </a:cubicBezTo>
                  <a:cubicBezTo>
                    <a:pt x="586" y="1333"/>
                    <a:pt x="703" y="1391"/>
                    <a:pt x="703" y="1391"/>
                  </a:cubicBezTo>
                  <a:cubicBezTo>
                    <a:pt x="703" y="1377"/>
                    <a:pt x="747" y="1230"/>
                    <a:pt x="747" y="1201"/>
                  </a:cubicBezTo>
                  <a:cubicBezTo>
                    <a:pt x="776" y="967"/>
                    <a:pt x="776" y="762"/>
                    <a:pt x="747" y="469"/>
                  </a:cubicBezTo>
                  <a:cubicBezTo>
                    <a:pt x="454" y="396"/>
                    <a:pt x="191" y="220"/>
                    <a:pt x="15" y="1"/>
                  </a:cubicBezTo>
                  <a:close/>
                </a:path>
              </a:pathLst>
            </a:custGeom>
            <a:solidFill>
              <a:srgbClr val="BA6136">
                <a:alpha val="25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31"/>
            <p:cNvSpPr/>
            <p:nvPr/>
          </p:nvSpPr>
          <p:spPr>
            <a:xfrm>
              <a:off x="1272113" y="1940956"/>
              <a:ext cx="40720" cy="55240"/>
            </a:xfrm>
            <a:custGeom>
              <a:avLst/>
              <a:gdLst/>
              <a:ahLst/>
              <a:cxnLst/>
              <a:rect l="l" t="t" r="r" b="b"/>
              <a:pathLst>
                <a:path w="659" h="894" extrusionOk="0">
                  <a:moveTo>
                    <a:pt x="73" y="0"/>
                  </a:moveTo>
                  <a:cubicBezTo>
                    <a:pt x="73" y="29"/>
                    <a:pt x="132" y="44"/>
                    <a:pt x="220" y="103"/>
                  </a:cubicBezTo>
                  <a:cubicBezTo>
                    <a:pt x="276" y="140"/>
                    <a:pt x="337" y="189"/>
                    <a:pt x="397" y="261"/>
                  </a:cubicBezTo>
                  <a:lnTo>
                    <a:pt x="397" y="261"/>
                  </a:lnTo>
                  <a:cubicBezTo>
                    <a:pt x="383" y="256"/>
                    <a:pt x="368" y="252"/>
                    <a:pt x="351" y="249"/>
                  </a:cubicBezTo>
                  <a:cubicBezTo>
                    <a:pt x="332" y="245"/>
                    <a:pt x="312" y="243"/>
                    <a:pt x="293" y="243"/>
                  </a:cubicBezTo>
                  <a:cubicBezTo>
                    <a:pt x="240" y="243"/>
                    <a:pt x="189" y="257"/>
                    <a:pt x="146" y="278"/>
                  </a:cubicBezTo>
                  <a:cubicBezTo>
                    <a:pt x="88" y="322"/>
                    <a:pt x="59" y="381"/>
                    <a:pt x="29" y="425"/>
                  </a:cubicBezTo>
                  <a:cubicBezTo>
                    <a:pt x="0" y="542"/>
                    <a:pt x="29" y="644"/>
                    <a:pt x="88" y="717"/>
                  </a:cubicBezTo>
                  <a:cubicBezTo>
                    <a:pt x="176" y="864"/>
                    <a:pt x="293" y="893"/>
                    <a:pt x="293" y="893"/>
                  </a:cubicBezTo>
                  <a:cubicBezTo>
                    <a:pt x="307" y="864"/>
                    <a:pt x="220" y="820"/>
                    <a:pt x="146" y="703"/>
                  </a:cubicBezTo>
                  <a:cubicBezTo>
                    <a:pt x="103" y="630"/>
                    <a:pt x="88" y="556"/>
                    <a:pt x="132" y="469"/>
                  </a:cubicBezTo>
                  <a:cubicBezTo>
                    <a:pt x="145" y="379"/>
                    <a:pt x="213" y="334"/>
                    <a:pt x="289" y="334"/>
                  </a:cubicBezTo>
                  <a:cubicBezTo>
                    <a:pt x="300" y="334"/>
                    <a:pt x="311" y="335"/>
                    <a:pt x="322" y="337"/>
                  </a:cubicBezTo>
                  <a:cubicBezTo>
                    <a:pt x="395" y="351"/>
                    <a:pt x="454" y="395"/>
                    <a:pt x="512" y="425"/>
                  </a:cubicBezTo>
                  <a:lnTo>
                    <a:pt x="659" y="513"/>
                  </a:lnTo>
                  <a:lnTo>
                    <a:pt x="586" y="366"/>
                  </a:lnTo>
                  <a:cubicBezTo>
                    <a:pt x="498" y="190"/>
                    <a:pt x="366" y="103"/>
                    <a:pt x="249" y="44"/>
                  </a:cubicBezTo>
                  <a:cubicBezTo>
                    <a:pt x="146" y="0"/>
                    <a:pt x="73" y="0"/>
                    <a:pt x="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31"/>
            <p:cNvSpPr/>
            <p:nvPr/>
          </p:nvSpPr>
          <p:spPr>
            <a:xfrm>
              <a:off x="1426779" y="2036796"/>
              <a:ext cx="48011" cy="38372"/>
            </a:xfrm>
            <a:custGeom>
              <a:avLst/>
              <a:gdLst/>
              <a:ahLst/>
              <a:cxnLst/>
              <a:rect l="l" t="t" r="r" b="b"/>
              <a:pathLst>
                <a:path w="777" h="621" extrusionOk="0">
                  <a:moveTo>
                    <a:pt x="44" y="1"/>
                  </a:moveTo>
                  <a:cubicBezTo>
                    <a:pt x="15" y="1"/>
                    <a:pt x="0" y="45"/>
                    <a:pt x="15" y="162"/>
                  </a:cubicBezTo>
                  <a:cubicBezTo>
                    <a:pt x="44" y="264"/>
                    <a:pt x="118" y="411"/>
                    <a:pt x="235" y="513"/>
                  </a:cubicBezTo>
                  <a:cubicBezTo>
                    <a:pt x="339" y="595"/>
                    <a:pt x="453" y="621"/>
                    <a:pt x="554" y="621"/>
                  </a:cubicBezTo>
                  <a:cubicBezTo>
                    <a:pt x="580" y="621"/>
                    <a:pt x="606" y="619"/>
                    <a:pt x="630" y="616"/>
                  </a:cubicBezTo>
                  <a:cubicBezTo>
                    <a:pt x="718" y="616"/>
                    <a:pt x="776" y="572"/>
                    <a:pt x="776" y="557"/>
                  </a:cubicBezTo>
                  <a:cubicBezTo>
                    <a:pt x="776" y="550"/>
                    <a:pt x="762" y="550"/>
                    <a:pt x="734" y="550"/>
                  </a:cubicBezTo>
                  <a:cubicBezTo>
                    <a:pt x="707" y="550"/>
                    <a:pt x="666" y="550"/>
                    <a:pt x="615" y="543"/>
                  </a:cubicBezTo>
                  <a:cubicBezTo>
                    <a:pt x="527" y="543"/>
                    <a:pt x="396" y="513"/>
                    <a:pt x="293" y="425"/>
                  </a:cubicBezTo>
                  <a:cubicBezTo>
                    <a:pt x="191" y="338"/>
                    <a:pt x="132" y="235"/>
                    <a:pt x="88" y="147"/>
                  </a:cubicBezTo>
                  <a:cubicBezTo>
                    <a:pt x="59" y="45"/>
                    <a:pt x="59"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31"/>
            <p:cNvSpPr/>
            <p:nvPr/>
          </p:nvSpPr>
          <p:spPr>
            <a:xfrm>
              <a:off x="1415904" y="2033212"/>
              <a:ext cx="24469" cy="15447"/>
            </a:xfrm>
            <a:custGeom>
              <a:avLst/>
              <a:gdLst/>
              <a:ahLst/>
              <a:cxnLst/>
              <a:rect l="l" t="t" r="r" b="b"/>
              <a:pathLst>
                <a:path w="396" h="250" extrusionOk="0">
                  <a:moveTo>
                    <a:pt x="323" y="0"/>
                  </a:moveTo>
                  <a:cubicBezTo>
                    <a:pt x="279" y="0"/>
                    <a:pt x="220" y="0"/>
                    <a:pt x="132" y="30"/>
                  </a:cubicBezTo>
                  <a:cubicBezTo>
                    <a:pt x="59" y="74"/>
                    <a:pt x="30" y="132"/>
                    <a:pt x="15" y="176"/>
                  </a:cubicBezTo>
                  <a:cubicBezTo>
                    <a:pt x="1" y="220"/>
                    <a:pt x="1" y="249"/>
                    <a:pt x="15" y="249"/>
                  </a:cubicBezTo>
                  <a:cubicBezTo>
                    <a:pt x="30" y="249"/>
                    <a:pt x="74" y="161"/>
                    <a:pt x="176" y="103"/>
                  </a:cubicBezTo>
                  <a:cubicBezTo>
                    <a:pt x="294" y="59"/>
                    <a:pt x="396" y="59"/>
                    <a:pt x="396" y="30"/>
                  </a:cubicBezTo>
                  <a:lnTo>
                    <a:pt x="32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31"/>
            <p:cNvSpPr/>
            <p:nvPr/>
          </p:nvSpPr>
          <p:spPr>
            <a:xfrm>
              <a:off x="1094768" y="2737890"/>
              <a:ext cx="550981" cy="1049627"/>
            </a:xfrm>
            <a:custGeom>
              <a:avLst/>
              <a:gdLst/>
              <a:ahLst/>
              <a:cxnLst/>
              <a:rect l="l" t="t" r="r" b="b"/>
              <a:pathLst>
                <a:path w="8917" h="16987" extrusionOk="0">
                  <a:moveTo>
                    <a:pt x="7804" y="1"/>
                  </a:moveTo>
                  <a:lnTo>
                    <a:pt x="1" y="3543"/>
                  </a:lnTo>
                  <a:cubicBezTo>
                    <a:pt x="1" y="3543"/>
                    <a:pt x="777" y="6442"/>
                    <a:pt x="1977" y="10043"/>
                  </a:cubicBezTo>
                  <a:cubicBezTo>
                    <a:pt x="2094" y="12107"/>
                    <a:pt x="1260" y="13996"/>
                    <a:pt x="250" y="15855"/>
                  </a:cubicBezTo>
                  <a:lnTo>
                    <a:pt x="1538" y="16353"/>
                  </a:lnTo>
                  <a:cubicBezTo>
                    <a:pt x="2634" y="16774"/>
                    <a:pt x="3787" y="16986"/>
                    <a:pt x="4939" y="16986"/>
                  </a:cubicBezTo>
                  <a:cubicBezTo>
                    <a:pt x="6111" y="16986"/>
                    <a:pt x="7282" y="16767"/>
                    <a:pt x="8389" y="16324"/>
                  </a:cubicBezTo>
                  <a:cubicBezTo>
                    <a:pt x="8726" y="16192"/>
                    <a:pt x="8916" y="16075"/>
                    <a:pt x="8902" y="16045"/>
                  </a:cubicBezTo>
                  <a:cubicBezTo>
                    <a:pt x="8828" y="15884"/>
                    <a:pt x="8887" y="8711"/>
                    <a:pt x="8740" y="3338"/>
                  </a:cubicBezTo>
                  <a:cubicBezTo>
                    <a:pt x="8711" y="2387"/>
                    <a:pt x="7862" y="747"/>
                    <a:pt x="780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1"/>
            <p:cNvSpPr/>
            <p:nvPr/>
          </p:nvSpPr>
          <p:spPr>
            <a:xfrm>
              <a:off x="1093903" y="2939641"/>
              <a:ext cx="563587" cy="63458"/>
            </a:xfrm>
            <a:custGeom>
              <a:avLst/>
              <a:gdLst/>
              <a:ahLst/>
              <a:cxnLst/>
              <a:rect l="l" t="t" r="r" b="b"/>
              <a:pathLst>
                <a:path w="9121" h="1027" extrusionOk="0">
                  <a:moveTo>
                    <a:pt x="6149" y="0"/>
                  </a:moveTo>
                  <a:lnTo>
                    <a:pt x="6134" y="29"/>
                  </a:lnTo>
                  <a:cubicBezTo>
                    <a:pt x="5768" y="395"/>
                    <a:pt x="5241" y="630"/>
                    <a:pt x="4670" y="761"/>
                  </a:cubicBezTo>
                  <a:cubicBezTo>
                    <a:pt x="4144" y="893"/>
                    <a:pt x="3637" y="927"/>
                    <a:pt x="3158" y="927"/>
                  </a:cubicBezTo>
                  <a:cubicBezTo>
                    <a:pt x="3051" y="927"/>
                    <a:pt x="2945" y="925"/>
                    <a:pt x="2840" y="922"/>
                  </a:cubicBezTo>
                  <a:cubicBezTo>
                    <a:pt x="2269" y="879"/>
                    <a:pt x="1786" y="791"/>
                    <a:pt x="1362" y="703"/>
                  </a:cubicBezTo>
                  <a:cubicBezTo>
                    <a:pt x="937" y="615"/>
                    <a:pt x="615" y="498"/>
                    <a:pt x="366" y="439"/>
                  </a:cubicBezTo>
                  <a:cubicBezTo>
                    <a:pt x="264" y="410"/>
                    <a:pt x="176" y="395"/>
                    <a:pt x="103" y="366"/>
                  </a:cubicBezTo>
                  <a:cubicBezTo>
                    <a:pt x="44" y="352"/>
                    <a:pt x="0" y="352"/>
                    <a:pt x="0" y="352"/>
                  </a:cubicBezTo>
                  <a:lnTo>
                    <a:pt x="0" y="352"/>
                  </a:lnTo>
                  <a:cubicBezTo>
                    <a:pt x="0" y="352"/>
                    <a:pt x="44" y="366"/>
                    <a:pt x="103" y="395"/>
                  </a:cubicBezTo>
                  <a:cubicBezTo>
                    <a:pt x="146" y="410"/>
                    <a:pt x="249" y="439"/>
                    <a:pt x="351" y="483"/>
                  </a:cubicBezTo>
                  <a:cubicBezTo>
                    <a:pt x="586" y="571"/>
                    <a:pt x="922" y="659"/>
                    <a:pt x="1347" y="776"/>
                  </a:cubicBezTo>
                  <a:cubicBezTo>
                    <a:pt x="1757" y="864"/>
                    <a:pt x="2284" y="981"/>
                    <a:pt x="2840" y="1010"/>
                  </a:cubicBezTo>
                  <a:cubicBezTo>
                    <a:pt x="2980" y="1021"/>
                    <a:pt x="3124" y="1027"/>
                    <a:pt x="3272" y="1027"/>
                  </a:cubicBezTo>
                  <a:cubicBezTo>
                    <a:pt x="3726" y="1027"/>
                    <a:pt x="4209" y="974"/>
                    <a:pt x="4685" y="864"/>
                  </a:cubicBezTo>
                  <a:cubicBezTo>
                    <a:pt x="5247" y="734"/>
                    <a:pt x="5794" y="491"/>
                    <a:pt x="6174" y="135"/>
                  </a:cubicBezTo>
                  <a:lnTo>
                    <a:pt x="6174" y="135"/>
                  </a:lnTo>
                  <a:cubicBezTo>
                    <a:pt x="6931" y="457"/>
                    <a:pt x="7617" y="650"/>
                    <a:pt x="8146" y="650"/>
                  </a:cubicBezTo>
                  <a:cubicBezTo>
                    <a:pt x="8199" y="650"/>
                    <a:pt x="8251" y="648"/>
                    <a:pt x="8301" y="644"/>
                  </a:cubicBezTo>
                  <a:cubicBezTo>
                    <a:pt x="8593" y="630"/>
                    <a:pt x="8798" y="542"/>
                    <a:pt x="8916" y="469"/>
                  </a:cubicBezTo>
                  <a:cubicBezTo>
                    <a:pt x="8974" y="439"/>
                    <a:pt x="9033" y="410"/>
                    <a:pt x="9062" y="395"/>
                  </a:cubicBezTo>
                  <a:cubicBezTo>
                    <a:pt x="9106" y="366"/>
                    <a:pt x="9120" y="352"/>
                    <a:pt x="9120" y="352"/>
                  </a:cubicBezTo>
                  <a:cubicBezTo>
                    <a:pt x="9120" y="349"/>
                    <a:pt x="9118" y="348"/>
                    <a:pt x="9113" y="348"/>
                  </a:cubicBezTo>
                  <a:cubicBezTo>
                    <a:pt x="9092" y="348"/>
                    <a:pt x="9019" y="374"/>
                    <a:pt x="8886" y="410"/>
                  </a:cubicBezTo>
                  <a:cubicBezTo>
                    <a:pt x="8754" y="483"/>
                    <a:pt x="8550" y="556"/>
                    <a:pt x="8271" y="571"/>
                  </a:cubicBezTo>
                  <a:cubicBezTo>
                    <a:pt x="8252" y="572"/>
                    <a:pt x="8233" y="572"/>
                    <a:pt x="8214" y="572"/>
                  </a:cubicBezTo>
                  <a:cubicBezTo>
                    <a:pt x="7691" y="572"/>
                    <a:pt x="6968" y="382"/>
                    <a:pt x="6178" y="29"/>
                  </a:cubicBezTo>
                  <a:lnTo>
                    <a:pt x="6149" y="0"/>
                  </a:ln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1"/>
            <p:cNvSpPr/>
            <p:nvPr/>
          </p:nvSpPr>
          <p:spPr>
            <a:xfrm>
              <a:off x="1433082" y="2538857"/>
              <a:ext cx="43500" cy="405342"/>
            </a:xfrm>
            <a:custGeom>
              <a:avLst/>
              <a:gdLst/>
              <a:ahLst/>
              <a:cxnLst/>
              <a:rect l="l" t="t" r="r" b="b"/>
              <a:pathLst>
                <a:path w="704" h="6560" extrusionOk="0">
                  <a:moveTo>
                    <a:pt x="1" y="1"/>
                  </a:moveTo>
                  <a:cubicBezTo>
                    <a:pt x="1" y="1"/>
                    <a:pt x="1" y="89"/>
                    <a:pt x="30" y="250"/>
                  </a:cubicBezTo>
                  <a:cubicBezTo>
                    <a:pt x="45" y="440"/>
                    <a:pt x="59" y="660"/>
                    <a:pt x="103" y="952"/>
                  </a:cubicBezTo>
                  <a:cubicBezTo>
                    <a:pt x="162" y="1553"/>
                    <a:pt x="264" y="2358"/>
                    <a:pt x="352" y="3265"/>
                  </a:cubicBezTo>
                  <a:cubicBezTo>
                    <a:pt x="455" y="4158"/>
                    <a:pt x="528" y="4993"/>
                    <a:pt x="572" y="5593"/>
                  </a:cubicBezTo>
                  <a:cubicBezTo>
                    <a:pt x="616" y="5886"/>
                    <a:pt x="630" y="6120"/>
                    <a:pt x="645" y="6310"/>
                  </a:cubicBezTo>
                  <a:cubicBezTo>
                    <a:pt x="674" y="6472"/>
                    <a:pt x="689" y="6559"/>
                    <a:pt x="689" y="6559"/>
                  </a:cubicBezTo>
                  <a:cubicBezTo>
                    <a:pt x="704" y="6559"/>
                    <a:pt x="704" y="6472"/>
                    <a:pt x="704" y="6310"/>
                  </a:cubicBezTo>
                  <a:cubicBezTo>
                    <a:pt x="704" y="6149"/>
                    <a:pt x="689" y="5886"/>
                    <a:pt x="660" y="5593"/>
                  </a:cubicBezTo>
                  <a:cubicBezTo>
                    <a:pt x="630" y="5008"/>
                    <a:pt x="557" y="4188"/>
                    <a:pt x="469" y="3265"/>
                  </a:cubicBezTo>
                  <a:cubicBezTo>
                    <a:pt x="367" y="2358"/>
                    <a:pt x="264" y="1538"/>
                    <a:pt x="177" y="952"/>
                  </a:cubicBezTo>
                  <a:cubicBezTo>
                    <a:pt x="133" y="660"/>
                    <a:pt x="103" y="411"/>
                    <a:pt x="59" y="250"/>
                  </a:cubicBezTo>
                  <a:cubicBezTo>
                    <a:pt x="30" y="89"/>
                    <a:pt x="1" y="1"/>
                    <a:pt x="1"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31"/>
            <p:cNvSpPr/>
            <p:nvPr/>
          </p:nvSpPr>
          <p:spPr>
            <a:xfrm>
              <a:off x="1187951" y="2754203"/>
              <a:ext cx="120367" cy="132354"/>
            </a:xfrm>
            <a:custGeom>
              <a:avLst/>
              <a:gdLst/>
              <a:ahLst/>
              <a:cxnLst/>
              <a:rect l="l" t="t" r="r" b="b"/>
              <a:pathLst>
                <a:path w="1948" h="2142" extrusionOk="0">
                  <a:moveTo>
                    <a:pt x="191" y="44"/>
                  </a:moveTo>
                  <a:cubicBezTo>
                    <a:pt x="179" y="44"/>
                    <a:pt x="148" y="102"/>
                    <a:pt x="144" y="248"/>
                  </a:cubicBezTo>
                  <a:lnTo>
                    <a:pt x="144" y="248"/>
                  </a:lnTo>
                  <a:cubicBezTo>
                    <a:pt x="179" y="116"/>
                    <a:pt x="191" y="44"/>
                    <a:pt x="191" y="44"/>
                  </a:cubicBezTo>
                  <a:close/>
                  <a:moveTo>
                    <a:pt x="144" y="248"/>
                  </a:moveTo>
                  <a:cubicBezTo>
                    <a:pt x="141" y="262"/>
                    <a:pt x="137" y="277"/>
                    <a:pt x="132" y="293"/>
                  </a:cubicBezTo>
                  <a:cubicBezTo>
                    <a:pt x="117" y="386"/>
                    <a:pt x="97" y="496"/>
                    <a:pt x="80" y="625"/>
                  </a:cubicBezTo>
                  <a:lnTo>
                    <a:pt x="80" y="625"/>
                  </a:lnTo>
                  <a:cubicBezTo>
                    <a:pt x="99" y="527"/>
                    <a:pt x="122" y="441"/>
                    <a:pt x="147" y="366"/>
                  </a:cubicBezTo>
                  <a:cubicBezTo>
                    <a:pt x="144" y="321"/>
                    <a:pt x="144" y="282"/>
                    <a:pt x="144" y="248"/>
                  </a:cubicBezTo>
                  <a:close/>
                  <a:moveTo>
                    <a:pt x="118" y="0"/>
                  </a:moveTo>
                  <a:cubicBezTo>
                    <a:pt x="118" y="0"/>
                    <a:pt x="206" y="29"/>
                    <a:pt x="367" y="44"/>
                  </a:cubicBezTo>
                  <a:cubicBezTo>
                    <a:pt x="557" y="44"/>
                    <a:pt x="791" y="73"/>
                    <a:pt x="1084" y="88"/>
                  </a:cubicBezTo>
                  <a:cubicBezTo>
                    <a:pt x="1230" y="117"/>
                    <a:pt x="1391" y="117"/>
                    <a:pt x="1582" y="132"/>
                  </a:cubicBezTo>
                  <a:cubicBezTo>
                    <a:pt x="1669" y="146"/>
                    <a:pt x="1757" y="146"/>
                    <a:pt x="1801" y="205"/>
                  </a:cubicBezTo>
                  <a:cubicBezTo>
                    <a:pt x="1831" y="264"/>
                    <a:pt x="1831" y="366"/>
                    <a:pt x="1831" y="469"/>
                  </a:cubicBezTo>
                  <a:cubicBezTo>
                    <a:pt x="1816" y="659"/>
                    <a:pt x="1816" y="878"/>
                    <a:pt x="1772" y="1083"/>
                  </a:cubicBezTo>
                  <a:cubicBezTo>
                    <a:pt x="1728" y="1288"/>
                    <a:pt x="1655" y="1508"/>
                    <a:pt x="1494" y="1654"/>
                  </a:cubicBezTo>
                  <a:cubicBezTo>
                    <a:pt x="1318" y="1815"/>
                    <a:pt x="1128" y="1903"/>
                    <a:pt x="923" y="1962"/>
                  </a:cubicBezTo>
                  <a:cubicBezTo>
                    <a:pt x="826" y="1989"/>
                    <a:pt x="726" y="2004"/>
                    <a:pt x="630" y="2004"/>
                  </a:cubicBezTo>
                  <a:cubicBezTo>
                    <a:pt x="524" y="2004"/>
                    <a:pt x="422" y="1986"/>
                    <a:pt x="337" y="1947"/>
                  </a:cubicBezTo>
                  <a:cubicBezTo>
                    <a:pt x="162" y="1859"/>
                    <a:pt x="74" y="1669"/>
                    <a:pt x="59" y="1508"/>
                  </a:cubicBezTo>
                  <a:cubicBezTo>
                    <a:pt x="30" y="1318"/>
                    <a:pt x="44" y="1157"/>
                    <a:pt x="44" y="1010"/>
                  </a:cubicBezTo>
                  <a:cubicBezTo>
                    <a:pt x="51" y="866"/>
                    <a:pt x="65" y="738"/>
                    <a:pt x="80" y="625"/>
                  </a:cubicBezTo>
                  <a:lnTo>
                    <a:pt x="80" y="625"/>
                  </a:lnTo>
                  <a:cubicBezTo>
                    <a:pt x="53" y="756"/>
                    <a:pt x="32" y="908"/>
                    <a:pt x="15" y="1083"/>
                  </a:cubicBezTo>
                  <a:cubicBezTo>
                    <a:pt x="1" y="1230"/>
                    <a:pt x="1" y="1391"/>
                    <a:pt x="15" y="1581"/>
                  </a:cubicBezTo>
                  <a:cubicBezTo>
                    <a:pt x="44" y="1757"/>
                    <a:pt x="132" y="1962"/>
                    <a:pt x="337" y="2079"/>
                  </a:cubicBezTo>
                  <a:cubicBezTo>
                    <a:pt x="432" y="2123"/>
                    <a:pt x="535" y="2141"/>
                    <a:pt x="641" y="2141"/>
                  </a:cubicBezTo>
                  <a:cubicBezTo>
                    <a:pt x="747" y="2141"/>
                    <a:pt x="857" y="2123"/>
                    <a:pt x="967" y="2094"/>
                  </a:cubicBezTo>
                  <a:cubicBezTo>
                    <a:pt x="1186" y="2035"/>
                    <a:pt x="1406" y="1932"/>
                    <a:pt x="1582" y="1757"/>
                  </a:cubicBezTo>
                  <a:cubicBezTo>
                    <a:pt x="1757" y="1581"/>
                    <a:pt x="1845" y="1362"/>
                    <a:pt x="1889" y="1142"/>
                  </a:cubicBezTo>
                  <a:cubicBezTo>
                    <a:pt x="1918" y="922"/>
                    <a:pt x="1918" y="703"/>
                    <a:pt x="1918" y="498"/>
                  </a:cubicBezTo>
                  <a:cubicBezTo>
                    <a:pt x="1918" y="395"/>
                    <a:pt x="1948" y="278"/>
                    <a:pt x="1874" y="190"/>
                  </a:cubicBezTo>
                  <a:cubicBezTo>
                    <a:pt x="1831" y="132"/>
                    <a:pt x="1772" y="88"/>
                    <a:pt x="1728" y="88"/>
                  </a:cubicBezTo>
                  <a:cubicBezTo>
                    <a:pt x="1669" y="73"/>
                    <a:pt x="1611" y="73"/>
                    <a:pt x="1582" y="73"/>
                  </a:cubicBezTo>
                  <a:cubicBezTo>
                    <a:pt x="1391" y="59"/>
                    <a:pt x="1230" y="44"/>
                    <a:pt x="1084" y="44"/>
                  </a:cubicBezTo>
                  <a:cubicBezTo>
                    <a:pt x="791" y="15"/>
                    <a:pt x="557" y="0"/>
                    <a:pt x="367"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1"/>
            <p:cNvSpPr/>
            <p:nvPr/>
          </p:nvSpPr>
          <p:spPr>
            <a:xfrm>
              <a:off x="1432217" y="2163470"/>
              <a:ext cx="61543" cy="310309"/>
            </a:xfrm>
            <a:custGeom>
              <a:avLst/>
              <a:gdLst/>
              <a:ahLst/>
              <a:cxnLst/>
              <a:rect l="l" t="t" r="r" b="b"/>
              <a:pathLst>
                <a:path w="996" h="5022" extrusionOk="0">
                  <a:moveTo>
                    <a:pt x="0" y="0"/>
                  </a:moveTo>
                  <a:lnTo>
                    <a:pt x="0" y="5022"/>
                  </a:lnTo>
                  <a:cubicBezTo>
                    <a:pt x="0" y="5022"/>
                    <a:pt x="996" y="2079"/>
                    <a:pt x="776" y="1552"/>
                  </a:cubicBezTo>
                  <a:cubicBezTo>
                    <a:pt x="586" y="1025"/>
                    <a:pt x="0" y="0"/>
                    <a:pt x="0"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1"/>
            <p:cNvSpPr/>
            <p:nvPr/>
          </p:nvSpPr>
          <p:spPr>
            <a:xfrm>
              <a:off x="1715350" y="4380944"/>
              <a:ext cx="281392" cy="105599"/>
            </a:xfrm>
            <a:custGeom>
              <a:avLst/>
              <a:gdLst/>
              <a:ahLst/>
              <a:cxnLst/>
              <a:rect l="l" t="t" r="r" b="b"/>
              <a:pathLst>
                <a:path w="4554" h="1709" extrusionOk="0">
                  <a:moveTo>
                    <a:pt x="4060" y="1"/>
                  </a:moveTo>
                  <a:cubicBezTo>
                    <a:pt x="3618" y="1"/>
                    <a:pt x="2987" y="98"/>
                    <a:pt x="2987" y="98"/>
                  </a:cubicBezTo>
                  <a:lnTo>
                    <a:pt x="0" y="1709"/>
                  </a:lnTo>
                  <a:cubicBezTo>
                    <a:pt x="0" y="1709"/>
                    <a:pt x="4553" y="303"/>
                    <a:pt x="4480" y="98"/>
                  </a:cubicBezTo>
                  <a:cubicBezTo>
                    <a:pt x="4456" y="25"/>
                    <a:pt x="4282" y="1"/>
                    <a:pt x="40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31"/>
            <p:cNvSpPr/>
            <p:nvPr/>
          </p:nvSpPr>
          <p:spPr>
            <a:xfrm>
              <a:off x="871327" y="4314641"/>
              <a:ext cx="243391" cy="195751"/>
            </a:xfrm>
            <a:custGeom>
              <a:avLst/>
              <a:gdLst/>
              <a:ahLst/>
              <a:cxnLst/>
              <a:rect l="l" t="t" r="r" b="b"/>
              <a:pathLst>
                <a:path w="3939" h="3168" extrusionOk="0">
                  <a:moveTo>
                    <a:pt x="1" y="0"/>
                  </a:moveTo>
                  <a:lnTo>
                    <a:pt x="1" y="132"/>
                  </a:lnTo>
                  <a:cubicBezTo>
                    <a:pt x="1" y="132"/>
                    <a:pt x="3451" y="3168"/>
                    <a:pt x="3820" y="3168"/>
                  </a:cubicBezTo>
                  <a:cubicBezTo>
                    <a:pt x="3837" y="3168"/>
                    <a:pt x="3848" y="3161"/>
                    <a:pt x="3851" y="3148"/>
                  </a:cubicBezTo>
                  <a:cubicBezTo>
                    <a:pt x="3939" y="2840"/>
                    <a:pt x="3324" y="2167"/>
                    <a:pt x="3324" y="2167"/>
                  </a:cubicBez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1"/>
            <p:cNvSpPr/>
            <p:nvPr/>
          </p:nvSpPr>
          <p:spPr>
            <a:xfrm>
              <a:off x="1299239" y="1803407"/>
              <a:ext cx="255131" cy="136803"/>
            </a:xfrm>
            <a:custGeom>
              <a:avLst/>
              <a:gdLst/>
              <a:ahLst/>
              <a:cxnLst/>
              <a:rect l="l" t="t" r="r" b="b"/>
              <a:pathLst>
                <a:path w="4129" h="2214" extrusionOk="0">
                  <a:moveTo>
                    <a:pt x="2123" y="1"/>
                  </a:moveTo>
                  <a:cubicBezTo>
                    <a:pt x="1742" y="1"/>
                    <a:pt x="1376" y="30"/>
                    <a:pt x="1010" y="162"/>
                  </a:cubicBezTo>
                  <a:cubicBezTo>
                    <a:pt x="659" y="294"/>
                    <a:pt x="322" y="528"/>
                    <a:pt x="161" y="879"/>
                  </a:cubicBezTo>
                  <a:cubicBezTo>
                    <a:pt x="0" y="1231"/>
                    <a:pt x="30" y="1670"/>
                    <a:pt x="293" y="1933"/>
                  </a:cubicBezTo>
                  <a:lnTo>
                    <a:pt x="293" y="1992"/>
                  </a:lnTo>
                  <a:cubicBezTo>
                    <a:pt x="381" y="2094"/>
                    <a:pt x="469" y="2168"/>
                    <a:pt x="586" y="2197"/>
                  </a:cubicBezTo>
                  <a:cubicBezTo>
                    <a:pt x="613" y="2208"/>
                    <a:pt x="644" y="2214"/>
                    <a:pt x="677" y="2214"/>
                  </a:cubicBezTo>
                  <a:cubicBezTo>
                    <a:pt x="770" y="2214"/>
                    <a:pt x="872" y="2170"/>
                    <a:pt x="893" y="2094"/>
                  </a:cubicBezTo>
                  <a:cubicBezTo>
                    <a:pt x="952" y="1977"/>
                    <a:pt x="893" y="1846"/>
                    <a:pt x="864" y="1743"/>
                  </a:cubicBezTo>
                  <a:cubicBezTo>
                    <a:pt x="791" y="1538"/>
                    <a:pt x="805" y="1304"/>
                    <a:pt x="879" y="1099"/>
                  </a:cubicBezTo>
                  <a:cubicBezTo>
                    <a:pt x="1098" y="1377"/>
                    <a:pt x="1391" y="1582"/>
                    <a:pt x="1713" y="1626"/>
                  </a:cubicBezTo>
                  <a:cubicBezTo>
                    <a:pt x="1765" y="1635"/>
                    <a:pt x="1819" y="1640"/>
                    <a:pt x="1873" y="1640"/>
                  </a:cubicBezTo>
                  <a:cubicBezTo>
                    <a:pt x="2163" y="1640"/>
                    <a:pt x="2455" y="1507"/>
                    <a:pt x="2591" y="1260"/>
                  </a:cubicBezTo>
                  <a:cubicBezTo>
                    <a:pt x="2635" y="1582"/>
                    <a:pt x="2899" y="1802"/>
                    <a:pt x="3206" y="1889"/>
                  </a:cubicBezTo>
                  <a:cubicBezTo>
                    <a:pt x="3291" y="1920"/>
                    <a:pt x="3389" y="1938"/>
                    <a:pt x="3487" y="1938"/>
                  </a:cubicBezTo>
                  <a:cubicBezTo>
                    <a:pt x="3627" y="1938"/>
                    <a:pt x="3768" y="1902"/>
                    <a:pt x="3880" y="1816"/>
                  </a:cubicBezTo>
                  <a:cubicBezTo>
                    <a:pt x="4055" y="1684"/>
                    <a:pt x="4129" y="1450"/>
                    <a:pt x="4114" y="1231"/>
                  </a:cubicBezTo>
                  <a:cubicBezTo>
                    <a:pt x="4099" y="791"/>
                    <a:pt x="3763" y="425"/>
                    <a:pt x="3382" y="221"/>
                  </a:cubicBezTo>
                  <a:cubicBezTo>
                    <a:pt x="3001" y="30"/>
                    <a:pt x="2547" y="1"/>
                    <a:pt x="21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31"/>
            <p:cNvSpPr/>
            <p:nvPr/>
          </p:nvSpPr>
          <p:spPr>
            <a:xfrm>
              <a:off x="1256726" y="1996137"/>
              <a:ext cx="35344" cy="40225"/>
            </a:xfrm>
            <a:custGeom>
              <a:avLst/>
              <a:gdLst/>
              <a:ahLst/>
              <a:cxnLst/>
              <a:rect l="l" t="t" r="r" b="b"/>
              <a:pathLst>
                <a:path w="572" h="651" extrusionOk="0">
                  <a:moveTo>
                    <a:pt x="381" y="0"/>
                  </a:moveTo>
                  <a:cubicBezTo>
                    <a:pt x="337" y="0"/>
                    <a:pt x="322" y="15"/>
                    <a:pt x="322" y="15"/>
                  </a:cubicBezTo>
                  <a:cubicBezTo>
                    <a:pt x="322" y="15"/>
                    <a:pt x="410" y="15"/>
                    <a:pt x="469" y="147"/>
                  </a:cubicBezTo>
                  <a:cubicBezTo>
                    <a:pt x="483" y="190"/>
                    <a:pt x="483" y="264"/>
                    <a:pt x="469" y="337"/>
                  </a:cubicBezTo>
                  <a:cubicBezTo>
                    <a:pt x="439" y="439"/>
                    <a:pt x="410" y="527"/>
                    <a:pt x="337" y="556"/>
                  </a:cubicBezTo>
                  <a:cubicBezTo>
                    <a:pt x="315" y="569"/>
                    <a:pt x="294" y="575"/>
                    <a:pt x="273" y="575"/>
                  </a:cubicBezTo>
                  <a:cubicBezTo>
                    <a:pt x="222" y="575"/>
                    <a:pt x="173" y="544"/>
                    <a:pt x="132" y="513"/>
                  </a:cubicBezTo>
                  <a:cubicBezTo>
                    <a:pt x="88" y="439"/>
                    <a:pt x="88" y="366"/>
                    <a:pt x="88" y="308"/>
                  </a:cubicBezTo>
                  <a:cubicBezTo>
                    <a:pt x="103" y="176"/>
                    <a:pt x="117" y="88"/>
                    <a:pt x="103" y="88"/>
                  </a:cubicBezTo>
                  <a:cubicBezTo>
                    <a:pt x="103" y="87"/>
                    <a:pt x="102" y="86"/>
                    <a:pt x="101" y="86"/>
                  </a:cubicBezTo>
                  <a:cubicBezTo>
                    <a:pt x="93" y="86"/>
                    <a:pt x="43" y="159"/>
                    <a:pt x="29" y="293"/>
                  </a:cubicBezTo>
                  <a:cubicBezTo>
                    <a:pt x="0" y="366"/>
                    <a:pt x="29" y="454"/>
                    <a:pt x="73" y="542"/>
                  </a:cubicBezTo>
                  <a:cubicBezTo>
                    <a:pt x="103" y="586"/>
                    <a:pt x="147" y="615"/>
                    <a:pt x="205" y="630"/>
                  </a:cubicBezTo>
                  <a:cubicBezTo>
                    <a:pt x="231" y="643"/>
                    <a:pt x="261" y="650"/>
                    <a:pt x="290" y="650"/>
                  </a:cubicBezTo>
                  <a:cubicBezTo>
                    <a:pt x="327" y="650"/>
                    <a:pt x="363" y="639"/>
                    <a:pt x="395" y="615"/>
                  </a:cubicBezTo>
                  <a:cubicBezTo>
                    <a:pt x="498" y="542"/>
                    <a:pt x="542" y="439"/>
                    <a:pt x="556" y="337"/>
                  </a:cubicBezTo>
                  <a:cubicBezTo>
                    <a:pt x="571" y="249"/>
                    <a:pt x="556" y="161"/>
                    <a:pt x="513" y="88"/>
                  </a:cubicBezTo>
                  <a:cubicBezTo>
                    <a:pt x="483" y="29"/>
                    <a:pt x="410" y="0"/>
                    <a:pt x="3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31"/>
            <p:cNvSpPr/>
            <p:nvPr/>
          </p:nvSpPr>
          <p:spPr>
            <a:xfrm>
              <a:off x="1204264" y="2175210"/>
              <a:ext cx="195442" cy="310371"/>
            </a:xfrm>
            <a:custGeom>
              <a:avLst/>
              <a:gdLst/>
              <a:ahLst/>
              <a:cxnLst/>
              <a:rect l="l" t="t" r="r" b="b"/>
              <a:pathLst>
                <a:path w="3163" h="5023" extrusionOk="0">
                  <a:moveTo>
                    <a:pt x="542" y="1"/>
                  </a:moveTo>
                  <a:cubicBezTo>
                    <a:pt x="439" y="15"/>
                    <a:pt x="0" y="1816"/>
                    <a:pt x="454" y="2328"/>
                  </a:cubicBezTo>
                  <a:cubicBezTo>
                    <a:pt x="966" y="2914"/>
                    <a:pt x="3162" y="5022"/>
                    <a:pt x="3162" y="5022"/>
                  </a:cubicBezTo>
                  <a:lnTo>
                    <a:pt x="542" y="1"/>
                  </a:ln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1"/>
            <p:cNvSpPr/>
            <p:nvPr/>
          </p:nvSpPr>
          <p:spPr>
            <a:xfrm>
              <a:off x="1532630" y="2211421"/>
              <a:ext cx="453230" cy="761685"/>
            </a:xfrm>
            <a:custGeom>
              <a:avLst/>
              <a:gdLst/>
              <a:ahLst/>
              <a:cxnLst/>
              <a:rect l="l" t="t" r="r" b="b"/>
              <a:pathLst>
                <a:path w="7335" h="12327" extrusionOk="0">
                  <a:moveTo>
                    <a:pt x="439" y="0"/>
                  </a:moveTo>
                  <a:lnTo>
                    <a:pt x="0" y="5710"/>
                  </a:lnTo>
                  <a:cubicBezTo>
                    <a:pt x="0" y="5710"/>
                    <a:pt x="161" y="7745"/>
                    <a:pt x="425" y="8272"/>
                  </a:cubicBezTo>
                  <a:cubicBezTo>
                    <a:pt x="703" y="8813"/>
                    <a:pt x="5944" y="12327"/>
                    <a:pt x="5944" y="12327"/>
                  </a:cubicBezTo>
                  <a:lnTo>
                    <a:pt x="7335" y="10321"/>
                  </a:lnTo>
                  <a:cubicBezTo>
                    <a:pt x="7335" y="10321"/>
                    <a:pt x="2972" y="7013"/>
                    <a:pt x="2445" y="6647"/>
                  </a:cubicBezTo>
                  <a:cubicBezTo>
                    <a:pt x="1903" y="6281"/>
                    <a:pt x="439" y="0"/>
                    <a:pt x="4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1"/>
            <p:cNvSpPr/>
            <p:nvPr/>
          </p:nvSpPr>
          <p:spPr>
            <a:xfrm>
              <a:off x="1545297" y="2222296"/>
              <a:ext cx="36209" cy="481282"/>
            </a:xfrm>
            <a:custGeom>
              <a:avLst/>
              <a:gdLst/>
              <a:ahLst/>
              <a:cxnLst/>
              <a:rect l="l" t="t" r="r" b="b"/>
              <a:pathLst>
                <a:path w="586" h="7789" extrusionOk="0">
                  <a:moveTo>
                    <a:pt x="0" y="0"/>
                  </a:moveTo>
                  <a:lnTo>
                    <a:pt x="88" y="264"/>
                  </a:lnTo>
                  <a:cubicBezTo>
                    <a:pt x="161" y="454"/>
                    <a:pt x="264" y="732"/>
                    <a:pt x="337" y="1069"/>
                  </a:cubicBezTo>
                  <a:cubicBezTo>
                    <a:pt x="410" y="1420"/>
                    <a:pt x="454" y="1845"/>
                    <a:pt x="454" y="2313"/>
                  </a:cubicBezTo>
                  <a:cubicBezTo>
                    <a:pt x="483" y="2796"/>
                    <a:pt x="439" y="3309"/>
                    <a:pt x="381" y="3850"/>
                  </a:cubicBezTo>
                  <a:cubicBezTo>
                    <a:pt x="337" y="4407"/>
                    <a:pt x="278" y="4919"/>
                    <a:pt x="234" y="5387"/>
                  </a:cubicBezTo>
                  <a:cubicBezTo>
                    <a:pt x="205" y="5870"/>
                    <a:pt x="190" y="6295"/>
                    <a:pt x="205" y="6661"/>
                  </a:cubicBezTo>
                  <a:cubicBezTo>
                    <a:pt x="220" y="6998"/>
                    <a:pt x="264" y="7291"/>
                    <a:pt x="293" y="7495"/>
                  </a:cubicBezTo>
                  <a:cubicBezTo>
                    <a:pt x="322" y="7583"/>
                    <a:pt x="337" y="7657"/>
                    <a:pt x="352" y="7715"/>
                  </a:cubicBezTo>
                  <a:cubicBezTo>
                    <a:pt x="352" y="7774"/>
                    <a:pt x="366" y="7788"/>
                    <a:pt x="366" y="7788"/>
                  </a:cubicBezTo>
                  <a:cubicBezTo>
                    <a:pt x="366" y="7788"/>
                    <a:pt x="352" y="7686"/>
                    <a:pt x="337" y="7481"/>
                  </a:cubicBezTo>
                  <a:cubicBezTo>
                    <a:pt x="308" y="7276"/>
                    <a:pt x="278" y="6983"/>
                    <a:pt x="278" y="6632"/>
                  </a:cubicBezTo>
                  <a:cubicBezTo>
                    <a:pt x="278" y="6295"/>
                    <a:pt x="293" y="5870"/>
                    <a:pt x="337" y="5387"/>
                  </a:cubicBezTo>
                  <a:cubicBezTo>
                    <a:pt x="366" y="4919"/>
                    <a:pt x="439" y="4407"/>
                    <a:pt x="498" y="3850"/>
                  </a:cubicBezTo>
                  <a:cubicBezTo>
                    <a:pt x="556" y="3309"/>
                    <a:pt x="586" y="2796"/>
                    <a:pt x="571" y="2313"/>
                  </a:cubicBezTo>
                  <a:cubicBezTo>
                    <a:pt x="556" y="1859"/>
                    <a:pt x="513" y="1420"/>
                    <a:pt x="425" y="1069"/>
                  </a:cubicBezTo>
                  <a:cubicBezTo>
                    <a:pt x="337" y="732"/>
                    <a:pt x="234" y="454"/>
                    <a:pt x="147" y="264"/>
                  </a:cubicBezTo>
                  <a:cubicBezTo>
                    <a:pt x="117" y="176"/>
                    <a:pt x="59" y="117"/>
                    <a:pt x="44" y="73"/>
                  </a:cubicBezTo>
                  <a:cubicBezTo>
                    <a:pt x="29" y="15"/>
                    <a:pt x="0" y="0"/>
                    <a:pt x="0"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1"/>
            <p:cNvSpPr/>
            <p:nvPr/>
          </p:nvSpPr>
          <p:spPr>
            <a:xfrm>
              <a:off x="1617656" y="2606582"/>
              <a:ext cx="62470" cy="87062"/>
            </a:xfrm>
            <a:custGeom>
              <a:avLst/>
              <a:gdLst/>
              <a:ahLst/>
              <a:cxnLst/>
              <a:rect l="l" t="t" r="r" b="b"/>
              <a:pathLst>
                <a:path w="1011" h="1409" extrusionOk="0">
                  <a:moveTo>
                    <a:pt x="992" y="1"/>
                  </a:moveTo>
                  <a:cubicBezTo>
                    <a:pt x="954" y="1"/>
                    <a:pt x="690" y="271"/>
                    <a:pt x="425" y="662"/>
                  </a:cubicBezTo>
                  <a:cubicBezTo>
                    <a:pt x="176" y="1042"/>
                    <a:pt x="0" y="1394"/>
                    <a:pt x="30" y="1408"/>
                  </a:cubicBezTo>
                  <a:cubicBezTo>
                    <a:pt x="30" y="1409"/>
                    <a:pt x="31" y="1409"/>
                    <a:pt x="32" y="1409"/>
                  </a:cubicBezTo>
                  <a:cubicBezTo>
                    <a:pt x="68" y="1409"/>
                    <a:pt x="269" y="1092"/>
                    <a:pt x="513" y="706"/>
                  </a:cubicBezTo>
                  <a:cubicBezTo>
                    <a:pt x="791" y="325"/>
                    <a:pt x="1010" y="17"/>
                    <a:pt x="996" y="3"/>
                  </a:cubicBezTo>
                  <a:cubicBezTo>
                    <a:pt x="995" y="1"/>
                    <a:pt x="994" y="1"/>
                    <a:pt x="992"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1"/>
            <p:cNvSpPr/>
            <p:nvPr/>
          </p:nvSpPr>
          <p:spPr>
            <a:xfrm>
              <a:off x="1652940" y="2613008"/>
              <a:ext cx="19958" cy="72480"/>
            </a:xfrm>
            <a:custGeom>
              <a:avLst/>
              <a:gdLst/>
              <a:ahLst/>
              <a:cxnLst/>
              <a:rect l="l" t="t" r="r" b="b"/>
              <a:pathLst>
                <a:path w="323" h="1173" extrusionOk="0">
                  <a:moveTo>
                    <a:pt x="306" y="1"/>
                  </a:moveTo>
                  <a:cubicBezTo>
                    <a:pt x="287" y="1"/>
                    <a:pt x="188" y="245"/>
                    <a:pt x="88" y="572"/>
                  </a:cubicBezTo>
                  <a:cubicBezTo>
                    <a:pt x="15" y="894"/>
                    <a:pt x="0" y="1172"/>
                    <a:pt x="15" y="1172"/>
                  </a:cubicBezTo>
                  <a:cubicBezTo>
                    <a:pt x="44" y="1172"/>
                    <a:pt x="88" y="924"/>
                    <a:pt x="191" y="587"/>
                  </a:cubicBezTo>
                  <a:cubicBezTo>
                    <a:pt x="249" y="279"/>
                    <a:pt x="322" y="16"/>
                    <a:pt x="308" y="1"/>
                  </a:cubicBezTo>
                  <a:cubicBezTo>
                    <a:pt x="307" y="1"/>
                    <a:pt x="307" y="1"/>
                    <a:pt x="306"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7" name="Google Shape;507;p31"/>
          <p:cNvGrpSpPr/>
          <p:nvPr/>
        </p:nvGrpSpPr>
        <p:grpSpPr>
          <a:xfrm>
            <a:off x="176050" y="2421699"/>
            <a:ext cx="1441111" cy="2161067"/>
            <a:chOff x="176050" y="2421699"/>
            <a:chExt cx="1441111" cy="2161067"/>
          </a:xfrm>
        </p:grpSpPr>
        <p:sp>
          <p:nvSpPr>
            <p:cNvPr id="508" name="Google Shape;508;p31"/>
            <p:cNvSpPr/>
            <p:nvPr/>
          </p:nvSpPr>
          <p:spPr>
            <a:xfrm>
              <a:off x="1286893" y="4431304"/>
              <a:ext cx="330268" cy="102262"/>
            </a:xfrm>
            <a:custGeom>
              <a:avLst/>
              <a:gdLst/>
              <a:ahLst/>
              <a:cxnLst/>
              <a:rect l="l" t="t" r="r" b="b"/>
              <a:pathLst>
                <a:path w="5345" h="1655" extrusionOk="0">
                  <a:moveTo>
                    <a:pt x="294" y="1"/>
                  </a:moveTo>
                  <a:lnTo>
                    <a:pt x="1" y="1655"/>
                  </a:lnTo>
                  <a:lnTo>
                    <a:pt x="4642" y="1655"/>
                  </a:lnTo>
                  <a:cubicBezTo>
                    <a:pt x="5344" y="1655"/>
                    <a:pt x="4085" y="1025"/>
                    <a:pt x="4085" y="1025"/>
                  </a:cubicBezTo>
                  <a:lnTo>
                    <a:pt x="43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31"/>
            <p:cNvSpPr/>
            <p:nvPr/>
          </p:nvSpPr>
          <p:spPr>
            <a:xfrm>
              <a:off x="1126331" y="4480504"/>
              <a:ext cx="330268" cy="102262"/>
            </a:xfrm>
            <a:custGeom>
              <a:avLst/>
              <a:gdLst/>
              <a:ahLst/>
              <a:cxnLst/>
              <a:rect l="l" t="t" r="r" b="b"/>
              <a:pathLst>
                <a:path w="5345" h="1655" extrusionOk="0">
                  <a:moveTo>
                    <a:pt x="294" y="1"/>
                  </a:moveTo>
                  <a:lnTo>
                    <a:pt x="1" y="1655"/>
                  </a:lnTo>
                  <a:lnTo>
                    <a:pt x="4642" y="1655"/>
                  </a:lnTo>
                  <a:cubicBezTo>
                    <a:pt x="5344" y="1655"/>
                    <a:pt x="4085" y="1025"/>
                    <a:pt x="4085" y="1025"/>
                  </a:cubicBezTo>
                  <a:lnTo>
                    <a:pt x="43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31"/>
            <p:cNvSpPr/>
            <p:nvPr/>
          </p:nvSpPr>
          <p:spPr>
            <a:xfrm>
              <a:off x="1074327" y="3400982"/>
              <a:ext cx="123086" cy="314882"/>
            </a:xfrm>
            <a:custGeom>
              <a:avLst/>
              <a:gdLst/>
              <a:ahLst/>
              <a:cxnLst/>
              <a:rect l="l" t="t" r="r" b="b"/>
              <a:pathLst>
                <a:path w="1992" h="5096" extrusionOk="0">
                  <a:moveTo>
                    <a:pt x="16" y="0"/>
                  </a:moveTo>
                  <a:cubicBezTo>
                    <a:pt x="15" y="0"/>
                    <a:pt x="15" y="0"/>
                    <a:pt x="15" y="0"/>
                  </a:cubicBezTo>
                  <a:cubicBezTo>
                    <a:pt x="1" y="30"/>
                    <a:pt x="396" y="1157"/>
                    <a:pt x="952" y="2562"/>
                  </a:cubicBezTo>
                  <a:cubicBezTo>
                    <a:pt x="1490" y="3973"/>
                    <a:pt x="1942" y="5095"/>
                    <a:pt x="1976" y="5095"/>
                  </a:cubicBezTo>
                  <a:cubicBezTo>
                    <a:pt x="1977" y="5095"/>
                    <a:pt x="1977" y="5095"/>
                    <a:pt x="1977" y="5095"/>
                  </a:cubicBezTo>
                  <a:cubicBezTo>
                    <a:pt x="1992" y="5095"/>
                    <a:pt x="1567" y="3938"/>
                    <a:pt x="1040" y="2533"/>
                  </a:cubicBezTo>
                  <a:cubicBezTo>
                    <a:pt x="487" y="1136"/>
                    <a:pt x="36" y="0"/>
                    <a:pt x="16" y="0"/>
                  </a:cubicBezTo>
                  <a:close/>
                </a:path>
              </a:pathLst>
            </a:custGeom>
            <a:solidFill>
              <a:srgbClr val="00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31"/>
            <p:cNvSpPr/>
            <p:nvPr/>
          </p:nvSpPr>
          <p:spPr>
            <a:xfrm>
              <a:off x="1090640" y="3450724"/>
              <a:ext cx="38928" cy="218984"/>
            </a:xfrm>
            <a:custGeom>
              <a:avLst/>
              <a:gdLst/>
              <a:ahLst/>
              <a:cxnLst/>
              <a:rect l="l" t="t" r="r" b="b"/>
              <a:pathLst>
                <a:path w="630" h="3544" extrusionOk="0">
                  <a:moveTo>
                    <a:pt x="29" y="0"/>
                  </a:moveTo>
                  <a:cubicBezTo>
                    <a:pt x="0" y="0"/>
                    <a:pt x="44" y="205"/>
                    <a:pt x="117" y="513"/>
                  </a:cubicBezTo>
                  <a:cubicBezTo>
                    <a:pt x="176" y="835"/>
                    <a:pt x="264" y="1274"/>
                    <a:pt x="351" y="1757"/>
                  </a:cubicBezTo>
                  <a:cubicBezTo>
                    <a:pt x="425" y="2255"/>
                    <a:pt x="498" y="2694"/>
                    <a:pt x="542" y="3031"/>
                  </a:cubicBezTo>
                  <a:cubicBezTo>
                    <a:pt x="571" y="3338"/>
                    <a:pt x="586" y="3543"/>
                    <a:pt x="615" y="3543"/>
                  </a:cubicBezTo>
                  <a:cubicBezTo>
                    <a:pt x="630" y="3543"/>
                    <a:pt x="630" y="3338"/>
                    <a:pt x="630" y="3002"/>
                  </a:cubicBezTo>
                  <a:cubicBezTo>
                    <a:pt x="586" y="2680"/>
                    <a:pt x="556" y="2240"/>
                    <a:pt x="469" y="1743"/>
                  </a:cubicBezTo>
                  <a:cubicBezTo>
                    <a:pt x="366" y="1245"/>
                    <a:pt x="278" y="806"/>
                    <a:pt x="190" y="498"/>
                  </a:cubicBezTo>
                  <a:cubicBezTo>
                    <a:pt x="103" y="191"/>
                    <a:pt x="44" y="0"/>
                    <a:pt x="29" y="0"/>
                  </a:cubicBezTo>
                  <a:close/>
                </a:path>
              </a:pathLst>
            </a:custGeom>
            <a:solidFill>
              <a:srgbClr val="0073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31"/>
            <p:cNvSpPr/>
            <p:nvPr/>
          </p:nvSpPr>
          <p:spPr>
            <a:xfrm>
              <a:off x="176050" y="2816613"/>
              <a:ext cx="380874" cy="1023119"/>
            </a:xfrm>
            <a:custGeom>
              <a:avLst/>
              <a:gdLst/>
              <a:ahLst/>
              <a:cxnLst/>
              <a:rect l="l" t="t" r="r" b="b"/>
              <a:pathLst>
                <a:path w="6164" h="16558" extrusionOk="0">
                  <a:moveTo>
                    <a:pt x="4392" y="0"/>
                  </a:moveTo>
                  <a:lnTo>
                    <a:pt x="1" y="161"/>
                  </a:lnTo>
                  <a:lnTo>
                    <a:pt x="2972" y="16557"/>
                  </a:lnTo>
                  <a:lnTo>
                    <a:pt x="6164" y="16074"/>
                  </a:lnTo>
                  <a:lnTo>
                    <a:pt x="43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31"/>
            <p:cNvSpPr/>
            <p:nvPr/>
          </p:nvSpPr>
          <p:spPr>
            <a:xfrm>
              <a:off x="1276079" y="3120507"/>
              <a:ext cx="201744" cy="252227"/>
            </a:xfrm>
            <a:custGeom>
              <a:avLst/>
              <a:gdLst/>
              <a:ahLst/>
              <a:cxnLst/>
              <a:rect l="l" t="t" r="r" b="b"/>
              <a:pathLst>
                <a:path w="3265" h="4082" extrusionOk="0">
                  <a:moveTo>
                    <a:pt x="1223" y="0"/>
                  </a:moveTo>
                  <a:cubicBezTo>
                    <a:pt x="1054" y="0"/>
                    <a:pt x="0" y="1538"/>
                    <a:pt x="0" y="1538"/>
                  </a:cubicBezTo>
                  <a:cubicBezTo>
                    <a:pt x="0" y="1538"/>
                    <a:pt x="585" y="4082"/>
                    <a:pt x="1060" y="4082"/>
                  </a:cubicBezTo>
                  <a:cubicBezTo>
                    <a:pt x="1078" y="4082"/>
                    <a:pt x="1095" y="4078"/>
                    <a:pt x="1113" y="4071"/>
                  </a:cubicBezTo>
                  <a:cubicBezTo>
                    <a:pt x="1113" y="4071"/>
                    <a:pt x="2913" y="3002"/>
                    <a:pt x="3001" y="2783"/>
                  </a:cubicBezTo>
                  <a:cubicBezTo>
                    <a:pt x="3040" y="2709"/>
                    <a:pt x="2961" y="2685"/>
                    <a:pt x="2837" y="2685"/>
                  </a:cubicBezTo>
                  <a:cubicBezTo>
                    <a:pt x="2590" y="2685"/>
                    <a:pt x="2167" y="2783"/>
                    <a:pt x="2167" y="2783"/>
                  </a:cubicBezTo>
                  <a:cubicBezTo>
                    <a:pt x="2167" y="2783"/>
                    <a:pt x="3089" y="2461"/>
                    <a:pt x="3192" y="2241"/>
                  </a:cubicBezTo>
                  <a:cubicBezTo>
                    <a:pt x="3221" y="2168"/>
                    <a:pt x="3088" y="2143"/>
                    <a:pt x="2897" y="2143"/>
                  </a:cubicBezTo>
                  <a:cubicBezTo>
                    <a:pt x="2515" y="2143"/>
                    <a:pt x="1903" y="2241"/>
                    <a:pt x="1903" y="2241"/>
                  </a:cubicBezTo>
                  <a:cubicBezTo>
                    <a:pt x="1903" y="2241"/>
                    <a:pt x="3265" y="1948"/>
                    <a:pt x="3206" y="1655"/>
                  </a:cubicBezTo>
                  <a:cubicBezTo>
                    <a:pt x="3178" y="1543"/>
                    <a:pt x="2938" y="1508"/>
                    <a:pt x="2653" y="1508"/>
                  </a:cubicBezTo>
                  <a:cubicBezTo>
                    <a:pt x="2196" y="1508"/>
                    <a:pt x="1625" y="1597"/>
                    <a:pt x="1625" y="1597"/>
                  </a:cubicBezTo>
                  <a:cubicBezTo>
                    <a:pt x="1625" y="1597"/>
                    <a:pt x="3162" y="1231"/>
                    <a:pt x="3148" y="909"/>
                  </a:cubicBezTo>
                  <a:cubicBezTo>
                    <a:pt x="3144" y="824"/>
                    <a:pt x="3011" y="792"/>
                    <a:pt x="2815" y="792"/>
                  </a:cubicBezTo>
                  <a:cubicBezTo>
                    <a:pt x="2234" y="792"/>
                    <a:pt x="1098" y="1070"/>
                    <a:pt x="1098" y="1070"/>
                  </a:cubicBezTo>
                  <a:cubicBezTo>
                    <a:pt x="1464" y="572"/>
                    <a:pt x="1376" y="60"/>
                    <a:pt x="1230" y="1"/>
                  </a:cubicBezTo>
                  <a:cubicBezTo>
                    <a:pt x="1228" y="0"/>
                    <a:pt x="1226" y="0"/>
                    <a:pt x="1223" y="0"/>
                  </a:cubicBezTo>
                  <a:close/>
                </a:path>
              </a:pathLst>
            </a:custGeom>
            <a:solidFill>
              <a:srgbClr val="E480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31"/>
            <p:cNvSpPr/>
            <p:nvPr/>
          </p:nvSpPr>
          <p:spPr>
            <a:xfrm>
              <a:off x="689854" y="2915172"/>
              <a:ext cx="655901" cy="585769"/>
            </a:xfrm>
            <a:custGeom>
              <a:avLst/>
              <a:gdLst/>
              <a:ahLst/>
              <a:cxnLst/>
              <a:rect l="l" t="t" r="r" b="b"/>
              <a:pathLst>
                <a:path w="10615" h="9480" extrusionOk="0">
                  <a:moveTo>
                    <a:pt x="338" y="1"/>
                  </a:moveTo>
                  <a:cubicBezTo>
                    <a:pt x="338" y="1"/>
                    <a:pt x="1" y="2636"/>
                    <a:pt x="747" y="6589"/>
                  </a:cubicBezTo>
                  <a:cubicBezTo>
                    <a:pt x="1188" y="8921"/>
                    <a:pt x="2607" y="9479"/>
                    <a:pt x="3886" y="9479"/>
                  </a:cubicBezTo>
                  <a:cubicBezTo>
                    <a:pt x="4774" y="9479"/>
                    <a:pt x="5596" y="9209"/>
                    <a:pt x="5974" y="9077"/>
                  </a:cubicBezTo>
                  <a:cubicBezTo>
                    <a:pt x="6911" y="8770"/>
                    <a:pt x="10614" y="7409"/>
                    <a:pt x="10614" y="7409"/>
                  </a:cubicBezTo>
                  <a:lnTo>
                    <a:pt x="9487" y="4861"/>
                  </a:lnTo>
                  <a:cubicBezTo>
                    <a:pt x="9487" y="4861"/>
                    <a:pt x="7218" y="5666"/>
                    <a:pt x="4656" y="6223"/>
                  </a:cubicBezTo>
                  <a:cubicBezTo>
                    <a:pt x="4632" y="6228"/>
                    <a:pt x="4608" y="6230"/>
                    <a:pt x="4585" y="6230"/>
                  </a:cubicBezTo>
                  <a:cubicBezTo>
                    <a:pt x="3484" y="6230"/>
                    <a:pt x="3470" y="616"/>
                    <a:pt x="3470" y="616"/>
                  </a:cubicBezTo>
                  <a:lnTo>
                    <a:pt x="33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1"/>
            <p:cNvSpPr/>
            <p:nvPr/>
          </p:nvSpPr>
          <p:spPr>
            <a:xfrm>
              <a:off x="432056" y="3405493"/>
              <a:ext cx="1159675" cy="1055682"/>
            </a:xfrm>
            <a:custGeom>
              <a:avLst/>
              <a:gdLst/>
              <a:ahLst/>
              <a:cxnLst/>
              <a:rect l="l" t="t" r="r" b="b"/>
              <a:pathLst>
                <a:path w="18768" h="17085" extrusionOk="0">
                  <a:moveTo>
                    <a:pt x="16009" y="0"/>
                  </a:moveTo>
                  <a:cubicBezTo>
                    <a:pt x="16006" y="0"/>
                    <a:pt x="16004" y="0"/>
                    <a:pt x="16002" y="1"/>
                  </a:cubicBezTo>
                  <a:cubicBezTo>
                    <a:pt x="13850" y="59"/>
                    <a:pt x="967" y="776"/>
                    <a:pt x="967" y="776"/>
                  </a:cubicBezTo>
                  <a:cubicBezTo>
                    <a:pt x="967" y="776"/>
                    <a:pt x="1" y="4656"/>
                    <a:pt x="3778" y="5403"/>
                  </a:cubicBezTo>
                  <a:cubicBezTo>
                    <a:pt x="4534" y="5557"/>
                    <a:pt x="5376" y="5615"/>
                    <a:pt x="6241" y="5615"/>
                  </a:cubicBezTo>
                  <a:cubicBezTo>
                    <a:pt x="8748" y="5615"/>
                    <a:pt x="11443" y="5132"/>
                    <a:pt x="12757" y="5132"/>
                  </a:cubicBezTo>
                  <a:cubicBezTo>
                    <a:pt x="13263" y="5132"/>
                    <a:pt x="13565" y="5204"/>
                    <a:pt x="13571" y="5403"/>
                  </a:cubicBezTo>
                  <a:cubicBezTo>
                    <a:pt x="13615" y="6296"/>
                    <a:pt x="13850" y="17085"/>
                    <a:pt x="13850" y="17085"/>
                  </a:cubicBezTo>
                  <a:lnTo>
                    <a:pt x="18256" y="17085"/>
                  </a:lnTo>
                  <a:cubicBezTo>
                    <a:pt x="18256" y="17085"/>
                    <a:pt x="18768" y="0"/>
                    <a:pt x="1600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1"/>
            <p:cNvSpPr/>
            <p:nvPr/>
          </p:nvSpPr>
          <p:spPr>
            <a:xfrm>
              <a:off x="307235" y="2763843"/>
              <a:ext cx="570816" cy="774538"/>
            </a:xfrm>
            <a:custGeom>
              <a:avLst/>
              <a:gdLst/>
              <a:ahLst/>
              <a:cxnLst/>
              <a:rect l="l" t="t" r="r" b="b"/>
              <a:pathLst>
                <a:path w="9238" h="12535" extrusionOk="0">
                  <a:moveTo>
                    <a:pt x="5453" y="1"/>
                  </a:moveTo>
                  <a:cubicBezTo>
                    <a:pt x="3946" y="1"/>
                    <a:pt x="1974" y="118"/>
                    <a:pt x="1391" y="561"/>
                  </a:cubicBezTo>
                  <a:cubicBezTo>
                    <a:pt x="1391" y="561"/>
                    <a:pt x="147" y="986"/>
                    <a:pt x="74" y="3079"/>
                  </a:cubicBezTo>
                  <a:cubicBezTo>
                    <a:pt x="0" y="5217"/>
                    <a:pt x="308" y="6988"/>
                    <a:pt x="308" y="6988"/>
                  </a:cubicBezTo>
                  <a:lnTo>
                    <a:pt x="425" y="11512"/>
                  </a:lnTo>
                  <a:cubicBezTo>
                    <a:pt x="425" y="11512"/>
                    <a:pt x="1856" y="12535"/>
                    <a:pt x="4313" y="12535"/>
                  </a:cubicBezTo>
                  <a:cubicBezTo>
                    <a:pt x="5666" y="12535"/>
                    <a:pt x="7330" y="12225"/>
                    <a:pt x="9238" y="11263"/>
                  </a:cubicBezTo>
                  <a:lnTo>
                    <a:pt x="8111" y="6915"/>
                  </a:lnTo>
                  <a:lnTo>
                    <a:pt x="7847" y="1820"/>
                  </a:lnTo>
                  <a:cubicBezTo>
                    <a:pt x="7847" y="1820"/>
                    <a:pt x="7759" y="195"/>
                    <a:pt x="7247" y="78"/>
                  </a:cubicBezTo>
                  <a:cubicBezTo>
                    <a:pt x="7053" y="41"/>
                    <a:pt x="6332" y="1"/>
                    <a:pt x="545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31"/>
            <p:cNvSpPr/>
            <p:nvPr/>
          </p:nvSpPr>
          <p:spPr>
            <a:xfrm>
              <a:off x="273744" y="3427182"/>
              <a:ext cx="1159675" cy="1054817"/>
            </a:xfrm>
            <a:custGeom>
              <a:avLst/>
              <a:gdLst/>
              <a:ahLst/>
              <a:cxnLst/>
              <a:rect l="l" t="t" r="r" b="b"/>
              <a:pathLst>
                <a:path w="18768" h="17071" extrusionOk="0">
                  <a:moveTo>
                    <a:pt x="16009" y="1"/>
                  </a:moveTo>
                  <a:cubicBezTo>
                    <a:pt x="16006" y="1"/>
                    <a:pt x="16004" y="1"/>
                    <a:pt x="16002" y="1"/>
                  </a:cubicBezTo>
                  <a:cubicBezTo>
                    <a:pt x="13850" y="59"/>
                    <a:pt x="967" y="777"/>
                    <a:pt x="967" y="777"/>
                  </a:cubicBezTo>
                  <a:cubicBezTo>
                    <a:pt x="967" y="777"/>
                    <a:pt x="1" y="4642"/>
                    <a:pt x="3778" y="5403"/>
                  </a:cubicBezTo>
                  <a:cubicBezTo>
                    <a:pt x="4527" y="5553"/>
                    <a:pt x="5362" y="5609"/>
                    <a:pt x="6219" y="5609"/>
                  </a:cubicBezTo>
                  <a:cubicBezTo>
                    <a:pt x="8723" y="5609"/>
                    <a:pt x="11417" y="5130"/>
                    <a:pt x="12740" y="5130"/>
                  </a:cubicBezTo>
                  <a:cubicBezTo>
                    <a:pt x="13254" y="5130"/>
                    <a:pt x="13562" y="5203"/>
                    <a:pt x="13571" y="5403"/>
                  </a:cubicBezTo>
                  <a:cubicBezTo>
                    <a:pt x="13615" y="6296"/>
                    <a:pt x="13850" y="17071"/>
                    <a:pt x="13850" y="17071"/>
                  </a:cubicBezTo>
                  <a:lnTo>
                    <a:pt x="18256" y="17071"/>
                  </a:lnTo>
                  <a:cubicBezTo>
                    <a:pt x="18256" y="17071"/>
                    <a:pt x="18768" y="1"/>
                    <a:pt x="160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31"/>
            <p:cNvSpPr/>
            <p:nvPr/>
          </p:nvSpPr>
          <p:spPr>
            <a:xfrm>
              <a:off x="714324" y="2768663"/>
              <a:ext cx="190004" cy="207182"/>
            </a:xfrm>
            <a:custGeom>
              <a:avLst/>
              <a:gdLst/>
              <a:ahLst/>
              <a:cxnLst/>
              <a:rect l="l" t="t" r="r" b="b"/>
              <a:pathLst>
                <a:path w="3075" h="3353" extrusionOk="0">
                  <a:moveTo>
                    <a:pt x="304" y="0"/>
                  </a:moveTo>
                  <a:cubicBezTo>
                    <a:pt x="116" y="0"/>
                    <a:pt x="0" y="15"/>
                    <a:pt x="0" y="15"/>
                  </a:cubicBezTo>
                  <a:lnTo>
                    <a:pt x="600" y="3353"/>
                  </a:lnTo>
                  <a:lnTo>
                    <a:pt x="3074" y="3206"/>
                  </a:lnTo>
                  <a:lnTo>
                    <a:pt x="3060" y="2211"/>
                  </a:lnTo>
                  <a:cubicBezTo>
                    <a:pt x="2724" y="210"/>
                    <a:pt x="1010" y="0"/>
                    <a:pt x="3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1"/>
            <p:cNvSpPr/>
            <p:nvPr/>
          </p:nvSpPr>
          <p:spPr>
            <a:xfrm>
              <a:off x="879866" y="3147634"/>
              <a:ext cx="200879" cy="252289"/>
            </a:xfrm>
            <a:custGeom>
              <a:avLst/>
              <a:gdLst/>
              <a:ahLst/>
              <a:cxnLst/>
              <a:rect l="l" t="t" r="r" b="b"/>
              <a:pathLst>
                <a:path w="3251" h="4083" extrusionOk="0">
                  <a:moveTo>
                    <a:pt x="1209" y="0"/>
                  </a:moveTo>
                  <a:cubicBezTo>
                    <a:pt x="1040" y="0"/>
                    <a:pt x="0" y="1538"/>
                    <a:pt x="0" y="1538"/>
                  </a:cubicBezTo>
                  <a:cubicBezTo>
                    <a:pt x="0" y="1538"/>
                    <a:pt x="571" y="4082"/>
                    <a:pt x="1058" y="4082"/>
                  </a:cubicBezTo>
                  <a:cubicBezTo>
                    <a:pt x="1077" y="4082"/>
                    <a:pt x="1095" y="4078"/>
                    <a:pt x="1113" y="4071"/>
                  </a:cubicBezTo>
                  <a:cubicBezTo>
                    <a:pt x="1113" y="4071"/>
                    <a:pt x="2899" y="3002"/>
                    <a:pt x="3001" y="2783"/>
                  </a:cubicBezTo>
                  <a:cubicBezTo>
                    <a:pt x="3035" y="2710"/>
                    <a:pt x="2952" y="2685"/>
                    <a:pt x="2827" y="2685"/>
                  </a:cubicBezTo>
                  <a:cubicBezTo>
                    <a:pt x="2575" y="2685"/>
                    <a:pt x="2152" y="2783"/>
                    <a:pt x="2152" y="2783"/>
                  </a:cubicBezTo>
                  <a:cubicBezTo>
                    <a:pt x="2152" y="2783"/>
                    <a:pt x="3089" y="2461"/>
                    <a:pt x="3177" y="2241"/>
                  </a:cubicBezTo>
                  <a:cubicBezTo>
                    <a:pt x="3206" y="2168"/>
                    <a:pt x="3074" y="2144"/>
                    <a:pt x="2886" y="2144"/>
                  </a:cubicBezTo>
                  <a:cubicBezTo>
                    <a:pt x="2508" y="2144"/>
                    <a:pt x="1903" y="2241"/>
                    <a:pt x="1903" y="2241"/>
                  </a:cubicBezTo>
                  <a:cubicBezTo>
                    <a:pt x="1903" y="2241"/>
                    <a:pt x="3250" y="1948"/>
                    <a:pt x="3192" y="1656"/>
                  </a:cubicBezTo>
                  <a:cubicBezTo>
                    <a:pt x="3163" y="1543"/>
                    <a:pt x="2925" y="1508"/>
                    <a:pt x="2643" y="1508"/>
                  </a:cubicBezTo>
                  <a:cubicBezTo>
                    <a:pt x="2191" y="1508"/>
                    <a:pt x="1625" y="1597"/>
                    <a:pt x="1625" y="1597"/>
                  </a:cubicBezTo>
                  <a:cubicBezTo>
                    <a:pt x="1625" y="1597"/>
                    <a:pt x="3162" y="1231"/>
                    <a:pt x="3148" y="909"/>
                  </a:cubicBezTo>
                  <a:cubicBezTo>
                    <a:pt x="3140" y="824"/>
                    <a:pt x="3006" y="792"/>
                    <a:pt x="2809" y="792"/>
                  </a:cubicBezTo>
                  <a:cubicBezTo>
                    <a:pt x="2226" y="792"/>
                    <a:pt x="1098" y="1070"/>
                    <a:pt x="1098" y="1070"/>
                  </a:cubicBezTo>
                  <a:cubicBezTo>
                    <a:pt x="1464" y="572"/>
                    <a:pt x="1362" y="60"/>
                    <a:pt x="1215" y="1"/>
                  </a:cubicBezTo>
                  <a:cubicBezTo>
                    <a:pt x="1213" y="1"/>
                    <a:pt x="1211" y="0"/>
                    <a:pt x="1209" y="0"/>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1"/>
            <p:cNvSpPr/>
            <p:nvPr/>
          </p:nvSpPr>
          <p:spPr>
            <a:xfrm>
              <a:off x="346103" y="3753753"/>
              <a:ext cx="597077" cy="86012"/>
            </a:xfrm>
            <a:custGeom>
              <a:avLst/>
              <a:gdLst/>
              <a:ahLst/>
              <a:cxnLst/>
              <a:rect l="l" t="t" r="r" b="b"/>
              <a:pathLst>
                <a:path w="9663" h="1392" extrusionOk="0">
                  <a:moveTo>
                    <a:pt x="9663" y="1"/>
                  </a:moveTo>
                  <a:lnTo>
                    <a:pt x="1" y="425"/>
                  </a:lnTo>
                  <a:lnTo>
                    <a:pt x="220" y="1391"/>
                  </a:lnTo>
                  <a:lnTo>
                    <a:pt x="9473" y="908"/>
                  </a:lnTo>
                  <a:lnTo>
                    <a:pt x="966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1"/>
            <p:cNvSpPr/>
            <p:nvPr/>
          </p:nvSpPr>
          <p:spPr>
            <a:xfrm>
              <a:off x="379594" y="3819809"/>
              <a:ext cx="57959" cy="705642"/>
            </a:xfrm>
            <a:custGeom>
              <a:avLst/>
              <a:gdLst/>
              <a:ahLst/>
              <a:cxnLst/>
              <a:rect l="l" t="t" r="r" b="b"/>
              <a:pathLst>
                <a:path w="938" h="11420" extrusionOk="0">
                  <a:moveTo>
                    <a:pt x="484" y="0"/>
                  </a:moveTo>
                  <a:lnTo>
                    <a:pt x="1" y="30"/>
                  </a:lnTo>
                  <a:lnTo>
                    <a:pt x="630" y="11419"/>
                  </a:lnTo>
                  <a:lnTo>
                    <a:pt x="937" y="11419"/>
                  </a:lnTo>
                  <a:lnTo>
                    <a:pt x="48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31"/>
            <p:cNvSpPr/>
            <p:nvPr/>
          </p:nvSpPr>
          <p:spPr>
            <a:xfrm>
              <a:off x="895252" y="3798985"/>
              <a:ext cx="28053" cy="706569"/>
            </a:xfrm>
            <a:custGeom>
              <a:avLst/>
              <a:gdLst/>
              <a:ahLst/>
              <a:cxnLst/>
              <a:rect l="l" t="t" r="r" b="b"/>
              <a:pathLst>
                <a:path w="454" h="11435" extrusionOk="0">
                  <a:moveTo>
                    <a:pt x="454" y="1"/>
                  </a:moveTo>
                  <a:lnTo>
                    <a:pt x="0" y="30"/>
                  </a:lnTo>
                  <a:lnTo>
                    <a:pt x="44" y="11420"/>
                  </a:lnTo>
                  <a:lnTo>
                    <a:pt x="366" y="11434"/>
                  </a:lnTo>
                  <a:lnTo>
                    <a:pt x="45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31"/>
            <p:cNvSpPr/>
            <p:nvPr/>
          </p:nvSpPr>
          <p:spPr>
            <a:xfrm>
              <a:off x="409440" y="3800777"/>
              <a:ext cx="500314" cy="450573"/>
            </a:xfrm>
            <a:custGeom>
              <a:avLst/>
              <a:gdLst/>
              <a:ahLst/>
              <a:cxnLst/>
              <a:rect l="l" t="t" r="r" b="b"/>
              <a:pathLst>
                <a:path w="8097" h="7292" extrusionOk="0">
                  <a:moveTo>
                    <a:pt x="7847" y="1"/>
                  </a:moveTo>
                  <a:lnTo>
                    <a:pt x="1" y="6808"/>
                  </a:lnTo>
                  <a:lnTo>
                    <a:pt x="1" y="7291"/>
                  </a:lnTo>
                  <a:lnTo>
                    <a:pt x="8096" y="191"/>
                  </a:lnTo>
                  <a:lnTo>
                    <a:pt x="78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1"/>
            <p:cNvSpPr/>
            <p:nvPr/>
          </p:nvSpPr>
          <p:spPr>
            <a:xfrm>
              <a:off x="402210" y="3819809"/>
              <a:ext cx="518356" cy="431541"/>
            </a:xfrm>
            <a:custGeom>
              <a:avLst/>
              <a:gdLst/>
              <a:ahLst/>
              <a:cxnLst/>
              <a:rect l="l" t="t" r="r" b="b"/>
              <a:pathLst>
                <a:path w="8389" h="6984" extrusionOk="0">
                  <a:moveTo>
                    <a:pt x="235" y="0"/>
                  </a:moveTo>
                  <a:lnTo>
                    <a:pt x="0" y="220"/>
                  </a:lnTo>
                  <a:lnTo>
                    <a:pt x="8316" y="6983"/>
                  </a:lnTo>
                  <a:lnTo>
                    <a:pt x="8389" y="6705"/>
                  </a:lnTo>
                  <a:lnTo>
                    <a:pt x="2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31"/>
            <p:cNvSpPr/>
            <p:nvPr/>
          </p:nvSpPr>
          <p:spPr>
            <a:xfrm>
              <a:off x="531542" y="2759888"/>
              <a:ext cx="182528" cy="297395"/>
            </a:xfrm>
            <a:custGeom>
              <a:avLst/>
              <a:gdLst/>
              <a:ahLst/>
              <a:cxnLst/>
              <a:rect l="l" t="t" r="r" b="b"/>
              <a:pathLst>
                <a:path w="2954" h="4813" extrusionOk="0">
                  <a:moveTo>
                    <a:pt x="1619" y="1"/>
                  </a:moveTo>
                  <a:cubicBezTo>
                    <a:pt x="1182" y="1"/>
                    <a:pt x="640" y="40"/>
                    <a:pt x="1" y="157"/>
                  </a:cubicBezTo>
                  <a:lnTo>
                    <a:pt x="2197" y="4812"/>
                  </a:lnTo>
                  <a:lnTo>
                    <a:pt x="2943" y="157"/>
                  </a:lnTo>
                  <a:cubicBezTo>
                    <a:pt x="2953" y="157"/>
                    <a:pt x="2495" y="1"/>
                    <a:pt x="16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1"/>
            <p:cNvSpPr/>
            <p:nvPr/>
          </p:nvSpPr>
          <p:spPr>
            <a:xfrm>
              <a:off x="518009" y="2433007"/>
              <a:ext cx="310309" cy="393417"/>
            </a:xfrm>
            <a:custGeom>
              <a:avLst/>
              <a:gdLst/>
              <a:ahLst/>
              <a:cxnLst/>
              <a:rect l="l" t="t" r="r" b="b"/>
              <a:pathLst>
                <a:path w="5022" h="6367" extrusionOk="0">
                  <a:moveTo>
                    <a:pt x="2647" y="1"/>
                  </a:moveTo>
                  <a:cubicBezTo>
                    <a:pt x="1375" y="1"/>
                    <a:pt x="1333" y="587"/>
                    <a:pt x="1333" y="587"/>
                  </a:cubicBezTo>
                  <a:lnTo>
                    <a:pt x="1333" y="1597"/>
                  </a:lnTo>
                  <a:cubicBezTo>
                    <a:pt x="1333" y="1597"/>
                    <a:pt x="997" y="1358"/>
                    <a:pt x="679" y="1358"/>
                  </a:cubicBezTo>
                  <a:cubicBezTo>
                    <a:pt x="445" y="1358"/>
                    <a:pt x="221" y="1487"/>
                    <a:pt x="147" y="1933"/>
                  </a:cubicBezTo>
                  <a:cubicBezTo>
                    <a:pt x="0" y="2739"/>
                    <a:pt x="776" y="2900"/>
                    <a:pt x="776" y="2900"/>
                  </a:cubicBezTo>
                  <a:lnTo>
                    <a:pt x="601" y="5257"/>
                  </a:lnTo>
                  <a:cubicBezTo>
                    <a:pt x="586" y="5564"/>
                    <a:pt x="674" y="5886"/>
                    <a:pt x="893" y="6106"/>
                  </a:cubicBezTo>
                  <a:cubicBezTo>
                    <a:pt x="1096" y="6297"/>
                    <a:pt x="1326" y="6366"/>
                    <a:pt x="1555" y="6366"/>
                  </a:cubicBezTo>
                  <a:cubicBezTo>
                    <a:pt x="1904" y="6366"/>
                    <a:pt x="2250" y="6203"/>
                    <a:pt x="2489" y="6062"/>
                  </a:cubicBezTo>
                  <a:cubicBezTo>
                    <a:pt x="2665" y="5930"/>
                    <a:pt x="2782" y="5754"/>
                    <a:pt x="2782" y="5535"/>
                  </a:cubicBezTo>
                  <a:lnTo>
                    <a:pt x="2782" y="4905"/>
                  </a:lnTo>
                  <a:lnTo>
                    <a:pt x="3631" y="4905"/>
                  </a:lnTo>
                  <a:cubicBezTo>
                    <a:pt x="5022" y="4832"/>
                    <a:pt x="4787" y="396"/>
                    <a:pt x="4787" y="396"/>
                  </a:cubicBezTo>
                  <a:cubicBezTo>
                    <a:pt x="4787" y="57"/>
                    <a:pt x="4135" y="45"/>
                    <a:pt x="4038" y="45"/>
                  </a:cubicBezTo>
                  <a:cubicBezTo>
                    <a:pt x="4030" y="45"/>
                    <a:pt x="4026" y="45"/>
                    <a:pt x="4026" y="45"/>
                  </a:cubicBezTo>
                  <a:lnTo>
                    <a:pt x="2694" y="1"/>
                  </a:lnTo>
                  <a:cubicBezTo>
                    <a:pt x="2678" y="1"/>
                    <a:pt x="2662" y="1"/>
                    <a:pt x="2647" y="1"/>
                  </a:cubicBezTo>
                  <a:close/>
                </a:path>
              </a:pathLst>
            </a:custGeom>
            <a:solidFill>
              <a:srgbClr val="FFB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31"/>
            <p:cNvSpPr/>
            <p:nvPr/>
          </p:nvSpPr>
          <p:spPr>
            <a:xfrm>
              <a:off x="749608" y="2562400"/>
              <a:ext cx="15386" cy="81501"/>
            </a:xfrm>
            <a:custGeom>
              <a:avLst/>
              <a:gdLst/>
              <a:ahLst/>
              <a:cxnLst/>
              <a:rect l="l" t="t" r="r" b="b"/>
              <a:pathLst>
                <a:path w="249" h="1319" extrusionOk="0">
                  <a:moveTo>
                    <a:pt x="205" y="0"/>
                  </a:moveTo>
                  <a:cubicBezTo>
                    <a:pt x="161" y="0"/>
                    <a:pt x="146" y="308"/>
                    <a:pt x="161" y="732"/>
                  </a:cubicBezTo>
                  <a:cubicBezTo>
                    <a:pt x="161" y="908"/>
                    <a:pt x="205" y="1113"/>
                    <a:pt x="146" y="1201"/>
                  </a:cubicBezTo>
                  <a:cubicBezTo>
                    <a:pt x="132" y="1245"/>
                    <a:pt x="88" y="1274"/>
                    <a:pt x="59" y="1274"/>
                  </a:cubicBezTo>
                  <a:cubicBezTo>
                    <a:pt x="15" y="1303"/>
                    <a:pt x="0" y="1303"/>
                    <a:pt x="0" y="1303"/>
                  </a:cubicBezTo>
                  <a:cubicBezTo>
                    <a:pt x="0" y="1303"/>
                    <a:pt x="15" y="1318"/>
                    <a:pt x="59" y="1318"/>
                  </a:cubicBezTo>
                  <a:cubicBezTo>
                    <a:pt x="88" y="1318"/>
                    <a:pt x="146" y="1274"/>
                    <a:pt x="205" y="1230"/>
                  </a:cubicBezTo>
                  <a:cubicBezTo>
                    <a:pt x="234" y="1172"/>
                    <a:pt x="249" y="1084"/>
                    <a:pt x="249" y="981"/>
                  </a:cubicBezTo>
                  <a:lnTo>
                    <a:pt x="249" y="718"/>
                  </a:lnTo>
                  <a:cubicBezTo>
                    <a:pt x="249" y="323"/>
                    <a:pt x="220" y="0"/>
                    <a:pt x="2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31"/>
            <p:cNvSpPr/>
            <p:nvPr/>
          </p:nvSpPr>
          <p:spPr>
            <a:xfrm>
              <a:off x="700730" y="2564192"/>
              <a:ext cx="5499" cy="20885"/>
            </a:xfrm>
            <a:custGeom>
              <a:avLst/>
              <a:gdLst/>
              <a:ahLst/>
              <a:cxnLst/>
              <a:rect l="l" t="t" r="r" b="b"/>
              <a:pathLst>
                <a:path w="89" h="338" extrusionOk="0">
                  <a:moveTo>
                    <a:pt x="44" y="1"/>
                  </a:moveTo>
                  <a:cubicBezTo>
                    <a:pt x="15" y="1"/>
                    <a:pt x="1" y="74"/>
                    <a:pt x="1" y="176"/>
                  </a:cubicBezTo>
                  <a:cubicBezTo>
                    <a:pt x="1" y="264"/>
                    <a:pt x="44" y="337"/>
                    <a:pt x="59" y="337"/>
                  </a:cubicBezTo>
                  <a:cubicBezTo>
                    <a:pt x="74" y="337"/>
                    <a:pt x="88" y="264"/>
                    <a:pt x="88" y="176"/>
                  </a:cubicBezTo>
                  <a:cubicBezTo>
                    <a:pt x="88" y="74"/>
                    <a:pt x="59" y="1"/>
                    <a:pt x="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31"/>
            <p:cNvSpPr/>
            <p:nvPr/>
          </p:nvSpPr>
          <p:spPr>
            <a:xfrm>
              <a:off x="789402" y="2562400"/>
              <a:ext cx="5499" cy="19958"/>
            </a:xfrm>
            <a:custGeom>
              <a:avLst/>
              <a:gdLst/>
              <a:ahLst/>
              <a:cxnLst/>
              <a:rect l="l" t="t" r="r" b="b"/>
              <a:pathLst>
                <a:path w="89" h="323" extrusionOk="0">
                  <a:moveTo>
                    <a:pt x="29" y="0"/>
                  </a:moveTo>
                  <a:cubicBezTo>
                    <a:pt x="15" y="0"/>
                    <a:pt x="0" y="74"/>
                    <a:pt x="0" y="162"/>
                  </a:cubicBezTo>
                  <a:cubicBezTo>
                    <a:pt x="0" y="249"/>
                    <a:pt x="29" y="323"/>
                    <a:pt x="44" y="323"/>
                  </a:cubicBezTo>
                  <a:cubicBezTo>
                    <a:pt x="73" y="323"/>
                    <a:pt x="88" y="249"/>
                    <a:pt x="88" y="162"/>
                  </a:cubicBezTo>
                  <a:cubicBezTo>
                    <a:pt x="88" y="74"/>
                    <a:pt x="44" y="0"/>
                    <a:pt x="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31"/>
            <p:cNvSpPr/>
            <p:nvPr/>
          </p:nvSpPr>
          <p:spPr>
            <a:xfrm>
              <a:off x="554158" y="2541576"/>
              <a:ext cx="40781" cy="54375"/>
            </a:xfrm>
            <a:custGeom>
              <a:avLst/>
              <a:gdLst/>
              <a:ahLst/>
              <a:cxnLst/>
              <a:rect l="l" t="t" r="r" b="b"/>
              <a:pathLst>
                <a:path w="660" h="880" extrusionOk="0">
                  <a:moveTo>
                    <a:pt x="74" y="1"/>
                  </a:moveTo>
                  <a:cubicBezTo>
                    <a:pt x="74" y="15"/>
                    <a:pt x="118" y="45"/>
                    <a:pt x="221" y="89"/>
                  </a:cubicBezTo>
                  <a:cubicBezTo>
                    <a:pt x="281" y="129"/>
                    <a:pt x="348" y="182"/>
                    <a:pt x="407" y="269"/>
                  </a:cubicBezTo>
                  <a:lnTo>
                    <a:pt x="407" y="269"/>
                  </a:lnTo>
                  <a:cubicBezTo>
                    <a:pt x="387" y="260"/>
                    <a:pt x="364" y="253"/>
                    <a:pt x="338" y="250"/>
                  </a:cubicBezTo>
                  <a:cubicBezTo>
                    <a:pt x="316" y="241"/>
                    <a:pt x="295" y="238"/>
                    <a:pt x="274" y="238"/>
                  </a:cubicBezTo>
                  <a:cubicBezTo>
                    <a:pt x="224" y="238"/>
                    <a:pt x="178" y="258"/>
                    <a:pt x="147" y="279"/>
                  </a:cubicBezTo>
                  <a:cubicBezTo>
                    <a:pt x="89" y="323"/>
                    <a:pt x="45" y="367"/>
                    <a:pt x="30" y="425"/>
                  </a:cubicBezTo>
                  <a:cubicBezTo>
                    <a:pt x="1" y="542"/>
                    <a:pt x="30" y="645"/>
                    <a:pt x="89" y="718"/>
                  </a:cubicBezTo>
                  <a:cubicBezTo>
                    <a:pt x="177" y="865"/>
                    <a:pt x="294" y="879"/>
                    <a:pt x="294" y="879"/>
                  </a:cubicBezTo>
                  <a:cubicBezTo>
                    <a:pt x="294" y="865"/>
                    <a:pt x="191" y="806"/>
                    <a:pt x="147" y="703"/>
                  </a:cubicBezTo>
                  <a:cubicBezTo>
                    <a:pt x="103" y="630"/>
                    <a:pt x="89" y="557"/>
                    <a:pt x="118" y="455"/>
                  </a:cubicBezTo>
                  <a:cubicBezTo>
                    <a:pt x="144" y="378"/>
                    <a:pt x="214" y="335"/>
                    <a:pt x="290" y="335"/>
                  </a:cubicBezTo>
                  <a:cubicBezTo>
                    <a:pt x="301" y="335"/>
                    <a:pt x="312" y="336"/>
                    <a:pt x="323" y="337"/>
                  </a:cubicBezTo>
                  <a:cubicBezTo>
                    <a:pt x="383" y="349"/>
                    <a:pt x="432" y="371"/>
                    <a:pt x="480" y="402"/>
                  </a:cubicBezTo>
                  <a:lnTo>
                    <a:pt x="480" y="402"/>
                  </a:lnTo>
                  <a:cubicBezTo>
                    <a:pt x="482" y="405"/>
                    <a:pt x="483" y="408"/>
                    <a:pt x="484" y="411"/>
                  </a:cubicBezTo>
                  <a:lnTo>
                    <a:pt x="488" y="407"/>
                  </a:lnTo>
                  <a:lnTo>
                    <a:pt x="488" y="407"/>
                  </a:lnTo>
                  <a:cubicBezTo>
                    <a:pt x="497" y="413"/>
                    <a:pt x="505" y="419"/>
                    <a:pt x="513" y="425"/>
                  </a:cubicBezTo>
                  <a:lnTo>
                    <a:pt x="660" y="513"/>
                  </a:lnTo>
                  <a:lnTo>
                    <a:pt x="587" y="367"/>
                  </a:lnTo>
                  <a:cubicBezTo>
                    <a:pt x="484" y="191"/>
                    <a:pt x="367" y="89"/>
                    <a:pt x="250" y="45"/>
                  </a:cubicBezTo>
                  <a:cubicBezTo>
                    <a:pt x="147" y="1"/>
                    <a:pt x="74" y="1"/>
                    <a:pt x="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1"/>
            <p:cNvSpPr/>
            <p:nvPr/>
          </p:nvSpPr>
          <p:spPr>
            <a:xfrm>
              <a:off x="592160" y="2421699"/>
              <a:ext cx="245245" cy="111963"/>
            </a:xfrm>
            <a:custGeom>
              <a:avLst/>
              <a:gdLst/>
              <a:ahLst/>
              <a:cxnLst/>
              <a:rect l="l" t="t" r="r" b="b"/>
              <a:pathLst>
                <a:path w="3969" h="1812" extrusionOk="0">
                  <a:moveTo>
                    <a:pt x="2068" y="0"/>
                  </a:moveTo>
                  <a:cubicBezTo>
                    <a:pt x="1112" y="0"/>
                    <a:pt x="374" y="160"/>
                    <a:pt x="133" y="389"/>
                  </a:cubicBezTo>
                  <a:cubicBezTo>
                    <a:pt x="1" y="521"/>
                    <a:pt x="74" y="1794"/>
                    <a:pt x="74" y="1794"/>
                  </a:cubicBezTo>
                  <a:cubicBezTo>
                    <a:pt x="112" y="1806"/>
                    <a:pt x="159" y="1811"/>
                    <a:pt x="213" y="1811"/>
                  </a:cubicBezTo>
                  <a:cubicBezTo>
                    <a:pt x="491" y="1811"/>
                    <a:pt x="923" y="1677"/>
                    <a:pt x="923" y="1677"/>
                  </a:cubicBezTo>
                  <a:cubicBezTo>
                    <a:pt x="1187" y="1560"/>
                    <a:pt x="1392" y="1267"/>
                    <a:pt x="1377" y="975"/>
                  </a:cubicBezTo>
                  <a:lnTo>
                    <a:pt x="1377" y="975"/>
                  </a:lnTo>
                  <a:cubicBezTo>
                    <a:pt x="1405" y="1294"/>
                    <a:pt x="1696" y="1548"/>
                    <a:pt x="2001" y="1548"/>
                  </a:cubicBezTo>
                  <a:cubicBezTo>
                    <a:pt x="2017" y="1548"/>
                    <a:pt x="2034" y="1547"/>
                    <a:pt x="2050" y="1546"/>
                  </a:cubicBezTo>
                  <a:cubicBezTo>
                    <a:pt x="2387" y="1502"/>
                    <a:pt x="2651" y="1194"/>
                    <a:pt x="2621" y="872"/>
                  </a:cubicBezTo>
                  <a:lnTo>
                    <a:pt x="2621" y="872"/>
                  </a:lnTo>
                  <a:cubicBezTo>
                    <a:pt x="2709" y="1062"/>
                    <a:pt x="2826" y="1311"/>
                    <a:pt x="3046" y="1399"/>
                  </a:cubicBezTo>
                  <a:cubicBezTo>
                    <a:pt x="3093" y="1417"/>
                    <a:pt x="3143" y="1425"/>
                    <a:pt x="3193" y="1425"/>
                  </a:cubicBezTo>
                  <a:cubicBezTo>
                    <a:pt x="3391" y="1425"/>
                    <a:pt x="3599" y="1296"/>
                    <a:pt x="3705" y="1121"/>
                  </a:cubicBezTo>
                  <a:cubicBezTo>
                    <a:pt x="3822" y="916"/>
                    <a:pt x="3851" y="653"/>
                    <a:pt x="3807" y="389"/>
                  </a:cubicBezTo>
                  <a:cubicBezTo>
                    <a:pt x="3807" y="389"/>
                    <a:pt x="3968" y="111"/>
                    <a:pt x="2709" y="23"/>
                  </a:cubicBezTo>
                  <a:cubicBezTo>
                    <a:pt x="2487" y="8"/>
                    <a:pt x="2273" y="0"/>
                    <a:pt x="20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1"/>
            <p:cNvSpPr/>
            <p:nvPr/>
          </p:nvSpPr>
          <p:spPr>
            <a:xfrm>
              <a:off x="692573" y="2640938"/>
              <a:ext cx="101397" cy="27373"/>
            </a:xfrm>
            <a:custGeom>
              <a:avLst/>
              <a:gdLst/>
              <a:ahLst/>
              <a:cxnLst/>
              <a:rect l="l" t="t" r="r" b="b"/>
              <a:pathLst>
                <a:path w="1641" h="443" extrusionOk="0">
                  <a:moveTo>
                    <a:pt x="1078" y="1"/>
                  </a:moveTo>
                  <a:cubicBezTo>
                    <a:pt x="851" y="1"/>
                    <a:pt x="606" y="55"/>
                    <a:pt x="396" y="120"/>
                  </a:cubicBezTo>
                  <a:lnTo>
                    <a:pt x="479" y="116"/>
                  </a:lnTo>
                  <a:lnTo>
                    <a:pt x="479" y="116"/>
                  </a:lnTo>
                  <a:cubicBezTo>
                    <a:pt x="284" y="156"/>
                    <a:pt x="107" y="272"/>
                    <a:pt x="1" y="442"/>
                  </a:cubicBezTo>
                  <a:cubicBezTo>
                    <a:pt x="557" y="442"/>
                    <a:pt x="1084" y="413"/>
                    <a:pt x="1640" y="340"/>
                  </a:cubicBezTo>
                  <a:cubicBezTo>
                    <a:pt x="1640" y="223"/>
                    <a:pt x="1567" y="135"/>
                    <a:pt x="1465" y="76"/>
                  </a:cubicBezTo>
                  <a:cubicBezTo>
                    <a:pt x="1377" y="32"/>
                    <a:pt x="1274" y="3"/>
                    <a:pt x="1157" y="3"/>
                  </a:cubicBezTo>
                  <a:cubicBezTo>
                    <a:pt x="1131" y="2"/>
                    <a:pt x="1105" y="1"/>
                    <a:pt x="10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1"/>
            <p:cNvSpPr/>
            <p:nvPr/>
          </p:nvSpPr>
          <p:spPr>
            <a:xfrm>
              <a:off x="713397" y="2672390"/>
              <a:ext cx="32625" cy="7786"/>
            </a:xfrm>
            <a:custGeom>
              <a:avLst/>
              <a:gdLst/>
              <a:ahLst/>
              <a:cxnLst/>
              <a:rect l="l" t="t" r="r" b="b"/>
              <a:pathLst>
                <a:path w="528" h="126" extrusionOk="0">
                  <a:moveTo>
                    <a:pt x="47" y="1"/>
                  </a:moveTo>
                  <a:cubicBezTo>
                    <a:pt x="30" y="1"/>
                    <a:pt x="19" y="3"/>
                    <a:pt x="15" y="7"/>
                  </a:cubicBezTo>
                  <a:cubicBezTo>
                    <a:pt x="0" y="36"/>
                    <a:pt x="103" y="109"/>
                    <a:pt x="279" y="124"/>
                  </a:cubicBezTo>
                  <a:cubicBezTo>
                    <a:pt x="295" y="125"/>
                    <a:pt x="310" y="126"/>
                    <a:pt x="325" y="126"/>
                  </a:cubicBezTo>
                  <a:cubicBezTo>
                    <a:pt x="446" y="126"/>
                    <a:pt x="527" y="78"/>
                    <a:pt x="527" y="65"/>
                  </a:cubicBezTo>
                  <a:cubicBezTo>
                    <a:pt x="513" y="50"/>
                    <a:pt x="396" y="50"/>
                    <a:pt x="279" y="36"/>
                  </a:cubicBezTo>
                  <a:cubicBezTo>
                    <a:pt x="182" y="14"/>
                    <a:pt x="94" y="1"/>
                    <a:pt x="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1"/>
            <p:cNvSpPr/>
            <p:nvPr/>
          </p:nvSpPr>
          <p:spPr>
            <a:xfrm>
              <a:off x="669957" y="2539537"/>
              <a:ext cx="67042" cy="67660"/>
            </a:xfrm>
            <a:custGeom>
              <a:avLst/>
              <a:gdLst/>
              <a:ahLst/>
              <a:cxnLst/>
              <a:rect l="l" t="t" r="r" b="b"/>
              <a:pathLst>
                <a:path w="1085" h="1095" extrusionOk="0">
                  <a:moveTo>
                    <a:pt x="1084" y="575"/>
                  </a:moveTo>
                  <a:cubicBezTo>
                    <a:pt x="1084" y="576"/>
                    <a:pt x="1084" y="605"/>
                    <a:pt x="1069" y="693"/>
                  </a:cubicBezTo>
                  <a:cubicBezTo>
                    <a:pt x="1084" y="620"/>
                    <a:pt x="1084" y="576"/>
                    <a:pt x="1084" y="575"/>
                  </a:cubicBezTo>
                  <a:close/>
                  <a:moveTo>
                    <a:pt x="558" y="1"/>
                  </a:moveTo>
                  <a:cubicBezTo>
                    <a:pt x="497" y="1"/>
                    <a:pt x="432" y="11"/>
                    <a:pt x="367" y="34"/>
                  </a:cubicBezTo>
                  <a:cubicBezTo>
                    <a:pt x="176" y="92"/>
                    <a:pt x="1" y="312"/>
                    <a:pt x="1" y="546"/>
                  </a:cubicBezTo>
                  <a:cubicBezTo>
                    <a:pt x="1" y="795"/>
                    <a:pt x="176" y="985"/>
                    <a:pt x="367" y="1059"/>
                  </a:cubicBezTo>
                  <a:cubicBezTo>
                    <a:pt x="437" y="1084"/>
                    <a:pt x="507" y="1095"/>
                    <a:pt x="573" y="1095"/>
                  </a:cubicBezTo>
                  <a:cubicBezTo>
                    <a:pt x="700" y="1095"/>
                    <a:pt x="812" y="1053"/>
                    <a:pt x="879" y="985"/>
                  </a:cubicBezTo>
                  <a:cubicBezTo>
                    <a:pt x="996" y="898"/>
                    <a:pt x="1055" y="766"/>
                    <a:pt x="1069" y="693"/>
                  </a:cubicBezTo>
                  <a:lnTo>
                    <a:pt x="1069" y="693"/>
                  </a:lnTo>
                  <a:cubicBezTo>
                    <a:pt x="1026" y="766"/>
                    <a:pt x="982" y="883"/>
                    <a:pt x="865" y="971"/>
                  </a:cubicBezTo>
                  <a:cubicBezTo>
                    <a:pt x="774" y="1031"/>
                    <a:pt x="664" y="1077"/>
                    <a:pt x="542" y="1077"/>
                  </a:cubicBezTo>
                  <a:cubicBezTo>
                    <a:pt x="486" y="1077"/>
                    <a:pt x="427" y="1067"/>
                    <a:pt x="367" y="1044"/>
                  </a:cubicBezTo>
                  <a:cubicBezTo>
                    <a:pt x="191" y="985"/>
                    <a:pt x="45" y="780"/>
                    <a:pt x="45" y="561"/>
                  </a:cubicBezTo>
                  <a:cubicBezTo>
                    <a:pt x="30" y="356"/>
                    <a:pt x="191" y="151"/>
                    <a:pt x="367" y="92"/>
                  </a:cubicBezTo>
                  <a:cubicBezTo>
                    <a:pt x="427" y="69"/>
                    <a:pt x="489" y="59"/>
                    <a:pt x="548" y="59"/>
                  </a:cubicBezTo>
                  <a:cubicBezTo>
                    <a:pt x="677" y="59"/>
                    <a:pt x="794" y="106"/>
                    <a:pt x="865" y="166"/>
                  </a:cubicBezTo>
                  <a:cubicBezTo>
                    <a:pt x="996" y="239"/>
                    <a:pt x="1055" y="370"/>
                    <a:pt x="1069" y="444"/>
                  </a:cubicBezTo>
                  <a:cubicBezTo>
                    <a:pt x="1084" y="516"/>
                    <a:pt x="1084" y="575"/>
                    <a:pt x="1084" y="575"/>
                  </a:cubicBezTo>
                  <a:lnTo>
                    <a:pt x="1084" y="575"/>
                  </a:lnTo>
                  <a:cubicBezTo>
                    <a:pt x="1084" y="575"/>
                    <a:pt x="1084" y="516"/>
                    <a:pt x="1069" y="400"/>
                  </a:cubicBezTo>
                  <a:cubicBezTo>
                    <a:pt x="1069" y="327"/>
                    <a:pt x="1011" y="209"/>
                    <a:pt x="879" y="107"/>
                  </a:cubicBezTo>
                  <a:cubicBezTo>
                    <a:pt x="809" y="47"/>
                    <a:pt x="691" y="1"/>
                    <a:pt x="5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1"/>
            <p:cNvSpPr/>
            <p:nvPr/>
          </p:nvSpPr>
          <p:spPr>
            <a:xfrm>
              <a:off x="767651" y="2537745"/>
              <a:ext cx="67042" cy="67475"/>
            </a:xfrm>
            <a:custGeom>
              <a:avLst/>
              <a:gdLst/>
              <a:ahLst/>
              <a:cxnLst/>
              <a:rect l="l" t="t" r="r" b="b"/>
              <a:pathLst>
                <a:path w="1085" h="1092" extrusionOk="0">
                  <a:moveTo>
                    <a:pt x="1072" y="480"/>
                  </a:moveTo>
                  <a:lnTo>
                    <a:pt x="1072" y="480"/>
                  </a:lnTo>
                  <a:cubicBezTo>
                    <a:pt x="1084" y="544"/>
                    <a:pt x="1084" y="561"/>
                    <a:pt x="1084" y="561"/>
                  </a:cubicBezTo>
                  <a:cubicBezTo>
                    <a:pt x="1084" y="561"/>
                    <a:pt x="1084" y="528"/>
                    <a:pt x="1072" y="480"/>
                  </a:cubicBezTo>
                  <a:close/>
                  <a:moveTo>
                    <a:pt x="555" y="0"/>
                  </a:moveTo>
                  <a:cubicBezTo>
                    <a:pt x="495" y="0"/>
                    <a:pt x="432" y="10"/>
                    <a:pt x="367" y="34"/>
                  </a:cubicBezTo>
                  <a:cubicBezTo>
                    <a:pt x="162" y="92"/>
                    <a:pt x="1" y="312"/>
                    <a:pt x="1" y="546"/>
                  </a:cubicBezTo>
                  <a:cubicBezTo>
                    <a:pt x="1" y="780"/>
                    <a:pt x="162" y="985"/>
                    <a:pt x="367" y="1058"/>
                  </a:cubicBezTo>
                  <a:cubicBezTo>
                    <a:pt x="432" y="1081"/>
                    <a:pt x="495" y="1091"/>
                    <a:pt x="555" y="1091"/>
                  </a:cubicBezTo>
                  <a:cubicBezTo>
                    <a:pt x="685" y="1091"/>
                    <a:pt x="799" y="1045"/>
                    <a:pt x="879" y="985"/>
                  </a:cubicBezTo>
                  <a:cubicBezTo>
                    <a:pt x="982" y="897"/>
                    <a:pt x="1040" y="765"/>
                    <a:pt x="1055" y="692"/>
                  </a:cubicBezTo>
                  <a:lnTo>
                    <a:pt x="1055" y="692"/>
                  </a:lnTo>
                  <a:cubicBezTo>
                    <a:pt x="1026" y="765"/>
                    <a:pt x="967" y="868"/>
                    <a:pt x="865" y="956"/>
                  </a:cubicBezTo>
                  <a:cubicBezTo>
                    <a:pt x="778" y="1023"/>
                    <a:pt x="665" y="1072"/>
                    <a:pt x="549" y="1072"/>
                  </a:cubicBezTo>
                  <a:cubicBezTo>
                    <a:pt x="488" y="1072"/>
                    <a:pt x="427" y="1059"/>
                    <a:pt x="367" y="1029"/>
                  </a:cubicBezTo>
                  <a:cubicBezTo>
                    <a:pt x="177" y="985"/>
                    <a:pt x="30" y="780"/>
                    <a:pt x="30" y="561"/>
                  </a:cubicBezTo>
                  <a:cubicBezTo>
                    <a:pt x="15" y="341"/>
                    <a:pt x="177" y="136"/>
                    <a:pt x="367" y="92"/>
                  </a:cubicBezTo>
                  <a:cubicBezTo>
                    <a:pt x="427" y="67"/>
                    <a:pt x="490" y="56"/>
                    <a:pt x="552" y="56"/>
                  </a:cubicBezTo>
                  <a:cubicBezTo>
                    <a:pt x="672" y="56"/>
                    <a:pt x="787" y="98"/>
                    <a:pt x="865" y="165"/>
                  </a:cubicBezTo>
                  <a:cubicBezTo>
                    <a:pt x="982" y="238"/>
                    <a:pt x="1040" y="356"/>
                    <a:pt x="1055" y="429"/>
                  </a:cubicBezTo>
                  <a:cubicBezTo>
                    <a:pt x="1062" y="447"/>
                    <a:pt x="1068" y="464"/>
                    <a:pt x="1072" y="480"/>
                  </a:cubicBezTo>
                  <a:lnTo>
                    <a:pt x="1072" y="480"/>
                  </a:lnTo>
                  <a:cubicBezTo>
                    <a:pt x="1068" y="459"/>
                    <a:pt x="1062" y="432"/>
                    <a:pt x="1055" y="399"/>
                  </a:cubicBezTo>
                  <a:cubicBezTo>
                    <a:pt x="1055" y="326"/>
                    <a:pt x="1011" y="195"/>
                    <a:pt x="879" y="107"/>
                  </a:cubicBezTo>
                  <a:cubicBezTo>
                    <a:pt x="799" y="47"/>
                    <a:pt x="685" y="0"/>
                    <a:pt x="5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1"/>
            <p:cNvSpPr/>
            <p:nvPr/>
          </p:nvSpPr>
          <p:spPr>
            <a:xfrm>
              <a:off x="736940" y="2573276"/>
              <a:ext cx="31698" cy="2781"/>
            </a:xfrm>
            <a:custGeom>
              <a:avLst/>
              <a:gdLst/>
              <a:ahLst/>
              <a:cxnLst/>
              <a:rect l="l" t="t" r="r" b="b"/>
              <a:pathLst>
                <a:path w="513" h="45" extrusionOk="0">
                  <a:moveTo>
                    <a:pt x="249" y="0"/>
                  </a:moveTo>
                  <a:cubicBezTo>
                    <a:pt x="103" y="0"/>
                    <a:pt x="0" y="0"/>
                    <a:pt x="0" y="29"/>
                  </a:cubicBezTo>
                  <a:cubicBezTo>
                    <a:pt x="0" y="44"/>
                    <a:pt x="117" y="44"/>
                    <a:pt x="249" y="44"/>
                  </a:cubicBezTo>
                  <a:cubicBezTo>
                    <a:pt x="410" y="44"/>
                    <a:pt x="512" y="44"/>
                    <a:pt x="512" y="29"/>
                  </a:cubicBezTo>
                  <a:cubicBezTo>
                    <a:pt x="512" y="0"/>
                    <a:pt x="381" y="0"/>
                    <a:pt x="2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1"/>
            <p:cNvSpPr/>
            <p:nvPr/>
          </p:nvSpPr>
          <p:spPr>
            <a:xfrm>
              <a:off x="596671" y="2529836"/>
              <a:ext cx="76990" cy="31698"/>
            </a:xfrm>
            <a:custGeom>
              <a:avLst/>
              <a:gdLst/>
              <a:ahLst/>
              <a:cxnLst/>
              <a:rect l="l" t="t" r="r" b="b"/>
              <a:pathLst>
                <a:path w="1246" h="513" extrusionOk="0">
                  <a:moveTo>
                    <a:pt x="1" y="0"/>
                  </a:moveTo>
                  <a:cubicBezTo>
                    <a:pt x="1" y="15"/>
                    <a:pt x="74" y="30"/>
                    <a:pt x="177" y="88"/>
                  </a:cubicBezTo>
                  <a:cubicBezTo>
                    <a:pt x="294" y="147"/>
                    <a:pt x="455" y="191"/>
                    <a:pt x="616" y="264"/>
                  </a:cubicBezTo>
                  <a:cubicBezTo>
                    <a:pt x="792" y="337"/>
                    <a:pt x="953" y="410"/>
                    <a:pt x="1055" y="454"/>
                  </a:cubicBezTo>
                  <a:cubicBezTo>
                    <a:pt x="1172" y="484"/>
                    <a:pt x="1245" y="513"/>
                    <a:pt x="1245" y="513"/>
                  </a:cubicBezTo>
                  <a:cubicBezTo>
                    <a:pt x="1245" y="513"/>
                    <a:pt x="1187" y="469"/>
                    <a:pt x="1055" y="410"/>
                  </a:cubicBezTo>
                  <a:cubicBezTo>
                    <a:pt x="953" y="366"/>
                    <a:pt x="792" y="308"/>
                    <a:pt x="616" y="235"/>
                  </a:cubicBezTo>
                  <a:cubicBezTo>
                    <a:pt x="455" y="162"/>
                    <a:pt x="294" y="88"/>
                    <a:pt x="177" y="44"/>
                  </a:cubicBezTo>
                  <a:cubicBezTo>
                    <a:pt x="74" y="15"/>
                    <a:pt x="1" y="0"/>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1"/>
            <p:cNvSpPr/>
            <p:nvPr/>
          </p:nvSpPr>
          <p:spPr>
            <a:xfrm>
              <a:off x="663654" y="3056305"/>
              <a:ext cx="36209" cy="227140"/>
            </a:xfrm>
            <a:custGeom>
              <a:avLst/>
              <a:gdLst/>
              <a:ahLst/>
              <a:cxnLst/>
              <a:rect l="l" t="t" r="r" b="b"/>
              <a:pathLst>
                <a:path w="586" h="3676" extrusionOk="0">
                  <a:moveTo>
                    <a:pt x="15" y="1"/>
                  </a:moveTo>
                  <a:cubicBezTo>
                    <a:pt x="0" y="1"/>
                    <a:pt x="88" y="850"/>
                    <a:pt x="235" y="1845"/>
                  </a:cubicBezTo>
                  <a:cubicBezTo>
                    <a:pt x="381" y="2855"/>
                    <a:pt x="527" y="3675"/>
                    <a:pt x="542" y="3675"/>
                  </a:cubicBezTo>
                  <a:cubicBezTo>
                    <a:pt x="586" y="3675"/>
                    <a:pt x="469" y="2855"/>
                    <a:pt x="322" y="1831"/>
                  </a:cubicBezTo>
                  <a:cubicBezTo>
                    <a:pt x="176" y="820"/>
                    <a:pt x="30" y="1"/>
                    <a:pt x="15"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1"/>
            <p:cNvSpPr/>
            <p:nvPr/>
          </p:nvSpPr>
          <p:spPr>
            <a:xfrm>
              <a:off x="697084" y="3128664"/>
              <a:ext cx="31760" cy="31513"/>
            </a:xfrm>
            <a:custGeom>
              <a:avLst/>
              <a:gdLst/>
              <a:ahLst/>
              <a:cxnLst/>
              <a:rect l="l" t="t" r="r" b="b"/>
              <a:pathLst>
                <a:path w="514" h="510" extrusionOk="0">
                  <a:moveTo>
                    <a:pt x="202" y="82"/>
                  </a:moveTo>
                  <a:cubicBezTo>
                    <a:pt x="221" y="82"/>
                    <a:pt x="242" y="84"/>
                    <a:pt x="264" y="89"/>
                  </a:cubicBezTo>
                  <a:cubicBezTo>
                    <a:pt x="308" y="118"/>
                    <a:pt x="396" y="133"/>
                    <a:pt x="411" y="206"/>
                  </a:cubicBezTo>
                  <a:cubicBezTo>
                    <a:pt x="440" y="264"/>
                    <a:pt x="426" y="352"/>
                    <a:pt x="367" y="411"/>
                  </a:cubicBezTo>
                  <a:cubicBezTo>
                    <a:pt x="338" y="425"/>
                    <a:pt x="301" y="433"/>
                    <a:pt x="264" y="433"/>
                  </a:cubicBezTo>
                  <a:cubicBezTo>
                    <a:pt x="228" y="433"/>
                    <a:pt x="191" y="425"/>
                    <a:pt x="162" y="411"/>
                  </a:cubicBezTo>
                  <a:cubicBezTo>
                    <a:pt x="89" y="367"/>
                    <a:pt x="74" y="294"/>
                    <a:pt x="89" y="235"/>
                  </a:cubicBezTo>
                  <a:cubicBezTo>
                    <a:pt x="126" y="125"/>
                    <a:pt x="183" y="96"/>
                    <a:pt x="201" y="82"/>
                  </a:cubicBezTo>
                  <a:lnTo>
                    <a:pt x="201" y="82"/>
                  </a:lnTo>
                  <a:cubicBezTo>
                    <a:pt x="201" y="82"/>
                    <a:pt x="201" y="82"/>
                    <a:pt x="202" y="82"/>
                  </a:cubicBezTo>
                  <a:close/>
                  <a:moveTo>
                    <a:pt x="264" y="1"/>
                  </a:moveTo>
                  <a:cubicBezTo>
                    <a:pt x="103" y="1"/>
                    <a:pt x="45" y="103"/>
                    <a:pt x="60" y="103"/>
                  </a:cubicBezTo>
                  <a:cubicBezTo>
                    <a:pt x="60" y="108"/>
                    <a:pt x="62" y="110"/>
                    <a:pt x="66" y="110"/>
                  </a:cubicBezTo>
                  <a:cubicBezTo>
                    <a:pt x="79" y="110"/>
                    <a:pt x="110" y="92"/>
                    <a:pt x="159" y="85"/>
                  </a:cubicBezTo>
                  <a:lnTo>
                    <a:pt x="159" y="85"/>
                  </a:lnTo>
                  <a:cubicBezTo>
                    <a:pt x="155" y="86"/>
                    <a:pt x="151" y="87"/>
                    <a:pt x="147" y="89"/>
                  </a:cubicBezTo>
                  <a:cubicBezTo>
                    <a:pt x="118" y="103"/>
                    <a:pt x="60" y="147"/>
                    <a:pt x="45" y="220"/>
                  </a:cubicBezTo>
                  <a:cubicBezTo>
                    <a:pt x="1" y="279"/>
                    <a:pt x="30" y="396"/>
                    <a:pt x="118" y="455"/>
                  </a:cubicBezTo>
                  <a:cubicBezTo>
                    <a:pt x="155" y="491"/>
                    <a:pt x="206" y="510"/>
                    <a:pt x="261" y="510"/>
                  </a:cubicBezTo>
                  <a:cubicBezTo>
                    <a:pt x="316" y="510"/>
                    <a:pt x="374" y="491"/>
                    <a:pt x="426" y="455"/>
                  </a:cubicBezTo>
                  <a:cubicBezTo>
                    <a:pt x="513" y="367"/>
                    <a:pt x="513" y="235"/>
                    <a:pt x="484" y="147"/>
                  </a:cubicBezTo>
                  <a:cubicBezTo>
                    <a:pt x="440" y="30"/>
                    <a:pt x="338" y="1"/>
                    <a:pt x="264"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1"/>
            <p:cNvSpPr/>
            <p:nvPr/>
          </p:nvSpPr>
          <p:spPr>
            <a:xfrm>
              <a:off x="819248" y="2982154"/>
              <a:ext cx="45292" cy="258777"/>
            </a:xfrm>
            <a:custGeom>
              <a:avLst/>
              <a:gdLst/>
              <a:ahLst/>
              <a:cxnLst/>
              <a:rect l="l" t="t" r="r" b="b"/>
              <a:pathLst>
                <a:path w="733" h="4188" extrusionOk="0">
                  <a:moveTo>
                    <a:pt x="44" y="0"/>
                  </a:moveTo>
                  <a:cubicBezTo>
                    <a:pt x="0" y="0"/>
                    <a:pt x="147" y="937"/>
                    <a:pt x="337" y="2094"/>
                  </a:cubicBezTo>
                  <a:cubicBezTo>
                    <a:pt x="513" y="3250"/>
                    <a:pt x="703" y="4187"/>
                    <a:pt x="718" y="4187"/>
                  </a:cubicBezTo>
                  <a:cubicBezTo>
                    <a:pt x="732" y="4187"/>
                    <a:pt x="615" y="3236"/>
                    <a:pt x="425" y="2079"/>
                  </a:cubicBezTo>
                  <a:cubicBezTo>
                    <a:pt x="249" y="923"/>
                    <a:pt x="59" y="0"/>
                    <a:pt x="44"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1"/>
            <p:cNvSpPr/>
            <p:nvPr/>
          </p:nvSpPr>
          <p:spPr>
            <a:xfrm>
              <a:off x="273756" y="3427182"/>
              <a:ext cx="1159675" cy="1054817"/>
            </a:xfrm>
            <a:custGeom>
              <a:avLst/>
              <a:gdLst/>
              <a:ahLst/>
              <a:cxnLst/>
              <a:rect l="l" t="t" r="r" b="b"/>
              <a:pathLst>
                <a:path w="18768" h="17071" extrusionOk="0">
                  <a:moveTo>
                    <a:pt x="16009" y="1"/>
                  </a:moveTo>
                  <a:cubicBezTo>
                    <a:pt x="16006" y="1"/>
                    <a:pt x="16004" y="1"/>
                    <a:pt x="16002" y="1"/>
                  </a:cubicBezTo>
                  <a:cubicBezTo>
                    <a:pt x="13850" y="59"/>
                    <a:pt x="967" y="777"/>
                    <a:pt x="967" y="777"/>
                  </a:cubicBezTo>
                  <a:cubicBezTo>
                    <a:pt x="967" y="777"/>
                    <a:pt x="1" y="4642"/>
                    <a:pt x="3778" y="5403"/>
                  </a:cubicBezTo>
                  <a:cubicBezTo>
                    <a:pt x="4527" y="5553"/>
                    <a:pt x="5362" y="5609"/>
                    <a:pt x="6219" y="5609"/>
                  </a:cubicBezTo>
                  <a:cubicBezTo>
                    <a:pt x="8723" y="5609"/>
                    <a:pt x="11417" y="5130"/>
                    <a:pt x="12740" y="5130"/>
                  </a:cubicBezTo>
                  <a:cubicBezTo>
                    <a:pt x="13254" y="5130"/>
                    <a:pt x="13562" y="5203"/>
                    <a:pt x="13571" y="5403"/>
                  </a:cubicBezTo>
                  <a:cubicBezTo>
                    <a:pt x="13615" y="6296"/>
                    <a:pt x="13850" y="17071"/>
                    <a:pt x="13850" y="17071"/>
                  </a:cubicBezTo>
                  <a:lnTo>
                    <a:pt x="18256" y="17071"/>
                  </a:lnTo>
                  <a:cubicBezTo>
                    <a:pt x="18256" y="17071"/>
                    <a:pt x="18768" y="1"/>
                    <a:pt x="16009" y="1"/>
                  </a:cubicBezTo>
                  <a:close/>
                </a:path>
              </a:pathLst>
            </a:custGeom>
            <a:solidFill>
              <a:srgbClr val="FFFFFF">
                <a:alpha val="58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1"/>
            <p:cNvSpPr/>
            <p:nvPr/>
          </p:nvSpPr>
          <p:spPr>
            <a:xfrm>
              <a:off x="356978" y="3476059"/>
              <a:ext cx="810561" cy="1000504"/>
            </a:xfrm>
            <a:custGeom>
              <a:avLst/>
              <a:gdLst/>
              <a:ahLst/>
              <a:cxnLst/>
              <a:rect l="l" t="t" r="r" b="b"/>
              <a:pathLst>
                <a:path w="13118" h="16192" extrusionOk="0">
                  <a:moveTo>
                    <a:pt x="132" y="0"/>
                  </a:moveTo>
                  <a:lnTo>
                    <a:pt x="132" y="0"/>
                  </a:lnTo>
                  <a:cubicBezTo>
                    <a:pt x="132" y="0"/>
                    <a:pt x="88" y="74"/>
                    <a:pt x="59" y="249"/>
                  </a:cubicBezTo>
                  <a:cubicBezTo>
                    <a:pt x="15" y="440"/>
                    <a:pt x="1" y="703"/>
                    <a:pt x="74" y="1040"/>
                  </a:cubicBezTo>
                  <a:cubicBezTo>
                    <a:pt x="147" y="1391"/>
                    <a:pt x="308" y="1772"/>
                    <a:pt x="630" y="2152"/>
                  </a:cubicBezTo>
                  <a:cubicBezTo>
                    <a:pt x="791" y="2357"/>
                    <a:pt x="967" y="2533"/>
                    <a:pt x="1186" y="2709"/>
                  </a:cubicBezTo>
                  <a:cubicBezTo>
                    <a:pt x="1435" y="2870"/>
                    <a:pt x="1684" y="3002"/>
                    <a:pt x="1962" y="3119"/>
                  </a:cubicBezTo>
                  <a:cubicBezTo>
                    <a:pt x="2533" y="3367"/>
                    <a:pt x="3192" y="3514"/>
                    <a:pt x="3895" y="3587"/>
                  </a:cubicBezTo>
                  <a:cubicBezTo>
                    <a:pt x="4612" y="3660"/>
                    <a:pt x="5388" y="3719"/>
                    <a:pt x="6193" y="3748"/>
                  </a:cubicBezTo>
                  <a:cubicBezTo>
                    <a:pt x="6823" y="3777"/>
                    <a:pt x="7480" y="3792"/>
                    <a:pt x="8156" y="3792"/>
                  </a:cubicBezTo>
                  <a:cubicBezTo>
                    <a:pt x="9210" y="3792"/>
                    <a:pt x="10311" y="3755"/>
                    <a:pt x="11434" y="3675"/>
                  </a:cubicBezTo>
                  <a:cubicBezTo>
                    <a:pt x="11493" y="3671"/>
                    <a:pt x="11550" y="3670"/>
                    <a:pt x="11606" y="3670"/>
                  </a:cubicBezTo>
                  <a:cubicBezTo>
                    <a:pt x="11786" y="3670"/>
                    <a:pt x="11954" y="3689"/>
                    <a:pt x="12122" y="3733"/>
                  </a:cubicBezTo>
                  <a:cubicBezTo>
                    <a:pt x="12312" y="3807"/>
                    <a:pt x="12503" y="3938"/>
                    <a:pt x="12590" y="4129"/>
                  </a:cubicBezTo>
                  <a:cubicBezTo>
                    <a:pt x="12678" y="4334"/>
                    <a:pt x="12708" y="4553"/>
                    <a:pt x="12722" y="4773"/>
                  </a:cubicBezTo>
                  <a:cubicBezTo>
                    <a:pt x="12722" y="4992"/>
                    <a:pt x="12737" y="5212"/>
                    <a:pt x="12737" y="5432"/>
                  </a:cubicBezTo>
                  <a:cubicBezTo>
                    <a:pt x="12752" y="6310"/>
                    <a:pt x="12795" y="7144"/>
                    <a:pt x="12810" y="7964"/>
                  </a:cubicBezTo>
                  <a:cubicBezTo>
                    <a:pt x="12869" y="9575"/>
                    <a:pt x="12927" y="11009"/>
                    <a:pt x="12956" y="12239"/>
                  </a:cubicBezTo>
                  <a:cubicBezTo>
                    <a:pt x="13015" y="13469"/>
                    <a:pt x="13044" y="14435"/>
                    <a:pt x="13074" y="15138"/>
                  </a:cubicBezTo>
                  <a:cubicBezTo>
                    <a:pt x="13044" y="14435"/>
                    <a:pt x="13030" y="13454"/>
                    <a:pt x="13000" y="12239"/>
                  </a:cubicBezTo>
                  <a:cubicBezTo>
                    <a:pt x="12956" y="11009"/>
                    <a:pt x="12927" y="9575"/>
                    <a:pt x="12869" y="7964"/>
                  </a:cubicBezTo>
                  <a:cubicBezTo>
                    <a:pt x="12854" y="7144"/>
                    <a:pt x="12810" y="6310"/>
                    <a:pt x="12795" y="5432"/>
                  </a:cubicBezTo>
                  <a:cubicBezTo>
                    <a:pt x="12795" y="5212"/>
                    <a:pt x="12781" y="4992"/>
                    <a:pt x="12781" y="4773"/>
                  </a:cubicBezTo>
                  <a:cubicBezTo>
                    <a:pt x="12781" y="4553"/>
                    <a:pt x="12752" y="4319"/>
                    <a:pt x="12649" y="4099"/>
                  </a:cubicBezTo>
                  <a:cubicBezTo>
                    <a:pt x="12561" y="3880"/>
                    <a:pt x="12356" y="3733"/>
                    <a:pt x="12122" y="3660"/>
                  </a:cubicBezTo>
                  <a:cubicBezTo>
                    <a:pt x="11954" y="3616"/>
                    <a:pt x="11769" y="3596"/>
                    <a:pt x="11587" y="3596"/>
                  </a:cubicBezTo>
                  <a:cubicBezTo>
                    <a:pt x="11531" y="3596"/>
                    <a:pt x="11475" y="3598"/>
                    <a:pt x="11419" y="3602"/>
                  </a:cubicBezTo>
                  <a:cubicBezTo>
                    <a:pt x="10296" y="3682"/>
                    <a:pt x="9200" y="3719"/>
                    <a:pt x="8151" y="3719"/>
                  </a:cubicBezTo>
                  <a:cubicBezTo>
                    <a:pt x="7477" y="3719"/>
                    <a:pt x="6823" y="3704"/>
                    <a:pt x="6193" y="3675"/>
                  </a:cubicBezTo>
                  <a:cubicBezTo>
                    <a:pt x="5388" y="3631"/>
                    <a:pt x="4612" y="3587"/>
                    <a:pt x="3895" y="3514"/>
                  </a:cubicBezTo>
                  <a:cubicBezTo>
                    <a:pt x="3192" y="3441"/>
                    <a:pt x="2548" y="3309"/>
                    <a:pt x="1977" y="3075"/>
                  </a:cubicBezTo>
                  <a:cubicBezTo>
                    <a:pt x="1699" y="2943"/>
                    <a:pt x="1450" y="2811"/>
                    <a:pt x="1230" y="2650"/>
                  </a:cubicBezTo>
                  <a:cubicBezTo>
                    <a:pt x="1011" y="2489"/>
                    <a:pt x="820" y="2299"/>
                    <a:pt x="674" y="2123"/>
                  </a:cubicBezTo>
                  <a:cubicBezTo>
                    <a:pt x="367" y="1757"/>
                    <a:pt x="191" y="1362"/>
                    <a:pt x="118" y="1040"/>
                  </a:cubicBezTo>
                  <a:cubicBezTo>
                    <a:pt x="44" y="703"/>
                    <a:pt x="44" y="454"/>
                    <a:pt x="74" y="264"/>
                  </a:cubicBezTo>
                  <a:lnTo>
                    <a:pt x="132" y="0"/>
                  </a:lnTo>
                  <a:close/>
                  <a:moveTo>
                    <a:pt x="13074" y="15138"/>
                  </a:moveTo>
                  <a:cubicBezTo>
                    <a:pt x="13074" y="15460"/>
                    <a:pt x="13088" y="15738"/>
                    <a:pt x="13088" y="15914"/>
                  </a:cubicBezTo>
                  <a:lnTo>
                    <a:pt x="13088" y="16119"/>
                  </a:lnTo>
                  <a:cubicBezTo>
                    <a:pt x="13117" y="16177"/>
                    <a:pt x="13117" y="16192"/>
                    <a:pt x="13117" y="16192"/>
                  </a:cubicBezTo>
                  <a:lnTo>
                    <a:pt x="13117" y="16119"/>
                  </a:lnTo>
                  <a:cubicBezTo>
                    <a:pt x="13117" y="16060"/>
                    <a:pt x="13117" y="16016"/>
                    <a:pt x="13103" y="15914"/>
                  </a:cubicBezTo>
                  <a:cubicBezTo>
                    <a:pt x="13103" y="15738"/>
                    <a:pt x="13088" y="15474"/>
                    <a:pt x="13074" y="15138"/>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1"/>
            <p:cNvSpPr/>
            <p:nvPr/>
          </p:nvSpPr>
          <p:spPr>
            <a:xfrm>
              <a:off x="293641" y="2933277"/>
              <a:ext cx="655901" cy="594791"/>
            </a:xfrm>
            <a:custGeom>
              <a:avLst/>
              <a:gdLst/>
              <a:ahLst/>
              <a:cxnLst/>
              <a:rect l="l" t="t" r="r" b="b"/>
              <a:pathLst>
                <a:path w="10615" h="9626" extrusionOk="0">
                  <a:moveTo>
                    <a:pt x="3456" y="1"/>
                  </a:moveTo>
                  <a:lnTo>
                    <a:pt x="352" y="147"/>
                  </a:lnTo>
                  <a:cubicBezTo>
                    <a:pt x="352" y="147"/>
                    <a:pt x="1" y="2782"/>
                    <a:pt x="747" y="6735"/>
                  </a:cubicBezTo>
                  <a:cubicBezTo>
                    <a:pt x="1196" y="9067"/>
                    <a:pt x="2614" y="9626"/>
                    <a:pt x="3893" y="9626"/>
                  </a:cubicBezTo>
                  <a:cubicBezTo>
                    <a:pt x="4782" y="9626"/>
                    <a:pt x="5604" y="9356"/>
                    <a:pt x="5988" y="9224"/>
                  </a:cubicBezTo>
                  <a:cubicBezTo>
                    <a:pt x="6925" y="8916"/>
                    <a:pt x="10614" y="7555"/>
                    <a:pt x="10614" y="7555"/>
                  </a:cubicBezTo>
                  <a:lnTo>
                    <a:pt x="9502" y="5007"/>
                  </a:lnTo>
                  <a:cubicBezTo>
                    <a:pt x="9502" y="5007"/>
                    <a:pt x="7233" y="5813"/>
                    <a:pt x="4671" y="6369"/>
                  </a:cubicBezTo>
                  <a:cubicBezTo>
                    <a:pt x="4649" y="6373"/>
                    <a:pt x="4628" y="6376"/>
                    <a:pt x="4607" y="6376"/>
                  </a:cubicBezTo>
                  <a:cubicBezTo>
                    <a:pt x="3498" y="6376"/>
                    <a:pt x="3456" y="1"/>
                    <a:pt x="3456" y="1"/>
                  </a:cubicBezTo>
                  <a:close/>
                </a:path>
              </a:pathLst>
            </a:custGeom>
            <a:solidFill>
              <a:srgbClr val="151F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1"/>
            <p:cNvSpPr/>
            <p:nvPr/>
          </p:nvSpPr>
          <p:spPr>
            <a:xfrm>
              <a:off x="351541" y="2832308"/>
              <a:ext cx="517491" cy="482765"/>
            </a:xfrm>
            <a:custGeom>
              <a:avLst/>
              <a:gdLst/>
              <a:ahLst/>
              <a:cxnLst/>
              <a:rect l="l" t="t" r="r" b="b"/>
              <a:pathLst>
                <a:path w="8375" h="7813" extrusionOk="0">
                  <a:moveTo>
                    <a:pt x="772" y="0"/>
                  </a:moveTo>
                  <a:cubicBezTo>
                    <a:pt x="647" y="0"/>
                    <a:pt x="532" y="23"/>
                    <a:pt x="440" y="54"/>
                  </a:cubicBezTo>
                  <a:cubicBezTo>
                    <a:pt x="250" y="112"/>
                    <a:pt x="132" y="229"/>
                    <a:pt x="74" y="303"/>
                  </a:cubicBezTo>
                  <a:cubicBezTo>
                    <a:pt x="15" y="361"/>
                    <a:pt x="1" y="420"/>
                    <a:pt x="1" y="420"/>
                  </a:cubicBezTo>
                  <a:cubicBezTo>
                    <a:pt x="1" y="422"/>
                    <a:pt x="1" y="422"/>
                    <a:pt x="2" y="422"/>
                  </a:cubicBezTo>
                  <a:cubicBezTo>
                    <a:pt x="5" y="422"/>
                    <a:pt x="25" y="381"/>
                    <a:pt x="89" y="317"/>
                  </a:cubicBezTo>
                  <a:cubicBezTo>
                    <a:pt x="162" y="244"/>
                    <a:pt x="279" y="156"/>
                    <a:pt x="455" y="98"/>
                  </a:cubicBezTo>
                  <a:cubicBezTo>
                    <a:pt x="550" y="68"/>
                    <a:pt x="656" y="50"/>
                    <a:pt x="767" y="50"/>
                  </a:cubicBezTo>
                  <a:cubicBezTo>
                    <a:pt x="879" y="50"/>
                    <a:pt x="996" y="68"/>
                    <a:pt x="1113" y="112"/>
                  </a:cubicBezTo>
                  <a:cubicBezTo>
                    <a:pt x="1377" y="200"/>
                    <a:pt x="1596" y="420"/>
                    <a:pt x="1757" y="712"/>
                  </a:cubicBezTo>
                  <a:cubicBezTo>
                    <a:pt x="1918" y="1005"/>
                    <a:pt x="1992" y="1371"/>
                    <a:pt x="2006" y="1766"/>
                  </a:cubicBezTo>
                  <a:cubicBezTo>
                    <a:pt x="2036" y="2147"/>
                    <a:pt x="2006" y="2586"/>
                    <a:pt x="2036" y="3025"/>
                  </a:cubicBezTo>
                  <a:cubicBezTo>
                    <a:pt x="2065" y="3918"/>
                    <a:pt x="2153" y="4885"/>
                    <a:pt x="2343" y="5909"/>
                  </a:cubicBezTo>
                  <a:cubicBezTo>
                    <a:pt x="2372" y="6173"/>
                    <a:pt x="2431" y="6422"/>
                    <a:pt x="2489" y="6671"/>
                  </a:cubicBezTo>
                  <a:cubicBezTo>
                    <a:pt x="2563" y="6920"/>
                    <a:pt x="2592" y="7154"/>
                    <a:pt x="2694" y="7403"/>
                  </a:cubicBezTo>
                  <a:cubicBezTo>
                    <a:pt x="2724" y="7520"/>
                    <a:pt x="2797" y="7637"/>
                    <a:pt x="2914" y="7710"/>
                  </a:cubicBezTo>
                  <a:cubicBezTo>
                    <a:pt x="3016" y="7798"/>
                    <a:pt x="3148" y="7813"/>
                    <a:pt x="3280" y="7813"/>
                  </a:cubicBezTo>
                  <a:cubicBezTo>
                    <a:pt x="3397" y="7813"/>
                    <a:pt x="3514" y="7783"/>
                    <a:pt x="3617" y="7769"/>
                  </a:cubicBezTo>
                  <a:cubicBezTo>
                    <a:pt x="3734" y="7739"/>
                    <a:pt x="3836" y="7710"/>
                    <a:pt x="3953" y="7681"/>
                  </a:cubicBezTo>
                  <a:cubicBezTo>
                    <a:pt x="4817" y="7476"/>
                    <a:pt x="5593" y="7286"/>
                    <a:pt x="6252" y="7125"/>
                  </a:cubicBezTo>
                  <a:cubicBezTo>
                    <a:pt x="6911" y="6949"/>
                    <a:pt x="7423" y="6832"/>
                    <a:pt x="7818" y="6744"/>
                  </a:cubicBezTo>
                  <a:cubicBezTo>
                    <a:pt x="7994" y="6700"/>
                    <a:pt x="8126" y="6671"/>
                    <a:pt x="8228" y="6627"/>
                  </a:cubicBezTo>
                  <a:cubicBezTo>
                    <a:pt x="8331" y="6612"/>
                    <a:pt x="8374" y="6597"/>
                    <a:pt x="8374" y="6597"/>
                  </a:cubicBezTo>
                  <a:cubicBezTo>
                    <a:pt x="8374" y="6589"/>
                    <a:pt x="8371" y="6585"/>
                    <a:pt x="8362" y="6585"/>
                  </a:cubicBezTo>
                  <a:cubicBezTo>
                    <a:pt x="8342" y="6585"/>
                    <a:pt x="8296" y="6606"/>
                    <a:pt x="8213" y="6627"/>
                  </a:cubicBezTo>
                  <a:cubicBezTo>
                    <a:pt x="8111" y="6641"/>
                    <a:pt x="7979" y="6685"/>
                    <a:pt x="7789" y="6715"/>
                  </a:cubicBezTo>
                  <a:cubicBezTo>
                    <a:pt x="7423" y="6817"/>
                    <a:pt x="6896" y="6934"/>
                    <a:pt x="6237" y="7081"/>
                  </a:cubicBezTo>
                  <a:cubicBezTo>
                    <a:pt x="5578" y="7256"/>
                    <a:pt x="4788" y="7432"/>
                    <a:pt x="3939" y="7637"/>
                  </a:cubicBezTo>
                  <a:cubicBezTo>
                    <a:pt x="3822" y="7652"/>
                    <a:pt x="3719" y="7695"/>
                    <a:pt x="3602" y="7710"/>
                  </a:cubicBezTo>
                  <a:cubicBezTo>
                    <a:pt x="3500" y="7725"/>
                    <a:pt x="3382" y="7769"/>
                    <a:pt x="3280" y="7769"/>
                  </a:cubicBezTo>
                  <a:cubicBezTo>
                    <a:pt x="3163" y="7769"/>
                    <a:pt x="3060" y="7739"/>
                    <a:pt x="2958" y="7666"/>
                  </a:cubicBezTo>
                  <a:cubicBezTo>
                    <a:pt x="2870" y="7593"/>
                    <a:pt x="2797" y="7505"/>
                    <a:pt x="2768" y="7403"/>
                  </a:cubicBezTo>
                  <a:cubicBezTo>
                    <a:pt x="2665" y="7183"/>
                    <a:pt x="2636" y="6920"/>
                    <a:pt x="2577" y="6685"/>
                  </a:cubicBezTo>
                  <a:cubicBezTo>
                    <a:pt x="2519" y="6422"/>
                    <a:pt x="2489" y="6188"/>
                    <a:pt x="2431" y="5939"/>
                  </a:cubicBezTo>
                  <a:cubicBezTo>
                    <a:pt x="2255" y="4899"/>
                    <a:pt x="2153" y="3933"/>
                    <a:pt x="2123" y="3040"/>
                  </a:cubicBezTo>
                  <a:cubicBezTo>
                    <a:pt x="2109" y="2601"/>
                    <a:pt x="2109" y="2176"/>
                    <a:pt x="2079" y="1781"/>
                  </a:cubicBezTo>
                  <a:cubicBezTo>
                    <a:pt x="2065" y="1371"/>
                    <a:pt x="1977" y="991"/>
                    <a:pt x="1816" y="698"/>
                  </a:cubicBezTo>
                  <a:cubicBezTo>
                    <a:pt x="1640" y="405"/>
                    <a:pt x="1391" y="171"/>
                    <a:pt x="1128" y="68"/>
                  </a:cubicBezTo>
                  <a:cubicBezTo>
                    <a:pt x="1009" y="19"/>
                    <a:pt x="887" y="0"/>
                    <a:pt x="772"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1"/>
            <p:cNvSpPr/>
            <p:nvPr/>
          </p:nvSpPr>
          <p:spPr>
            <a:xfrm>
              <a:off x="518009" y="3314040"/>
              <a:ext cx="28980" cy="48999"/>
            </a:xfrm>
            <a:custGeom>
              <a:avLst/>
              <a:gdLst/>
              <a:ahLst/>
              <a:cxnLst/>
              <a:rect l="l" t="t" r="r" b="b"/>
              <a:pathLst>
                <a:path w="469" h="793" extrusionOk="0">
                  <a:moveTo>
                    <a:pt x="451" y="1"/>
                  </a:moveTo>
                  <a:cubicBezTo>
                    <a:pt x="426" y="1"/>
                    <a:pt x="287" y="144"/>
                    <a:pt x="161" y="353"/>
                  </a:cubicBezTo>
                  <a:cubicBezTo>
                    <a:pt x="30" y="573"/>
                    <a:pt x="0" y="792"/>
                    <a:pt x="15" y="792"/>
                  </a:cubicBezTo>
                  <a:cubicBezTo>
                    <a:pt x="44" y="792"/>
                    <a:pt x="117" y="602"/>
                    <a:pt x="235" y="412"/>
                  </a:cubicBezTo>
                  <a:cubicBezTo>
                    <a:pt x="366" y="192"/>
                    <a:pt x="469" y="17"/>
                    <a:pt x="454" y="2"/>
                  </a:cubicBezTo>
                  <a:cubicBezTo>
                    <a:pt x="453" y="1"/>
                    <a:pt x="453" y="1"/>
                    <a:pt x="451"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1"/>
            <p:cNvSpPr/>
            <p:nvPr/>
          </p:nvSpPr>
          <p:spPr>
            <a:xfrm>
              <a:off x="537907" y="3321208"/>
              <a:ext cx="20885" cy="57218"/>
            </a:xfrm>
            <a:custGeom>
              <a:avLst/>
              <a:gdLst/>
              <a:ahLst/>
              <a:cxnLst/>
              <a:rect l="l" t="t" r="r" b="b"/>
              <a:pathLst>
                <a:path w="338" h="926" extrusionOk="0">
                  <a:moveTo>
                    <a:pt x="303" y="0"/>
                  </a:moveTo>
                  <a:cubicBezTo>
                    <a:pt x="274" y="0"/>
                    <a:pt x="142" y="183"/>
                    <a:pt x="74" y="442"/>
                  </a:cubicBezTo>
                  <a:cubicBezTo>
                    <a:pt x="0" y="706"/>
                    <a:pt x="59" y="925"/>
                    <a:pt x="74" y="925"/>
                  </a:cubicBezTo>
                  <a:cubicBezTo>
                    <a:pt x="118" y="925"/>
                    <a:pt x="118" y="706"/>
                    <a:pt x="161" y="457"/>
                  </a:cubicBezTo>
                  <a:cubicBezTo>
                    <a:pt x="220" y="193"/>
                    <a:pt x="337" y="18"/>
                    <a:pt x="308" y="3"/>
                  </a:cubicBezTo>
                  <a:cubicBezTo>
                    <a:pt x="307" y="1"/>
                    <a:pt x="305" y="0"/>
                    <a:pt x="303"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1"/>
            <p:cNvSpPr/>
            <p:nvPr/>
          </p:nvSpPr>
          <p:spPr>
            <a:xfrm>
              <a:off x="798424" y="3258057"/>
              <a:ext cx="86012" cy="163805"/>
            </a:xfrm>
            <a:custGeom>
              <a:avLst/>
              <a:gdLst/>
              <a:ahLst/>
              <a:cxnLst/>
              <a:rect l="l" t="t" r="r" b="b"/>
              <a:pathLst>
                <a:path w="1392" h="2651" extrusionOk="0">
                  <a:moveTo>
                    <a:pt x="1" y="0"/>
                  </a:moveTo>
                  <a:cubicBezTo>
                    <a:pt x="1" y="0"/>
                    <a:pt x="45" y="147"/>
                    <a:pt x="162" y="396"/>
                  </a:cubicBezTo>
                  <a:cubicBezTo>
                    <a:pt x="264" y="630"/>
                    <a:pt x="440" y="981"/>
                    <a:pt x="615" y="1347"/>
                  </a:cubicBezTo>
                  <a:cubicBezTo>
                    <a:pt x="820" y="1713"/>
                    <a:pt x="981" y="2050"/>
                    <a:pt x="1128" y="2284"/>
                  </a:cubicBezTo>
                  <a:cubicBezTo>
                    <a:pt x="1260" y="2518"/>
                    <a:pt x="1347" y="2650"/>
                    <a:pt x="1362" y="2650"/>
                  </a:cubicBezTo>
                  <a:cubicBezTo>
                    <a:pt x="1391" y="2635"/>
                    <a:pt x="1318" y="2489"/>
                    <a:pt x="1157" y="2240"/>
                  </a:cubicBezTo>
                  <a:cubicBezTo>
                    <a:pt x="1040" y="1977"/>
                    <a:pt x="879" y="1655"/>
                    <a:pt x="689" y="1318"/>
                  </a:cubicBezTo>
                  <a:cubicBezTo>
                    <a:pt x="513" y="966"/>
                    <a:pt x="367" y="659"/>
                    <a:pt x="220" y="381"/>
                  </a:cubicBezTo>
                  <a:cubicBezTo>
                    <a:pt x="88" y="147"/>
                    <a:pt x="15" y="0"/>
                    <a:pt x="1"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1"/>
            <p:cNvSpPr/>
            <p:nvPr/>
          </p:nvSpPr>
          <p:spPr>
            <a:xfrm>
              <a:off x="839145" y="3263680"/>
              <a:ext cx="25396" cy="25210"/>
            </a:xfrm>
            <a:custGeom>
              <a:avLst/>
              <a:gdLst/>
              <a:ahLst/>
              <a:cxnLst/>
              <a:rect l="l" t="t" r="r" b="b"/>
              <a:pathLst>
                <a:path w="411" h="408" extrusionOk="0">
                  <a:moveTo>
                    <a:pt x="210" y="0"/>
                  </a:moveTo>
                  <a:cubicBezTo>
                    <a:pt x="166" y="0"/>
                    <a:pt x="147" y="26"/>
                    <a:pt x="147" y="26"/>
                  </a:cubicBezTo>
                  <a:cubicBezTo>
                    <a:pt x="147" y="56"/>
                    <a:pt x="191" y="26"/>
                    <a:pt x="249" y="70"/>
                  </a:cubicBezTo>
                  <a:cubicBezTo>
                    <a:pt x="264" y="100"/>
                    <a:pt x="308" y="144"/>
                    <a:pt x="308" y="173"/>
                  </a:cubicBezTo>
                  <a:cubicBezTo>
                    <a:pt x="308" y="217"/>
                    <a:pt x="293" y="275"/>
                    <a:pt x="235" y="290"/>
                  </a:cubicBezTo>
                  <a:cubicBezTo>
                    <a:pt x="210" y="302"/>
                    <a:pt x="185" y="307"/>
                    <a:pt x="164" y="307"/>
                  </a:cubicBezTo>
                  <a:cubicBezTo>
                    <a:pt x="134" y="307"/>
                    <a:pt x="111" y="298"/>
                    <a:pt x="103" y="290"/>
                  </a:cubicBezTo>
                  <a:cubicBezTo>
                    <a:pt x="74" y="246"/>
                    <a:pt x="74" y="217"/>
                    <a:pt x="74" y="173"/>
                  </a:cubicBezTo>
                  <a:cubicBezTo>
                    <a:pt x="74" y="100"/>
                    <a:pt x="117" y="85"/>
                    <a:pt x="117" y="70"/>
                  </a:cubicBezTo>
                  <a:cubicBezTo>
                    <a:pt x="117" y="70"/>
                    <a:pt x="117" y="64"/>
                    <a:pt x="109" y="64"/>
                  </a:cubicBezTo>
                  <a:cubicBezTo>
                    <a:pt x="104" y="64"/>
                    <a:pt x="98" y="65"/>
                    <a:pt x="88" y="70"/>
                  </a:cubicBezTo>
                  <a:cubicBezTo>
                    <a:pt x="74" y="85"/>
                    <a:pt x="30" y="100"/>
                    <a:pt x="15" y="158"/>
                  </a:cubicBezTo>
                  <a:cubicBezTo>
                    <a:pt x="0" y="217"/>
                    <a:pt x="0" y="290"/>
                    <a:pt x="44" y="348"/>
                  </a:cubicBezTo>
                  <a:cubicBezTo>
                    <a:pt x="77" y="390"/>
                    <a:pt x="129" y="408"/>
                    <a:pt x="181" y="408"/>
                  </a:cubicBezTo>
                  <a:cubicBezTo>
                    <a:pt x="221" y="408"/>
                    <a:pt x="261" y="397"/>
                    <a:pt x="293" y="378"/>
                  </a:cubicBezTo>
                  <a:cubicBezTo>
                    <a:pt x="352" y="348"/>
                    <a:pt x="410" y="246"/>
                    <a:pt x="396" y="173"/>
                  </a:cubicBezTo>
                  <a:cubicBezTo>
                    <a:pt x="381" y="100"/>
                    <a:pt x="322" y="56"/>
                    <a:pt x="293" y="26"/>
                  </a:cubicBezTo>
                  <a:cubicBezTo>
                    <a:pt x="259" y="7"/>
                    <a:pt x="231" y="0"/>
                    <a:pt x="210" y="0"/>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1"/>
            <p:cNvSpPr/>
            <p:nvPr/>
          </p:nvSpPr>
          <p:spPr>
            <a:xfrm>
              <a:off x="329851" y="3292413"/>
              <a:ext cx="614254" cy="231156"/>
            </a:xfrm>
            <a:custGeom>
              <a:avLst/>
              <a:gdLst/>
              <a:ahLst/>
              <a:cxnLst/>
              <a:rect l="l" t="t" r="r" b="b"/>
              <a:pathLst>
                <a:path w="9941" h="3741" extrusionOk="0">
                  <a:moveTo>
                    <a:pt x="0" y="1"/>
                  </a:moveTo>
                  <a:cubicBezTo>
                    <a:pt x="0" y="1"/>
                    <a:pt x="0" y="59"/>
                    <a:pt x="15" y="132"/>
                  </a:cubicBezTo>
                  <a:cubicBezTo>
                    <a:pt x="44" y="220"/>
                    <a:pt x="74" y="337"/>
                    <a:pt x="117" y="484"/>
                  </a:cubicBezTo>
                  <a:cubicBezTo>
                    <a:pt x="205" y="776"/>
                    <a:pt x="308" y="1216"/>
                    <a:pt x="527" y="1728"/>
                  </a:cubicBezTo>
                  <a:cubicBezTo>
                    <a:pt x="747" y="2240"/>
                    <a:pt x="1113" y="2841"/>
                    <a:pt x="1728" y="3280"/>
                  </a:cubicBezTo>
                  <a:cubicBezTo>
                    <a:pt x="2035" y="3499"/>
                    <a:pt x="2401" y="3660"/>
                    <a:pt x="2796" y="3719"/>
                  </a:cubicBezTo>
                  <a:cubicBezTo>
                    <a:pt x="2899" y="3734"/>
                    <a:pt x="3002" y="3740"/>
                    <a:pt x="3106" y="3740"/>
                  </a:cubicBezTo>
                  <a:cubicBezTo>
                    <a:pt x="3418" y="3740"/>
                    <a:pt x="3733" y="3682"/>
                    <a:pt x="4041" y="3617"/>
                  </a:cubicBezTo>
                  <a:cubicBezTo>
                    <a:pt x="5666" y="3148"/>
                    <a:pt x="7159" y="2709"/>
                    <a:pt x="8213" y="2401"/>
                  </a:cubicBezTo>
                  <a:cubicBezTo>
                    <a:pt x="8755" y="2240"/>
                    <a:pt x="9165" y="2109"/>
                    <a:pt x="9487" y="2021"/>
                  </a:cubicBezTo>
                  <a:cubicBezTo>
                    <a:pt x="9633" y="1962"/>
                    <a:pt x="9736" y="1933"/>
                    <a:pt x="9823" y="1904"/>
                  </a:cubicBezTo>
                  <a:cubicBezTo>
                    <a:pt x="9897" y="1889"/>
                    <a:pt x="9941" y="1874"/>
                    <a:pt x="9941" y="1874"/>
                  </a:cubicBezTo>
                  <a:lnTo>
                    <a:pt x="9941" y="1874"/>
                  </a:lnTo>
                  <a:cubicBezTo>
                    <a:pt x="9941" y="1874"/>
                    <a:pt x="9882" y="1889"/>
                    <a:pt x="9794" y="1889"/>
                  </a:cubicBezTo>
                  <a:cubicBezTo>
                    <a:pt x="9706" y="1904"/>
                    <a:pt x="9589" y="1948"/>
                    <a:pt x="9443" y="1977"/>
                  </a:cubicBezTo>
                  <a:cubicBezTo>
                    <a:pt x="9135" y="2065"/>
                    <a:pt x="8711" y="2182"/>
                    <a:pt x="8184" y="2328"/>
                  </a:cubicBezTo>
                  <a:cubicBezTo>
                    <a:pt x="7100" y="2621"/>
                    <a:pt x="5637" y="3046"/>
                    <a:pt x="4012" y="3499"/>
                  </a:cubicBezTo>
                  <a:cubicBezTo>
                    <a:pt x="3714" y="3574"/>
                    <a:pt x="3416" y="3625"/>
                    <a:pt x="3124" y="3625"/>
                  </a:cubicBezTo>
                  <a:cubicBezTo>
                    <a:pt x="3014" y="3625"/>
                    <a:pt x="2905" y="3618"/>
                    <a:pt x="2796" y="3602"/>
                  </a:cubicBezTo>
                  <a:cubicBezTo>
                    <a:pt x="2401" y="3558"/>
                    <a:pt x="2050" y="3382"/>
                    <a:pt x="1757" y="3192"/>
                  </a:cubicBezTo>
                  <a:cubicBezTo>
                    <a:pt x="1171" y="2767"/>
                    <a:pt x="806" y="2182"/>
                    <a:pt x="586" y="1684"/>
                  </a:cubicBezTo>
                  <a:cubicBezTo>
                    <a:pt x="366" y="1186"/>
                    <a:pt x="235" y="747"/>
                    <a:pt x="147" y="454"/>
                  </a:cubicBezTo>
                  <a:cubicBezTo>
                    <a:pt x="88" y="308"/>
                    <a:pt x="59" y="206"/>
                    <a:pt x="44" y="118"/>
                  </a:cubicBezTo>
                  <a:cubicBezTo>
                    <a:pt x="15" y="45"/>
                    <a:pt x="0" y="1"/>
                    <a:pt x="0" y="1"/>
                  </a:cubicBezTo>
                  <a:close/>
                </a:path>
              </a:pathLst>
            </a:custGeom>
            <a:solidFill>
              <a:srgbClr val="FFFFFF">
                <a:alpha val="175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0" name="Google Shape;550;p31"/>
          <p:cNvGrpSpPr/>
          <p:nvPr/>
        </p:nvGrpSpPr>
        <p:grpSpPr>
          <a:xfrm>
            <a:off x="6961893" y="-9724"/>
            <a:ext cx="817500" cy="812700"/>
            <a:chOff x="6961893" y="-9724"/>
            <a:chExt cx="817500" cy="812700"/>
          </a:xfrm>
        </p:grpSpPr>
        <p:sp>
          <p:nvSpPr>
            <p:cNvPr id="551" name="Google Shape;551;p31"/>
            <p:cNvSpPr/>
            <p:nvPr/>
          </p:nvSpPr>
          <p:spPr>
            <a:xfrm rot="2515456">
              <a:off x="7066219" y="123855"/>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1"/>
            <p:cNvSpPr/>
            <p:nvPr/>
          </p:nvSpPr>
          <p:spPr>
            <a:xfrm rot="1928159">
              <a:off x="7287991" y="249965"/>
              <a:ext cx="219096" cy="293318"/>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1"/>
            <p:cNvSpPr/>
            <p:nvPr/>
          </p:nvSpPr>
          <p:spPr>
            <a:xfrm rot="1928159">
              <a:off x="7212611" y="271762"/>
              <a:ext cx="62999" cy="167130"/>
            </a:xfrm>
            <a:custGeom>
              <a:avLst/>
              <a:gdLst/>
              <a:ahLst/>
              <a:cxnLst/>
              <a:rect l="l" t="t" r="r" b="b"/>
              <a:pathLst>
                <a:path w="337" h="894" extrusionOk="0">
                  <a:moveTo>
                    <a:pt x="0" y="0"/>
                  </a:moveTo>
                  <a:lnTo>
                    <a:pt x="88" y="893"/>
                  </a:lnTo>
                  <a:lnTo>
                    <a:pt x="337" y="893"/>
                  </a:lnTo>
                  <a:lnTo>
                    <a:pt x="337" y="15"/>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4" name="Google Shape;554;p31"/>
          <p:cNvSpPr/>
          <p:nvPr/>
        </p:nvSpPr>
        <p:spPr>
          <a:xfrm rot="-2700000">
            <a:off x="8676668" y="1153846"/>
            <a:ext cx="292318" cy="26177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1"/>
          <p:cNvSpPr/>
          <p:nvPr/>
        </p:nvSpPr>
        <p:spPr>
          <a:xfrm rot="2452909">
            <a:off x="7948028" y="4684813"/>
            <a:ext cx="292437" cy="261816"/>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5" name="صورة 4">
            <a:extLst>
              <a:ext uri="{FF2B5EF4-FFF2-40B4-BE49-F238E27FC236}">
                <a16:creationId xmlns:a16="http://schemas.microsoft.com/office/drawing/2014/main" id="{6EDC70CF-9D1D-41F1-B84F-C1161BC39FA2}"/>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67614" y="-175662"/>
            <a:ext cx="1386756" cy="1552608"/>
          </a:xfrm>
          <a:prstGeom prst="rect">
            <a:avLst/>
          </a:prstGeom>
        </p:spPr>
      </p:pic>
      <p:pic>
        <p:nvPicPr>
          <p:cNvPr id="166" name="صورة 3">
            <a:extLst>
              <a:ext uri="{FF2B5EF4-FFF2-40B4-BE49-F238E27FC236}">
                <a16:creationId xmlns:a16="http://schemas.microsoft.com/office/drawing/2014/main" id="{CE55CDB2-D906-49D1-8AED-86793F54DF92}"/>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3158" r="100000"/>
                    </a14:imgEffect>
                  </a14:imgLayer>
                </a14:imgProps>
              </a:ext>
              <a:ext uri="{28A0092B-C50C-407E-A947-70E740481C1C}">
                <a14:useLocalDpi xmlns:a14="http://schemas.microsoft.com/office/drawing/2010/main" val="0"/>
              </a:ext>
            </a:extLst>
          </a:blip>
          <a:stretch>
            <a:fillRect/>
          </a:stretch>
        </p:blipFill>
        <p:spPr>
          <a:xfrm>
            <a:off x="7779394" y="169810"/>
            <a:ext cx="1152128" cy="1080120"/>
          </a:xfrm>
          <a:prstGeom prst="rect">
            <a:avLst/>
          </a:prstGeom>
        </p:spPr>
      </p:pic>
      <p:sp>
        <p:nvSpPr>
          <p:cNvPr id="2" name="TextBox 1">
            <a:extLst>
              <a:ext uri="{FF2B5EF4-FFF2-40B4-BE49-F238E27FC236}">
                <a16:creationId xmlns:a16="http://schemas.microsoft.com/office/drawing/2014/main" id="{1D4C8E38-5D9F-4015-9A73-07B146121393}"/>
              </a:ext>
            </a:extLst>
          </p:cNvPr>
          <p:cNvSpPr txBox="1"/>
          <p:nvPr/>
        </p:nvSpPr>
        <p:spPr>
          <a:xfrm>
            <a:off x="2206008" y="387635"/>
            <a:ext cx="4076390" cy="523220"/>
          </a:xfrm>
          <a:prstGeom prst="rect">
            <a:avLst/>
          </a:prstGeom>
          <a:noFill/>
        </p:spPr>
        <p:txBody>
          <a:bodyPr wrap="square" rtlCol="0">
            <a:spAutoFit/>
          </a:bodyPr>
          <a:lstStyle/>
          <a:p>
            <a:pPr algn="ctr"/>
            <a:r>
              <a:rPr lang="en-US" dirty="0"/>
              <a:t>Libyan International Medical University</a:t>
            </a:r>
          </a:p>
          <a:p>
            <a:pPr algn="ctr"/>
            <a:r>
              <a:rPr lang="en-US" dirty="0"/>
              <a:t>Faculty of Business Administration</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Google Shape;585;p33"/>
          <p:cNvSpPr txBox="1">
            <a:spLocks noGrp="1"/>
          </p:cNvSpPr>
          <p:nvPr>
            <p:ph type="title" idx="13"/>
          </p:nvPr>
        </p:nvSpPr>
        <p:spPr>
          <a:xfrm>
            <a:off x="1114725" y="1362375"/>
            <a:ext cx="933300" cy="86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01</a:t>
            </a:r>
            <a:endParaRPr dirty="0"/>
          </a:p>
        </p:txBody>
      </p:sp>
      <p:sp>
        <p:nvSpPr>
          <p:cNvPr id="586" name="Google Shape;586;p33"/>
          <p:cNvSpPr txBox="1">
            <a:spLocks noGrp="1"/>
          </p:cNvSpPr>
          <p:nvPr>
            <p:ph type="title"/>
          </p:nvPr>
        </p:nvSpPr>
        <p:spPr>
          <a:xfrm>
            <a:off x="4831175" y="2710476"/>
            <a:ext cx="933300" cy="864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dirty="0"/>
              <a:t>04</a:t>
            </a:r>
            <a:endParaRPr dirty="0"/>
          </a:p>
        </p:txBody>
      </p:sp>
      <p:sp>
        <p:nvSpPr>
          <p:cNvPr id="587" name="Google Shape;587;p33"/>
          <p:cNvSpPr txBox="1">
            <a:spLocks noGrp="1"/>
          </p:cNvSpPr>
          <p:nvPr>
            <p:ph type="title" idx="8"/>
          </p:nvPr>
        </p:nvSpPr>
        <p:spPr>
          <a:xfrm>
            <a:off x="1172586" y="2781213"/>
            <a:ext cx="933300" cy="864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03</a:t>
            </a:r>
            <a:endParaRPr dirty="0"/>
          </a:p>
        </p:txBody>
      </p:sp>
      <p:sp>
        <p:nvSpPr>
          <p:cNvPr id="588" name="Google Shape;588;p33"/>
          <p:cNvSpPr txBox="1">
            <a:spLocks noGrp="1"/>
          </p:cNvSpPr>
          <p:nvPr>
            <p:ph type="title" idx="9"/>
          </p:nvPr>
        </p:nvSpPr>
        <p:spPr>
          <a:xfrm>
            <a:off x="4716350" y="1567400"/>
            <a:ext cx="933300" cy="864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02</a:t>
            </a:r>
            <a:endParaRPr/>
          </a:p>
        </p:txBody>
      </p:sp>
      <p:sp>
        <p:nvSpPr>
          <p:cNvPr id="591" name="Google Shape;591;p33"/>
          <p:cNvSpPr txBox="1">
            <a:spLocks noGrp="1"/>
          </p:cNvSpPr>
          <p:nvPr>
            <p:ph type="title" idx="4"/>
          </p:nvPr>
        </p:nvSpPr>
        <p:spPr>
          <a:xfrm>
            <a:off x="2105886" y="2808876"/>
            <a:ext cx="2857944" cy="76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t>T</a:t>
            </a:r>
            <a:r>
              <a:rPr lang="en" sz="1600" dirty="0"/>
              <a:t>he conditions for exchange in marketing </a:t>
            </a:r>
            <a:endParaRPr sz="1600" dirty="0"/>
          </a:p>
        </p:txBody>
      </p:sp>
      <p:sp>
        <p:nvSpPr>
          <p:cNvPr id="594" name="Google Shape;594;p33"/>
          <p:cNvSpPr txBox="1">
            <a:spLocks noGrp="1"/>
          </p:cNvSpPr>
          <p:nvPr>
            <p:ph type="title" idx="7"/>
          </p:nvPr>
        </p:nvSpPr>
        <p:spPr>
          <a:xfrm>
            <a:off x="5907243" y="2750325"/>
            <a:ext cx="3024903" cy="41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t>Why is exchange important in marketing</a:t>
            </a:r>
            <a:endParaRPr sz="1600" dirty="0"/>
          </a:p>
        </p:txBody>
      </p:sp>
      <p:sp>
        <p:nvSpPr>
          <p:cNvPr id="595" name="Google Shape;595;p33"/>
          <p:cNvSpPr txBox="1">
            <a:spLocks noGrp="1"/>
          </p:cNvSpPr>
          <p:nvPr>
            <p:ph type="title" idx="14"/>
          </p:nvPr>
        </p:nvSpPr>
        <p:spPr>
          <a:xfrm>
            <a:off x="720000" y="445025"/>
            <a:ext cx="7696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a:t>
            </a:r>
            <a:endParaRPr dirty="0"/>
          </a:p>
        </p:txBody>
      </p:sp>
      <p:sp>
        <p:nvSpPr>
          <p:cNvPr id="596" name="Google Shape;596;p33"/>
          <p:cNvSpPr txBox="1">
            <a:spLocks noGrp="1"/>
          </p:cNvSpPr>
          <p:nvPr>
            <p:ph type="title" idx="15"/>
          </p:nvPr>
        </p:nvSpPr>
        <p:spPr>
          <a:xfrm>
            <a:off x="2219494" y="1493884"/>
            <a:ext cx="2354400" cy="76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dirty="0"/>
              <a:t>Introduction</a:t>
            </a:r>
            <a:endParaRPr sz="1800" dirty="0"/>
          </a:p>
        </p:txBody>
      </p:sp>
      <p:sp>
        <p:nvSpPr>
          <p:cNvPr id="597" name="Google Shape;597;p33"/>
          <p:cNvSpPr txBox="1">
            <a:spLocks noGrp="1"/>
          </p:cNvSpPr>
          <p:nvPr>
            <p:ph type="title" idx="16"/>
          </p:nvPr>
        </p:nvSpPr>
        <p:spPr>
          <a:xfrm>
            <a:off x="5934562" y="1491490"/>
            <a:ext cx="3116689" cy="76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t>The meaning of exchange process</a:t>
            </a:r>
            <a:endParaRPr sz="1600" dirty="0"/>
          </a:p>
        </p:txBody>
      </p:sp>
      <p:grpSp>
        <p:nvGrpSpPr>
          <p:cNvPr id="598" name="Google Shape;598;p33"/>
          <p:cNvGrpSpPr/>
          <p:nvPr/>
        </p:nvGrpSpPr>
        <p:grpSpPr>
          <a:xfrm>
            <a:off x="8063876" y="3538496"/>
            <a:ext cx="933327" cy="1652537"/>
            <a:chOff x="8063876" y="3538496"/>
            <a:chExt cx="933327" cy="1652537"/>
          </a:xfrm>
        </p:grpSpPr>
        <p:sp>
          <p:nvSpPr>
            <p:cNvPr id="599" name="Google Shape;599;p33"/>
            <p:cNvSpPr/>
            <p:nvPr/>
          </p:nvSpPr>
          <p:spPr>
            <a:xfrm>
              <a:off x="8587840" y="4226804"/>
              <a:ext cx="102797" cy="964229"/>
            </a:xfrm>
            <a:custGeom>
              <a:avLst/>
              <a:gdLst/>
              <a:ahLst/>
              <a:cxnLst/>
              <a:rect l="l" t="t" r="r" b="b"/>
              <a:pathLst>
                <a:path w="2636" h="24727" extrusionOk="0">
                  <a:moveTo>
                    <a:pt x="1" y="1"/>
                  </a:moveTo>
                  <a:lnTo>
                    <a:pt x="2138" y="24727"/>
                  </a:lnTo>
                  <a:lnTo>
                    <a:pt x="2636" y="24727"/>
                  </a:lnTo>
                  <a:lnTo>
                    <a:pt x="820" y="220"/>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3"/>
            <p:cNvSpPr/>
            <p:nvPr/>
          </p:nvSpPr>
          <p:spPr>
            <a:xfrm>
              <a:off x="8443401" y="4235383"/>
              <a:ext cx="131929" cy="950542"/>
            </a:xfrm>
            <a:custGeom>
              <a:avLst/>
              <a:gdLst/>
              <a:ahLst/>
              <a:cxnLst/>
              <a:rect l="l" t="t" r="r" b="b"/>
              <a:pathLst>
                <a:path w="3383" h="24376" extrusionOk="0">
                  <a:moveTo>
                    <a:pt x="2460" y="0"/>
                  </a:moveTo>
                  <a:lnTo>
                    <a:pt x="1" y="24375"/>
                  </a:lnTo>
                  <a:lnTo>
                    <a:pt x="367" y="24375"/>
                  </a:lnTo>
                  <a:lnTo>
                    <a:pt x="33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3"/>
            <p:cNvSpPr/>
            <p:nvPr/>
          </p:nvSpPr>
          <p:spPr>
            <a:xfrm>
              <a:off x="8659787" y="4226804"/>
              <a:ext cx="272359" cy="959121"/>
            </a:xfrm>
            <a:custGeom>
              <a:avLst/>
              <a:gdLst/>
              <a:ahLst/>
              <a:cxnLst/>
              <a:rect l="l" t="t" r="r" b="b"/>
              <a:pathLst>
                <a:path w="6984" h="24596" extrusionOk="0">
                  <a:moveTo>
                    <a:pt x="879" y="1"/>
                  </a:moveTo>
                  <a:lnTo>
                    <a:pt x="0" y="220"/>
                  </a:lnTo>
                  <a:lnTo>
                    <a:pt x="6573" y="24595"/>
                  </a:lnTo>
                  <a:lnTo>
                    <a:pt x="6983" y="24595"/>
                  </a:lnTo>
                  <a:lnTo>
                    <a:pt x="8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3"/>
            <p:cNvSpPr/>
            <p:nvPr/>
          </p:nvSpPr>
          <p:spPr>
            <a:xfrm>
              <a:off x="8527904" y="4606463"/>
              <a:ext cx="236949" cy="18874"/>
            </a:xfrm>
            <a:custGeom>
              <a:avLst/>
              <a:gdLst/>
              <a:ahLst/>
              <a:cxnLst/>
              <a:rect l="l" t="t" r="r" b="b"/>
              <a:pathLst>
                <a:path w="6076" h="484" extrusionOk="0">
                  <a:moveTo>
                    <a:pt x="30" y="0"/>
                  </a:moveTo>
                  <a:lnTo>
                    <a:pt x="0" y="351"/>
                  </a:lnTo>
                  <a:lnTo>
                    <a:pt x="6076" y="483"/>
                  </a:lnTo>
                  <a:lnTo>
                    <a:pt x="6076" y="132"/>
                  </a:lnTo>
                  <a:lnTo>
                    <a:pt x="3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33"/>
            <p:cNvSpPr/>
            <p:nvPr/>
          </p:nvSpPr>
          <p:spPr>
            <a:xfrm>
              <a:off x="8063876" y="3538496"/>
              <a:ext cx="933327" cy="726048"/>
            </a:xfrm>
            <a:custGeom>
              <a:avLst/>
              <a:gdLst/>
              <a:ahLst/>
              <a:cxnLst/>
              <a:rect l="l" t="t" r="r" b="b"/>
              <a:pathLst>
                <a:path w="23933" h="18619" extrusionOk="0">
                  <a:moveTo>
                    <a:pt x="19221" y="0"/>
                  </a:moveTo>
                  <a:cubicBezTo>
                    <a:pt x="12943" y="0"/>
                    <a:pt x="13307" y="8596"/>
                    <a:pt x="11791" y="12581"/>
                  </a:cubicBezTo>
                  <a:cubicBezTo>
                    <a:pt x="10536" y="15880"/>
                    <a:pt x="7143" y="16183"/>
                    <a:pt x="5526" y="16183"/>
                  </a:cubicBezTo>
                  <a:cubicBezTo>
                    <a:pt x="5163" y="16183"/>
                    <a:pt x="4889" y="16167"/>
                    <a:pt x="4749" y="16167"/>
                  </a:cubicBezTo>
                  <a:cubicBezTo>
                    <a:pt x="4679" y="16167"/>
                    <a:pt x="4583" y="16167"/>
                    <a:pt x="4465" y="16167"/>
                  </a:cubicBezTo>
                  <a:cubicBezTo>
                    <a:pt x="3280" y="16167"/>
                    <a:pt x="1" y="16227"/>
                    <a:pt x="1280" y="17573"/>
                  </a:cubicBezTo>
                  <a:cubicBezTo>
                    <a:pt x="1932" y="18266"/>
                    <a:pt x="5904" y="18618"/>
                    <a:pt x="10139" y="18618"/>
                  </a:cubicBezTo>
                  <a:cubicBezTo>
                    <a:pt x="15027" y="18618"/>
                    <a:pt x="20266" y="18149"/>
                    <a:pt x="21160" y="17192"/>
                  </a:cubicBezTo>
                  <a:cubicBezTo>
                    <a:pt x="22814" y="15406"/>
                    <a:pt x="23078" y="10150"/>
                    <a:pt x="23532" y="4953"/>
                  </a:cubicBezTo>
                  <a:cubicBezTo>
                    <a:pt x="23933" y="211"/>
                    <a:pt x="20237" y="3"/>
                    <a:pt x="19588" y="3"/>
                  </a:cubicBezTo>
                  <a:cubicBezTo>
                    <a:pt x="19526" y="3"/>
                    <a:pt x="19491" y="5"/>
                    <a:pt x="19491" y="5"/>
                  </a:cubicBezTo>
                  <a:cubicBezTo>
                    <a:pt x="19400" y="2"/>
                    <a:pt x="19310" y="0"/>
                    <a:pt x="192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3"/>
            <p:cNvSpPr/>
            <p:nvPr/>
          </p:nvSpPr>
          <p:spPr>
            <a:xfrm>
              <a:off x="8095501" y="3538691"/>
              <a:ext cx="890079" cy="726477"/>
            </a:xfrm>
            <a:custGeom>
              <a:avLst/>
              <a:gdLst/>
              <a:ahLst/>
              <a:cxnLst/>
              <a:rect l="l" t="t" r="r" b="b"/>
              <a:pathLst>
                <a:path w="22824" h="18630" extrusionOk="0">
                  <a:moveTo>
                    <a:pt x="18958" y="0"/>
                  </a:moveTo>
                  <a:cubicBezTo>
                    <a:pt x="18959" y="0"/>
                    <a:pt x="22384" y="703"/>
                    <a:pt x="22062" y="4304"/>
                  </a:cubicBezTo>
                  <a:cubicBezTo>
                    <a:pt x="21740" y="7891"/>
                    <a:pt x="20847" y="14171"/>
                    <a:pt x="19178" y="15782"/>
                  </a:cubicBezTo>
                  <a:cubicBezTo>
                    <a:pt x="17800" y="17112"/>
                    <a:pt x="13106" y="17583"/>
                    <a:pt x="9525" y="17583"/>
                  </a:cubicBezTo>
                  <a:cubicBezTo>
                    <a:pt x="8771" y="17583"/>
                    <a:pt x="8066" y="17562"/>
                    <a:pt x="7452" y="17524"/>
                  </a:cubicBezTo>
                  <a:cubicBezTo>
                    <a:pt x="3353" y="17260"/>
                    <a:pt x="747" y="16470"/>
                    <a:pt x="747" y="16470"/>
                  </a:cubicBezTo>
                  <a:cubicBezTo>
                    <a:pt x="747" y="16470"/>
                    <a:pt x="0" y="16953"/>
                    <a:pt x="220" y="17260"/>
                  </a:cubicBezTo>
                  <a:cubicBezTo>
                    <a:pt x="423" y="17544"/>
                    <a:pt x="2153" y="18630"/>
                    <a:pt x="10085" y="18630"/>
                  </a:cubicBezTo>
                  <a:cubicBezTo>
                    <a:pt x="10731" y="18630"/>
                    <a:pt x="11419" y="18623"/>
                    <a:pt x="12151" y="18607"/>
                  </a:cubicBezTo>
                  <a:cubicBezTo>
                    <a:pt x="21842" y="18417"/>
                    <a:pt x="21169" y="16967"/>
                    <a:pt x="21579" y="15416"/>
                  </a:cubicBezTo>
                  <a:cubicBezTo>
                    <a:pt x="21974" y="13849"/>
                    <a:pt x="22823" y="5505"/>
                    <a:pt x="22706" y="3675"/>
                  </a:cubicBezTo>
                  <a:cubicBezTo>
                    <a:pt x="22604" y="1859"/>
                    <a:pt x="21681" y="337"/>
                    <a:pt x="189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33"/>
            <p:cNvSpPr/>
            <p:nvPr/>
          </p:nvSpPr>
          <p:spPr>
            <a:xfrm>
              <a:off x="8725163" y="3792707"/>
              <a:ext cx="28585" cy="37162"/>
            </a:xfrm>
            <a:custGeom>
              <a:avLst/>
              <a:gdLst/>
              <a:ahLst/>
              <a:cxnLst/>
              <a:rect l="l" t="t" r="r" b="b"/>
              <a:pathLst>
                <a:path w="733" h="953" extrusionOk="0">
                  <a:moveTo>
                    <a:pt x="367" y="1"/>
                  </a:moveTo>
                  <a:cubicBezTo>
                    <a:pt x="176" y="1"/>
                    <a:pt x="1" y="220"/>
                    <a:pt x="1" y="484"/>
                  </a:cubicBezTo>
                  <a:cubicBezTo>
                    <a:pt x="1" y="733"/>
                    <a:pt x="176" y="952"/>
                    <a:pt x="367" y="952"/>
                  </a:cubicBezTo>
                  <a:cubicBezTo>
                    <a:pt x="572" y="952"/>
                    <a:pt x="733" y="733"/>
                    <a:pt x="733" y="484"/>
                  </a:cubicBezTo>
                  <a:cubicBezTo>
                    <a:pt x="733" y="220"/>
                    <a:pt x="572" y="1"/>
                    <a:pt x="36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3"/>
            <p:cNvSpPr/>
            <p:nvPr/>
          </p:nvSpPr>
          <p:spPr>
            <a:xfrm>
              <a:off x="8726294" y="3729340"/>
              <a:ext cx="44028" cy="173021"/>
            </a:xfrm>
            <a:custGeom>
              <a:avLst/>
              <a:gdLst/>
              <a:ahLst/>
              <a:cxnLst/>
              <a:rect l="l" t="t" r="r" b="b"/>
              <a:pathLst>
                <a:path w="1129" h="4437" extrusionOk="0">
                  <a:moveTo>
                    <a:pt x="235" y="1"/>
                  </a:moveTo>
                  <a:cubicBezTo>
                    <a:pt x="221" y="1"/>
                    <a:pt x="177" y="59"/>
                    <a:pt x="147" y="162"/>
                  </a:cubicBezTo>
                  <a:cubicBezTo>
                    <a:pt x="89" y="279"/>
                    <a:pt x="30" y="455"/>
                    <a:pt x="16" y="674"/>
                  </a:cubicBezTo>
                  <a:cubicBezTo>
                    <a:pt x="1" y="909"/>
                    <a:pt x="30" y="1187"/>
                    <a:pt x="162" y="1465"/>
                  </a:cubicBezTo>
                  <a:cubicBezTo>
                    <a:pt x="221" y="1611"/>
                    <a:pt x="308" y="1743"/>
                    <a:pt x="425" y="1860"/>
                  </a:cubicBezTo>
                  <a:cubicBezTo>
                    <a:pt x="543" y="1992"/>
                    <a:pt x="660" y="2080"/>
                    <a:pt x="616" y="2226"/>
                  </a:cubicBezTo>
                  <a:cubicBezTo>
                    <a:pt x="587" y="2372"/>
                    <a:pt x="484" y="2504"/>
                    <a:pt x="440" y="2665"/>
                  </a:cubicBezTo>
                  <a:cubicBezTo>
                    <a:pt x="382" y="2841"/>
                    <a:pt x="382" y="3002"/>
                    <a:pt x="382" y="3148"/>
                  </a:cubicBezTo>
                  <a:cubicBezTo>
                    <a:pt x="382" y="3456"/>
                    <a:pt x="499" y="3719"/>
                    <a:pt x="601" y="3910"/>
                  </a:cubicBezTo>
                  <a:cubicBezTo>
                    <a:pt x="718" y="4115"/>
                    <a:pt x="865" y="4246"/>
                    <a:pt x="953" y="4320"/>
                  </a:cubicBezTo>
                  <a:cubicBezTo>
                    <a:pt x="1040" y="4407"/>
                    <a:pt x="1114" y="4437"/>
                    <a:pt x="1114" y="4437"/>
                  </a:cubicBezTo>
                  <a:cubicBezTo>
                    <a:pt x="1128" y="4407"/>
                    <a:pt x="879" y="4261"/>
                    <a:pt x="674" y="3880"/>
                  </a:cubicBezTo>
                  <a:cubicBezTo>
                    <a:pt x="587" y="3705"/>
                    <a:pt x="499" y="3441"/>
                    <a:pt x="499" y="3163"/>
                  </a:cubicBezTo>
                  <a:cubicBezTo>
                    <a:pt x="499" y="3017"/>
                    <a:pt x="513" y="2856"/>
                    <a:pt x="543" y="2724"/>
                  </a:cubicBezTo>
                  <a:cubicBezTo>
                    <a:pt x="587" y="2607"/>
                    <a:pt x="689" y="2460"/>
                    <a:pt x="733" y="2270"/>
                  </a:cubicBezTo>
                  <a:cubicBezTo>
                    <a:pt x="762" y="2167"/>
                    <a:pt x="733" y="2050"/>
                    <a:pt x="674" y="1977"/>
                  </a:cubicBezTo>
                  <a:cubicBezTo>
                    <a:pt x="616" y="1904"/>
                    <a:pt x="572" y="1845"/>
                    <a:pt x="513" y="1802"/>
                  </a:cubicBezTo>
                  <a:cubicBezTo>
                    <a:pt x="425" y="1684"/>
                    <a:pt x="323" y="1553"/>
                    <a:pt x="279" y="1436"/>
                  </a:cubicBezTo>
                  <a:cubicBezTo>
                    <a:pt x="147" y="1172"/>
                    <a:pt x="103" y="923"/>
                    <a:pt x="103" y="704"/>
                  </a:cubicBezTo>
                  <a:cubicBezTo>
                    <a:pt x="103" y="264"/>
                    <a:pt x="250" y="1"/>
                    <a:pt x="2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3"/>
            <p:cNvSpPr/>
            <p:nvPr/>
          </p:nvSpPr>
          <p:spPr>
            <a:xfrm>
              <a:off x="8692641" y="3787014"/>
              <a:ext cx="53700" cy="42856"/>
            </a:xfrm>
            <a:custGeom>
              <a:avLst/>
              <a:gdLst/>
              <a:ahLst/>
              <a:cxnLst/>
              <a:rect l="l" t="t" r="r" b="b"/>
              <a:pathLst>
                <a:path w="1377" h="1099" extrusionOk="0">
                  <a:moveTo>
                    <a:pt x="73" y="0"/>
                  </a:moveTo>
                  <a:cubicBezTo>
                    <a:pt x="59" y="0"/>
                    <a:pt x="0" y="118"/>
                    <a:pt x="15" y="323"/>
                  </a:cubicBezTo>
                  <a:cubicBezTo>
                    <a:pt x="44" y="498"/>
                    <a:pt x="161" y="732"/>
                    <a:pt x="410" y="908"/>
                  </a:cubicBezTo>
                  <a:cubicBezTo>
                    <a:pt x="644" y="1069"/>
                    <a:pt x="893" y="1098"/>
                    <a:pt x="1084" y="1098"/>
                  </a:cubicBezTo>
                  <a:cubicBezTo>
                    <a:pt x="1259" y="1098"/>
                    <a:pt x="1376" y="1084"/>
                    <a:pt x="1376" y="1069"/>
                  </a:cubicBezTo>
                  <a:cubicBezTo>
                    <a:pt x="1376" y="1054"/>
                    <a:pt x="1259" y="1025"/>
                    <a:pt x="1098" y="1011"/>
                  </a:cubicBezTo>
                  <a:cubicBezTo>
                    <a:pt x="937" y="996"/>
                    <a:pt x="703" y="937"/>
                    <a:pt x="498" y="791"/>
                  </a:cubicBezTo>
                  <a:cubicBezTo>
                    <a:pt x="293" y="645"/>
                    <a:pt x="161" y="440"/>
                    <a:pt x="132" y="279"/>
                  </a:cubicBezTo>
                  <a:cubicBezTo>
                    <a:pt x="73" y="118"/>
                    <a:pt x="88" y="0"/>
                    <a:pt x="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8" name="Google Shape;608;p33"/>
          <p:cNvSpPr/>
          <p:nvPr/>
        </p:nvSpPr>
        <p:spPr>
          <a:xfrm flipH="1">
            <a:off x="397959" y="4121083"/>
            <a:ext cx="300182" cy="22619"/>
          </a:xfrm>
          <a:custGeom>
            <a:avLst/>
            <a:gdLst/>
            <a:ahLst/>
            <a:cxnLst/>
            <a:rect l="l" t="t" r="r" b="b"/>
            <a:pathLst>
              <a:path w="6808" h="513" extrusionOk="0">
                <a:moveTo>
                  <a:pt x="59" y="0"/>
                </a:moveTo>
                <a:lnTo>
                  <a:pt x="0" y="366"/>
                </a:lnTo>
                <a:lnTo>
                  <a:pt x="6808" y="513"/>
                </a:lnTo>
                <a:lnTo>
                  <a:pt x="6808" y="147"/>
                </a:lnTo>
                <a:lnTo>
                  <a:pt x="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9" name="Google Shape;609;p33"/>
          <p:cNvGrpSpPr/>
          <p:nvPr/>
        </p:nvGrpSpPr>
        <p:grpSpPr>
          <a:xfrm>
            <a:off x="126858" y="3753525"/>
            <a:ext cx="736703" cy="1437558"/>
            <a:chOff x="126858" y="3753525"/>
            <a:chExt cx="736703" cy="1437558"/>
          </a:xfrm>
        </p:grpSpPr>
        <p:sp>
          <p:nvSpPr>
            <p:cNvPr id="610" name="Google Shape;610;p33"/>
            <p:cNvSpPr/>
            <p:nvPr/>
          </p:nvSpPr>
          <p:spPr>
            <a:xfrm flipH="1">
              <a:off x="465818" y="3837371"/>
              <a:ext cx="144787" cy="1353712"/>
            </a:xfrm>
            <a:custGeom>
              <a:avLst/>
              <a:gdLst/>
              <a:ahLst/>
              <a:cxnLst/>
              <a:rect l="l" t="t" r="r" b="b"/>
              <a:pathLst>
                <a:path w="2958" h="27655" extrusionOk="0">
                  <a:moveTo>
                    <a:pt x="1" y="1"/>
                  </a:moveTo>
                  <a:lnTo>
                    <a:pt x="2402" y="27655"/>
                  </a:lnTo>
                  <a:lnTo>
                    <a:pt x="2958" y="27655"/>
                  </a:lnTo>
                  <a:lnTo>
                    <a:pt x="938" y="264"/>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33"/>
            <p:cNvSpPr/>
            <p:nvPr/>
          </p:nvSpPr>
          <p:spPr>
            <a:xfrm flipH="1">
              <a:off x="266597" y="3753525"/>
              <a:ext cx="596964" cy="78907"/>
            </a:xfrm>
            <a:custGeom>
              <a:avLst/>
              <a:gdLst/>
              <a:ahLst/>
              <a:cxnLst/>
              <a:rect l="l" t="t" r="r" b="b"/>
              <a:pathLst>
                <a:path w="12196" h="1612" extrusionOk="0">
                  <a:moveTo>
                    <a:pt x="7130" y="1"/>
                  </a:moveTo>
                  <a:cubicBezTo>
                    <a:pt x="2050" y="1"/>
                    <a:pt x="1" y="323"/>
                    <a:pt x="250" y="1611"/>
                  </a:cubicBezTo>
                  <a:lnTo>
                    <a:pt x="11961" y="1611"/>
                  </a:lnTo>
                  <a:cubicBezTo>
                    <a:pt x="11961" y="1611"/>
                    <a:pt x="12196" y="1"/>
                    <a:pt x="71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3"/>
            <p:cNvSpPr/>
            <p:nvPr/>
          </p:nvSpPr>
          <p:spPr>
            <a:xfrm flipH="1">
              <a:off x="278051" y="3825183"/>
              <a:ext cx="573322" cy="25160"/>
            </a:xfrm>
            <a:custGeom>
              <a:avLst/>
              <a:gdLst/>
              <a:ahLst/>
              <a:cxnLst/>
              <a:rect l="l" t="t" r="r" b="b"/>
              <a:pathLst>
                <a:path w="11713" h="514" extrusionOk="0">
                  <a:moveTo>
                    <a:pt x="11712" y="1"/>
                  </a:moveTo>
                  <a:lnTo>
                    <a:pt x="1" y="147"/>
                  </a:lnTo>
                  <a:lnTo>
                    <a:pt x="1" y="513"/>
                  </a:lnTo>
                  <a:lnTo>
                    <a:pt x="11712" y="513"/>
                  </a:lnTo>
                  <a:lnTo>
                    <a:pt x="117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3"/>
            <p:cNvSpPr/>
            <p:nvPr/>
          </p:nvSpPr>
          <p:spPr>
            <a:xfrm flipH="1">
              <a:off x="628467" y="3850293"/>
              <a:ext cx="183504" cy="1333643"/>
            </a:xfrm>
            <a:custGeom>
              <a:avLst/>
              <a:gdLst/>
              <a:ahLst/>
              <a:cxnLst/>
              <a:rect l="l" t="t" r="r" b="b"/>
              <a:pathLst>
                <a:path w="3749" h="27245" extrusionOk="0">
                  <a:moveTo>
                    <a:pt x="2724" y="0"/>
                  </a:moveTo>
                  <a:lnTo>
                    <a:pt x="1" y="27244"/>
                  </a:lnTo>
                  <a:lnTo>
                    <a:pt x="396" y="27244"/>
                  </a:lnTo>
                  <a:lnTo>
                    <a:pt x="374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3"/>
            <p:cNvSpPr/>
            <p:nvPr/>
          </p:nvSpPr>
          <p:spPr>
            <a:xfrm flipH="1">
              <a:off x="126858" y="3837371"/>
              <a:ext cx="381986" cy="1346566"/>
            </a:xfrm>
            <a:custGeom>
              <a:avLst/>
              <a:gdLst/>
              <a:ahLst/>
              <a:cxnLst/>
              <a:rect l="l" t="t" r="r" b="b"/>
              <a:pathLst>
                <a:path w="7804" h="27509" extrusionOk="0">
                  <a:moveTo>
                    <a:pt x="981" y="1"/>
                  </a:moveTo>
                  <a:lnTo>
                    <a:pt x="0" y="264"/>
                  </a:lnTo>
                  <a:lnTo>
                    <a:pt x="7349" y="27508"/>
                  </a:lnTo>
                  <a:lnTo>
                    <a:pt x="7803" y="27508"/>
                  </a:lnTo>
                  <a:lnTo>
                    <a:pt x="9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3"/>
            <p:cNvSpPr/>
            <p:nvPr/>
          </p:nvSpPr>
          <p:spPr>
            <a:xfrm flipH="1">
              <a:off x="179913" y="5053401"/>
              <a:ext cx="601956" cy="45181"/>
            </a:xfrm>
            <a:custGeom>
              <a:avLst/>
              <a:gdLst/>
              <a:ahLst/>
              <a:cxnLst/>
              <a:rect l="l" t="t" r="r" b="b"/>
              <a:pathLst>
                <a:path w="12298" h="923" extrusionOk="0">
                  <a:moveTo>
                    <a:pt x="12196" y="0"/>
                  </a:moveTo>
                  <a:lnTo>
                    <a:pt x="1" y="454"/>
                  </a:lnTo>
                  <a:lnTo>
                    <a:pt x="1" y="922"/>
                  </a:lnTo>
                  <a:lnTo>
                    <a:pt x="12298" y="337"/>
                  </a:lnTo>
                  <a:lnTo>
                    <a:pt x="1219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6" name="Google Shape;616;p33"/>
          <p:cNvSpPr/>
          <p:nvPr/>
        </p:nvSpPr>
        <p:spPr>
          <a:xfrm rot="2515456">
            <a:off x="7066219" y="123855"/>
            <a:ext cx="608847" cy="54554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3"/>
          <p:cNvSpPr/>
          <p:nvPr/>
        </p:nvSpPr>
        <p:spPr>
          <a:xfrm rot="-2700000">
            <a:off x="1223718" y="4686046"/>
            <a:ext cx="292318" cy="261771"/>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3"/>
          <p:cNvSpPr/>
          <p:nvPr/>
        </p:nvSpPr>
        <p:spPr>
          <a:xfrm rot="-1701150">
            <a:off x="8714123" y="763287"/>
            <a:ext cx="292486" cy="261886"/>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586;p33">
            <a:extLst>
              <a:ext uri="{FF2B5EF4-FFF2-40B4-BE49-F238E27FC236}">
                <a16:creationId xmlns:a16="http://schemas.microsoft.com/office/drawing/2014/main" id="{48F69A8E-FBA1-403D-B9EC-6128EB07592F}"/>
              </a:ext>
            </a:extLst>
          </p:cNvPr>
          <p:cNvSpPr txBox="1">
            <a:spLocks/>
          </p:cNvSpPr>
          <p:nvPr/>
        </p:nvSpPr>
        <p:spPr>
          <a:xfrm>
            <a:off x="1205585" y="3794654"/>
            <a:ext cx="933300" cy="864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2400"/>
              <a:buFont typeface="Archivo Black"/>
              <a:buNone/>
              <a:defRPr sz="4100" b="0" i="0" u="none" strike="noStrike" cap="none">
                <a:solidFill>
                  <a:schemeClr val="lt2"/>
                </a:solidFill>
                <a:latin typeface="Archivo Black"/>
                <a:ea typeface="Archivo Black"/>
                <a:cs typeface="Archivo Black"/>
                <a:sym typeface="Archivo Black"/>
              </a:defRPr>
            </a:lvl1pPr>
            <a:lvl2pPr marR="0" lvl="1"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r>
              <a:rPr lang="en" dirty="0"/>
              <a:t>05</a:t>
            </a:r>
          </a:p>
        </p:txBody>
      </p:sp>
      <p:sp>
        <p:nvSpPr>
          <p:cNvPr id="42" name="Google Shape;594;p33">
            <a:extLst>
              <a:ext uri="{FF2B5EF4-FFF2-40B4-BE49-F238E27FC236}">
                <a16:creationId xmlns:a16="http://schemas.microsoft.com/office/drawing/2014/main" id="{4885512B-0A2E-46AA-BAED-F149FFC0957F}"/>
              </a:ext>
            </a:extLst>
          </p:cNvPr>
          <p:cNvSpPr txBox="1">
            <a:spLocks/>
          </p:cNvSpPr>
          <p:nvPr/>
        </p:nvSpPr>
        <p:spPr>
          <a:xfrm>
            <a:off x="5838551" y="3946489"/>
            <a:ext cx="2430900" cy="4173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1800"/>
              <a:buFont typeface="Archivo Black"/>
              <a:buNone/>
              <a:defRPr sz="2000" b="0" i="0" u="none" strike="noStrike" cap="none">
                <a:solidFill>
                  <a:schemeClr val="dk1"/>
                </a:solidFill>
                <a:latin typeface="Archivo Black"/>
                <a:ea typeface="Archivo Black"/>
                <a:cs typeface="Archivo Black"/>
                <a:sym typeface="Archivo Black"/>
              </a:defRPr>
            </a:lvl1pPr>
            <a:lvl2pPr marR="0" lvl="1"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9pPr>
          </a:lstStyle>
          <a:p>
            <a:r>
              <a:rPr lang="en-US" dirty="0"/>
              <a:t>References</a:t>
            </a:r>
          </a:p>
        </p:txBody>
      </p:sp>
      <p:sp>
        <p:nvSpPr>
          <p:cNvPr id="49" name="TextBox 48">
            <a:extLst>
              <a:ext uri="{FF2B5EF4-FFF2-40B4-BE49-F238E27FC236}">
                <a16:creationId xmlns:a16="http://schemas.microsoft.com/office/drawing/2014/main" id="{AD73FF2C-752E-492E-8E4D-296DCCD15E9D}"/>
              </a:ext>
            </a:extLst>
          </p:cNvPr>
          <p:cNvSpPr txBox="1"/>
          <p:nvPr/>
        </p:nvSpPr>
        <p:spPr>
          <a:xfrm>
            <a:off x="8179466" y="4705055"/>
            <a:ext cx="368409" cy="307777"/>
          </a:xfrm>
          <a:prstGeom prst="rect">
            <a:avLst/>
          </a:prstGeom>
          <a:noFill/>
        </p:spPr>
        <p:txBody>
          <a:bodyPr wrap="square" rtlCol="0">
            <a:spAutoFit/>
          </a:bodyPr>
          <a:lstStyle/>
          <a:p>
            <a:r>
              <a:rPr lang="en-US" dirty="0"/>
              <a:t>2</a:t>
            </a:r>
          </a:p>
        </p:txBody>
      </p:sp>
      <p:sp>
        <p:nvSpPr>
          <p:cNvPr id="38" name="مربع نص 37">
            <a:extLst>
              <a:ext uri="{FF2B5EF4-FFF2-40B4-BE49-F238E27FC236}">
                <a16:creationId xmlns:a16="http://schemas.microsoft.com/office/drawing/2014/main" id="{9ACAE160-9335-4E3C-B9C1-0E8F422A9189}"/>
              </a:ext>
            </a:extLst>
          </p:cNvPr>
          <p:cNvSpPr txBox="1"/>
          <p:nvPr/>
        </p:nvSpPr>
        <p:spPr>
          <a:xfrm>
            <a:off x="28415" y="3832967"/>
            <a:ext cx="5729286" cy="723275"/>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
                <a:srgbClr val="151F29"/>
              </a:buClr>
              <a:buSzPts val="2400"/>
              <a:buFont typeface="Archivo Black"/>
              <a:buNone/>
              <a:tabLst/>
              <a:defRPr/>
            </a:pPr>
            <a:r>
              <a:rPr kumimoji="0" lang="en" sz="4100" b="0" i="0" u="none" strike="noStrike" kern="0" cap="none" spc="0" normalizeH="0" baseline="0" noProof="0" dirty="0">
                <a:ln>
                  <a:noFill/>
                </a:ln>
                <a:solidFill>
                  <a:srgbClr val="912A3C"/>
                </a:solidFill>
                <a:effectLst/>
                <a:uLnTx/>
                <a:uFillTx/>
                <a:latin typeface="Archivo Black"/>
                <a:sym typeface="Archivo Black"/>
              </a:rPr>
              <a:t>06</a:t>
            </a:r>
          </a:p>
        </p:txBody>
      </p:sp>
      <p:sp>
        <p:nvSpPr>
          <p:cNvPr id="4" name="مربع نص 3">
            <a:extLst>
              <a:ext uri="{FF2B5EF4-FFF2-40B4-BE49-F238E27FC236}">
                <a16:creationId xmlns:a16="http://schemas.microsoft.com/office/drawing/2014/main" id="{30584AEA-A2F3-496F-871C-BA205B906852}"/>
              </a:ext>
            </a:extLst>
          </p:cNvPr>
          <p:cNvSpPr txBox="1"/>
          <p:nvPr/>
        </p:nvSpPr>
        <p:spPr>
          <a:xfrm>
            <a:off x="2108090" y="3986554"/>
            <a:ext cx="1809744" cy="400110"/>
          </a:xfrm>
          <a:prstGeom prst="rect">
            <a:avLst/>
          </a:prstGeom>
          <a:noFill/>
        </p:spPr>
        <p:txBody>
          <a:bodyPr wrap="square" rtlCol="1">
            <a:spAutoFit/>
          </a:bodyPr>
          <a:lstStyle/>
          <a:p>
            <a:r>
              <a:rPr lang="en-US" sz="2000" dirty="0">
                <a:latin typeface="Archivo Black" panose="020B0604020202020204" charset="0"/>
              </a:rPr>
              <a:t>C</a:t>
            </a:r>
            <a:r>
              <a:rPr lang="en-US" sz="2000">
                <a:latin typeface="Archivo Black" panose="020B0604020202020204" charset="0"/>
              </a:rPr>
              <a:t>onclusion</a:t>
            </a:r>
            <a:endParaRPr lang="ar-LY" sz="2000" dirty="0">
              <a:latin typeface="Archivo Black" panose="020B0604020202020204" charset="0"/>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6"/>
                                        </p:tgtEl>
                                        <p:attrNameLst>
                                          <p:attrName>style.visibility</p:attrName>
                                        </p:attrNameLst>
                                      </p:cBhvr>
                                      <p:to>
                                        <p:strVal val="visible"/>
                                      </p:to>
                                    </p:set>
                                    <p:animEffect transition="in" filter="fade">
                                      <p:cBhvr>
                                        <p:cTn id="7" dur="500"/>
                                        <p:tgtEl>
                                          <p:spTgt spid="59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97"/>
                                        </p:tgtEl>
                                        <p:attrNameLst>
                                          <p:attrName>style.visibility</p:attrName>
                                        </p:attrNameLst>
                                      </p:cBhvr>
                                      <p:to>
                                        <p:strVal val="visible"/>
                                      </p:to>
                                    </p:set>
                                    <p:animEffect transition="in" filter="fade">
                                      <p:cBhvr>
                                        <p:cTn id="12" dur="500"/>
                                        <p:tgtEl>
                                          <p:spTgt spid="59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91"/>
                                        </p:tgtEl>
                                        <p:attrNameLst>
                                          <p:attrName>style.visibility</p:attrName>
                                        </p:attrNameLst>
                                      </p:cBhvr>
                                      <p:to>
                                        <p:strVal val="visible"/>
                                      </p:to>
                                    </p:set>
                                    <p:animEffect transition="in" filter="fade">
                                      <p:cBhvr>
                                        <p:cTn id="17" dur="500"/>
                                        <p:tgtEl>
                                          <p:spTgt spid="59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94"/>
                                        </p:tgtEl>
                                        <p:attrNameLst>
                                          <p:attrName>style.visibility</p:attrName>
                                        </p:attrNameLst>
                                      </p:cBhvr>
                                      <p:to>
                                        <p:strVal val="visible"/>
                                      </p:to>
                                    </p:set>
                                    <p:animEffect transition="in" filter="fade">
                                      <p:cBhvr>
                                        <p:cTn id="22" dur="500"/>
                                        <p:tgtEl>
                                          <p:spTgt spid="59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1" grpId="0"/>
      <p:bldP spid="594" grpId="0"/>
      <p:bldP spid="596" grpId="0"/>
      <p:bldP spid="597" grpId="0"/>
      <p:bldP spid="4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7"/>
        <p:cNvGrpSpPr/>
        <p:nvPr/>
      </p:nvGrpSpPr>
      <p:grpSpPr>
        <a:xfrm>
          <a:off x="0" y="0"/>
          <a:ext cx="0" cy="0"/>
          <a:chOff x="0" y="0"/>
          <a:chExt cx="0" cy="0"/>
        </a:xfrm>
      </p:grpSpPr>
      <p:sp>
        <p:nvSpPr>
          <p:cNvPr id="768" name="Google Shape;768;p36"/>
          <p:cNvSpPr txBox="1">
            <a:spLocks noGrp="1"/>
          </p:cNvSpPr>
          <p:nvPr>
            <p:ph type="title"/>
          </p:nvPr>
        </p:nvSpPr>
        <p:spPr>
          <a:xfrm>
            <a:off x="2124450" y="1089825"/>
            <a:ext cx="4895100" cy="157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Introduction</a:t>
            </a:r>
            <a:endParaRPr dirty="0"/>
          </a:p>
        </p:txBody>
      </p:sp>
      <p:sp>
        <p:nvSpPr>
          <p:cNvPr id="769" name="Google Shape;769;p36"/>
          <p:cNvSpPr txBox="1">
            <a:spLocks noGrp="1"/>
          </p:cNvSpPr>
          <p:nvPr>
            <p:ph type="subTitle" idx="1"/>
          </p:nvPr>
        </p:nvSpPr>
        <p:spPr>
          <a:xfrm>
            <a:off x="2436647" y="2160332"/>
            <a:ext cx="4407000" cy="121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endParaRPr lang="en-US" dirty="0"/>
          </a:p>
          <a:p>
            <a:pPr marL="0" lvl="0" indent="0" algn="just" rtl="0">
              <a:spcBef>
                <a:spcPts val="0"/>
              </a:spcBef>
              <a:spcAft>
                <a:spcPts val="0"/>
              </a:spcAft>
              <a:buNone/>
            </a:pPr>
            <a:r>
              <a:rPr lang="en-US" dirty="0"/>
              <a:t>At the beginning of any marketing course or </a:t>
            </a:r>
            <a:r>
              <a:rPr lang="en-US" dirty="0" err="1"/>
              <a:t>programme</a:t>
            </a:r>
            <a:r>
              <a:rPr lang="en-US" dirty="0"/>
              <a:t> it is important to appreciate how exchange process work. Exchange  marketing describes the basic process of a company offering a good or service of value customer willing to buy it.</a:t>
            </a:r>
            <a:endParaRPr dirty="0"/>
          </a:p>
        </p:txBody>
      </p:sp>
      <p:grpSp>
        <p:nvGrpSpPr>
          <p:cNvPr id="770" name="Google Shape;770;p36"/>
          <p:cNvGrpSpPr/>
          <p:nvPr/>
        </p:nvGrpSpPr>
        <p:grpSpPr>
          <a:xfrm>
            <a:off x="7970500" y="2903182"/>
            <a:ext cx="785377" cy="2421158"/>
            <a:chOff x="8175050" y="2835685"/>
            <a:chExt cx="785377" cy="2421158"/>
          </a:xfrm>
        </p:grpSpPr>
        <p:sp>
          <p:nvSpPr>
            <p:cNvPr id="771" name="Google Shape;771;p36"/>
            <p:cNvSpPr/>
            <p:nvPr/>
          </p:nvSpPr>
          <p:spPr>
            <a:xfrm>
              <a:off x="8175050" y="2835685"/>
              <a:ext cx="785377" cy="1597032"/>
            </a:xfrm>
            <a:custGeom>
              <a:avLst/>
              <a:gdLst/>
              <a:ahLst/>
              <a:cxnLst/>
              <a:rect l="l" t="t" r="r" b="b"/>
              <a:pathLst>
                <a:path w="9912" h="20155" extrusionOk="0">
                  <a:moveTo>
                    <a:pt x="4109" y="1"/>
                  </a:moveTo>
                  <a:cubicBezTo>
                    <a:pt x="4004" y="1"/>
                    <a:pt x="3898" y="12"/>
                    <a:pt x="3792" y="35"/>
                  </a:cubicBezTo>
                  <a:cubicBezTo>
                    <a:pt x="2841" y="254"/>
                    <a:pt x="2343" y="1294"/>
                    <a:pt x="2006" y="2216"/>
                  </a:cubicBezTo>
                  <a:cubicBezTo>
                    <a:pt x="1758" y="2816"/>
                    <a:pt x="1538" y="3416"/>
                    <a:pt x="1304" y="4031"/>
                  </a:cubicBezTo>
                  <a:cubicBezTo>
                    <a:pt x="660" y="5715"/>
                    <a:pt x="1" y="7515"/>
                    <a:pt x="440" y="9272"/>
                  </a:cubicBezTo>
                  <a:cubicBezTo>
                    <a:pt x="791" y="10692"/>
                    <a:pt x="1787" y="11834"/>
                    <a:pt x="2621" y="13034"/>
                  </a:cubicBezTo>
                  <a:cubicBezTo>
                    <a:pt x="2782" y="13254"/>
                    <a:pt x="2929" y="13503"/>
                    <a:pt x="2914" y="13781"/>
                  </a:cubicBezTo>
                  <a:cubicBezTo>
                    <a:pt x="2885" y="14206"/>
                    <a:pt x="2446" y="14469"/>
                    <a:pt x="2021" y="14572"/>
                  </a:cubicBezTo>
                  <a:cubicBezTo>
                    <a:pt x="1597" y="14659"/>
                    <a:pt x="1157" y="14659"/>
                    <a:pt x="791" y="14879"/>
                  </a:cubicBezTo>
                  <a:cubicBezTo>
                    <a:pt x="352" y="15157"/>
                    <a:pt x="147" y="15699"/>
                    <a:pt x="191" y="16211"/>
                  </a:cubicBezTo>
                  <a:cubicBezTo>
                    <a:pt x="220" y="16724"/>
                    <a:pt x="469" y="17207"/>
                    <a:pt x="777" y="17617"/>
                  </a:cubicBezTo>
                  <a:cubicBezTo>
                    <a:pt x="777" y="17661"/>
                    <a:pt x="2138" y="19359"/>
                    <a:pt x="3690" y="19886"/>
                  </a:cubicBezTo>
                  <a:cubicBezTo>
                    <a:pt x="4186" y="20060"/>
                    <a:pt x="4718" y="20154"/>
                    <a:pt x="5244" y="20154"/>
                  </a:cubicBezTo>
                  <a:cubicBezTo>
                    <a:pt x="6177" y="20154"/>
                    <a:pt x="7090" y="19857"/>
                    <a:pt x="7745" y="19183"/>
                  </a:cubicBezTo>
                  <a:cubicBezTo>
                    <a:pt x="8770" y="18114"/>
                    <a:pt x="9033" y="16402"/>
                    <a:pt x="8345" y="15099"/>
                  </a:cubicBezTo>
                  <a:cubicBezTo>
                    <a:pt x="8023" y="14454"/>
                    <a:pt x="7496" y="13869"/>
                    <a:pt x="7511" y="13152"/>
                  </a:cubicBezTo>
                  <a:cubicBezTo>
                    <a:pt x="7526" y="12771"/>
                    <a:pt x="7716" y="12420"/>
                    <a:pt x="7935" y="12098"/>
                  </a:cubicBezTo>
                  <a:cubicBezTo>
                    <a:pt x="8345" y="11468"/>
                    <a:pt x="8902" y="10956"/>
                    <a:pt x="9282" y="10326"/>
                  </a:cubicBezTo>
                  <a:cubicBezTo>
                    <a:pt x="9663" y="9682"/>
                    <a:pt x="9912" y="8877"/>
                    <a:pt x="9590" y="8203"/>
                  </a:cubicBezTo>
                  <a:cubicBezTo>
                    <a:pt x="9004" y="6857"/>
                    <a:pt x="6925" y="6813"/>
                    <a:pt x="6296" y="5510"/>
                  </a:cubicBezTo>
                  <a:cubicBezTo>
                    <a:pt x="6003" y="4880"/>
                    <a:pt x="6120" y="4178"/>
                    <a:pt x="6193" y="3489"/>
                  </a:cubicBezTo>
                  <a:cubicBezTo>
                    <a:pt x="6267" y="2670"/>
                    <a:pt x="6223" y="1806"/>
                    <a:pt x="5827" y="1103"/>
                  </a:cubicBezTo>
                  <a:cubicBezTo>
                    <a:pt x="5471" y="480"/>
                    <a:pt x="4806" y="1"/>
                    <a:pt x="410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6"/>
            <p:cNvSpPr/>
            <p:nvPr/>
          </p:nvSpPr>
          <p:spPr>
            <a:xfrm>
              <a:off x="8549759" y="3427675"/>
              <a:ext cx="7052" cy="1260986"/>
            </a:xfrm>
            <a:custGeom>
              <a:avLst/>
              <a:gdLst/>
              <a:ahLst/>
              <a:cxnLst/>
              <a:rect l="l" t="t" r="r" b="b"/>
              <a:pathLst>
                <a:path w="89" h="15914" extrusionOk="0">
                  <a:moveTo>
                    <a:pt x="30" y="0"/>
                  </a:moveTo>
                  <a:cubicBezTo>
                    <a:pt x="15" y="0"/>
                    <a:pt x="0" y="3543"/>
                    <a:pt x="0" y="7950"/>
                  </a:cubicBezTo>
                  <a:cubicBezTo>
                    <a:pt x="0" y="12342"/>
                    <a:pt x="15" y="15914"/>
                    <a:pt x="30" y="15914"/>
                  </a:cubicBezTo>
                  <a:cubicBezTo>
                    <a:pt x="74" y="15914"/>
                    <a:pt x="88" y="12342"/>
                    <a:pt x="74" y="7950"/>
                  </a:cubicBezTo>
                  <a:cubicBezTo>
                    <a:pt x="74" y="3558"/>
                    <a:pt x="59" y="0"/>
                    <a:pt x="3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6"/>
            <p:cNvSpPr/>
            <p:nvPr/>
          </p:nvSpPr>
          <p:spPr>
            <a:xfrm>
              <a:off x="8546273" y="3587737"/>
              <a:ext cx="213538" cy="270358"/>
            </a:xfrm>
            <a:custGeom>
              <a:avLst/>
              <a:gdLst/>
              <a:ahLst/>
              <a:cxnLst/>
              <a:rect l="l" t="t" r="r" b="b"/>
              <a:pathLst>
                <a:path w="2695" h="3412" extrusionOk="0">
                  <a:moveTo>
                    <a:pt x="2694" y="1"/>
                  </a:moveTo>
                  <a:cubicBezTo>
                    <a:pt x="2694" y="1"/>
                    <a:pt x="2636" y="45"/>
                    <a:pt x="2548" y="103"/>
                  </a:cubicBezTo>
                  <a:cubicBezTo>
                    <a:pt x="2475" y="176"/>
                    <a:pt x="2372" y="293"/>
                    <a:pt x="2240" y="440"/>
                  </a:cubicBezTo>
                  <a:cubicBezTo>
                    <a:pt x="1977" y="733"/>
                    <a:pt x="1655" y="1172"/>
                    <a:pt x="1289" y="1655"/>
                  </a:cubicBezTo>
                  <a:cubicBezTo>
                    <a:pt x="981" y="2094"/>
                    <a:pt x="659" y="2475"/>
                    <a:pt x="366" y="2885"/>
                  </a:cubicBezTo>
                  <a:lnTo>
                    <a:pt x="103" y="3265"/>
                  </a:lnTo>
                  <a:cubicBezTo>
                    <a:pt x="44" y="3353"/>
                    <a:pt x="0" y="3412"/>
                    <a:pt x="0" y="3412"/>
                  </a:cubicBezTo>
                  <a:cubicBezTo>
                    <a:pt x="0" y="3412"/>
                    <a:pt x="44" y="3368"/>
                    <a:pt x="118" y="3280"/>
                  </a:cubicBezTo>
                  <a:cubicBezTo>
                    <a:pt x="205" y="3148"/>
                    <a:pt x="323" y="3046"/>
                    <a:pt x="410" y="2914"/>
                  </a:cubicBezTo>
                  <a:cubicBezTo>
                    <a:pt x="718" y="2533"/>
                    <a:pt x="1025" y="2123"/>
                    <a:pt x="1362" y="1714"/>
                  </a:cubicBezTo>
                  <a:cubicBezTo>
                    <a:pt x="1684" y="1274"/>
                    <a:pt x="2006" y="879"/>
                    <a:pt x="2299" y="484"/>
                  </a:cubicBezTo>
                  <a:cubicBezTo>
                    <a:pt x="2401" y="337"/>
                    <a:pt x="2518" y="206"/>
                    <a:pt x="2592" y="132"/>
                  </a:cubicBezTo>
                  <a:cubicBezTo>
                    <a:pt x="2665" y="59"/>
                    <a:pt x="2694" y="1"/>
                    <a:pt x="2694" y="1"/>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6"/>
            <p:cNvSpPr/>
            <p:nvPr/>
          </p:nvSpPr>
          <p:spPr>
            <a:xfrm>
              <a:off x="8391999" y="4094704"/>
              <a:ext cx="160134" cy="187951"/>
            </a:xfrm>
            <a:custGeom>
              <a:avLst/>
              <a:gdLst/>
              <a:ahLst/>
              <a:cxnLst/>
              <a:rect l="l" t="t" r="r" b="b"/>
              <a:pathLst>
                <a:path w="2021" h="2372" extrusionOk="0">
                  <a:moveTo>
                    <a:pt x="0" y="0"/>
                  </a:moveTo>
                  <a:cubicBezTo>
                    <a:pt x="0" y="15"/>
                    <a:pt x="103" y="132"/>
                    <a:pt x="308" y="337"/>
                  </a:cubicBezTo>
                  <a:cubicBezTo>
                    <a:pt x="498" y="542"/>
                    <a:pt x="762" y="820"/>
                    <a:pt x="1054" y="1142"/>
                  </a:cubicBezTo>
                  <a:cubicBezTo>
                    <a:pt x="1347" y="1479"/>
                    <a:pt x="1596" y="1772"/>
                    <a:pt x="1786" y="1991"/>
                  </a:cubicBezTo>
                  <a:cubicBezTo>
                    <a:pt x="1874" y="2094"/>
                    <a:pt x="1933" y="2196"/>
                    <a:pt x="1962" y="2269"/>
                  </a:cubicBezTo>
                  <a:cubicBezTo>
                    <a:pt x="1991" y="2328"/>
                    <a:pt x="2006" y="2372"/>
                    <a:pt x="2006" y="2372"/>
                  </a:cubicBezTo>
                  <a:cubicBezTo>
                    <a:pt x="2021" y="2372"/>
                    <a:pt x="2021" y="2167"/>
                    <a:pt x="1830" y="1933"/>
                  </a:cubicBezTo>
                  <a:cubicBezTo>
                    <a:pt x="1640" y="1698"/>
                    <a:pt x="1406" y="1406"/>
                    <a:pt x="1113" y="1069"/>
                  </a:cubicBezTo>
                  <a:cubicBezTo>
                    <a:pt x="820" y="761"/>
                    <a:pt x="542" y="483"/>
                    <a:pt x="337" y="293"/>
                  </a:cubicBezTo>
                  <a:cubicBezTo>
                    <a:pt x="132" y="103"/>
                    <a:pt x="0" y="0"/>
                    <a:pt x="0"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6"/>
            <p:cNvSpPr/>
            <p:nvPr/>
          </p:nvSpPr>
          <p:spPr>
            <a:xfrm>
              <a:off x="8342683" y="4769611"/>
              <a:ext cx="464000" cy="487231"/>
            </a:xfrm>
            <a:custGeom>
              <a:avLst/>
              <a:gdLst/>
              <a:ahLst/>
              <a:cxnLst/>
              <a:rect l="l" t="t" r="r" b="b"/>
              <a:pathLst>
                <a:path w="5856" h="6149" extrusionOk="0">
                  <a:moveTo>
                    <a:pt x="5856" y="0"/>
                  </a:moveTo>
                  <a:lnTo>
                    <a:pt x="0" y="908"/>
                  </a:lnTo>
                  <a:cubicBezTo>
                    <a:pt x="44" y="908"/>
                    <a:pt x="732" y="6149"/>
                    <a:pt x="732" y="6149"/>
                  </a:cubicBezTo>
                  <a:lnTo>
                    <a:pt x="4670" y="6149"/>
                  </a:lnTo>
                  <a:lnTo>
                    <a:pt x="58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6"/>
            <p:cNvSpPr/>
            <p:nvPr/>
          </p:nvSpPr>
          <p:spPr>
            <a:xfrm>
              <a:off x="8288168" y="4698851"/>
              <a:ext cx="581189" cy="142707"/>
            </a:xfrm>
            <a:custGeom>
              <a:avLst/>
              <a:gdLst/>
              <a:ahLst/>
              <a:cxnLst/>
              <a:rect l="l" t="t" r="r" b="b"/>
              <a:pathLst>
                <a:path w="7335" h="1801" extrusionOk="0">
                  <a:moveTo>
                    <a:pt x="7334" y="0"/>
                  </a:moveTo>
                  <a:lnTo>
                    <a:pt x="0" y="600"/>
                  </a:lnTo>
                  <a:lnTo>
                    <a:pt x="0" y="1801"/>
                  </a:lnTo>
                  <a:lnTo>
                    <a:pt x="7334" y="1801"/>
                  </a:lnTo>
                  <a:lnTo>
                    <a:pt x="73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6"/>
            <p:cNvSpPr/>
            <p:nvPr/>
          </p:nvSpPr>
          <p:spPr>
            <a:xfrm>
              <a:off x="8342683" y="4841480"/>
              <a:ext cx="450134" cy="72027"/>
            </a:xfrm>
            <a:custGeom>
              <a:avLst/>
              <a:gdLst/>
              <a:ahLst/>
              <a:cxnLst/>
              <a:rect l="l" t="t" r="r" b="b"/>
              <a:pathLst>
                <a:path w="5681" h="909" extrusionOk="0">
                  <a:moveTo>
                    <a:pt x="0" y="1"/>
                  </a:moveTo>
                  <a:lnTo>
                    <a:pt x="88" y="543"/>
                  </a:lnTo>
                  <a:lnTo>
                    <a:pt x="5490" y="909"/>
                  </a:lnTo>
                  <a:lnTo>
                    <a:pt x="568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8" name="Google Shape;778;p36"/>
          <p:cNvGrpSpPr/>
          <p:nvPr/>
        </p:nvGrpSpPr>
        <p:grpSpPr>
          <a:xfrm>
            <a:off x="328320" y="61450"/>
            <a:ext cx="675000" cy="670800"/>
            <a:chOff x="328320" y="61450"/>
            <a:chExt cx="675000" cy="670800"/>
          </a:xfrm>
        </p:grpSpPr>
        <p:sp>
          <p:nvSpPr>
            <p:cNvPr id="779" name="Google Shape;779;p36"/>
            <p:cNvSpPr/>
            <p:nvPr/>
          </p:nvSpPr>
          <p:spPr>
            <a:xfrm rot="2514200">
              <a:off x="414501" y="171665"/>
              <a:ext cx="502638" cy="450370"/>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6"/>
            <p:cNvSpPr/>
            <p:nvPr/>
          </p:nvSpPr>
          <p:spPr>
            <a:xfrm rot="1762018">
              <a:off x="571195" y="242741"/>
              <a:ext cx="189264" cy="308221"/>
            </a:xfrm>
            <a:custGeom>
              <a:avLst/>
              <a:gdLst/>
              <a:ahLst/>
              <a:cxnLst/>
              <a:rect l="l" t="t" r="r" b="b"/>
              <a:pathLst>
                <a:path w="1012" h="1648" extrusionOk="0">
                  <a:moveTo>
                    <a:pt x="520" y="0"/>
                  </a:moveTo>
                  <a:cubicBezTo>
                    <a:pt x="159" y="0"/>
                    <a:pt x="15" y="217"/>
                    <a:pt x="0" y="506"/>
                  </a:cubicBezTo>
                  <a:cubicBezTo>
                    <a:pt x="0" y="521"/>
                    <a:pt x="15" y="535"/>
                    <a:pt x="29" y="535"/>
                  </a:cubicBezTo>
                  <a:lnTo>
                    <a:pt x="304" y="535"/>
                  </a:lnTo>
                  <a:cubicBezTo>
                    <a:pt x="318" y="535"/>
                    <a:pt x="333" y="535"/>
                    <a:pt x="333" y="521"/>
                  </a:cubicBezTo>
                  <a:cubicBezTo>
                    <a:pt x="333" y="405"/>
                    <a:pt x="390" y="304"/>
                    <a:pt x="520" y="304"/>
                  </a:cubicBezTo>
                  <a:cubicBezTo>
                    <a:pt x="622" y="304"/>
                    <a:pt x="679" y="362"/>
                    <a:pt x="679" y="463"/>
                  </a:cubicBezTo>
                  <a:cubicBezTo>
                    <a:pt x="679" y="564"/>
                    <a:pt x="607" y="622"/>
                    <a:pt x="448" y="766"/>
                  </a:cubicBezTo>
                  <a:cubicBezTo>
                    <a:pt x="260" y="911"/>
                    <a:pt x="246" y="1026"/>
                    <a:pt x="246" y="1200"/>
                  </a:cubicBezTo>
                  <a:cubicBezTo>
                    <a:pt x="246" y="1214"/>
                    <a:pt x="260" y="1243"/>
                    <a:pt x="289" y="1243"/>
                  </a:cubicBezTo>
                  <a:lnTo>
                    <a:pt x="535" y="1243"/>
                  </a:lnTo>
                  <a:cubicBezTo>
                    <a:pt x="549" y="1243"/>
                    <a:pt x="578" y="1229"/>
                    <a:pt x="578" y="1200"/>
                  </a:cubicBezTo>
                  <a:cubicBezTo>
                    <a:pt x="578" y="1099"/>
                    <a:pt x="622" y="1026"/>
                    <a:pt x="809" y="867"/>
                  </a:cubicBezTo>
                  <a:cubicBezTo>
                    <a:pt x="910" y="766"/>
                    <a:pt x="1012" y="665"/>
                    <a:pt x="1012" y="463"/>
                  </a:cubicBezTo>
                  <a:cubicBezTo>
                    <a:pt x="1012" y="246"/>
                    <a:pt x="896" y="0"/>
                    <a:pt x="520" y="0"/>
                  </a:cubicBezTo>
                  <a:close/>
                  <a:moveTo>
                    <a:pt x="260" y="1373"/>
                  </a:moveTo>
                  <a:cubicBezTo>
                    <a:pt x="246" y="1373"/>
                    <a:pt x="231" y="1388"/>
                    <a:pt x="231" y="1402"/>
                  </a:cubicBezTo>
                  <a:lnTo>
                    <a:pt x="231" y="1619"/>
                  </a:lnTo>
                  <a:cubicBezTo>
                    <a:pt x="231" y="1633"/>
                    <a:pt x="246" y="1648"/>
                    <a:pt x="260" y="1648"/>
                  </a:cubicBezTo>
                  <a:lnTo>
                    <a:pt x="535" y="1648"/>
                  </a:lnTo>
                  <a:cubicBezTo>
                    <a:pt x="549" y="1648"/>
                    <a:pt x="578" y="1633"/>
                    <a:pt x="578" y="1619"/>
                  </a:cubicBezTo>
                  <a:lnTo>
                    <a:pt x="578" y="1402"/>
                  </a:lnTo>
                  <a:cubicBezTo>
                    <a:pt x="578" y="1388"/>
                    <a:pt x="549" y="1373"/>
                    <a:pt x="535" y="1373"/>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1" name="Google Shape;781;p36"/>
          <p:cNvSpPr/>
          <p:nvPr/>
        </p:nvSpPr>
        <p:spPr>
          <a:xfrm rot="-1701150">
            <a:off x="8546948" y="1290987"/>
            <a:ext cx="292486" cy="261886"/>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2" name="Google Shape;782;p36"/>
          <p:cNvGrpSpPr/>
          <p:nvPr/>
        </p:nvGrpSpPr>
        <p:grpSpPr>
          <a:xfrm>
            <a:off x="363750" y="3432682"/>
            <a:ext cx="727535" cy="1710819"/>
            <a:chOff x="363750" y="3432682"/>
            <a:chExt cx="727535" cy="1710819"/>
          </a:xfrm>
        </p:grpSpPr>
        <p:sp>
          <p:nvSpPr>
            <p:cNvPr id="783" name="Google Shape;783;p36"/>
            <p:cNvSpPr/>
            <p:nvPr/>
          </p:nvSpPr>
          <p:spPr>
            <a:xfrm>
              <a:off x="525639" y="4794787"/>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6"/>
            <p:cNvSpPr/>
            <p:nvPr/>
          </p:nvSpPr>
          <p:spPr>
            <a:xfrm>
              <a:off x="363750" y="3432682"/>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6"/>
            <p:cNvSpPr/>
            <p:nvPr/>
          </p:nvSpPr>
          <p:spPr>
            <a:xfrm>
              <a:off x="525639" y="4794787"/>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 name="TextBox 19">
            <a:extLst>
              <a:ext uri="{FF2B5EF4-FFF2-40B4-BE49-F238E27FC236}">
                <a16:creationId xmlns:a16="http://schemas.microsoft.com/office/drawing/2014/main" id="{3D24274F-822E-45C6-B606-1C3B76CA751F}"/>
              </a:ext>
            </a:extLst>
          </p:cNvPr>
          <p:cNvSpPr txBox="1"/>
          <p:nvPr/>
        </p:nvSpPr>
        <p:spPr>
          <a:xfrm>
            <a:off x="8780250" y="4683219"/>
            <a:ext cx="213538" cy="307777"/>
          </a:xfrm>
          <a:prstGeom prst="rect">
            <a:avLst/>
          </a:prstGeom>
          <a:noFill/>
        </p:spPr>
        <p:txBody>
          <a:bodyPr wrap="square" rtlCol="0">
            <a:spAutoFit/>
          </a:bodyPr>
          <a:lstStyle/>
          <a:p>
            <a:r>
              <a:rPr lang="en-US" dirty="0"/>
              <a:t>3</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41"/>
        <p:cNvGrpSpPr/>
        <p:nvPr/>
      </p:nvGrpSpPr>
      <p:grpSpPr>
        <a:xfrm>
          <a:off x="0" y="0"/>
          <a:ext cx="0" cy="0"/>
          <a:chOff x="0" y="0"/>
          <a:chExt cx="0" cy="0"/>
        </a:xfrm>
      </p:grpSpPr>
      <p:grpSp>
        <p:nvGrpSpPr>
          <p:cNvPr id="1752" name="Google Shape;1752;p54"/>
          <p:cNvGrpSpPr/>
          <p:nvPr/>
        </p:nvGrpSpPr>
        <p:grpSpPr>
          <a:xfrm>
            <a:off x="245941" y="1297644"/>
            <a:ext cx="4111186" cy="2522251"/>
            <a:chOff x="790876" y="1327786"/>
            <a:chExt cx="3717838" cy="2280928"/>
          </a:xfrm>
        </p:grpSpPr>
        <p:grpSp>
          <p:nvGrpSpPr>
            <p:cNvPr id="1753" name="Google Shape;1753;p54"/>
            <p:cNvGrpSpPr/>
            <p:nvPr/>
          </p:nvGrpSpPr>
          <p:grpSpPr>
            <a:xfrm>
              <a:off x="790876" y="1327786"/>
              <a:ext cx="3717838" cy="2280928"/>
              <a:chOff x="790876" y="1327786"/>
              <a:chExt cx="3717838" cy="2280928"/>
            </a:xfrm>
          </p:grpSpPr>
          <p:sp>
            <p:nvSpPr>
              <p:cNvPr id="1754" name="Google Shape;1754;p54"/>
              <p:cNvSpPr/>
              <p:nvPr/>
            </p:nvSpPr>
            <p:spPr>
              <a:xfrm>
                <a:off x="923821" y="1327786"/>
                <a:ext cx="3451947" cy="2153883"/>
              </a:xfrm>
              <a:custGeom>
                <a:avLst/>
                <a:gdLst/>
                <a:ahLst/>
                <a:cxnLst/>
                <a:rect l="l" t="t" r="r" b="b"/>
                <a:pathLst>
                  <a:path w="253913" h="158432" extrusionOk="0">
                    <a:moveTo>
                      <a:pt x="5615" y="0"/>
                    </a:moveTo>
                    <a:cubicBezTo>
                      <a:pt x="2464" y="0"/>
                      <a:pt x="1" y="2536"/>
                      <a:pt x="1" y="5614"/>
                    </a:cubicBezTo>
                    <a:lnTo>
                      <a:pt x="1" y="158431"/>
                    </a:lnTo>
                    <a:lnTo>
                      <a:pt x="253912" y="158431"/>
                    </a:lnTo>
                    <a:lnTo>
                      <a:pt x="253912" y="5614"/>
                    </a:lnTo>
                    <a:cubicBezTo>
                      <a:pt x="253912" y="2499"/>
                      <a:pt x="251341" y="0"/>
                      <a:pt x="24829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54"/>
              <p:cNvSpPr/>
              <p:nvPr/>
            </p:nvSpPr>
            <p:spPr>
              <a:xfrm>
                <a:off x="976026" y="1378006"/>
                <a:ext cx="3347048" cy="182703"/>
              </a:xfrm>
              <a:custGeom>
                <a:avLst/>
                <a:gdLst/>
                <a:ahLst/>
                <a:cxnLst/>
                <a:rect l="l" t="t" r="r" b="b"/>
                <a:pathLst>
                  <a:path w="246197" h="13439" extrusionOk="0">
                    <a:moveTo>
                      <a:pt x="4057" y="1"/>
                    </a:moveTo>
                    <a:cubicBezTo>
                      <a:pt x="1811" y="1"/>
                      <a:pt x="0" y="1812"/>
                      <a:pt x="0" y="4057"/>
                    </a:cubicBezTo>
                    <a:lnTo>
                      <a:pt x="0" y="13439"/>
                    </a:lnTo>
                    <a:lnTo>
                      <a:pt x="246197" y="13439"/>
                    </a:lnTo>
                    <a:lnTo>
                      <a:pt x="246197" y="4057"/>
                    </a:lnTo>
                    <a:cubicBezTo>
                      <a:pt x="246197" y="1812"/>
                      <a:pt x="244385" y="1"/>
                      <a:pt x="242140" y="1"/>
                    </a:cubicBezTo>
                    <a:close/>
                  </a:path>
                </a:pathLst>
              </a:custGeom>
              <a:solidFill>
                <a:srgbClr val="2F8C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54"/>
              <p:cNvSpPr/>
              <p:nvPr/>
            </p:nvSpPr>
            <p:spPr>
              <a:xfrm>
                <a:off x="790876" y="3452603"/>
                <a:ext cx="3717838" cy="156111"/>
              </a:xfrm>
              <a:custGeom>
                <a:avLst/>
                <a:gdLst/>
                <a:ahLst/>
                <a:cxnLst/>
                <a:rect l="l" t="t" r="r" b="b"/>
                <a:pathLst>
                  <a:path w="273471" h="11483" extrusionOk="0">
                    <a:moveTo>
                      <a:pt x="0" y="0"/>
                    </a:moveTo>
                    <a:lnTo>
                      <a:pt x="72" y="688"/>
                    </a:lnTo>
                    <a:cubicBezTo>
                      <a:pt x="1123" y="6882"/>
                      <a:pt x="6520" y="11482"/>
                      <a:pt x="12786" y="11482"/>
                    </a:cubicBezTo>
                    <a:lnTo>
                      <a:pt x="260649" y="11482"/>
                    </a:lnTo>
                    <a:cubicBezTo>
                      <a:pt x="266951" y="11482"/>
                      <a:pt x="272312" y="6955"/>
                      <a:pt x="273326" y="688"/>
                    </a:cubicBezTo>
                    <a:lnTo>
                      <a:pt x="273471"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54"/>
              <p:cNvSpPr/>
              <p:nvPr/>
            </p:nvSpPr>
            <p:spPr>
              <a:xfrm>
                <a:off x="975963" y="3164253"/>
                <a:ext cx="3347100" cy="2874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58" name="Google Shape;1758;p54"/>
            <p:cNvSpPr/>
            <p:nvPr/>
          </p:nvSpPr>
          <p:spPr>
            <a:xfrm>
              <a:off x="923325" y="3389075"/>
              <a:ext cx="3451589" cy="63751"/>
            </a:xfrm>
            <a:custGeom>
              <a:avLst/>
              <a:gdLst/>
              <a:ahLst/>
              <a:cxnLst/>
              <a:rect l="l" t="t" r="r" b="b"/>
              <a:pathLst>
                <a:path w="253840" h="6811" extrusionOk="0">
                  <a:moveTo>
                    <a:pt x="1" y="1"/>
                  </a:moveTo>
                  <a:lnTo>
                    <a:pt x="1" y="6810"/>
                  </a:lnTo>
                  <a:lnTo>
                    <a:pt x="253840" y="6810"/>
                  </a:lnTo>
                  <a:lnTo>
                    <a:pt x="25384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Subtitle 2">
            <a:extLst>
              <a:ext uri="{FF2B5EF4-FFF2-40B4-BE49-F238E27FC236}">
                <a16:creationId xmlns:a16="http://schemas.microsoft.com/office/drawing/2014/main" id="{3CAFA69D-07C2-48D9-AB0E-B7BCFAC84C49}"/>
              </a:ext>
            </a:extLst>
          </p:cNvPr>
          <p:cNvSpPr>
            <a:spLocks noGrp="1"/>
          </p:cNvSpPr>
          <p:nvPr>
            <p:ph type="subTitle" idx="1"/>
          </p:nvPr>
        </p:nvSpPr>
        <p:spPr>
          <a:xfrm flipH="1">
            <a:off x="4357127" y="1353177"/>
            <a:ext cx="4651828" cy="1682704"/>
          </a:xfrm>
        </p:spPr>
        <p:txBody>
          <a:bodyPr/>
          <a:lstStyle/>
          <a:p>
            <a:pPr algn="just">
              <a:buFont typeface="Arial" panose="020B0604020202020204" pitchFamily="34" charset="0"/>
              <a:buChar char="•"/>
            </a:pPr>
            <a:r>
              <a:rPr lang="en-US" sz="1600" dirty="0"/>
              <a:t>A marketing exchange is what happens any time two or more people trade goods or services (Chron,2020).  Such as suppliers and customers.</a:t>
            </a:r>
          </a:p>
          <a:p>
            <a:pPr marL="114300" indent="0" algn="just"/>
            <a:endParaRPr lang="en-US" sz="1600" dirty="0"/>
          </a:p>
          <a:p>
            <a:pPr algn="just">
              <a:buFont typeface="Arial" panose="020B0604020202020204" pitchFamily="34" charset="0"/>
              <a:buChar char="•"/>
            </a:pPr>
            <a:r>
              <a:rPr lang="en-US" sz="1600" dirty="0"/>
              <a:t>Marketing theorists consider exchange to be the central concept without which there would be no such thing as marketing .</a:t>
            </a:r>
          </a:p>
          <a:p>
            <a:pPr algn="just">
              <a:buFont typeface="Arial" panose="020B0604020202020204" pitchFamily="34" charset="0"/>
              <a:buChar char="•"/>
            </a:pPr>
            <a:endParaRPr lang="en-US" sz="1600" dirty="0"/>
          </a:p>
          <a:p>
            <a:pPr algn="just">
              <a:buFont typeface="Arial" panose="020B0604020202020204" pitchFamily="34" charset="0"/>
              <a:buChar char="•"/>
            </a:pPr>
            <a:r>
              <a:rPr lang="en-US" sz="1600" dirty="0"/>
              <a:t>For an exchange to happen, both parties  have to have something of value for each other.</a:t>
            </a:r>
          </a:p>
        </p:txBody>
      </p:sp>
      <p:sp>
        <p:nvSpPr>
          <p:cNvPr id="36" name="TextBox 35">
            <a:extLst>
              <a:ext uri="{FF2B5EF4-FFF2-40B4-BE49-F238E27FC236}">
                <a16:creationId xmlns:a16="http://schemas.microsoft.com/office/drawing/2014/main" id="{A62646F6-E8AD-417A-AC32-C5027385F484}"/>
              </a:ext>
            </a:extLst>
          </p:cNvPr>
          <p:cNvSpPr txBox="1"/>
          <p:nvPr/>
        </p:nvSpPr>
        <p:spPr>
          <a:xfrm>
            <a:off x="8494237" y="4414126"/>
            <a:ext cx="368409" cy="307777"/>
          </a:xfrm>
          <a:prstGeom prst="rect">
            <a:avLst/>
          </a:prstGeom>
          <a:noFill/>
        </p:spPr>
        <p:txBody>
          <a:bodyPr wrap="square" rtlCol="0">
            <a:spAutoFit/>
          </a:bodyPr>
          <a:lstStyle/>
          <a:p>
            <a:r>
              <a:rPr lang="en-US" dirty="0"/>
              <a:t>4</a:t>
            </a:r>
          </a:p>
        </p:txBody>
      </p:sp>
      <p:sp>
        <p:nvSpPr>
          <p:cNvPr id="2" name="مربع نص 1">
            <a:extLst>
              <a:ext uri="{FF2B5EF4-FFF2-40B4-BE49-F238E27FC236}">
                <a16:creationId xmlns:a16="http://schemas.microsoft.com/office/drawing/2014/main" id="{8E1EF83D-4238-47F5-80DB-25DEB01CC5FC}"/>
              </a:ext>
            </a:extLst>
          </p:cNvPr>
          <p:cNvSpPr txBox="1"/>
          <p:nvPr/>
        </p:nvSpPr>
        <p:spPr>
          <a:xfrm>
            <a:off x="2293083" y="556181"/>
            <a:ext cx="5743575" cy="615553"/>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
                <a:srgbClr val="151F29"/>
              </a:buClr>
              <a:buSzPts val="1800"/>
              <a:buFont typeface="Archivo Black"/>
              <a:buNone/>
              <a:tabLst/>
              <a:defRPr/>
            </a:pPr>
            <a:r>
              <a:rPr kumimoji="0" lang="en-US" sz="1800" b="0" i="0" u="none" strike="noStrike" kern="0" cap="none" spc="0" normalizeH="0" baseline="0" noProof="0" dirty="0">
                <a:ln>
                  <a:noFill/>
                </a:ln>
                <a:solidFill>
                  <a:srgbClr val="151F29"/>
                </a:solidFill>
                <a:effectLst/>
                <a:uLnTx/>
                <a:uFillTx/>
                <a:latin typeface="Archivo Black"/>
                <a:sym typeface="Archivo Black"/>
              </a:rPr>
              <a:t>The Meaning of Exchange Process</a:t>
            </a:r>
          </a:p>
          <a:p>
            <a:endParaRPr lang="ar-LY" sz="1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610" y="1353177"/>
            <a:ext cx="3654547" cy="2065476"/>
          </a:xfrm>
          <a:prstGeom prst="rect">
            <a:avLst/>
          </a:prstGeom>
        </p:spPr>
      </p:pic>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2"/>
        <p:cNvGrpSpPr/>
        <p:nvPr/>
      </p:nvGrpSpPr>
      <p:grpSpPr>
        <a:xfrm>
          <a:off x="0" y="0"/>
          <a:ext cx="0" cy="0"/>
          <a:chOff x="0" y="0"/>
          <a:chExt cx="0" cy="0"/>
        </a:xfrm>
      </p:grpSpPr>
      <p:sp>
        <p:nvSpPr>
          <p:cNvPr id="1311" name="Google Shape;1311;p48"/>
          <p:cNvSpPr txBox="1">
            <a:spLocks noGrp="1"/>
          </p:cNvSpPr>
          <p:nvPr>
            <p:ph type="title"/>
          </p:nvPr>
        </p:nvSpPr>
        <p:spPr>
          <a:xfrm>
            <a:off x="551543" y="445025"/>
            <a:ext cx="734301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400" dirty="0"/>
              <a:t>The Conditions for Exchange in Marketing </a:t>
            </a:r>
          </a:p>
        </p:txBody>
      </p:sp>
      <p:sp>
        <p:nvSpPr>
          <p:cNvPr id="1312" name="Google Shape;1312;p48"/>
          <p:cNvSpPr txBox="1">
            <a:spLocks noGrp="1"/>
          </p:cNvSpPr>
          <p:nvPr>
            <p:ph type="body" idx="1"/>
          </p:nvPr>
        </p:nvSpPr>
        <p:spPr>
          <a:xfrm>
            <a:off x="824844" y="1060658"/>
            <a:ext cx="4051800" cy="2954100"/>
          </a:xfrm>
          <a:prstGeom prst="rect">
            <a:avLst/>
          </a:prstGeom>
        </p:spPr>
        <p:txBody>
          <a:bodyPr spcFirstLastPara="1" wrap="square" lIns="91425" tIns="91425" rIns="91425" bIns="91425" anchor="t" anchorCtr="0">
            <a:noAutofit/>
          </a:bodyPr>
          <a:lstStyle/>
          <a:p>
            <a:pPr marL="342900" lvl="0" indent="-342900" algn="just">
              <a:buFont typeface="+mj-lt"/>
              <a:buAutoNum type="arabicPeriod"/>
            </a:pPr>
            <a:r>
              <a:rPr lang="en-US" sz="1400" dirty="0"/>
              <a:t>Two or more individuals, groups, or organizations must participate.</a:t>
            </a:r>
          </a:p>
          <a:p>
            <a:pPr marL="342900" lvl="0" indent="-342900" algn="just">
              <a:buFont typeface="+mj-lt"/>
              <a:buAutoNum type="arabicPeriod"/>
            </a:pPr>
            <a:endParaRPr lang="en-US" sz="1400" dirty="0"/>
          </a:p>
          <a:p>
            <a:pPr marL="342900" indent="-342900" algn="just">
              <a:buFont typeface="+mj-lt"/>
              <a:buAutoNum type="arabicPeriod"/>
            </a:pPr>
            <a:r>
              <a:rPr lang="en-US" sz="1400" dirty="0"/>
              <a:t>The exchange should provide a benefit or satisfaction to both parties involved in the transaction.</a:t>
            </a:r>
          </a:p>
          <a:p>
            <a:pPr marL="342900" indent="-342900" algn="just">
              <a:buFont typeface="+mj-lt"/>
              <a:buAutoNum type="arabicPeriod"/>
            </a:pPr>
            <a:endParaRPr lang="en-US" sz="1400" dirty="0"/>
          </a:p>
          <a:p>
            <a:pPr marL="342900" indent="-342900" algn="just">
              <a:buFont typeface="+mj-lt"/>
              <a:buAutoNum type="arabicPeriod"/>
            </a:pPr>
            <a:r>
              <a:rPr lang="en-US" sz="1400" dirty="0"/>
              <a:t> Each party must have confidence in the promise of the "something of value" held by the other.</a:t>
            </a:r>
          </a:p>
          <a:p>
            <a:pPr marL="342900" indent="-342900" algn="just">
              <a:buFont typeface="+mj-lt"/>
              <a:buAutoNum type="arabicPeriod"/>
            </a:pPr>
            <a:endParaRPr lang="en-US" sz="1400" dirty="0"/>
          </a:p>
          <a:p>
            <a:pPr marL="342900" indent="-342900" algn="just">
              <a:buFont typeface="+mj-lt"/>
              <a:buAutoNum type="arabicPeriod"/>
            </a:pPr>
            <a:r>
              <a:rPr lang="en-US" sz="1400" dirty="0"/>
              <a:t>To build trust, the parties to the exchange must meet expectations.</a:t>
            </a:r>
          </a:p>
          <a:p>
            <a:pPr marL="342900" indent="-342900" algn="just">
              <a:buFont typeface="+mj-lt"/>
              <a:buAutoNum type="arabicPeriod"/>
            </a:pPr>
            <a:endParaRPr lang="en-US" sz="1400" dirty="0"/>
          </a:p>
          <a:p>
            <a:pPr marL="342900" indent="-342900" algn="just">
              <a:buFont typeface="+mj-lt"/>
              <a:buAutoNum type="arabicPeriod"/>
            </a:pPr>
            <a:endParaRPr lang="en-US" sz="1400" dirty="0"/>
          </a:p>
          <a:p>
            <a:pPr marL="342900" lvl="0" indent="-342900" algn="just">
              <a:buFont typeface="+mj-lt"/>
              <a:buAutoNum type="arabicPeriod"/>
            </a:pPr>
            <a:endParaRPr lang="en-US" dirty="0"/>
          </a:p>
        </p:txBody>
      </p:sp>
      <p:grpSp>
        <p:nvGrpSpPr>
          <p:cNvPr id="1350" name="Google Shape;1350;p48"/>
          <p:cNvGrpSpPr/>
          <p:nvPr/>
        </p:nvGrpSpPr>
        <p:grpSpPr>
          <a:xfrm>
            <a:off x="8318591" y="3091948"/>
            <a:ext cx="727535" cy="1710819"/>
            <a:chOff x="8416475" y="3483007"/>
            <a:chExt cx="727535" cy="1710819"/>
          </a:xfrm>
        </p:grpSpPr>
        <p:sp>
          <p:nvSpPr>
            <p:cNvPr id="1351" name="Google Shape;1351;p48"/>
            <p:cNvSpPr/>
            <p:nvPr/>
          </p:nvSpPr>
          <p:spPr>
            <a:xfrm>
              <a:off x="8578364" y="4845112"/>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48"/>
            <p:cNvSpPr/>
            <p:nvPr/>
          </p:nvSpPr>
          <p:spPr>
            <a:xfrm>
              <a:off x="8416475" y="3483007"/>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48"/>
            <p:cNvSpPr/>
            <p:nvPr/>
          </p:nvSpPr>
          <p:spPr>
            <a:xfrm>
              <a:off x="8578364" y="4845112"/>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4" name="Google Shape;1354;p48"/>
          <p:cNvGrpSpPr/>
          <p:nvPr/>
        </p:nvGrpSpPr>
        <p:grpSpPr>
          <a:xfrm>
            <a:off x="4" y="916552"/>
            <a:ext cx="622800" cy="619500"/>
            <a:chOff x="-43146" y="1139477"/>
            <a:chExt cx="622800" cy="619500"/>
          </a:xfrm>
        </p:grpSpPr>
        <p:sp>
          <p:nvSpPr>
            <p:cNvPr id="1355" name="Google Shape;1355;p48"/>
            <p:cNvSpPr/>
            <p:nvPr/>
          </p:nvSpPr>
          <p:spPr>
            <a:xfrm rot="2517580">
              <a:off x="36280" y="1241357"/>
              <a:ext cx="463949" cy="415739"/>
            </a:xfrm>
            <a:prstGeom prst="wedgeEllipseCallout">
              <a:avLst>
                <a:gd name="adj1" fmla="val -20833"/>
                <a:gd name="adj2" fmla="val 6250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48"/>
            <p:cNvSpPr/>
            <p:nvPr/>
          </p:nvSpPr>
          <p:spPr>
            <a:xfrm rot="1928195">
              <a:off x="205388" y="1337374"/>
              <a:ext cx="166963" cy="223526"/>
            </a:xfrm>
            <a:custGeom>
              <a:avLst/>
              <a:gdLst/>
              <a:ahLst/>
              <a:cxnLst/>
              <a:rect l="l" t="t" r="r" b="b"/>
              <a:pathLst>
                <a:path w="1172" h="1569" extrusionOk="0">
                  <a:moveTo>
                    <a:pt x="481" y="1"/>
                  </a:moveTo>
                  <a:cubicBezTo>
                    <a:pt x="473" y="1"/>
                    <a:pt x="469" y="2"/>
                    <a:pt x="469" y="2"/>
                  </a:cubicBezTo>
                  <a:lnTo>
                    <a:pt x="469" y="250"/>
                  </a:lnTo>
                  <a:lnTo>
                    <a:pt x="161" y="660"/>
                  </a:lnTo>
                  <a:lnTo>
                    <a:pt x="0" y="660"/>
                  </a:lnTo>
                  <a:lnTo>
                    <a:pt x="0" y="1480"/>
                  </a:lnTo>
                  <a:lnTo>
                    <a:pt x="249" y="1480"/>
                  </a:lnTo>
                  <a:cubicBezTo>
                    <a:pt x="249" y="1480"/>
                    <a:pt x="835" y="1568"/>
                    <a:pt x="937" y="1568"/>
                  </a:cubicBezTo>
                  <a:lnTo>
                    <a:pt x="996" y="1568"/>
                  </a:lnTo>
                  <a:cubicBezTo>
                    <a:pt x="1098" y="1539"/>
                    <a:pt x="1172" y="1422"/>
                    <a:pt x="1172" y="1319"/>
                  </a:cubicBezTo>
                  <a:cubicBezTo>
                    <a:pt x="1172" y="1070"/>
                    <a:pt x="1157" y="660"/>
                    <a:pt x="1142" y="616"/>
                  </a:cubicBezTo>
                  <a:cubicBezTo>
                    <a:pt x="1098" y="587"/>
                    <a:pt x="645" y="587"/>
                    <a:pt x="645" y="587"/>
                  </a:cubicBezTo>
                  <a:cubicBezTo>
                    <a:pt x="645" y="587"/>
                    <a:pt x="643" y="597"/>
                    <a:pt x="641" y="597"/>
                  </a:cubicBezTo>
                  <a:cubicBezTo>
                    <a:pt x="638" y="597"/>
                    <a:pt x="635" y="558"/>
                    <a:pt x="645" y="324"/>
                  </a:cubicBezTo>
                  <a:cubicBezTo>
                    <a:pt x="682" y="23"/>
                    <a:pt x="526" y="1"/>
                    <a:pt x="4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TextBox 87">
            <a:extLst>
              <a:ext uri="{FF2B5EF4-FFF2-40B4-BE49-F238E27FC236}">
                <a16:creationId xmlns:a16="http://schemas.microsoft.com/office/drawing/2014/main" id="{AE2A680D-E284-4039-A78E-CE821F895294}"/>
              </a:ext>
            </a:extLst>
          </p:cNvPr>
          <p:cNvSpPr txBox="1"/>
          <p:nvPr/>
        </p:nvSpPr>
        <p:spPr>
          <a:xfrm>
            <a:off x="8714215" y="4802767"/>
            <a:ext cx="368409" cy="307777"/>
          </a:xfrm>
          <a:prstGeom prst="rect">
            <a:avLst/>
          </a:prstGeom>
          <a:noFill/>
        </p:spPr>
        <p:txBody>
          <a:bodyPr wrap="square" rtlCol="0">
            <a:spAutoFit/>
          </a:bodyPr>
          <a:lstStyle/>
          <a:p>
            <a:r>
              <a:rPr lang="en-US" dirty="0"/>
              <a:t>5</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8600" y="1137172"/>
            <a:ext cx="3121152" cy="3121152"/>
          </a:xfrm>
          <a:prstGeom prst="rect">
            <a:avLst/>
          </a:prstGeom>
        </p:spPr>
      </p:pic>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12">
                                            <p:txEl>
                                              <p:pRg st="0" end="0"/>
                                            </p:txEl>
                                          </p:spTgt>
                                        </p:tgtEl>
                                        <p:attrNameLst>
                                          <p:attrName>style.visibility</p:attrName>
                                        </p:attrNameLst>
                                      </p:cBhvr>
                                      <p:to>
                                        <p:strVal val="visible"/>
                                      </p:to>
                                    </p:set>
                                    <p:animEffect transition="in" filter="fade">
                                      <p:cBhvr>
                                        <p:cTn id="7" dur="500"/>
                                        <p:tgtEl>
                                          <p:spTgt spid="13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12">
                                            <p:txEl>
                                              <p:pRg st="2" end="2"/>
                                            </p:txEl>
                                          </p:spTgt>
                                        </p:tgtEl>
                                        <p:attrNameLst>
                                          <p:attrName>style.visibility</p:attrName>
                                        </p:attrNameLst>
                                      </p:cBhvr>
                                      <p:to>
                                        <p:strVal val="visible"/>
                                      </p:to>
                                    </p:set>
                                    <p:animEffect transition="in" filter="fade">
                                      <p:cBhvr>
                                        <p:cTn id="12" dur="500"/>
                                        <p:tgtEl>
                                          <p:spTgt spid="131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12">
                                            <p:txEl>
                                              <p:pRg st="4" end="4"/>
                                            </p:txEl>
                                          </p:spTgt>
                                        </p:tgtEl>
                                        <p:attrNameLst>
                                          <p:attrName>style.visibility</p:attrName>
                                        </p:attrNameLst>
                                      </p:cBhvr>
                                      <p:to>
                                        <p:strVal val="visible"/>
                                      </p:to>
                                    </p:set>
                                    <p:animEffect transition="in" filter="fade">
                                      <p:cBhvr>
                                        <p:cTn id="17" dur="500"/>
                                        <p:tgtEl>
                                          <p:spTgt spid="131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12">
                                            <p:txEl>
                                              <p:pRg st="6" end="6"/>
                                            </p:txEl>
                                          </p:spTgt>
                                        </p:tgtEl>
                                        <p:attrNameLst>
                                          <p:attrName>style.visibility</p:attrName>
                                        </p:attrNameLst>
                                      </p:cBhvr>
                                      <p:to>
                                        <p:strVal val="visible"/>
                                      </p:to>
                                    </p:set>
                                    <p:animEffect transition="in" filter="fade">
                                      <p:cBhvr>
                                        <p:cTn id="22" dur="500"/>
                                        <p:tgtEl>
                                          <p:spTgt spid="131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2E4B355-CA61-4C88-990F-B610BC44C31E}"/>
              </a:ext>
            </a:extLst>
          </p:cNvPr>
          <p:cNvSpPr>
            <a:spLocks noGrp="1"/>
          </p:cNvSpPr>
          <p:nvPr>
            <p:ph type="ctrTitle"/>
          </p:nvPr>
        </p:nvSpPr>
        <p:spPr>
          <a:xfrm flipH="1">
            <a:off x="1035843" y="544687"/>
            <a:ext cx="7736681" cy="576000"/>
          </a:xfrm>
        </p:spPr>
        <p:txBody>
          <a:bodyPr/>
          <a:lstStyle/>
          <a:p>
            <a:r>
              <a:rPr lang="en-US" sz="2400" dirty="0"/>
              <a:t>Why is Exchange Important in Marketing</a:t>
            </a:r>
            <a:r>
              <a:rPr lang="en-US" sz="3200" dirty="0"/>
              <a:t/>
            </a:r>
            <a:br>
              <a:rPr lang="en-US" sz="3200" dirty="0"/>
            </a:br>
            <a:endParaRPr lang="ar-LY" dirty="0"/>
          </a:p>
        </p:txBody>
      </p:sp>
      <p:sp>
        <p:nvSpPr>
          <p:cNvPr id="3" name="عنوان فرعي 2">
            <a:extLst>
              <a:ext uri="{FF2B5EF4-FFF2-40B4-BE49-F238E27FC236}">
                <a16:creationId xmlns:a16="http://schemas.microsoft.com/office/drawing/2014/main" id="{8D45FB5A-E4B1-4D40-87FC-A2805ECFBCFB}"/>
              </a:ext>
            </a:extLst>
          </p:cNvPr>
          <p:cNvSpPr>
            <a:spLocks noGrp="1"/>
          </p:cNvSpPr>
          <p:nvPr>
            <p:ph type="subTitle" idx="1"/>
          </p:nvPr>
        </p:nvSpPr>
        <p:spPr>
          <a:xfrm flipH="1">
            <a:off x="759113" y="1821994"/>
            <a:ext cx="4948742" cy="2593181"/>
          </a:xfrm>
        </p:spPr>
        <p:txBody>
          <a:bodyPr/>
          <a:lstStyle/>
          <a:p>
            <a:pPr algn="just"/>
            <a:r>
              <a:rPr lang="en-US" dirty="0"/>
              <a:t>         The concept of exchange value in marketing is a useful tool to position product and service offerings. Consumers use value to evaluate the worth of the offerings as compared to competitive offerings. From the seller’s perspective, buyer oriented pricing involves understanding consumers’ benefit needs and setting a price consistent with this value. This paper suggests that the exchange value concept is a medium for achieving a more balanced relationship between buyer and seller in the market place.</a:t>
            </a:r>
            <a:endParaRPr lang="ar-LY" dirty="0"/>
          </a:p>
        </p:txBody>
      </p:sp>
      <p:sp>
        <p:nvSpPr>
          <p:cNvPr id="4" name="TextBox 87">
            <a:extLst>
              <a:ext uri="{FF2B5EF4-FFF2-40B4-BE49-F238E27FC236}">
                <a16:creationId xmlns:a16="http://schemas.microsoft.com/office/drawing/2014/main" id="{8461AD8E-6558-4494-9740-1518F4E2C848}"/>
              </a:ext>
            </a:extLst>
          </p:cNvPr>
          <p:cNvSpPr txBox="1"/>
          <p:nvPr/>
        </p:nvSpPr>
        <p:spPr>
          <a:xfrm>
            <a:off x="8677717" y="4648879"/>
            <a:ext cx="368409" cy="307777"/>
          </a:xfrm>
          <a:prstGeom prst="rect">
            <a:avLst/>
          </a:prstGeom>
          <a:noFill/>
        </p:spPr>
        <p:txBody>
          <a:bodyPr wrap="square" rtlCol="0">
            <a:spAutoFit/>
          </a:bodyPr>
          <a:lstStyle/>
          <a:p>
            <a:r>
              <a:rPr lang="en-US" dirty="0"/>
              <a:t>6</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3131" y="1821994"/>
            <a:ext cx="2769393" cy="2278177"/>
          </a:xfrm>
          <a:prstGeom prst="rect">
            <a:avLst/>
          </a:prstGeom>
        </p:spPr>
      </p:pic>
    </p:spTree>
    <p:extLst>
      <p:ext uri="{BB962C8B-B14F-4D97-AF65-F5344CB8AC3E}">
        <p14:creationId xmlns:p14="http://schemas.microsoft.com/office/powerpoint/2010/main" val="57787435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E6B83-2F86-4DCD-A2B3-5CBC5EFE4850}"/>
              </a:ext>
            </a:extLst>
          </p:cNvPr>
          <p:cNvSpPr>
            <a:spLocks noGrp="1"/>
          </p:cNvSpPr>
          <p:nvPr>
            <p:ph type="title"/>
          </p:nvPr>
        </p:nvSpPr>
        <p:spPr/>
        <p:txBody>
          <a:bodyPr/>
          <a:lstStyle/>
          <a:p>
            <a:r>
              <a:rPr lang="en-US" dirty="0"/>
              <a:t>Conclusion:</a:t>
            </a:r>
          </a:p>
        </p:txBody>
      </p:sp>
      <p:sp>
        <p:nvSpPr>
          <p:cNvPr id="3" name="Subtitle 2">
            <a:extLst>
              <a:ext uri="{FF2B5EF4-FFF2-40B4-BE49-F238E27FC236}">
                <a16:creationId xmlns:a16="http://schemas.microsoft.com/office/drawing/2014/main" id="{AE29F9FC-729A-4E3F-8736-A06F01C2CF01}"/>
              </a:ext>
            </a:extLst>
          </p:cNvPr>
          <p:cNvSpPr>
            <a:spLocks noGrp="1"/>
          </p:cNvSpPr>
          <p:nvPr>
            <p:ph type="subTitle" idx="1"/>
          </p:nvPr>
        </p:nvSpPr>
        <p:spPr>
          <a:xfrm>
            <a:off x="2016727" y="2249198"/>
            <a:ext cx="5002823" cy="1218000"/>
          </a:xfrm>
        </p:spPr>
        <p:txBody>
          <a:bodyPr/>
          <a:lstStyle/>
          <a:p>
            <a:pPr algn="just"/>
            <a:r>
              <a:rPr lang="en-US" sz="2000" dirty="0"/>
              <a:t>     To sum  up , without the exchange process, there would be no marketing. It is all about trading goods and services between two or more people, To create balanced relationship between buyer and seller in the market place.</a:t>
            </a:r>
          </a:p>
        </p:txBody>
      </p:sp>
      <p:sp>
        <p:nvSpPr>
          <p:cNvPr id="4" name="TextBox 3">
            <a:extLst>
              <a:ext uri="{FF2B5EF4-FFF2-40B4-BE49-F238E27FC236}">
                <a16:creationId xmlns:a16="http://schemas.microsoft.com/office/drawing/2014/main" id="{3F20B8C5-040E-42CF-B720-5AD5E0438778}"/>
              </a:ext>
            </a:extLst>
          </p:cNvPr>
          <p:cNvSpPr txBox="1"/>
          <p:nvPr/>
        </p:nvSpPr>
        <p:spPr>
          <a:xfrm>
            <a:off x="8494237" y="4414126"/>
            <a:ext cx="368409" cy="307777"/>
          </a:xfrm>
          <a:prstGeom prst="rect">
            <a:avLst/>
          </a:prstGeom>
          <a:noFill/>
        </p:spPr>
        <p:txBody>
          <a:bodyPr wrap="square" rtlCol="0">
            <a:spAutoFit/>
          </a:bodyPr>
          <a:lstStyle/>
          <a:p>
            <a:r>
              <a:rPr lang="en-US" dirty="0"/>
              <a:t>7</a:t>
            </a:r>
          </a:p>
        </p:txBody>
      </p:sp>
    </p:spTree>
    <p:extLst>
      <p:ext uri="{BB962C8B-B14F-4D97-AF65-F5344CB8AC3E}">
        <p14:creationId xmlns:p14="http://schemas.microsoft.com/office/powerpoint/2010/main" val="192326772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63"/>
        <p:cNvGrpSpPr/>
        <p:nvPr/>
      </p:nvGrpSpPr>
      <p:grpSpPr>
        <a:xfrm>
          <a:off x="0" y="0"/>
          <a:ext cx="0" cy="0"/>
          <a:chOff x="0" y="0"/>
          <a:chExt cx="0" cy="0"/>
        </a:xfrm>
      </p:grpSpPr>
      <p:sp>
        <p:nvSpPr>
          <p:cNvPr id="1764" name="Google Shape;1764;p55"/>
          <p:cNvSpPr txBox="1">
            <a:spLocks noGrp="1"/>
          </p:cNvSpPr>
          <p:nvPr>
            <p:ph type="ctrTitle"/>
          </p:nvPr>
        </p:nvSpPr>
        <p:spPr>
          <a:xfrm flipH="1">
            <a:off x="1470636" y="545790"/>
            <a:ext cx="2597100" cy="619800"/>
          </a:xfrm>
        </p:spPr>
        <p:txBody>
          <a:bodyPr spcFirstLastPara="1" wrap="square" lIns="91425" tIns="91425" rIns="91425" bIns="91425" anchor="t" anchorCtr="0">
            <a:noAutofit/>
          </a:bodyPr>
          <a:lstStyle/>
          <a:p>
            <a:pPr lvl="0"/>
            <a:r>
              <a:rPr lang="en-US" dirty="0"/>
              <a:t>Reference:</a:t>
            </a:r>
          </a:p>
        </p:txBody>
      </p:sp>
      <p:sp>
        <p:nvSpPr>
          <p:cNvPr id="1765" name="Google Shape;1765;p55"/>
          <p:cNvSpPr txBox="1">
            <a:spLocks noGrp="1"/>
          </p:cNvSpPr>
          <p:nvPr>
            <p:ph type="subTitle" idx="1"/>
          </p:nvPr>
        </p:nvSpPr>
        <p:spPr>
          <a:xfrm flipH="1">
            <a:off x="1163455" y="1096809"/>
            <a:ext cx="4076375" cy="1058863"/>
          </a:xfrm>
        </p:spPr>
        <p:txBody>
          <a:bodyPr spcFirstLastPara="1" wrap="square" lIns="91425" tIns="91425" rIns="91425" bIns="91425" anchor="t" anchorCtr="0">
            <a:noAutofit/>
          </a:bodyPr>
          <a:lstStyle/>
          <a:p>
            <a:pPr>
              <a:buFont typeface="Arial" panose="020B0604020202020204" pitchFamily="34" charset="0"/>
              <a:buChar char="•"/>
            </a:pPr>
            <a:r>
              <a:rPr lang="en-US" sz="1050" dirty="0"/>
              <a:t>Redirection to equivalent @ </a:t>
            </a:r>
            <a:r>
              <a:rPr lang="en-US" sz="1050" dirty="0" err="1"/>
              <a:t>cengage</a:t>
            </a:r>
            <a:r>
              <a:rPr lang="en-US" sz="1050" dirty="0"/>
              <a:t>. (</a:t>
            </a:r>
            <a:r>
              <a:rPr lang="en-US" sz="1050" dirty="0" err="1"/>
              <a:t>n.d.</a:t>
            </a:r>
            <a:r>
              <a:rPr lang="en-US" sz="1050" dirty="0"/>
              <a:t>). Retrieved March 21, 2022.</a:t>
            </a:r>
          </a:p>
          <a:p>
            <a:endParaRPr lang="en-US" sz="1050" dirty="0"/>
          </a:p>
          <a:p>
            <a:pPr>
              <a:buFont typeface="Arial" panose="020B0604020202020204" pitchFamily="34" charset="0"/>
              <a:buChar char="•"/>
            </a:pPr>
            <a:r>
              <a:rPr lang="en-US" sz="1050" dirty="0" err="1"/>
              <a:t>Dodds</a:t>
            </a:r>
            <a:r>
              <a:rPr lang="en-US" sz="1050" dirty="0"/>
              <a:t>, W. B. (2015, December 1). </a:t>
            </a:r>
            <a:r>
              <a:rPr lang="en-US" sz="1050" i="1" dirty="0"/>
              <a:t>The exchange value concept in marketing</a:t>
            </a:r>
            <a:r>
              <a:rPr lang="en-US" sz="1050" dirty="0"/>
              <a:t>. </a:t>
            </a:r>
            <a:r>
              <a:rPr lang="en-US" sz="1050" dirty="0" err="1"/>
              <a:t>ResearchGate</a:t>
            </a:r>
            <a:r>
              <a:rPr lang="en-US" sz="1050" dirty="0"/>
              <a:t>. Retrieved March 21, 2022.</a:t>
            </a:r>
          </a:p>
          <a:p>
            <a:pPr marL="114300" indent="0"/>
            <a:endParaRPr lang="en-US" sz="1050" dirty="0"/>
          </a:p>
          <a:p>
            <a:pPr>
              <a:buFont typeface="Arial" panose="020B0604020202020204" pitchFamily="34" charset="0"/>
              <a:buChar char="•"/>
            </a:pPr>
            <a:r>
              <a:rPr lang="en-US" sz="1050" dirty="0" err="1"/>
              <a:t>Friesner</a:t>
            </a:r>
            <a:r>
              <a:rPr lang="en-US" sz="1050" dirty="0"/>
              <a:t>, A. T. (2016, April 28). </a:t>
            </a:r>
            <a:r>
              <a:rPr lang="en-US" sz="1050" i="1" dirty="0"/>
              <a:t>Marketing exchange process</a:t>
            </a:r>
            <a:r>
              <a:rPr lang="en-US" sz="1050" dirty="0"/>
              <a:t>. Marketing Teacher. Retrieved March 21, 2022.</a:t>
            </a:r>
          </a:p>
          <a:p>
            <a:pPr>
              <a:buFont typeface="Arial" panose="020B0604020202020204" pitchFamily="34" charset="0"/>
              <a:buChar char="•"/>
            </a:pPr>
            <a:endParaRPr lang="en-US" sz="1050" dirty="0"/>
          </a:p>
          <a:p>
            <a:pPr marL="285750" indent="-171450">
              <a:buFont typeface="Arial" panose="020B0604020202020204" pitchFamily="34" charset="0"/>
              <a:buChar char="•"/>
            </a:pPr>
            <a:r>
              <a:rPr lang="en-US" sz="1050" dirty="0" err="1"/>
              <a:t>Kokemuller</a:t>
            </a:r>
            <a:r>
              <a:rPr lang="en-US" sz="1050" dirty="0"/>
              <a:t>, N. (2017, November 21). </a:t>
            </a:r>
            <a:r>
              <a:rPr lang="en-US" sz="1050" i="1" dirty="0"/>
              <a:t>How should an exchange relationship marketing strategy work?</a:t>
            </a:r>
            <a:r>
              <a:rPr lang="en-US" sz="1050" dirty="0"/>
              <a:t> Your Business. Retrieved March 21, 2022.</a:t>
            </a:r>
          </a:p>
          <a:p>
            <a:pPr marL="285750" indent="-171450">
              <a:buFont typeface="Arial" panose="020B0604020202020204" pitchFamily="34" charset="0"/>
              <a:buChar char="•"/>
            </a:pPr>
            <a:endParaRPr lang="en-US" sz="1050" dirty="0"/>
          </a:p>
          <a:p>
            <a:pPr marL="285750" indent="-171450">
              <a:buFont typeface="Arial" panose="020B0604020202020204" pitchFamily="34" charset="0"/>
              <a:buChar char="•"/>
            </a:pPr>
            <a:endParaRPr lang="en-US" sz="1050" dirty="0"/>
          </a:p>
          <a:p>
            <a:pPr marL="285750" indent="-171450">
              <a:buFont typeface="Arial" panose="020B0604020202020204" pitchFamily="34" charset="0"/>
              <a:buChar char="•"/>
            </a:pPr>
            <a:r>
              <a:rPr lang="en-US" sz="1050" dirty="0"/>
              <a:t>Contributor, C. (2020, September 8). </a:t>
            </a:r>
            <a:r>
              <a:rPr lang="en-US" sz="1050" i="1" dirty="0"/>
              <a:t>What is a marketing exchange?</a:t>
            </a:r>
            <a:r>
              <a:rPr lang="en-US" sz="1050" dirty="0"/>
              <a:t> Small Business - Chron.com. Retrieved March 21, 2022.</a:t>
            </a:r>
          </a:p>
          <a:p>
            <a:pPr marL="114300" indent="0"/>
            <a:r>
              <a:rPr lang="en-US" sz="1050" dirty="0"/>
              <a:t> </a:t>
            </a:r>
          </a:p>
          <a:p>
            <a:pPr marL="114300" indent="0"/>
            <a:r>
              <a:rPr lang="en-US" sz="1050" dirty="0"/>
              <a:t> </a:t>
            </a:r>
          </a:p>
          <a:p>
            <a:pPr lvl="0" algn="l"/>
            <a:endParaRPr lang="en-US" sz="1050" dirty="0"/>
          </a:p>
        </p:txBody>
      </p:sp>
      <p:grpSp>
        <p:nvGrpSpPr>
          <p:cNvPr id="1768" name="Google Shape;1768;p55"/>
          <p:cNvGrpSpPr/>
          <p:nvPr/>
        </p:nvGrpSpPr>
        <p:grpSpPr>
          <a:xfrm>
            <a:off x="6899671" y="1253972"/>
            <a:ext cx="1977596" cy="3005319"/>
            <a:chOff x="5396237" y="762001"/>
            <a:chExt cx="2283070" cy="3469143"/>
          </a:xfrm>
        </p:grpSpPr>
        <p:sp>
          <p:nvSpPr>
            <p:cNvPr id="1769" name="Google Shape;1769;p55"/>
            <p:cNvSpPr/>
            <p:nvPr/>
          </p:nvSpPr>
          <p:spPr>
            <a:xfrm>
              <a:off x="5396237" y="762001"/>
              <a:ext cx="2283070" cy="3469143"/>
            </a:xfrm>
            <a:custGeom>
              <a:avLst/>
              <a:gdLst/>
              <a:ahLst/>
              <a:cxnLst/>
              <a:rect l="l" t="t" r="r" b="b"/>
              <a:pathLst>
                <a:path w="137638" h="209142" extrusionOk="0">
                  <a:moveTo>
                    <a:pt x="3648" y="0"/>
                  </a:moveTo>
                  <a:cubicBezTo>
                    <a:pt x="1634" y="0"/>
                    <a:pt x="0" y="1634"/>
                    <a:pt x="0" y="3648"/>
                  </a:cubicBezTo>
                  <a:lnTo>
                    <a:pt x="0" y="205493"/>
                  </a:lnTo>
                  <a:cubicBezTo>
                    <a:pt x="0" y="207507"/>
                    <a:pt x="1634" y="209141"/>
                    <a:pt x="3648" y="209141"/>
                  </a:cubicBezTo>
                  <a:lnTo>
                    <a:pt x="133989" y="209141"/>
                  </a:lnTo>
                  <a:cubicBezTo>
                    <a:pt x="136003" y="209141"/>
                    <a:pt x="137638" y="207507"/>
                    <a:pt x="137638" y="205493"/>
                  </a:cubicBezTo>
                  <a:lnTo>
                    <a:pt x="137638" y="3648"/>
                  </a:lnTo>
                  <a:cubicBezTo>
                    <a:pt x="137638" y="1634"/>
                    <a:pt x="136003" y="0"/>
                    <a:pt x="13398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55"/>
            <p:cNvSpPr/>
            <p:nvPr/>
          </p:nvSpPr>
          <p:spPr>
            <a:xfrm>
              <a:off x="6303377" y="3970383"/>
              <a:ext cx="469592" cy="65371"/>
            </a:xfrm>
            <a:custGeom>
              <a:avLst/>
              <a:gdLst/>
              <a:ahLst/>
              <a:cxnLst/>
              <a:rect l="l" t="t" r="r" b="b"/>
              <a:pathLst>
                <a:path w="28310" h="3941" extrusionOk="0">
                  <a:moveTo>
                    <a:pt x="1956" y="1"/>
                  </a:moveTo>
                  <a:cubicBezTo>
                    <a:pt x="876" y="1"/>
                    <a:pt x="0" y="905"/>
                    <a:pt x="0" y="1956"/>
                  </a:cubicBezTo>
                  <a:cubicBezTo>
                    <a:pt x="0" y="3065"/>
                    <a:pt x="876" y="3941"/>
                    <a:pt x="1956" y="3941"/>
                  </a:cubicBezTo>
                  <a:lnTo>
                    <a:pt x="26325" y="3941"/>
                  </a:lnTo>
                  <a:cubicBezTo>
                    <a:pt x="27434" y="3941"/>
                    <a:pt x="28310" y="3065"/>
                    <a:pt x="28310" y="1956"/>
                  </a:cubicBezTo>
                  <a:cubicBezTo>
                    <a:pt x="28310" y="876"/>
                    <a:pt x="27434" y="1"/>
                    <a:pt x="263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55"/>
            <p:cNvSpPr/>
            <p:nvPr/>
          </p:nvSpPr>
          <p:spPr>
            <a:xfrm>
              <a:off x="6455384" y="859294"/>
              <a:ext cx="165576" cy="166057"/>
            </a:xfrm>
            <a:custGeom>
              <a:avLst/>
              <a:gdLst/>
              <a:ahLst/>
              <a:cxnLst/>
              <a:rect l="l" t="t" r="r" b="b"/>
              <a:pathLst>
                <a:path w="9982" h="10011" extrusionOk="0">
                  <a:moveTo>
                    <a:pt x="4991" y="0"/>
                  </a:moveTo>
                  <a:cubicBezTo>
                    <a:pt x="2218" y="0"/>
                    <a:pt x="0" y="2247"/>
                    <a:pt x="0" y="5020"/>
                  </a:cubicBezTo>
                  <a:cubicBezTo>
                    <a:pt x="0" y="7734"/>
                    <a:pt x="2218" y="10011"/>
                    <a:pt x="4991" y="10011"/>
                  </a:cubicBezTo>
                  <a:cubicBezTo>
                    <a:pt x="7764" y="10011"/>
                    <a:pt x="9982" y="7793"/>
                    <a:pt x="9982" y="5020"/>
                  </a:cubicBezTo>
                  <a:cubicBezTo>
                    <a:pt x="9982" y="2247"/>
                    <a:pt x="7764" y="0"/>
                    <a:pt x="49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772" name="Google Shape;1772;p55"/>
          <p:cNvPicPr preferRelativeResize="0"/>
          <p:nvPr/>
        </p:nvPicPr>
        <p:blipFill rotWithShape="1">
          <a:blip r:embed="rId3">
            <a:alphaModFix/>
          </a:blip>
          <a:srcRect l="51237" r="6304"/>
          <a:stretch/>
        </p:blipFill>
        <p:spPr>
          <a:xfrm>
            <a:off x="6993634" y="1548471"/>
            <a:ext cx="1790813" cy="2372574"/>
          </a:xfrm>
          <a:prstGeom prst="rect">
            <a:avLst/>
          </a:prstGeom>
          <a:noFill/>
          <a:ln>
            <a:noFill/>
          </a:ln>
        </p:spPr>
      </p:pic>
      <p:grpSp>
        <p:nvGrpSpPr>
          <p:cNvPr id="1773" name="Google Shape;1773;p55"/>
          <p:cNvGrpSpPr/>
          <p:nvPr/>
        </p:nvGrpSpPr>
        <p:grpSpPr>
          <a:xfrm flipH="1">
            <a:off x="232494" y="3233848"/>
            <a:ext cx="833537" cy="1960086"/>
            <a:chOff x="8416475" y="3483007"/>
            <a:chExt cx="727535" cy="1710819"/>
          </a:xfrm>
        </p:grpSpPr>
        <p:sp>
          <p:nvSpPr>
            <p:cNvPr id="1774" name="Google Shape;1774;p55"/>
            <p:cNvSpPr/>
            <p:nvPr/>
          </p:nvSpPr>
          <p:spPr>
            <a:xfrm>
              <a:off x="8578364" y="4845112"/>
              <a:ext cx="328014" cy="348714"/>
            </a:xfrm>
            <a:custGeom>
              <a:avLst/>
              <a:gdLst/>
              <a:ahLst/>
              <a:cxnLst/>
              <a:rect l="l" t="t" r="r" b="b"/>
              <a:pathLst>
                <a:path w="5578" h="5930" extrusionOk="0">
                  <a:moveTo>
                    <a:pt x="0" y="1"/>
                  </a:moveTo>
                  <a:lnTo>
                    <a:pt x="542" y="5930"/>
                  </a:lnTo>
                  <a:lnTo>
                    <a:pt x="4831" y="5930"/>
                  </a:lnTo>
                  <a:lnTo>
                    <a:pt x="557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55"/>
            <p:cNvSpPr/>
            <p:nvPr/>
          </p:nvSpPr>
          <p:spPr>
            <a:xfrm>
              <a:off x="8416475" y="3483007"/>
              <a:ext cx="727535" cy="1362159"/>
            </a:xfrm>
            <a:custGeom>
              <a:avLst/>
              <a:gdLst/>
              <a:ahLst/>
              <a:cxnLst/>
              <a:rect l="l" t="t" r="r" b="b"/>
              <a:pathLst>
                <a:path w="12372" h="23164" extrusionOk="0">
                  <a:moveTo>
                    <a:pt x="7704" y="1"/>
                  </a:moveTo>
                  <a:cubicBezTo>
                    <a:pt x="7204" y="1"/>
                    <a:pt x="6325" y="15375"/>
                    <a:pt x="6325" y="15375"/>
                  </a:cubicBezTo>
                  <a:cubicBezTo>
                    <a:pt x="6325" y="15375"/>
                    <a:pt x="6369" y="3268"/>
                    <a:pt x="5827" y="3107"/>
                  </a:cubicBezTo>
                  <a:cubicBezTo>
                    <a:pt x="5825" y="3107"/>
                    <a:pt x="5823" y="3107"/>
                    <a:pt x="5820" y="3107"/>
                  </a:cubicBezTo>
                  <a:cubicBezTo>
                    <a:pt x="5277" y="3107"/>
                    <a:pt x="5930" y="19958"/>
                    <a:pt x="5827" y="20119"/>
                  </a:cubicBezTo>
                  <a:cubicBezTo>
                    <a:pt x="5827" y="20120"/>
                    <a:pt x="5826" y="20120"/>
                    <a:pt x="5825" y="20120"/>
                  </a:cubicBezTo>
                  <a:cubicBezTo>
                    <a:pt x="5705" y="20120"/>
                    <a:pt x="5312" y="10295"/>
                    <a:pt x="4934" y="10295"/>
                  </a:cubicBezTo>
                  <a:cubicBezTo>
                    <a:pt x="4525" y="10295"/>
                    <a:pt x="4832" y="17776"/>
                    <a:pt x="4832" y="17776"/>
                  </a:cubicBezTo>
                  <a:cubicBezTo>
                    <a:pt x="4832" y="17776"/>
                    <a:pt x="3046" y="4308"/>
                    <a:pt x="2446" y="4249"/>
                  </a:cubicBezTo>
                  <a:cubicBezTo>
                    <a:pt x="2444" y="4249"/>
                    <a:pt x="2443" y="4249"/>
                    <a:pt x="2442" y="4249"/>
                  </a:cubicBezTo>
                  <a:cubicBezTo>
                    <a:pt x="1845" y="4249"/>
                    <a:pt x="3553" y="13446"/>
                    <a:pt x="3545" y="13446"/>
                  </a:cubicBezTo>
                  <a:cubicBezTo>
                    <a:pt x="3544" y="13446"/>
                    <a:pt x="3544" y="13445"/>
                    <a:pt x="3544" y="13443"/>
                  </a:cubicBezTo>
                  <a:cubicBezTo>
                    <a:pt x="3485" y="13238"/>
                    <a:pt x="1494" y="5699"/>
                    <a:pt x="1055" y="5699"/>
                  </a:cubicBezTo>
                  <a:cubicBezTo>
                    <a:pt x="587" y="5699"/>
                    <a:pt x="4290" y="20324"/>
                    <a:pt x="4290" y="20324"/>
                  </a:cubicBezTo>
                  <a:cubicBezTo>
                    <a:pt x="4290" y="20324"/>
                    <a:pt x="1282" y="8493"/>
                    <a:pt x="656" y="8493"/>
                  </a:cubicBezTo>
                  <a:cubicBezTo>
                    <a:pt x="652" y="8493"/>
                    <a:pt x="649" y="8494"/>
                    <a:pt x="645" y="8495"/>
                  </a:cubicBezTo>
                  <a:cubicBezTo>
                    <a:pt x="305" y="8578"/>
                    <a:pt x="1217" y="12355"/>
                    <a:pt x="2071" y="15608"/>
                  </a:cubicBezTo>
                  <a:lnTo>
                    <a:pt x="2071" y="15608"/>
                  </a:lnTo>
                  <a:cubicBezTo>
                    <a:pt x="1411" y="13463"/>
                    <a:pt x="625" y="11386"/>
                    <a:pt x="59" y="11386"/>
                  </a:cubicBezTo>
                  <a:cubicBezTo>
                    <a:pt x="39" y="11386"/>
                    <a:pt x="20" y="11388"/>
                    <a:pt x="1" y="11393"/>
                  </a:cubicBezTo>
                  <a:lnTo>
                    <a:pt x="3251" y="23164"/>
                  </a:lnTo>
                  <a:lnTo>
                    <a:pt x="7584" y="23164"/>
                  </a:lnTo>
                  <a:cubicBezTo>
                    <a:pt x="7584" y="23164"/>
                    <a:pt x="12371" y="5904"/>
                    <a:pt x="11478" y="5347"/>
                  </a:cubicBezTo>
                  <a:lnTo>
                    <a:pt x="11478" y="5347"/>
                  </a:lnTo>
                  <a:lnTo>
                    <a:pt x="7189" y="22607"/>
                  </a:lnTo>
                  <a:cubicBezTo>
                    <a:pt x="7189" y="22607"/>
                    <a:pt x="9590" y="7499"/>
                    <a:pt x="9385" y="6943"/>
                  </a:cubicBezTo>
                  <a:cubicBezTo>
                    <a:pt x="9381" y="6932"/>
                    <a:pt x="9376" y="6926"/>
                    <a:pt x="9370" y="6926"/>
                  </a:cubicBezTo>
                  <a:cubicBezTo>
                    <a:pt x="9100" y="6926"/>
                    <a:pt x="6911" y="19065"/>
                    <a:pt x="6911" y="19065"/>
                  </a:cubicBezTo>
                  <a:cubicBezTo>
                    <a:pt x="6911" y="19065"/>
                    <a:pt x="8199" y="253"/>
                    <a:pt x="7716" y="4"/>
                  </a:cubicBezTo>
                  <a:cubicBezTo>
                    <a:pt x="7712" y="2"/>
                    <a:pt x="7708" y="1"/>
                    <a:pt x="77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55"/>
            <p:cNvSpPr/>
            <p:nvPr/>
          </p:nvSpPr>
          <p:spPr>
            <a:xfrm>
              <a:off x="8578364" y="4845112"/>
              <a:ext cx="221283" cy="348714"/>
            </a:xfrm>
            <a:custGeom>
              <a:avLst/>
              <a:gdLst/>
              <a:ahLst/>
              <a:cxnLst/>
              <a:rect l="l" t="t" r="r" b="b"/>
              <a:pathLst>
                <a:path w="3763" h="5930" extrusionOk="0">
                  <a:moveTo>
                    <a:pt x="0" y="1"/>
                  </a:moveTo>
                  <a:lnTo>
                    <a:pt x="542" y="5930"/>
                  </a:lnTo>
                  <a:lnTo>
                    <a:pt x="3763" y="5930"/>
                  </a:lnTo>
                  <a:lnTo>
                    <a:pt x="513" y="1"/>
                  </a:lnTo>
                  <a:close/>
                </a:path>
              </a:pathLst>
            </a:custGeom>
            <a:solidFill>
              <a:srgbClr val="BA6136">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 name="TextBox 14">
            <a:extLst>
              <a:ext uri="{FF2B5EF4-FFF2-40B4-BE49-F238E27FC236}">
                <a16:creationId xmlns:a16="http://schemas.microsoft.com/office/drawing/2014/main" id="{75B0EAE9-5450-4E1E-B1BC-7E382565C0C2}"/>
              </a:ext>
            </a:extLst>
          </p:cNvPr>
          <p:cNvSpPr txBox="1"/>
          <p:nvPr/>
        </p:nvSpPr>
        <p:spPr>
          <a:xfrm>
            <a:off x="8455046" y="4572387"/>
            <a:ext cx="368409" cy="307777"/>
          </a:xfrm>
          <a:prstGeom prst="rect">
            <a:avLst/>
          </a:prstGeom>
          <a:noFill/>
        </p:spPr>
        <p:txBody>
          <a:bodyPr wrap="square" rtlCol="0">
            <a:spAutoFit/>
          </a:bodyPr>
          <a:lstStyle/>
          <a:p>
            <a:r>
              <a:rPr lang="en-US" dirty="0"/>
              <a:t>8</a:t>
            </a: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44D300C6-2233-48C7-BA86-0DA8A97ABDF0}"/>
              </a:ext>
            </a:extLst>
          </p:cNvPr>
          <p:cNvSpPr>
            <a:spLocks noGrp="1"/>
          </p:cNvSpPr>
          <p:nvPr>
            <p:ph type="subTitle" idx="1"/>
          </p:nvPr>
        </p:nvSpPr>
        <p:spPr/>
        <p:txBody>
          <a:bodyPr/>
          <a:lstStyle/>
          <a:p>
            <a:r>
              <a:rPr lang="en-US" dirty="0"/>
              <a:t>Thanks</a:t>
            </a:r>
          </a:p>
        </p:txBody>
      </p:sp>
      <p:sp>
        <p:nvSpPr>
          <p:cNvPr id="3" name="Subtitle 2">
            <a:extLst>
              <a:ext uri="{FF2B5EF4-FFF2-40B4-BE49-F238E27FC236}">
                <a16:creationId xmlns:a16="http://schemas.microsoft.com/office/drawing/2014/main" id="{23C9A738-A68A-470F-B52D-CE439BCA5A60}"/>
              </a:ext>
            </a:extLst>
          </p:cNvPr>
          <p:cNvSpPr>
            <a:spLocks noGrp="1"/>
          </p:cNvSpPr>
          <p:nvPr>
            <p:ph type="subTitle" idx="2"/>
          </p:nvPr>
        </p:nvSpPr>
        <p:spPr/>
        <p:txBody>
          <a:bodyPr/>
          <a:lstStyle/>
          <a:p>
            <a:r>
              <a:rPr lang="en-US" sz="2800" dirty="0">
                <a:solidFill>
                  <a:schemeClr val="accent2"/>
                </a:solidFill>
                <a:latin typeface="Ink Free" panose="03080402000500000000" pitchFamily="66" charset="0"/>
              </a:rPr>
              <a:t>Alaa Rashwan</a:t>
            </a:r>
          </a:p>
        </p:txBody>
      </p:sp>
      <p:pic>
        <p:nvPicPr>
          <p:cNvPr id="4" name="Google Shape;1772;p55">
            <a:extLst>
              <a:ext uri="{FF2B5EF4-FFF2-40B4-BE49-F238E27FC236}">
                <a16:creationId xmlns:a16="http://schemas.microsoft.com/office/drawing/2014/main" id="{2E21C3EE-3FDA-4057-8D12-E2134B526943}"/>
              </a:ext>
            </a:extLst>
          </p:cNvPr>
          <p:cNvPicPr preferRelativeResize="0"/>
          <p:nvPr/>
        </p:nvPicPr>
        <p:blipFill rotWithShape="1">
          <a:blip r:embed="rId2">
            <a:alphaModFix/>
          </a:blip>
          <a:srcRect l="51237" r="6304"/>
          <a:stretch/>
        </p:blipFill>
        <p:spPr>
          <a:xfrm>
            <a:off x="571500" y="422031"/>
            <a:ext cx="4079631" cy="3486969"/>
          </a:xfrm>
          <a:prstGeom prst="rect">
            <a:avLst/>
          </a:prstGeom>
          <a:noFill/>
          <a:ln>
            <a:noFill/>
          </a:ln>
        </p:spPr>
      </p:pic>
      <p:sp>
        <p:nvSpPr>
          <p:cNvPr id="5" name="TextBox 4">
            <a:extLst>
              <a:ext uri="{FF2B5EF4-FFF2-40B4-BE49-F238E27FC236}">
                <a16:creationId xmlns:a16="http://schemas.microsoft.com/office/drawing/2014/main" id="{0DDA3D06-1E77-41EC-844F-64F7E5A07974}"/>
              </a:ext>
            </a:extLst>
          </p:cNvPr>
          <p:cNvSpPr txBox="1"/>
          <p:nvPr/>
        </p:nvSpPr>
        <p:spPr>
          <a:xfrm>
            <a:off x="7763608" y="4605202"/>
            <a:ext cx="685800" cy="307777"/>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323314562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Monthly Strategy Review Meeting by Slidesgo">
  <a:themeElements>
    <a:clrScheme name="Simple Light">
      <a:dk1>
        <a:srgbClr val="151F29"/>
      </a:dk1>
      <a:lt1>
        <a:srgbClr val="EBE0DD"/>
      </a:lt1>
      <a:dk2>
        <a:srgbClr val="FFFFFF"/>
      </a:dk2>
      <a:lt2>
        <a:srgbClr val="912A3C"/>
      </a:lt2>
      <a:accent1>
        <a:srgbClr val="DC7C61"/>
      </a:accent1>
      <a:accent2>
        <a:srgbClr val="BA6136"/>
      </a:accent2>
      <a:accent3>
        <a:srgbClr val="FFA35A"/>
      </a:accent3>
      <a:accent4>
        <a:srgbClr val="005458"/>
      </a:accent4>
      <a:accent5>
        <a:srgbClr val="528C98"/>
      </a:accent5>
      <a:accent6>
        <a:srgbClr val="2C8C64"/>
      </a:accent6>
      <a:hlink>
        <a:srgbClr val="151F2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TotalTime>
  <Words>464</Words>
  <Application>Microsoft Office PowerPoint</Application>
  <PresentationFormat>On-screen Show (16:9)</PresentationFormat>
  <Paragraphs>64</Paragraphs>
  <Slides>9</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Ink Free</vt:lpstr>
      <vt:lpstr>Karla</vt:lpstr>
      <vt:lpstr>Archivo Black</vt:lpstr>
      <vt:lpstr>Work Sans ExtraBold</vt:lpstr>
      <vt:lpstr>Poppins</vt:lpstr>
      <vt:lpstr>Arial</vt:lpstr>
      <vt:lpstr>Monthly Strategy Review Meeting by Slidesgo</vt:lpstr>
      <vt:lpstr>PowerPoint Presentation</vt:lpstr>
      <vt:lpstr>01</vt:lpstr>
      <vt:lpstr>Introduction</vt:lpstr>
      <vt:lpstr>PowerPoint Presentation</vt:lpstr>
      <vt:lpstr>The Conditions for Exchange in Marketing </vt:lpstr>
      <vt:lpstr>Why is Exchange Important in Marketing </vt:lpstr>
      <vt:lpstr>Conclusion:</vt:lpstr>
      <vt:lpstr>Reference: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Alaa Rashwan</dc:creator>
  <cp:lastModifiedBy>Maher Fattouh</cp:lastModifiedBy>
  <cp:revision>18</cp:revision>
  <dcterms:modified xsi:type="dcterms:W3CDTF">2022-04-10T09:11:34Z</dcterms:modified>
</cp:coreProperties>
</file>