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 uri="http://customooxmlschemas.google.com/">
      <go:slidesCustomData xmlns:go="http://customooxmlschemas.google.com/" r:id="rId38" roundtripDataSignature="AMtx7mjdlR9GWHTIiFi1lYOu+fSebiHGA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16" Type="http://schemas.openxmlformats.org/officeDocument/2006/relationships/slide" Target="slides/slide11.xml"/><Relationship Id="rId38" Type="http://customschemas.google.com/relationships/presentationmetadata" Target="meta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2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2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2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2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3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3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3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34"/>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rtl="1"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34"/>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rtl="1" algn="ctr">
              <a:spcBef>
                <a:spcPts val="640"/>
              </a:spcBef>
              <a:spcAft>
                <a:spcPts val="0"/>
              </a:spcAft>
              <a:buClr>
                <a:srgbClr val="888888"/>
              </a:buClr>
              <a:buSzPts val="3200"/>
              <a:buNone/>
              <a:defRPr>
                <a:solidFill>
                  <a:srgbClr val="888888"/>
                </a:solidFill>
              </a:defRPr>
            </a:lvl1pPr>
            <a:lvl2pPr lvl="1" rtl="1" algn="ctr">
              <a:spcBef>
                <a:spcPts val="560"/>
              </a:spcBef>
              <a:spcAft>
                <a:spcPts val="0"/>
              </a:spcAft>
              <a:buClr>
                <a:srgbClr val="888888"/>
              </a:buClr>
              <a:buSzPts val="2800"/>
              <a:buNone/>
              <a:defRPr>
                <a:solidFill>
                  <a:srgbClr val="888888"/>
                </a:solidFill>
              </a:defRPr>
            </a:lvl2pPr>
            <a:lvl3pPr lvl="2" rtl="1" algn="ctr">
              <a:spcBef>
                <a:spcPts val="480"/>
              </a:spcBef>
              <a:spcAft>
                <a:spcPts val="0"/>
              </a:spcAft>
              <a:buClr>
                <a:srgbClr val="888888"/>
              </a:buClr>
              <a:buSzPts val="2400"/>
              <a:buNone/>
              <a:defRPr>
                <a:solidFill>
                  <a:srgbClr val="888888"/>
                </a:solidFill>
              </a:defRPr>
            </a:lvl3pPr>
            <a:lvl4pPr lvl="3" rtl="1" algn="ctr">
              <a:spcBef>
                <a:spcPts val="400"/>
              </a:spcBef>
              <a:spcAft>
                <a:spcPts val="0"/>
              </a:spcAft>
              <a:buClr>
                <a:srgbClr val="888888"/>
              </a:buClr>
              <a:buSzPts val="2000"/>
              <a:buNone/>
              <a:defRPr>
                <a:solidFill>
                  <a:srgbClr val="888888"/>
                </a:solidFill>
              </a:defRPr>
            </a:lvl4pPr>
            <a:lvl5pPr lvl="4" rtl="1" algn="ctr">
              <a:spcBef>
                <a:spcPts val="400"/>
              </a:spcBef>
              <a:spcAft>
                <a:spcPts val="0"/>
              </a:spcAft>
              <a:buClr>
                <a:srgbClr val="888888"/>
              </a:buClr>
              <a:buSzPts val="2000"/>
              <a:buNone/>
              <a:defRPr>
                <a:solidFill>
                  <a:srgbClr val="888888"/>
                </a:solidFill>
              </a:defRPr>
            </a:lvl5pPr>
            <a:lvl6pPr lvl="5" rtl="1" algn="ctr">
              <a:spcBef>
                <a:spcPts val="400"/>
              </a:spcBef>
              <a:spcAft>
                <a:spcPts val="0"/>
              </a:spcAft>
              <a:buClr>
                <a:srgbClr val="888888"/>
              </a:buClr>
              <a:buSzPts val="2000"/>
              <a:buNone/>
              <a:defRPr>
                <a:solidFill>
                  <a:srgbClr val="888888"/>
                </a:solidFill>
              </a:defRPr>
            </a:lvl6pPr>
            <a:lvl7pPr lvl="6" rtl="1" algn="ctr">
              <a:spcBef>
                <a:spcPts val="400"/>
              </a:spcBef>
              <a:spcAft>
                <a:spcPts val="0"/>
              </a:spcAft>
              <a:buClr>
                <a:srgbClr val="888888"/>
              </a:buClr>
              <a:buSzPts val="2000"/>
              <a:buNone/>
              <a:defRPr>
                <a:solidFill>
                  <a:srgbClr val="888888"/>
                </a:solidFill>
              </a:defRPr>
            </a:lvl7pPr>
            <a:lvl8pPr lvl="7" rtl="1" algn="ctr">
              <a:spcBef>
                <a:spcPts val="400"/>
              </a:spcBef>
              <a:spcAft>
                <a:spcPts val="0"/>
              </a:spcAft>
              <a:buClr>
                <a:srgbClr val="888888"/>
              </a:buClr>
              <a:buSzPts val="2000"/>
              <a:buNone/>
              <a:defRPr>
                <a:solidFill>
                  <a:srgbClr val="888888"/>
                </a:solidFill>
              </a:defRPr>
            </a:lvl8pPr>
            <a:lvl9pPr lvl="8" rtl="1" algn="ctr">
              <a:spcBef>
                <a:spcPts val="400"/>
              </a:spcBef>
              <a:spcAft>
                <a:spcPts val="0"/>
              </a:spcAft>
              <a:buClr>
                <a:srgbClr val="888888"/>
              </a:buClr>
              <a:buSzPts val="2000"/>
              <a:buNone/>
              <a:defRPr>
                <a:solidFill>
                  <a:srgbClr val="888888"/>
                </a:solidFill>
              </a:defRPr>
            </a:lvl9pPr>
          </a:lstStyle>
          <a:p/>
        </p:txBody>
      </p:sp>
      <p:sp>
        <p:nvSpPr>
          <p:cNvPr id="14" name="Google Shape;14;p34"/>
          <p:cNvSpPr txBox="1"/>
          <p:nvPr>
            <p:ph idx="10" type="dt"/>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15" name="Google Shape;15;p3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16" name="Google Shape;16;p34"/>
          <p:cNvSpPr txBox="1"/>
          <p:nvPr>
            <p:ph idx="12" type="sldNum"/>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indent="0" lvl="0" marL="0" rtl="1" algn="l">
              <a:spcBef>
                <a:spcPts val="0"/>
              </a:spcBef>
              <a:buNone/>
              <a:defRPr/>
            </a:lvl1pPr>
            <a:lvl2pPr indent="0" lvl="1" marL="0" rtl="1" algn="l">
              <a:spcBef>
                <a:spcPts val="0"/>
              </a:spcBef>
              <a:buNone/>
              <a:defRPr/>
            </a:lvl2pPr>
            <a:lvl3pPr indent="0" lvl="2" marL="0" rtl="1" algn="l">
              <a:spcBef>
                <a:spcPts val="0"/>
              </a:spcBef>
              <a:buNone/>
              <a:defRPr/>
            </a:lvl3pPr>
            <a:lvl4pPr indent="0" lvl="3" marL="0" rtl="1" algn="l">
              <a:spcBef>
                <a:spcPts val="0"/>
              </a:spcBef>
              <a:buNone/>
              <a:defRPr/>
            </a:lvl4pPr>
            <a:lvl5pPr indent="0" lvl="4" marL="0" rtl="1" algn="l">
              <a:spcBef>
                <a:spcPts val="0"/>
              </a:spcBef>
              <a:buNone/>
              <a:defRPr/>
            </a:lvl5pPr>
            <a:lvl6pPr indent="0" lvl="5" marL="0" rtl="1" algn="l">
              <a:spcBef>
                <a:spcPts val="0"/>
              </a:spcBef>
              <a:buNone/>
              <a:defRPr/>
            </a:lvl6pPr>
            <a:lvl7pPr indent="0" lvl="6" marL="0" rtl="1" algn="l">
              <a:spcBef>
                <a:spcPts val="0"/>
              </a:spcBef>
              <a:buNone/>
              <a:defRPr/>
            </a:lvl7pPr>
            <a:lvl8pPr indent="0" lvl="7" marL="0" rtl="1" algn="l">
              <a:spcBef>
                <a:spcPts val="0"/>
              </a:spcBef>
              <a:buNone/>
              <a:defRPr/>
            </a:lvl8pPr>
            <a:lvl9pPr indent="0" lvl="8" marL="0" rtl="1" algn="l">
              <a:spcBef>
                <a:spcPts val="0"/>
              </a:spcBef>
              <a:buNone/>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4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1"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43"/>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normAutofit/>
          </a:bodyPr>
          <a:lstStyle>
            <a:lvl1pPr indent="-342900" lvl="0" marL="457200" rtl="1" algn="r">
              <a:spcBef>
                <a:spcPts val="360"/>
              </a:spcBef>
              <a:spcAft>
                <a:spcPts val="0"/>
              </a:spcAft>
              <a:buClr>
                <a:schemeClr val="dk1"/>
              </a:buClr>
              <a:buSzPts val="1800"/>
              <a:buChar char="•"/>
              <a:defRPr/>
            </a:lvl1pPr>
            <a:lvl2pPr indent="-342900" lvl="1" marL="914400" rtl="1" algn="r">
              <a:spcBef>
                <a:spcPts val="360"/>
              </a:spcBef>
              <a:spcAft>
                <a:spcPts val="0"/>
              </a:spcAft>
              <a:buClr>
                <a:schemeClr val="dk1"/>
              </a:buClr>
              <a:buSzPts val="1800"/>
              <a:buChar char="–"/>
              <a:defRPr/>
            </a:lvl2pPr>
            <a:lvl3pPr indent="-342900" lvl="2" marL="1371600" rtl="1" algn="r">
              <a:spcBef>
                <a:spcPts val="360"/>
              </a:spcBef>
              <a:spcAft>
                <a:spcPts val="0"/>
              </a:spcAft>
              <a:buClr>
                <a:schemeClr val="dk1"/>
              </a:buClr>
              <a:buSzPts val="1800"/>
              <a:buChar char="•"/>
              <a:defRPr/>
            </a:lvl3pPr>
            <a:lvl4pPr indent="-342900" lvl="3" marL="1828800" rtl="1" algn="r">
              <a:spcBef>
                <a:spcPts val="360"/>
              </a:spcBef>
              <a:spcAft>
                <a:spcPts val="0"/>
              </a:spcAft>
              <a:buClr>
                <a:schemeClr val="dk1"/>
              </a:buClr>
              <a:buSzPts val="1800"/>
              <a:buChar char="–"/>
              <a:defRPr/>
            </a:lvl4pPr>
            <a:lvl5pPr indent="-342900" lvl="4" marL="2286000" rtl="1" algn="r">
              <a:spcBef>
                <a:spcPts val="360"/>
              </a:spcBef>
              <a:spcAft>
                <a:spcPts val="0"/>
              </a:spcAft>
              <a:buClr>
                <a:schemeClr val="dk1"/>
              </a:buClr>
              <a:buSzPts val="1800"/>
              <a:buChar char="»"/>
              <a:defRPr/>
            </a:lvl5pPr>
            <a:lvl6pPr indent="-342900" lvl="5" marL="2743200" rtl="1" algn="r">
              <a:spcBef>
                <a:spcPts val="360"/>
              </a:spcBef>
              <a:spcAft>
                <a:spcPts val="0"/>
              </a:spcAft>
              <a:buClr>
                <a:schemeClr val="dk1"/>
              </a:buClr>
              <a:buSzPts val="1800"/>
              <a:buChar char="•"/>
              <a:defRPr/>
            </a:lvl6pPr>
            <a:lvl7pPr indent="-342900" lvl="6" marL="3200400" rtl="1" algn="r">
              <a:spcBef>
                <a:spcPts val="360"/>
              </a:spcBef>
              <a:spcAft>
                <a:spcPts val="0"/>
              </a:spcAft>
              <a:buClr>
                <a:schemeClr val="dk1"/>
              </a:buClr>
              <a:buSzPts val="1800"/>
              <a:buChar char="•"/>
              <a:defRPr/>
            </a:lvl7pPr>
            <a:lvl8pPr indent="-342900" lvl="7" marL="3657600" rtl="1" algn="r">
              <a:spcBef>
                <a:spcPts val="360"/>
              </a:spcBef>
              <a:spcAft>
                <a:spcPts val="0"/>
              </a:spcAft>
              <a:buClr>
                <a:schemeClr val="dk1"/>
              </a:buClr>
              <a:buSzPts val="1800"/>
              <a:buChar char="•"/>
              <a:defRPr/>
            </a:lvl8pPr>
            <a:lvl9pPr indent="-342900" lvl="8" marL="4114800" rtl="1" algn="r">
              <a:spcBef>
                <a:spcPts val="360"/>
              </a:spcBef>
              <a:spcAft>
                <a:spcPts val="0"/>
              </a:spcAft>
              <a:buClr>
                <a:schemeClr val="dk1"/>
              </a:buClr>
              <a:buSzPts val="1800"/>
              <a:buChar char="•"/>
              <a:defRPr/>
            </a:lvl9pPr>
          </a:lstStyle>
          <a:p/>
        </p:txBody>
      </p:sp>
      <p:sp>
        <p:nvSpPr>
          <p:cNvPr id="71" name="Google Shape;71;p43"/>
          <p:cNvSpPr txBox="1"/>
          <p:nvPr>
            <p:ph idx="10" type="dt"/>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72" name="Google Shape;72;p4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73" name="Google Shape;73;p43"/>
          <p:cNvSpPr txBox="1"/>
          <p:nvPr>
            <p:ph idx="12" type="sldNum"/>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indent="0" lvl="0" marL="0" rtl="1" algn="l">
              <a:spcBef>
                <a:spcPts val="0"/>
              </a:spcBef>
              <a:buNone/>
              <a:defRPr/>
            </a:lvl1pPr>
            <a:lvl2pPr indent="0" lvl="1" marL="0" rtl="1" algn="l">
              <a:spcBef>
                <a:spcPts val="0"/>
              </a:spcBef>
              <a:buNone/>
              <a:defRPr/>
            </a:lvl2pPr>
            <a:lvl3pPr indent="0" lvl="2" marL="0" rtl="1" algn="l">
              <a:spcBef>
                <a:spcPts val="0"/>
              </a:spcBef>
              <a:buNone/>
              <a:defRPr/>
            </a:lvl3pPr>
            <a:lvl4pPr indent="0" lvl="3" marL="0" rtl="1" algn="l">
              <a:spcBef>
                <a:spcPts val="0"/>
              </a:spcBef>
              <a:buNone/>
              <a:defRPr/>
            </a:lvl4pPr>
            <a:lvl5pPr indent="0" lvl="4" marL="0" rtl="1" algn="l">
              <a:spcBef>
                <a:spcPts val="0"/>
              </a:spcBef>
              <a:buNone/>
              <a:defRPr/>
            </a:lvl5pPr>
            <a:lvl6pPr indent="0" lvl="5" marL="0" rtl="1" algn="l">
              <a:spcBef>
                <a:spcPts val="0"/>
              </a:spcBef>
              <a:buNone/>
              <a:defRPr/>
            </a:lvl6pPr>
            <a:lvl7pPr indent="0" lvl="6" marL="0" rtl="1" algn="l">
              <a:spcBef>
                <a:spcPts val="0"/>
              </a:spcBef>
              <a:buNone/>
              <a:defRPr/>
            </a:lvl7pPr>
            <a:lvl8pPr indent="0" lvl="7" marL="0" rtl="1" algn="l">
              <a:spcBef>
                <a:spcPts val="0"/>
              </a:spcBef>
              <a:buNone/>
              <a:defRPr/>
            </a:lvl8pPr>
            <a:lvl9pPr indent="0" lvl="8" marL="0" rtl="1" algn="l">
              <a:spcBef>
                <a:spcPts val="0"/>
              </a:spcBef>
              <a:buNone/>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44"/>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normAutofit/>
          </a:bodyPr>
          <a:lstStyle>
            <a:lvl1pPr lvl="0" rtl="1"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44"/>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normAutofit/>
          </a:bodyPr>
          <a:lstStyle>
            <a:lvl1pPr indent="-342900" lvl="0" marL="457200" rtl="1" algn="r">
              <a:spcBef>
                <a:spcPts val="360"/>
              </a:spcBef>
              <a:spcAft>
                <a:spcPts val="0"/>
              </a:spcAft>
              <a:buClr>
                <a:schemeClr val="dk1"/>
              </a:buClr>
              <a:buSzPts val="1800"/>
              <a:buChar char="•"/>
              <a:defRPr/>
            </a:lvl1pPr>
            <a:lvl2pPr indent="-342900" lvl="1" marL="914400" rtl="1" algn="r">
              <a:spcBef>
                <a:spcPts val="360"/>
              </a:spcBef>
              <a:spcAft>
                <a:spcPts val="0"/>
              </a:spcAft>
              <a:buClr>
                <a:schemeClr val="dk1"/>
              </a:buClr>
              <a:buSzPts val="1800"/>
              <a:buChar char="–"/>
              <a:defRPr/>
            </a:lvl2pPr>
            <a:lvl3pPr indent="-342900" lvl="2" marL="1371600" rtl="1" algn="r">
              <a:spcBef>
                <a:spcPts val="360"/>
              </a:spcBef>
              <a:spcAft>
                <a:spcPts val="0"/>
              </a:spcAft>
              <a:buClr>
                <a:schemeClr val="dk1"/>
              </a:buClr>
              <a:buSzPts val="1800"/>
              <a:buChar char="•"/>
              <a:defRPr/>
            </a:lvl3pPr>
            <a:lvl4pPr indent="-342900" lvl="3" marL="1828800" rtl="1" algn="r">
              <a:spcBef>
                <a:spcPts val="360"/>
              </a:spcBef>
              <a:spcAft>
                <a:spcPts val="0"/>
              </a:spcAft>
              <a:buClr>
                <a:schemeClr val="dk1"/>
              </a:buClr>
              <a:buSzPts val="1800"/>
              <a:buChar char="–"/>
              <a:defRPr/>
            </a:lvl4pPr>
            <a:lvl5pPr indent="-342900" lvl="4" marL="2286000" rtl="1" algn="r">
              <a:spcBef>
                <a:spcPts val="360"/>
              </a:spcBef>
              <a:spcAft>
                <a:spcPts val="0"/>
              </a:spcAft>
              <a:buClr>
                <a:schemeClr val="dk1"/>
              </a:buClr>
              <a:buSzPts val="1800"/>
              <a:buChar char="»"/>
              <a:defRPr/>
            </a:lvl5pPr>
            <a:lvl6pPr indent="-342900" lvl="5" marL="2743200" rtl="1" algn="r">
              <a:spcBef>
                <a:spcPts val="360"/>
              </a:spcBef>
              <a:spcAft>
                <a:spcPts val="0"/>
              </a:spcAft>
              <a:buClr>
                <a:schemeClr val="dk1"/>
              </a:buClr>
              <a:buSzPts val="1800"/>
              <a:buChar char="•"/>
              <a:defRPr/>
            </a:lvl6pPr>
            <a:lvl7pPr indent="-342900" lvl="6" marL="3200400" rtl="1" algn="r">
              <a:spcBef>
                <a:spcPts val="360"/>
              </a:spcBef>
              <a:spcAft>
                <a:spcPts val="0"/>
              </a:spcAft>
              <a:buClr>
                <a:schemeClr val="dk1"/>
              </a:buClr>
              <a:buSzPts val="1800"/>
              <a:buChar char="•"/>
              <a:defRPr/>
            </a:lvl7pPr>
            <a:lvl8pPr indent="-342900" lvl="7" marL="3657600" rtl="1" algn="r">
              <a:spcBef>
                <a:spcPts val="360"/>
              </a:spcBef>
              <a:spcAft>
                <a:spcPts val="0"/>
              </a:spcAft>
              <a:buClr>
                <a:schemeClr val="dk1"/>
              </a:buClr>
              <a:buSzPts val="1800"/>
              <a:buChar char="•"/>
              <a:defRPr/>
            </a:lvl8pPr>
            <a:lvl9pPr indent="-342900" lvl="8" marL="4114800" rtl="1" algn="r">
              <a:spcBef>
                <a:spcPts val="360"/>
              </a:spcBef>
              <a:spcAft>
                <a:spcPts val="0"/>
              </a:spcAft>
              <a:buClr>
                <a:schemeClr val="dk1"/>
              </a:buClr>
              <a:buSzPts val="1800"/>
              <a:buChar char="•"/>
              <a:defRPr/>
            </a:lvl9pPr>
          </a:lstStyle>
          <a:p/>
        </p:txBody>
      </p:sp>
      <p:sp>
        <p:nvSpPr>
          <p:cNvPr id="77" name="Google Shape;77;p44"/>
          <p:cNvSpPr txBox="1"/>
          <p:nvPr>
            <p:ph idx="10" type="dt"/>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78" name="Google Shape;78;p4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79" name="Google Shape;79;p44"/>
          <p:cNvSpPr txBox="1"/>
          <p:nvPr>
            <p:ph idx="12" type="sldNum"/>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indent="0" lvl="0" marL="0" rtl="1" algn="l">
              <a:spcBef>
                <a:spcPts val="0"/>
              </a:spcBef>
              <a:buNone/>
              <a:defRPr/>
            </a:lvl1pPr>
            <a:lvl2pPr indent="0" lvl="1" marL="0" rtl="1" algn="l">
              <a:spcBef>
                <a:spcPts val="0"/>
              </a:spcBef>
              <a:buNone/>
              <a:defRPr/>
            </a:lvl2pPr>
            <a:lvl3pPr indent="0" lvl="2" marL="0" rtl="1" algn="l">
              <a:spcBef>
                <a:spcPts val="0"/>
              </a:spcBef>
              <a:buNone/>
              <a:defRPr/>
            </a:lvl3pPr>
            <a:lvl4pPr indent="0" lvl="3" marL="0" rtl="1" algn="l">
              <a:spcBef>
                <a:spcPts val="0"/>
              </a:spcBef>
              <a:buNone/>
              <a:defRPr/>
            </a:lvl4pPr>
            <a:lvl5pPr indent="0" lvl="4" marL="0" rtl="1" algn="l">
              <a:spcBef>
                <a:spcPts val="0"/>
              </a:spcBef>
              <a:buNone/>
              <a:defRPr/>
            </a:lvl5pPr>
            <a:lvl6pPr indent="0" lvl="5" marL="0" rtl="1" algn="l">
              <a:spcBef>
                <a:spcPts val="0"/>
              </a:spcBef>
              <a:buNone/>
              <a:defRPr/>
            </a:lvl6pPr>
            <a:lvl7pPr indent="0" lvl="6" marL="0" rtl="1" algn="l">
              <a:spcBef>
                <a:spcPts val="0"/>
              </a:spcBef>
              <a:buNone/>
              <a:defRPr/>
            </a:lvl7pPr>
            <a:lvl8pPr indent="0" lvl="7" marL="0" rtl="1" algn="l">
              <a:spcBef>
                <a:spcPts val="0"/>
              </a:spcBef>
              <a:buNone/>
              <a:defRPr/>
            </a:lvl8pPr>
            <a:lvl9pPr indent="0" lvl="8" marL="0" rtl="1" algn="l">
              <a:spcBef>
                <a:spcPts val="0"/>
              </a:spcBef>
              <a:buNone/>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3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1"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3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rtl="1" algn="r">
              <a:spcBef>
                <a:spcPts val="360"/>
              </a:spcBef>
              <a:spcAft>
                <a:spcPts val="0"/>
              </a:spcAft>
              <a:buClr>
                <a:schemeClr val="dk1"/>
              </a:buClr>
              <a:buSzPts val="1800"/>
              <a:buChar char="•"/>
              <a:defRPr/>
            </a:lvl1pPr>
            <a:lvl2pPr indent="-342900" lvl="1" marL="914400" rtl="1" algn="r">
              <a:spcBef>
                <a:spcPts val="360"/>
              </a:spcBef>
              <a:spcAft>
                <a:spcPts val="0"/>
              </a:spcAft>
              <a:buClr>
                <a:schemeClr val="dk1"/>
              </a:buClr>
              <a:buSzPts val="1800"/>
              <a:buChar char="–"/>
              <a:defRPr/>
            </a:lvl2pPr>
            <a:lvl3pPr indent="-342900" lvl="2" marL="1371600" rtl="1" algn="r">
              <a:spcBef>
                <a:spcPts val="360"/>
              </a:spcBef>
              <a:spcAft>
                <a:spcPts val="0"/>
              </a:spcAft>
              <a:buClr>
                <a:schemeClr val="dk1"/>
              </a:buClr>
              <a:buSzPts val="1800"/>
              <a:buChar char="•"/>
              <a:defRPr/>
            </a:lvl3pPr>
            <a:lvl4pPr indent="-342900" lvl="3" marL="1828800" rtl="1" algn="r">
              <a:spcBef>
                <a:spcPts val="360"/>
              </a:spcBef>
              <a:spcAft>
                <a:spcPts val="0"/>
              </a:spcAft>
              <a:buClr>
                <a:schemeClr val="dk1"/>
              </a:buClr>
              <a:buSzPts val="1800"/>
              <a:buChar char="–"/>
              <a:defRPr/>
            </a:lvl4pPr>
            <a:lvl5pPr indent="-342900" lvl="4" marL="2286000" rtl="1" algn="r">
              <a:spcBef>
                <a:spcPts val="360"/>
              </a:spcBef>
              <a:spcAft>
                <a:spcPts val="0"/>
              </a:spcAft>
              <a:buClr>
                <a:schemeClr val="dk1"/>
              </a:buClr>
              <a:buSzPts val="1800"/>
              <a:buChar char="»"/>
              <a:defRPr/>
            </a:lvl5pPr>
            <a:lvl6pPr indent="-342900" lvl="5" marL="2743200" rtl="1" algn="r">
              <a:spcBef>
                <a:spcPts val="360"/>
              </a:spcBef>
              <a:spcAft>
                <a:spcPts val="0"/>
              </a:spcAft>
              <a:buClr>
                <a:schemeClr val="dk1"/>
              </a:buClr>
              <a:buSzPts val="1800"/>
              <a:buChar char="•"/>
              <a:defRPr/>
            </a:lvl6pPr>
            <a:lvl7pPr indent="-342900" lvl="6" marL="3200400" rtl="1" algn="r">
              <a:spcBef>
                <a:spcPts val="360"/>
              </a:spcBef>
              <a:spcAft>
                <a:spcPts val="0"/>
              </a:spcAft>
              <a:buClr>
                <a:schemeClr val="dk1"/>
              </a:buClr>
              <a:buSzPts val="1800"/>
              <a:buChar char="•"/>
              <a:defRPr/>
            </a:lvl7pPr>
            <a:lvl8pPr indent="-342900" lvl="7" marL="3657600" rtl="1" algn="r">
              <a:spcBef>
                <a:spcPts val="360"/>
              </a:spcBef>
              <a:spcAft>
                <a:spcPts val="0"/>
              </a:spcAft>
              <a:buClr>
                <a:schemeClr val="dk1"/>
              </a:buClr>
              <a:buSzPts val="1800"/>
              <a:buChar char="•"/>
              <a:defRPr/>
            </a:lvl8pPr>
            <a:lvl9pPr indent="-342900" lvl="8" marL="4114800" rtl="1" algn="r">
              <a:spcBef>
                <a:spcPts val="360"/>
              </a:spcBef>
              <a:spcAft>
                <a:spcPts val="0"/>
              </a:spcAft>
              <a:buClr>
                <a:schemeClr val="dk1"/>
              </a:buClr>
              <a:buSzPts val="1800"/>
              <a:buChar char="•"/>
              <a:defRPr/>
            </a:lvl9pPr>
          </a:lstStyle>
          <a:p/>
        </p:txBody>
      </p:sp>
      <p:sp>
        <p:nvSpPr>
          <p:cNvPr id="20" name="Google Shape;20;p35"/>
          <p:cNvSpPr txBox="1"/>
          <p:nvPr>
            <p:ph idx="10" type="dt"/>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21" name="Google Shape;21;p3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22" name="Google Shape;22;p35"/>
          <p:cNvSpPr txBox="1"/>
          <p:nvPr>
            <p:ph idx="12" type="sldNum"/>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indent="0" lvl="0" marL="0" rtl="1" algn="l">
              <a:spcBef>
                <a:spcPts val="0"/>
              </a:spcBef>
              <a:buNone/>
              <a:defRPr/>
            </a:lvl1pPr>
            <a:lvl2pPr indent="0" lvl="1" marL="0" rtl="1" algn="l">
              <a:spcBef>
                <a:spcPts val="0"/>
              </a:spcBef>
              <a:buNone/>
              <a:defRPr/>
            </a:lvl2pPr>
            <a:lvl3pPr indent="0" lvl="2" marL="0" rtl="1" algn="l">
              <a:spcBef>
                <a:spcPts val="0"/>
              </a:spcBef>
              <a:buNone/>
              <a:defRPr/>
            </a:lvl3pPr>
            <a:lvl4pPr indent="0" lvl="3" marL="0" rtl="1" algn="l">
              <a:spcBef>
                <a:spcPts val="0"/>
              </a:spcBef>
              <a:buNone/>
              <a:defRPr/>
            </a:lvl4pPr>
            <a:lvl5pPr indent="0" lvl="4" marL="0" rtl="1" algn="l">
              <a:spcBef>
                <a:spcPts val="0"/>
              </a:spcBef>
              <a:buNone/>
              <a:defRPr/>
            </a:lvl5pPr>
            <a:lvl6pPr indent="0" lvl="5" marL="0" rtl="1" algn="l">
              <a:spcBef>
                <a:spcPts val="0"/>
              </a:spcBef>
              <a:buNone/>
              <a:defRPr/>
            </a:lvl6pPr>
            <a:lvl7pPr indent="0" lvl="6" marL="0" rtl="1" algn="l">
              <a:spcBef>
                <a:spcPts val="0"/>
              </a:spcBef>
              <a:buNone/>
              <a:defRPr/>
            </a:lvl7pPr>
            <a:lvl8pPr indent="0" lvl="7" marL="0" rtl="1" algn="l">
              <a:spcBef>
                <a:spcPts val="0"/>
              </a:spcBef>
              <a:buNone/>
              <a:defRPr/>
            </a:lvl8pPr>
            <a:lvl9pPr indent="0" lvl="8" marL="0" rtl="1" algn="l">
              <a:spcBef>
                <a:spcPts val="0"/>
              </a:spcBef>
              <a:buNone/>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36"/>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rtl="1" algn="r">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36"/>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rtl="1" algn="r">
              <a:spcBef>
                <a:spcPts val="400"/>
              </a:spcBef>
              <a:spcAft>
                <a:spcPts val="0"/>
              </a:spcAft>
              <a:buClr>
                <a:srgbClr val="888888"/>
              </a:buClr>
              <a:buSzPts val="2000"/>
              <a:buNone/>
              <a:defRPr sz="2000">
                <a:solidFill>
                  <a:srgbClr val="888888"/>
                </a:solidFill>
              </a:defRPr>
            </a:lvl1pPr>
            <a:lvl2pPr indent="-228600" lvl="1" marL="914400" rtl="1" algn="r">
              <a:spcBef>
                <a:spcPts val="360"/>
              </a:spcBef>
              <a:spcAft>
                <a:spcPts val="0"/>
              </a:spcAft>
              <a:buClr>
                <a:srgbClr val="888888"/>
              </a:buClr>
              <a:buSzPts val="1800"/>
              <a:buNone/>
              <a:defRPr sz="1800">
                <a:solidFill>
                  <a:srgbClr val="888888"/>
                </a:solidFill>
              </a:defRPr>
            </a:lvl2pPr>
            <a:lvl3pPr indent="-228600" lvl="2" marL="1371600" rtl="1" algn="r">
              <a:spcBef>
                <a:spcPts val="320"/>
              </a:spcBef>
              <a:spcAft>
                <a:spcPts val="0"/>
              </a:spcAft>
              <a:buClr>
                <a:srgbClr val="888888"/>
              </a:buClr>
              <a:buSzPts val="1600"/>
              <a:buNone/>
              <a:defRPr sz="1600">
                <a:solidFill>
                  <a:srgbClr val="888888"/>
                </a:solidFill>
              </a:defRPr>
            </a:lvl3pPr>
            <a:lvl4pPr indent="-228600" lvl="3" marL="1828800" rtl="1" algn="r">
              <a:spcBef>
                <a:spcPts val="280"/>
              </a:spcBef>
              <a:spcAft>
                <a:spcPts val="0"/>
              </a:spcAft>
              <a:buClr>
                <a:srgbClr val="888888"/>
              </a:buClr>
              <a:buSzPts val="1400"/>
              <a:buNone/>
              <a:defRPr sz="1400">
                <a:solidFill>
                  <a:srgbClr val="888888"/>
                </a:solidFill>
              </a:defRPr>
            </a:lvl4pPr>
            <a:lvl5pPr indent="-228600" lvl="4" marL="2286000" rtl="1" algn="r">
              <a:spcBef>
                <a:spcPts val="280"/>
              </a:spcBef>
              <a:spcAft>
                <a:spcPts val="0"/>
              </a:spcAft>
              <a:buClr>
                <a:srgbClr val="888888"/>
              </a:buClr>
              <a:buSzPts val="1400"/>
              <a:buNone/>
              <a:defRPr sz="1400">
                <a:solidFill>
                  <a:srgbClr val="888888"/>
                </a:solidFill>
              </a:defRPr>
            </a:lvl5pPr>
            <a:lvl6pPr indent="-228600" lvl="5" marL="2743200" rtl="1" algn="r">
              <a:spcBef>
                <a:spcPts val="280"/>
              </a:spcBef>
              <a:spcAft>
                <a:spcPts val="0"/>
              </a:spcAft>
              <a:buClr>
                <a:srgbClr val="888888"/>
              </a:buClr>
              <a:buSzPts val="1400"/>
              <a:buNone/>
              <a:defRPr sz="1400">
                <a:solidFill>
                  <a:srgbClr val="888888"/>
                </a:solidFill>
              </a:defRPr>
            </a:lvl6pPr>
            <a:lvl7pPr indent="-228600" lvl="6" marL="3200400" rtl="1" algn="r">
              <a:spcBef>
                <a:spcPts val="280"/>
              </a:spcBef>
              <a:spcAft>
                <a:spcPts val="0"/>
              </a:spcAft>
              <a:buClr>
                <a:srgbClr val="888888"/>
              </a:buClr>
              <a:buSzPts val="1400"/>
              <a:buNone/>
              <a:defRPr sz="1400">
                <a:solidFill>
                  <a:srgbClr val="888888"/>
                </a:solidFill>
              </a:defRPr>
            </a:lvl7pPr>
            <a:lvl8pPr indent="-228600" lvl="7" marL="3657600" rtl="1" algn="r">
              <a:spcBef>
                <a:spcPts val="280"/>
              </a:spcBef>
              <a:spcAft>
                <a:spcPts val="0"/>
              </a:spcAft>
              <a:buClr>
                <a:srgbClr val="888888"/>
              </a:buClr>
              <a:buSzPts val="1400"/>
              <a:buNone/>
              <a:defRPr sz="1400">
                <a:solidFill>
                  <a:srgbClr val="888888"/>
                </a:solidFill>
              </a:defRPr>
            </a:lvl8pPr>
            <a:lvl9pPr indent="-228600" lvl="8" marL="4114800" rtl="1" algn="r">
              <a:spcBef>
                <a:spcPts val="280"/>
              </a:spcBef>
              <a:spcAft>
                <a:spcPts val="0"/>
              </a:spcAft>
              <a:buClr>
                <a:srgbClr val="888888"/>
              </a:buClr>
              <a:buSzPts val="1400"/>
              <a:buNone/>
              <a:defRPr sz="1400">
                <a:solidFill>
                  <a:srgbClr val="888888"/>
                </a:solidFill>
              </a:defRPr>
            </a:lvl9pPr>
          </a:lstStyle>
          <a:p/>
        </p:txBody>
      </p:sp>
      <p:sp>
        <p:nvSpPr>
          <p:cNvPr id="26" name="Google Shape;26;p36"/>
          <p:cNvSpPr txBox="1"/>
          <p:nvPr>
            <p:ph idx="10" type="dt"/>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27" name="Google Shape;27;p3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28" name="Google Shape;28;p36"/>
          <p:cNvSpPr txBox="1"/>
          <p:nvPr>
            <p:ph idx="12" type="sldNum"/>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indent="0" lvl="0" marL="0" rtl="1" algn="l">
              <a:spcBef>
                <a:spcPts val="0"/>
              </a:spcBef>
              <a:buNone/>
              <a:defRPr/>
            </a:lvl1pPr>
            <a:lvl2pPr indent="0" lvl="1" marL="0" rtl="1" algn="l">
              <a:spcBef>
                <a:spcPts val="0"/>
              </a:spcBef>
              <a:buNone/>
              <a:defRPr/>
            </a:lvl2pPr>
            <a:lvl3pPr indent="0" lvl="2" marL="0" rtl="1" algn="l">
              <a:spcBef>
                <a:spcPts val="0"/>
              </a:spcBef>
              <a:buNone/>
              <a:defRPr/>
            </a:lvl3pPr>
            <a:lvl4pPr indent="0" lvl="3" marL="0" rtl="1" algn="l">
              <a:spcBef>
                <a:spcPts val="0"/>
              </a:spcBef>
              <a:buNone/>
              <a:defRPr/>
            </a:lvl4pPr>
            <a:lvl5pPr indent="0" lvl="4" marL="0" rtl="1" algn="l">
              <a:spcBef>
                <a:spcPts val="0"/>
              </a:spcBef>
              <a:buNone/>
              <a:defRPr/>
            </a:lvl5pPr>
            <a:lvl6pPr indent="0" lvl="5" marL="0" rtl="1" algn="l">
              <a:spcBef>
                <a:spcPts val="0"/>
              </a:spcBef>
              <a:buNone/>
              <a:defRPr/>
            </a:lvl6pPr>
            <a:lvl7pPr indent="0" lvl="6" marL="0" rtl="1" algn="l">
              <a:spcBef>
                <a:spcPts val="0"/>
              </a:spcBef>
              <a:buNone/>
              <a:defRPr/>
            </a:lvl7pPr>
            <a:lvl8pPr indent="0" lvl="7" marL="0" rtl="1" algn="l">
              <a:spcBef>
                <a:spcPts val="0"/>
              </a:spcBef>
              <a:buNone/>
              <a:defRPr/>
            </a:lvl8pPr>
            <a:lvl9pPr indent="0" lvl="8" marL="0" rtl="1" algn="l">
              <a:spcBef>
                <a:spcPts val="0"/>
              </a:spcBef>
              <a:buNone/>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3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1"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37"/>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rtl="1" algn="r">
              <a:spcBef>
                <a:spcPts val="560"/>
              </a:spcBef>
              <a:spcAft>
                <a:spcPts val="0"/>
              </a:spcAft>
              <a:buClr>
                <a:schemeClr val="dk1"/>
              </a:buClr>
              <a:buSzPts val="2800"/>
              <a:buChar char="•"/>
              <a:defRPr sz="2800"/>
            </a:lvl1pPr>
            <a:lvl2pPr indent="-381000" lvl="1" marL="914400" rtl="1" algn="r">
              <a:spcBef>
                <a:spcPts val="480"/>
              </a:spcBef>
              <a:spcAft>
                <a:spcPts val="0"/>
              </a:spcAft>
              <a:buClr>
                <a:schemeClr val="dk1"/>
              </a:buClr>
              <a:buSzPts val="2400"/>
              <a:buChar char="–"/>
              <a:defRPr sz="2400"/>
            </a:lvl2pPr>
            <a:lvl3pPr indent="-355600" lvl="2" marL="1371600" rtl="1" algn="r">
              <a:spcBef>
                <a:spcPts val="400"/>
              </a:spcBef>
              <a:spcAft>
                <a:spcPts val="0"/>
              </a:spcAft>
              <a:buClr>
                <a:schemeClr val="dk1"/>
              </a:buClr>
              <a:buSzPts val="2000"/>
              <a:buChar char="•"/>
              <a:defRPr sz="2000"/>
            </a:lvl3pPr>
            <a:lvl4pPr indent="-342900" lvl="3" marL="1828800" rtl="1" algn="r">
              <a:spcBef>
                <a:spcPts val="360"/>
              </a:spcBef>
              <a:spcAft>
                <a:spcPts val="0"/>
              </a:spcAft>
              <a:buClr>
                <a:schemeClr val="dk1"/>
              </a:buClr>
              <a:buSzPts val="1800"/>
              <a:buChar char="–"/>
              <a:defRPr sz="1800"/>
            </a:lvl4pPr>
            <a:lvl5pPr indent="-342900" lvl="4" marL="2286000" rtl="1" algn="r">
              <a:spcBef>
                <a:spcPts val="360"/>
              </a:spcBef>
              <a:spcAft>
                <a:spcPts val="0"/>
              </a:spcAft>
              <a:buClr>
                <a:schemeClr val="dk1"/>
              </a:buClr>
              <a:buSzPts val="1800"/>
              <a:buChar char="»"/>
              <a:defRPr sz="1800"/>
            </a:lvl5pPr>
            <a:lvl6pPr indent="-342900" lvl="5" marL="2743200" rtl="1" algn="r">
              <a:spcBef>
                <a:spcPts val="360"/>
              </a:spcBef>
              <a:spcAft>
                <a:spcPts val="0"/>
              </a:spcAft>
              <a:buClr>
                <a:schemeClr val="dk1"/>
              </a:buClr>
              <a:buSzPts val="1800"/>
              <a:buChar char="•"/>
              <a:defRPr sz="1800"/>
            </a:lvl6pPr>
            <a:lvl7pPr indent="-342900" lvl="6" marL="3200400" rtl="1" algn="r">
              <a:spcBef>
                <a:spcPts val="360"/>
              </a:spcBef>
              <a:spcAft>
                <a:spcPts val="0"/>
              </a:spcAft>
              <a:buClr>
                <a:schemeClr val="dk1"/>
              </a:buClr>
              <a:buSzPts val="1800"/>
              <a:buChar char="•"/>
              <a:defRPr sz="1800"/>
            </a:lvl7pPr>
            <a:lvl8pPr indent="-342900" lvl="7" marL="3657600" rtl="1" algn="r">
              <a:spcBef>
                <a:spcPts val="360"/>
              </a:spcBef>
              <a:spcAft>
                <a:spcPts val="0"/>
              </a:spcAft>
              <a:buClr>
                <a:schemeClr val="dk1"/>
              </a:buClr>
              <a:buSzPts val="1800"/>
              <a:buChar char="•"/>
              <a:defRPr sz="1800"/>
            </a:lvl8pPr>
            <a:lvl9pPr indent="-342900" lvl="8" marL="4114800" rtl="1" algn="r">
              <a:spcBef>
                <a:spcPts val="360"/>
              </a:spcBef>
              <a:spcAft>
                <a:spcPts val="0"/>
              </a:spcAft>
              <a:buClr>
                <a:schemeClr val="dk1"/>
              </a:buClr>
              <a:buSzPts val="1800"/>
              <a:buChar char="•"/>
              <a:defRPr sz="1800"/>
            </a:lvl9pPr>
          </a:lstStyle>
          <a:p/>
        </p:txBody>
      </p:sp>
      <p:sp>
        <p:nvSpPr>
          <p:cNvPr id="32" name="Google Shape;32;p37"/>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rtl="1" algn="r">
              <a:spcBef>
                <a:spcPts val="560"/>
              </a:spcBef>
              <a:spcAft>
                <a:spcPts val="0"/>
              </a:spcAft>
              <a:buClr>
                <a:schemeClr val="dk1"/>
              </a:buClr>
              <a:buSzPts val="2800"/>
              <a:buChar char="•"/>
              <a:defRPr sz="2800"/>
            </a:lvl1pPr>
            <a:lvl2pPr indent="-381000" lvl="1" marL="914400" rtl="1" algn="r">
              <a:spcBef>
                <a:spcPts val="480"/>
              </a:spcBef>
              <a:spcAft>
                <a:spcPts val="0"/>
              </a:spcAft>
              <a:buClr>
                <a:schemeClr val="dk1"/>
              </a:buClr>
              <a:buSzPts val="2400"/>
              <a:buChar char="–"/>
              <a:defRPr sz="2400"/>
            </a:lvl2pPr>
            <a:lvl3pPr indent="-355600" lvl="2" marL="1371600" rtl="1" algn="r">
              <a:spcBef>
                <a:spcPts val="400"/>
              </a:spcBef>
              <a:spcAft>
                <a:spcPts val="0"/>
              </a:spcAft>
              <a:buClr>
                <a:schemeClr val="dk1"/>
              </a:buClr>
              <a:buSzPts val="2000"/>
              <a:buChar char="•"/>
              <a:defRPr sz="2000"/>
            </a:lvl3pPr>
            <a:lvl4pPr indent="-342900" lvl="3" marL="1828800" rtl="1" algn="r">
              <a:spcBef>
                <a:spcPts val="360"/>
              </a:spcBef>
              <a:spcAft>
                <a:spcPts val="0"/>
              </a:spcAft>
              <a:buClr>
                <a:schemeClr val="dk1"/>
              </a:buClr>
              <a:buSzPts val="1800"/>
              <a:buChar char="–"/>
              <a:defRPr sz="1800"/>
            </a:lvl4pPr>
            <a:lvl5pPr indent="-342900" lvl="4" marL="2286000" rtl="1" algn="r">
              <a:spcBef>
                <a:spcPts val="360"/>
              </a:spcBef>
              <a:spcAft>
                <a:spcPts val="0"/>
              </a:spcAft>
              <a:buClr>
                <a:schemeClr val="dk1"/>
              </a:buClr>
              <a:buSzPts val="1800"/>
              <a:buChar char="»"/>
              <a:defRPr sz="1800"/>
            </a:lvl5pPr>
            <a:lvl6pPr indent="-342900" lvl="5" marL="2743200" rtl="1" algn="r">
              <a:spcBef>
                <a:spcPts val="360"/>
              </a:spcBef>
              <a:spcAft>
                <a:spcPts val="0"/>
              </a:spcAft>
              <a:buClr>
                <a:schemeClr val="dk1"/>
              </a:buClr>
              <a:buSzPts val="1800"/>
              <a:buChar char="•"/>
              <a:defRPr sz="1800"/>
            </a:lvl6pPr>
            <a:lvl7pPr indent="-342900" lvl="6" marL="3200400" rtl="1" algn="r">
              <a:spcBef>
                <a:spcPts val="360"/>
              </a:spcBef>
              <a:spcAft>
                <a:spcPts val="0"/>
              </a:spcAft>
              <a:buClr>
                <a:schemeClr val="dk1"/>
              </a:buClr>
              <a:buSzPts val="1800"/>
              <a:buChar char="•"/>
              <a:defRPr sz="1800"/>
            </a:lvl7pPr>
            <a:lvl8pPr indent="-342900" lvl="7" marL="3657600" rtl="1" algn="r">
              <a:spcBef>
                <a:spcPts val="360"/>
              </a:spcBef>
              <a:spcAft>
                <a:spcPts val="0"/>
              </a:spcAft>
              <a:buClr>
                <a:schemeClr val="dk1"/>
              </a:buClr>
              <a:buSzPts val="1800"/>
              <a:buChar char="•"/>
              <a:defRPr sz="1800"/>
            </a:lvl8pPr>
            <a:lvl9pPr indent="-342900" lvl="8" marL="4114800" rtl="1" algn="r">
              <a:spcBef>
                <a:spcPts val="360"/>
              </a:spcBef>
              <a:spcAft>
                <a:spcPts val="0"/>
              </a:spcAft>
              <a:buClr>
                <a:schemeClr val="dk1"/>
              </a:buClr>
              <a:buSzPts val="1800"/>
              <a:buChar char="•"/>
              <a:defRPr sz="1800"/>
            </a:lvl9pPr>
          </a:lstStyle>
          <a:p/>
        </p:txBody>
      </p:sp>
      <p:sp>
        <p:nvSpPr>
          <p:cNvPr id="33" name="Google Shape;33;p37"/>
          <p:cNvSpPr txBox="1"/>
          <p:nvPr>
            <p:ph idx="10" type="dt"/>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34" name="Google Shape;34;p3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35" name="Google Shape;35;p37"/>
          <p:cNvSpPr txBox="1"/>
          <p:nvPr>
            <p:ph idx="12" type="sldNum"/>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indent="0" lvl="0" marL="0" rtl="1" algn="l">
              <a:spcBef>
                <a:spcPts val="0"/>
              </a:spcBef>
              <a:buNone/>
              <a:defRPr/>
            </a:lvl1pPr>
            <a:lvl2pPr indent="0" lvl="1" marL="0" rtl="1" algn="l">
              <a:spcBef>
                <a:spcPts val="0"/>
              </a:spcBef>
              <a:buNone/>
              <a:defRPr/>
            </a:lvl2pPr>
            <a:lvl3pPr indent="0" lvl="2" marL="0" rtl="1" algn="l">
              <a:spcBef>
                <a:spcPts val="0"/>
              </a:spcBef>
              <a:buNone/>
              <a:defRPr/>
            </a:lvl3pPr>
            <a:lvl4pPr indent="0" lvl="3" marL="0" rtl="1" algn="l">
              <a:spcBef>
                <a:spcPts val="0"/>
              </a:spcBef>
              <a:buNone/>
              <a:defRPr/>
            </a:lvl4pPr>
            <a:lvl5pPr indent="0" lvl="4" marL="0" rtl="1" algn="l">
              <a:spcBef>
                <a:spcPts val="0"/>
              </a:spcBef>
              <a:buNone/>
              <a:defRPr/>
            </a:lvl5pPr>
            <a:lvl6pPr indent="0" lvl="5" marL="0" rtl="1" algn="l">
              <a:spcBef>
                <a:spcPts val="0"/>
              </a:spcBef>
              <a:buNone/>
              <a:defRPr/>
            </a:lvl6pPr>
            <a:lvl7pPr indent="0" lvl="6" marL="0" rtl="1" algn="l">
              <a:spcBef>
                <a:spcPts val="0"/>
              </a:spcBef>
              <a:buNone/>
              <a:defRPr/>
            </a:lvl7pPr>
            <a:lvl8pPr indent="0" lvl="7" marL="0" rtl="1" algn="l">
              <a:spcBef>
                <a:spcPts val="0"/>
              </a:spcBef>
              <a:buNone/>
              <a:defRPr/>
            </a:lvl8pPr>
            <a:lvl9pPr indent="0" lvl="8" marL="0" rtl="1" algn="l">
              <a:spcBef>
                <a:spcPts val="0"/>
              </a:spcBef>
              <a:buNone/>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3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1"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38"/>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rtl="1" algn="r">
              <a:spcBef>
                <a:spcPts val="480"/>
              </a:spcBef>
              <a:spcAft>
                <a:spcPts val="0"/>
              </a:spcAft>
              <a:buClr>
                <a:schemeClr val="dk1"/>
              </a:buClr>
              <a:buSzPts val="2400"/>
              <a:buNone/>
              <a:defRPr b="1" sz="2400"/>
            </a:lvl1pPr>
            <a:lvl2pPr indent="-228600" lvl="1" marL="914400" rtl="1" algn="r">
              <a:spcBef>
                <a:spcPts val="400"/>
              </a:spcBef>
              <a:spcAft>
                <a:spcPts val="0"/>
              </a:spcAft>
              <a:buClr>
                <a:schemeClr val="dk1"/>
              </a:buClr>
              <a:buSzPts val="2000"/>
              <a:buNone/>
              <a:defRPr b="1" sz="2000"/>
            </a:lvl2pPr>
            <a:lvl3pPr indent="-228600" lvl="2" marL="1371600" rtl="1" algn="r">
              <a:spcBef>
                <a:spcPts val="360"/>
              </a:spcBef>
              <a:spcAft>
                <a:spcPts val="0"/>
              </a:spcAft>
              <a:buClr>
                <a:schemeClr val="dk1"/>
              </a:buClr>
              <a:buSzPts val="1800"/>
              <a:buNone/>
              <a:defRPr b="1" sz="1800"/>
            </a:lvl3pPr>
            <a:lvl4pPr indent="-228600" lvl="3" marL="1828800" rtl="1" algn="r">
              <a:spcBef>
                <a:spcPts val="320"/>
              </a:spcBef>
              <a:spcAft>
                <a:spcPts val="0"/>
              </a:spcAft>
              <a:buClr>
                <a:schemeClr val="dk1"/>
              </a:buClr>
              <a:buSzPts val="1600"/>
              <a:buNone/>
              <a:defRPr b="1" sz="1600"/>
            </a:lvl4pPr>
            <a:lvl5pPr indent="-228600" lvl="4" marL="2286000" rtl="1" algn="r">
              <a:spcBef>
                <a:spcPts val="320"/>
              </a:spcBef>
              <a:spcAft>
                <a:spcPts val="0"/>
              </a:spcAft>
              <a:buClr>
                <a:schemeClr val="dk1"/>
              </a:buClr>
              <a:buSzPts val="1600"/>
              <a:buNone/>
              <a:defRPr b="1" sz="1600"/>
            </a:lvl5pPr>
            <a:lvl6pPr indent="-228600" lvl="5" marL="2743200" rtl="1" algn="r">
              <a:spcBef>
                <a:spcPts val="320"/>
              </a:spcBef>
              <a:spcAft>
                <a:spcPts val="0"/>
              </a:spcAft>
              <a:buClr>
                <a:schemeClr val="dk1"/>
              </a:buClr>
              <a:buSzPts val="1600"/>
              <a:buNone/>
              <a:defRPr b="1" sz="1600"/>
            </a:lvl6pPr>
            <a:lvl7pPr indent="-228600" lvl="6" marL="3200400" rtl="1" algn="r">
              <a:spcBef>
                <a:spcPts val="320"/>
              </a:spcBef>
              <a:spcAft>
                <a:spcPts val="0"/>
              </a:spcAft>
              <a:buClr>
                <a:schemeClr val="dk1"/>
              </a:buClr>
              <a:buSzPts val="1600"/>
              <a:buNone/>
              <a:defRPr b="1" sz="1600"/>
            </a:lvl7pPr>
            <a:lvl8pPr indent="-228600" lvl="7" marL="3657600" rtl="1" algn="r">
              <a:spcBef>
                <a:spcPts val="320"/>
              </a:spcBef>
              <a:spcAft>
                <a:spcPts val="0"/>
              </a:spcAft>
              <a:buClr>
                <a:schemeClr val="dk1"/>
              </a:buClr>
              <a:buSzPts val="1600"/>
              <a:buNone/>
              <a:defRPr b="1" sz="1600"/>
            </a:lvl8pPr>
            <a:lvl9pPr indent="-228600" lvl="8" marL="4114800" rtl="1" algn="r">
              <a:spcBef>
                <a:spcPts val="320"/>
              </a:spcBef>
              <a:spcAft>
                <a:spcPts val="0"/>
              </a:spcAft>
              <a:buClr>
                <a:schemeClr val="dk1"/>
              </a:buClr>
              <a:buSzPts val="1600"/>
              <a:buNone/>
              <a:defRPr b="1" sz="1600"/>
            </a:lvl9pPr>
          </a:lstStyle>
          <a:p/>
        </p:txBody>
      </p:sp>
      <p:sp>
        <p:nvSpPr>
          <p:cNvPr id="39" name="Google Shape;39;p38"/>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rtl="1" algn="r">
              <a:spcBef>
                <a:spcPts val="480"/>
              </a:spcBef>
              <a:spcAft>
                <a:spcPts val="0"/>
              </a:spcAft>
              <a:buClr>
                <a:schemeClr val="dk1"/>
              </a:buClr>
              <a:buSzPts val="2400"/>
              <a:buChar char="•"/>
              <a:defRPr sz="2400"/>
            </a:lvl1pPr>
            <a:lvl2pPr indent="-355600" lvl="1" marL="914400" rtl="1" algn="r">
              <a:spcBef>
                <a:spcPts val="400"/>
              </a:spcBef>
              <a:spcAft>
                <a:spcPts val="0"/>
              </a:spcAft>
              <a:buClr>
                <a:schemeClr val="dk1"/>
              </a:buClr>
              <a:buSzPts val="2000"/>
              <a:buChar char="–"/>
              <a:defRPr sz="2000"/>
            </a:lvl2pPr>
            <a:lvl3pPr indent="-342900" lvl="2" marL="1371600" rtl="1" algn="r">
              <a:spcBef>
                <a:spcPts val="360"/>
              </a:spcBef>
              <a:spcAft>
                <a:spcPts val="0"/>
              </a:spcAft>
              <a:buClr>
                <a:schemeClr val="dk1"/>
              </a:buClr>
              <a:buSzPts val="1800"/>
              <a:buChar char="•"/>
              <a:defRPr sz="1800"/>
            </a:lvl3pPr>
            <a:lvl4pPr indent="-330200" lvl="3" marL="1828800" rtl="1" algn="r">
              <a:spcBef>
                <a:spcPts val="320"/>
              </a:spcBef>
              <a:spcAft>
                <a:spcPts val="0"/>
              </a:spcAft>
              <a:buClr>
                <a:schemeClr val="dk1"/>
              </a:buClr>
              <a:buSzPts val="1600"/>
              <a:buChar char="–"/>
              <a:defRPr sz="1600"/>
            </a:lvl4pPr>
            <a:lvl5pPr indent="-330200" lvl="4" marL="2286000" rtl="1" algn="r">
              <a:spcBef>
                <a:spcPts val="320"/>
              </a:spcBef>
              <a:spcAft>
                <a:spcPts val="0"/>
              </a:spcAft>
              <a:buClr>
                <a:schemeClr val="dk1"/>
              </a:buClr>
              <a:buSzPts val="1600"/>
              <a:buChar char="»"/>
              <a:defRPr sz="1600"/>
            </a:lvl5pPr>
            <a:lvl6pPr indent="-330200" lvl="5" marL="2743200" rtl="1" algn="r">
              <a:spcBef>
                <a:spcPts val="320"/>
              </a:spcBef>
              <a:spcAft>
                <a:spcPts val="0"/>
              </a:spcAft>
              <a:buClr>
                <a:schemeClr val="dk1"/>
              </a:buClr>
              <a:buSzPts val="1600"/>
              <a:buChar char="•"/>
              <a:defRPr sz="1600"/>
            </a:lvl6pPr>
            <a:lvl7pPr indent="-330200" lvl="6" marL="3200400" rtl="1" algn="r">
              <a:spcBef>
                <a:spcPts val="320"/>
              </a:spcBef>
              <a:spcAft>
                <a:spcPts val="0"/>
              </a:spcAft>
              <a:buClr>
                <a:schemeClr val="dk1"/>
              </a:buClr>
              <a:buSzPts val="1600"/>
              <a:buChar char="•"/>
              <a:defRPr sz="1600"/>
            </a:lvl7pPr>
            <a:lvl8pPr indent="-330200" lvl="7" marL="3657600" rtl="1" algn="r">
              <a:spcBef>
                <a:spcPts val="320"/>
              </a:spcBef>
              <a:spcAft>
                <a:spcPts val="0"/>
              </a:spcAft>
              <a:buClr>
                <a:schemeClr val="dk1"/>
              </a:buClr>
              <a:buSzPts val="1600"/>
              <a:buChar char="•"/>
              <a:defRPr sz="1600"/>
            </a:lvl8pPr>
            <a:lvl9pPr indent="-330200" lvl="8" marL="4114800" rtl="1" algn="r">
              <a:spcBef>
                <a:spcPts val="320"/>
              </a:spcBef>
              <a:spcAft>
                <a:spcPts val="0"/>
              </a:spcAft>
              <a:buClr>
                <a:schemeClr val="dk1"/>
              </a:buClr>
              <a:buSzPts val="1600"/>
              <a:buChar char="•"/>
              <a:defRPr sz="1600"/>
            </a:lvl9pPr>
          </a:lstStyle>
          <a:p/>
        </p:txBody>
      </p:sp>
      <p:sp>
        <p:nvSpPr>
          <p:cNvPr id="40" name="Google Shape;40;p38"/>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rtl="1" algn="r">
              <a:spcBef>
                <a:spcPts val="480"/>
              </a:spcBef>
              <a:spcAft>
                <a:spcPts val="0"/>
              </a:spcAft>
              <a:buClr>
                <a:schemeClr val="dk1"/>
              </a:buClr>
              <a:buSzPts val="2400"/>
              <a:buNone/>
              <a:defRPr b="1" sz="2400"/>
            </a:lvl1pPr>
            <a:lvl2pPr indent="-228600" lvl="1" marL="914400" rtl="1" algn="r">
              <a:spcBef>
                <a:spcPts val="400"/>
              </a:spcBef>
              <a:spcAft>
                <a:spcPts val="0"/>
              </a:spcAft>
              <a:buClr>
                <a:schemeClr val="dk1"/>
              </a:buClr>
              <a:buSzPts val="2000"/>
              <a:buNone/>
              <a:defRPr b="1" sz="2000"/>
            </a:lvl2pPr>
            <a:lvl3pPr indent="-228600" lvl="2" marL="1371600" rtl="1" algn="r">
              <a:spcBef>
                <a:spcPts val="360"/>
              </a:spcBef>
              <a:spcAft>
                <a:spcPts val="0"/>
              </a:spcAft>
              <a:buClr>
                <a:schemeClr val="dk1"/>
              </a:buClr>
              <a:buSzPts val="1800"/>
              <a:buNone/>
              <a:defRPr b="1" sz="1800"/>
            </a:lvl3pPr>
            <a:lvl4pPr indent="-228600" lvl="3" marL="1828800" rtl="1" algn="r">
              <a:spcBef>
                <a:spcPts val="320"/>
              </a:spcBef>
              <a:spcAft>
                <a:spcPts val="0"/>
              </a:spcAft>
              <a:buClr>
                <a:schemeClr val="dk1"/>
              </a:buClr>
              <a:buSzPts val="1600"/>
              <a:buNone/>
              <a:defRPr b="1" sz="1600"/>
            </a:lvl4pPr>
            <a:lvl5pPr indent="-228600" lvl="4" marL="2286000" rtl="1" algn="r">
              <a:spcBef>
                <a:spcPts val="320"/>
              </a:spcBef>
              <a:spcAft>
                <a:spcPts val="0"/>
              </a:spcAft>
              <a:buClr>
                <a:schemeClr val="dk1"/>
              </a:buClr>
              <a:buSzPts val="1600"/>
              <a:buNone/>
              <a:defRPr b="1" sz="1600"/>
            </a:lvl5pPr>
            <a:lvl6pPr indent="-228600" lvl="5" marL="2743200" rtl="1" algn="r">
              <a:spcBef>
                <a:spcPts val="320"/>
              </a:spcBef>
              <a:spcAft>
                <a:spcPts val="0"/>
              </a:spcAft>
              <a:buClr>
                <a:schemeClr val="dk1"/>
              </a:buClr>
              <a:buSzPts val="1600"/>
              <a:buNone/>
              <a:defRPr b="1" sz="1600"/>
            </a:lvl6pPr>
            <a:lvl7pPr indent="-228600" lvl="6" marL="3200400" rtl="1" algn="r">
              <a:spcBef>
                <a:spcPts val="320"/>
              </a:spcBef>
              <a:spcAft>
                <a:spcPts val="0"/>
              </a:spcAft>
              <a:buClr>
                <a:schemeClr val="dk1"/>
              </a:buClr>
              <a:buSzPts val="1600"/>
              <a:buNone/>
              <a:defRPr b="1" sz="1600"/>
            </a:lvl7pPr>
            <a:lvl8pPr indent="-228600" lvl="7" marL="3657600" rtl="1" algn="r">
              <a:spcBef>
                <a:spcPts val="320"/>
              </a:spcBef>
              <a:spcAft>
                <a:spcPts val="0"/>
              </a:spcAft>
              <a:buClr>
                <a:schemeClr val="dk1"/>
              </a:buClr>
              <a:buSzPts val="1600"/>
              <a:buNone/>
              <a:defRPr b="1" sz="1600"/>
            </a:lvl8pPr>
            <a:lvl9pPr indent="-228600" lvl="8" marL="4114800" rtl="1" algn="r">
              <a:spcBef>
                <a:spcPts val="320"/>
              </a:spcBef>
              <a:spcAft>
                <a:spcPts val="0"/>
              </a:spcAft>
              <a:buClr>
                <a:schemeClr val="dk1"/>
              </a:buClr>
              <a:buSzPts val="1600"/>
              <a:buNone/>
              <a:defRPr b="1" sz="1600"/>
            </a:lvl9pPr>
          </a:lstStyle>
          <a:p/>
        </p:txBody>
      </p:sp>
      <p:sp>
        <p:nvSpPr>
          <p:cNvPr id="41" name="Google Shape;41;p38"/>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rtl="1" algn="r">
              <a:spcBef>
                <a:spcPts val="480"/>
              </a:spcBef>
              <a:spcAft>
                <a:spcPts val="0"/>
              </a:spcAft>
              <a:buClr>
                <a:schemeClr val="dk1"/>
              </a:buClr>
              <a:buSzPts val="2400"/>
              <a:buChar char="•"/>
              <a:defRPr sz="2400"/>
            </a:lvl1pPr>
            <a:lvl2pPr indent="-355600" lvl="1" marL="914400" rtl="1" algn="r">
              <a:spcBef>
                <a:spcPts val="400"/>
              </a:spcBef>
              <a:spcAft>
                <a:spcPts val="0"/>
              </a:spcAft>
              <a:buClr>
                <a:schemeClr val="dk1"/>
              </a:buClr>
              <a:buSzPts val="2000"/>
              <a:buChar char="–"/>
              <a:defRPr sz="2000"/>
            </a:lvl2pPr>
            <a:lvl3pPr indent="-342900" lvl="2" marL="1371600" rtl="1" algn="r">
              <a:spcBef>
                <a:spcPts val="360"/>
              </a:spcBef>
              <a:spcAft>
                <a:spcPts val="0"/>
              </a:spcAft>
              <a:buClr>
                <a:schemeClr val="dk1"/>
              </a:buClr>
              <a:buSzPts val="1800"/>
              <a:buChar char="•"/>
              <a:defRPr sz="1800"/>
            </a:lvl3pPr>
            <a:lvl4pPr indent="-330200" lvl="3" marL="1828800" rtl="1" algn="r">
              <a:spcBef>
                <a:spcPts val="320"/>
              </a:spcBef>
              <a:spcAft>
                <a:spcPts val="0"/>
              </a:spcAft>
              <a:buClr>
                <a:schemeClr val="dk1"/>
              </a:buClr>
              <a:buSzPts val="1600"/>
              <a:buChar char="–"/>
              <a:defRPr sz="1600"/>
            </a:lvl4pPr>
            <a:lvl5pPr indent="-330200" lvl="4" marL="2286000" rtl="1" algn="r">
              <a:spcBef>
                <a:spcPts val="320"/>
              </a:spcBef>
              <a:spcAft>
                <a:spcPts val="0"/>
              </a:spcAft>
              <a:buClr>
                <a:schemeClr val="dk1"/>
              </a:buClr>
              <a:buSzPts val="1600"/>
              <a:buChar char="»"/>
              <a:defRPr sz="1600"/>
            </a:lvl5pPr>
            <a:lvl6pPr indent="-330200" lvl="5" marL="2743200" rtl="1" algn="r">
              <a:spcBef>
                <a:spcPts val="320"/>
              </a:spcBef>
              <a:spcAft>
                <a:spcPts val="0"/>
              </a:spcAft>
              <a:buClr>
                <a:schemeClr val="dk1"/>
              </a:buClr>
              <a:buSzPts val="1600"/>
              <a:buChar char="•"/>
              <a:defRPr sz="1600"/>
            </a:lvl6pPr>
            <a:lvl7pPr indent="-330200" lvl="6" marL="3200400" rtl="1" algn="r">
              <a:spcBef>
                <a:spcPts val="320"/>
              </a:spcBef>
              <a:spcAft>
                <a:spcPts val="0"/>
              </a:spcAft>
              <a:buClr>
                <a:schemeClr val="dk1"/>
              </a:buClr>
              <a:buSzPts val="1600"/>
              <a:buChar char="•"/>
              <a:defRPr sz="1600"/>
            </a:lvl7pPr>
            <a:lvl8pPr indent="-330200" lvl="7" marL="3657600" rtl="1" algn="r">
              <a:spcBef>
                <a:spcPts val="320"/>
              </a:spcBef>
              <a:spcAft>
                <a:spcPts val="0"/>
              </a:spcAft>
              <a:buClr>
                <a:schemeClr val="dk1"/>
              </a:buClr>
              <a:buSzPts val="1600"/>
              <a:buChar char="•"/>
              <a:defRPr sz="1600"/>
            </a:lvl8pPr>
            <a:lvl9pPr indent="-330200" lvl="8" marL="4114800" rtl="1" algn="r">
              <a:spcBef>
                <a:spcPts val="320"/>
              </a:spcBef>
              <a:spcAft>
                <a:spcPts val="0"/>
              </a:spcAft>
              <a:buClr>
                <a:schemeClr val="dk1"/>
              </a:buClr>
              <a:buSzPts val="1600"/>
              <a:buChar char="•"/>
              <a:defRPr sz="1600"/>
            </a:lvl9pPr>
          </a:lstStyle>
          <a:p/>
        </p:txBody>
      </p:sp>
      <p:sp>
        <p:nvSpPr>
          <p:cNvPr id="42" name="Google Shape;42;p38"/>
          <p:cNvSpPr txBox="1"/>
          <p:nvPr>
            <p:ph idx="10" type="dt"/>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43" name="Google Shape;43;p3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44" name="Google Shape;44;p38"/>
          <p:cNvSpPr txBox="1"/>
          <p:nvPr>
            <p:ph idx="12" type="sldNum"/>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indent="0" lvl="0" marL="0" rtl="1" algn="l">
              <a:spcBef>
                <a:spcPts val="0"/>
              </a:spcBef>
              <a:buNone/>
              <a:defRPr/>
            </a:lvl1pPr>
            <a:lvl2pPr indent="0" lvl="1" marL="0" rtl="1" algn="l">
              <a:spcBef>
                <a:spcPts val="0"/>
              </a:spcBef>
              <a:buNone/>
              <a:defRPr/>
            </a:lvl2pPr>
            <a:lvl3pPr indent="0" lvl="2" marL="0" rtl="1" algn="l">
              <a:spcBef>
                <a:spcPts val="0"/>
              </a:spcBef>
              <a:buNone/>
              <a:defRPr/>
            </a:lvl3pPr>
            <a:lvl4pPr indent="0" lvl="3" marL="0" rtl="1" algn="l">
              <a:spcBef>
                <a:spcPts val="0"/>
              </a:spcBef>
              <a:buNone/>
              <a:defRPr/>
            </a:lvl4pPr>
            <a:lvl5pPr indent="0" lvl="4" marL="0" rtl="1" algn="l">
              <a:spcBef>
                <a:spcPts val="0"/>
              </a:spcBef>
              <a:buNone/>
              <a:defRPr/>
            </a:lvl5pPr>
            <a:lvl6pPr indent="0" lvl="5" marL="0" rtl="1" algn="l">
              <a:spcBef>
                <a:spcPts val="0"/>
              </a:spcBef>
              <a:buNone/>
              <a:defRPr/>
            </a:lvl6pPr>
            <a:lvl7pPr indent="0" lvl="6" marL="0" rtl="1" algn="l">
              <a:spcBef>
                <a:spcPts val="0"/>
              </a:spcBef>
              <a:buNone/>
              <a:defRPr/>
            </a:lvl7pPr>
            <a:lvl8pPr indent="0" lvl="7" marL="0" rtl="1" algn="l">
              <a:spcBef>
                <a:spcPts val="0"/>
              </a:spcBef>
              <a:buNone/>
              <a:defRPr/>
            </a:lvl8pPr>
            <a:lvl9pPr indent="0" lvl="8" marL="0" rtl="1" algn="l">
              <a:spcBef>
                <a:spcPts val="0"/>
              </a:spcBef>
              <a:buNone/>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3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1"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39"/>
          <p:cNvSpPr txBox="1"/>
          <p:nvPr>
            <p:ph idx="10" type="dt"/>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48" name="Google Shape;48;p3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49" name="Google Shape;49;p39"/>
          <p:cNvSpPr txBox="1"/>
          <p:nvPr>
            <p:ph idx="12" type="sldNum"/>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indent="0" lvl="0" marL="0" rtl="1" algn="l">
              <a:spcBef>
                <a:spcPts val="0"/>
              </a:spcBef>
              <a:buNone/>
              <a:defRPr/>
            </a:lvl1pPr>
            <a:lvl2pPr indent="0" lvl="1" marL="0" rtl="1" algn="l">
              <a:spcBef>
                <a:spcPts val="0"/>
              </a:spcBef>
              <a:buNone/>
              <a:defRPr/>
            </a:lvl2pPr>
            <a:lvl3pPr indent="0" lvl="2" marL="0" rtl="1" algn="l">
              <a:spcBef>
                <a:spcPts val="0"/>
              </a:spcBef>
              <a:buNone/>
              <a:defRPr/>
            </a:lvl3pPr>
            <a:lvl4pPr indent="0" lvl="3" marL="0" rtl="1" algn="l">
              <a:spcBef>
                <a:spcPts val="0"/>
              </a:spcBef>
              <a:buNone/>
              <a:defRPr/>
            </a:lvl4pPr>
            <a:lvl5pPr indent="0" lvl="4" marL="0" rtl="1" algn="l">
              <a:spcBef>
                <a:spcPts val="0"/>
              </a:spcBef>
              <a:buNone/>
              <a:defRPr/>
            </a:lvl5pPr>
            <a:lvl6pPr indent="0" lvl="5" marL="0" rtl="1" algn="l">
              <a:spcBef>
                <a:spcPts val="0"/>
              </a:spcBef>
              <a:buNone/>
              <a:defRPr/>
            </a:lvl6pPr>
            <a:lvl7pPr indent="0" lvl="6" marL="0" rtl="1" algn="l">
              <a:spcBef>
                <a:spcPts val="0"/>
              </a:spcBef>
              <a:buNone/>
              <a:defRPr/>
            </a:lvl7pPr>
            <a:lvl8pPr indent="0" lvl="7" marL="0" rtl="1" algn="l">
              <a:spcBef>
                <a:spcPts val="0"/>
              </a:spcBef>
              <a:buNone/>
              <a:defRPr/>
            </a:lvl8pPr>
            <a:lvl9pPr indent="0" lvl="8" marL="0" rtl="1" algn="l">
              <a:spcBef>
                <a:spcPts val="0"/>
              </a:spcBef>
              <a:buNone/>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40"/>
          <p:cNvSpPr txBox="1"/>
          <p:nvPr>
            <p:ph idx="10" type="dt"/>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52" name="Google Shape;52;p4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53" name="Google Shape;53;p40"/>
          <p:cNvSpPr txBox="1"/>
          <p:nvPr>
            <p:ph idx="12" type="sldNum"/>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indent="0" lvl="0" marL="0" rtl="1" algn="l">
              <a:spcBef>
                <a:spcPts val="0"/>
              </a:spcBef>
              <a:buNone/>
              <a:defRPr/>
            </a:lvl1pPr>
            <a:lvl2pPr indent="0" lvl="1" marL="0" rtl="1" algn="l">
              <a:spcBef>
                <a:spcPts val="0"/>
              </a:spcBef>
              <a:buNone/>
              <a:defRPr/>
            </a:lvl2pPr>
            <a:lvl3pPr indent="0" lvl="2" marL="0" rtl="1" algn="l">
              <a:spcBef>
                <a:spcPts val="0"/>
              </a:spcBef>
              <a:buNone/>
              <a:defRPr/>
            </a:lvl3pPr>
            <a:lvl4pPr indent="0" lvl="3" marL="0" rtl="1" algn="l">
              <a:spcBef>
                <a:spcPts val="0"/>
              </a:spcBef>
              <a:buNone/>
              <a:defRPr/>
            </a:lvl4pPr>
            <a:lvl5pPr indent="0" lvl="4" marL="0" rtl="1" algn="l">
              <a:spcBef>
                <a:spcPts val="0"/>
              </a:spcBef>
              <a:buNone/>
              <a:defRPr/>
            </a:lvl5pPr>
            <a:lvl6pPr indent="0" lvl="5" marL="0" rtl="1" algn="l">
              <a:spcBef>
                <a:spcPts val="0"/>
              </a:spcBef>
              <a:buNone/>
              <a:defRPr/>
            </a:lvl6pPr>
            <a:lvl7pPr indent="0" lvl="6" marL="0" rtl="1" algn="l">
              <a:spcBef>
                <a:spcPts val="0"/>
              </a:spcBef>
              <a:buNone/>
              <a:defRPr/>
            </a:lvl7pPr>
            <a:lvl8pPr indent="0" lvl="7" marL="0" rtl="1" algn="l">
              <a:spcBef>
                <a:spcPts val="0"/>
              </a:spcBef>
              <a:buNone/>
              <a:defRPr/>
            </a:lvl8pPr>
            <a:lvl9pPr indent="0" lvl="8" marL="0" rtl="1" algn="l">
              <a:spcBef>
                <a:spcPts val="0"/>
              </a:spcBef>
              <a:buNone/>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41"/>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rtl="1" algn="r">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41"/>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rtl="1" algn="r">
              <a:spcBef>
                <a:spcPts val="640"/>
              </a:spcBef>
              <a:spcAft>
                <a:spcPts val="0"/>
              </a:spcAft>
              <a:buClr>
                <a:schemeClr val="dk1"/>
              </a:buClr>
              <a:buSzPts val="3200"/>
              <a:buChar char="•"/>
              <a:defRPr sz="3200"/>
            </a:lvl1pPr>
            <a:lvl2pPr indent="-406400" lvl="1" marL="914400" rtl="1" algn="r">
              <a:spcBef>
                <a:spcPts val="560"/>
              </a:spcBef>
              <a:spcAft>
                <a:spcPts val="0"/>
              </a:spcAft>
              <a:buClr>
                <a:schemeClr val="dk1"/>
              </a:buClr>
              <a:buSzPts val="2800"/>
              <a:buChar char="–"/>
              <a:defRPr sz="2800"/>
            </a:lvl2pPr>
            <a:lvl3pPr indent="-381000" lvl="2" marL="1371600" rtl="1" algn="r">
              <a:spcBef>
                <a:spcPts val="480"/>
              </a:spcBef>
              <a:spcAft>
                <a:spcPts val="0"/>
              </a:spcAft>
              <a:buClr>
                <a:schemeClr val="dk1"/>
              </a:buClr>
              <a:buSzPts val="2400"/>
              <a:buChar char="•"/>
              <a:defRPr sz="2400"/>
            </a:lvl3pPr>
            <a:lvl4pPr indent="-355600" lvl="3" marL="1828800" rtl="1" algn="r">
              <a:spcBef>
                <a:spcPts val="400"/>
              </a:spcBef>
              <a:spcAft>
                <a:spcPts val="0"/>
              </a:spcAft>
              <a:buClr>
                <a:schemeClr val="dk1"/>
              </a:buClr>
              <a:buSzPts val="2000"/>
              <a:buChar char="–"/>
              <a:defRPr sz="2000"/>
            </a:lvl4pPr>
            <a:lvl5pPr indent="-355600" lvl="4" marL="2286000" rtl="1" algn="r">
              <a:spcBef>
                <a:spcPts val="400"/>
              </a:spcBef>
              <a:spcAft>
                <a:spcPts val="0"/>
              </a:spcAft>
              <a:buClr>
                <a:schemeClr val="dk1"/>
              </a:buClr>
              <a:buSzPts val="2000"/>
              <a:buChar char="»"/>
              <a:defRPr sz="2000"/>
            </a:lvl5pPr>
            <a:lvl6pPr indent="-355600" lvl="5" marL="2743200" rtl="1" algn="r">
              <a:spcBef>
                <a:spcPts val="400"/>
              </a:spcBef>
              <a:spcAft>
                <a:spcPts val="0"/>
              </a:spcAft>
              <a:buClr>
                <a:schemeClr val="dk1"/>
              </a:buClr>
              <a:buSzPts val="2000"/>
              <a:buChar char="•"/>
              <a:defRPr sz="2000"/>
            </a:lvl6pPr>
            <a:lvl7pPr indent="-355600" lvl="6" marL="3200400" rtl="1" algn="r">
              <a:spcBef>
                <a:spcPts val="400"/>
              </a:spcBef>
              <a:spcAft>
                <a:spcPts val="0"/>
              </a:spcAft>
              <a:buClr>
                <a:schemeClr val="dk1"/>
              </a:buClr>
              <a:buSzPts val="2000"/>
              <a:buChar char="•"/>
              <a:defRPr sz="2000"/>
            </a:lvl7pPr>
            <a:lvl8pPr indent="-355600" lvl="7" marL="3657600" rtl="1" algn="r">
              <a:spcBef>
                <a:spcPts val="400"/>
              </a:spcBef>
              <a:spcAft>
                <a:spcPts val="0"/>
              </a:spcAft>
              <a:buClr>
                <a:schemeClr val="dk1"/>
              </a:buClr>
              <a:buSzPts val="2000"/>
              <a:buChar char="•"/>
              <a:defRPr sz="2000"/>
            </a:lvl8pPr>
            <a:lvl9pPr indent="-355600" lvl="8" marL="4114800" rtl="1" algn="r">
              <a:spcBef>
                <a:spcPts val="400"/>
              </a:spcBef>
              <a:spcAft>
                <a:spcPts val="0"/>
              </a:spcAft>
              <a:buClr>
                <a:schemeClr val="dk1"/>
              </a:buClr>
              <a:buSzPts val="2000"/>
              <a:buChar char="•"/>
              <a:defRPr sz="2000"/>
            </a:lvl9pPr>
          </a:lstStyle>
          <a:p/>
        </p:txBody>
      </p:sp>
      <p:sp>
        <p:nvSpPr>
          <p:cNvPr id="57" name="Google Shape;57;p41"/>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rtl="1" algn="r">
              <a:spcBef>
                <a:spcPts val="280"/>
              </a:spcBef>
              <a:spcAft>
                <a:spcPts val="0"/>
              </a:spcAft>
              <a:buClr>
                <a:schemeClr val="dk1"/>
              </a:buClr>
              <a:buSzPts val="1400"/>
              <a:buNone/>
              <a:defRPr sz="1400"/>
            </a:lvl1pPr>
            <a:lvl2pPr indent="-228600" lvl="1" marL="914400" rtl="1" algn="r">
              <a:spcBef>
                <a:spcPts val="240"/>
              </a:spcBef>
              <a:spcAft>
                <a:spcPts val="0"/>
              </a:spcAft>
              <a:buClr>
                <a:schemeClr val="dk1"/>
              </a:buClr>
              <a:buSzPts val="1200"/>
              <a:buNone/>
              <a:defRPr sz="1200"/>
            </a:lvl2pPr>
            <a:lvl3pPr indent="-228600" lvl="2" marL="1371600" rtl="1" algn="r">
              <a:spcBef>
                <a:spcPts val="200"/>
              </a:spcBef>
              <a:spcAft>
                <a:spcPts val="0"/>
              </a:spcAft>
              <a:buClr>
                <a:schemeClr val="dk1"/>
              </a:buClr>
              <a:buSzPts val="1000"/>
              <a:buNone/>
              <a:defRPr sz="1000"/>
            </a:lvl3pPr>
            <a:lvl4pPr indent="-228600" lvl="3" marL="1828800" rtl="1" algn="r">
              <a:spcBef>
                <a:spcPts val="180"/>
              </a:spcBef>
              <a:spcAft>
                <a:spcPts val="0"/>
              </a:spcAft>
              <a:buClr>
                <a:schemeClr val="dk1"/>
              </a:buClr>
              <a:buSzPts val="900"/>
              <a:buNone/>
              <a:defRPr sz="900"/>
            </a:lvl4pPr>
            <a:lvl5pPr indent="-228600" lvl="4" marL="2286000" rtl="1" algn="r">
              <a:spcBef>
                <a:spcPts val="180"/>
              </a:spcBef>
              <a:spcAft>
                <a:spcPts val="0"/>
              </a:spcAft>
              <a:buClr>
                <a:schemeClr val="dk1"/>
              </a:buClr>
              <a:buSzPts val="900"/>
              <a:buNone/>
              <a:defRPr sz="900"/>
            </a:lvl5pPr>
            <a:lvl6pPr indent="-228600" lvl="5" marL="2743200" rtl="1" algn="r">
              <a:spcBef>
                <a:spcPts val="180"/>
              </a:spcBef>
              <a:spcAft>
                <a:spcPts val="0"/>
              </a:spcAft>
              <a:buClr>
                <a:schemeClr val="dk1"/>
              </a:buClr>
              <a:buSzPts val="900"/>
              <a:buNone/>
              <a:defRPr sz="900"/>
            </a:lvl6pPr>
            <a:lvl7pPr indent="-228600" lvl="6" marL="3200400" rtl="1" algn="r">
              <a:spcBef>
                <a:spcPts val="180"/>
              </a:spcBef>
              <a:spcAft>
                <a:spcPts val="0"/>
              </a:spcAft>
              <a:buClr>
                <a:schemeClr val="dk1"/>
              </a:buClr>
              <a:buSzPts val="900"/>
              <a:buNone/>
              <a:defRPr sz="900"/>
            </a:lvl7pPr>
            <a:lvl8pPr indent="-228600" lvl="7" marL="3657600" rtl="1" algn="r">
              <a:spcBef>
                <a:spcPts val="180"/>
              </a:spcBef>
              <a:spcAft>
                <a:spcPts val="0"/>
              </a:spcAft>
              <a:buClr>
                <a:schemeClr val="dk1"/>
              </a:buClr>
              <a:buSzPts val="900"/>
              <a:buNone/>
              <a:defRPr sz="900"/>
            </a:lvl8pPr>
            <a:lvl9pPr indent="-228600" lvl="8" marL="4114800" rtl="1" algn="r">
              <a:spcBef>
                <a:spcPts val="180"/>
              </a:spcBef>
              <a:spcAft>
                <a:spcPts val="0"/>
              </a:spcAft>
              <a:buClr>
                <a:schemeClr val="dk1"/>
              </a:buClr>
              <a:buSzPts val="900"/>
              <a:buNone/>
              <a:defRPr sz="900"/>
            </a:lvl9pPr>
          </a:lstStyle>
          <a:p/>
        </p:txBody>
      </p:sp>
      <p:sp>
        <p:nvSpPr>
          <p:cNvPr id="58" name="Google Shape;58;p41"/>
          <p:cNvSpPr txBox="1"/>
          <p:nvPr>
            <p:ph idx="10" type="dt"/>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59" name="Google Shape;59;p4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60" name="Google Shape;60;p41"/>
          <p:cNvSpPr txBox="1"/>
          <p:nvPr>
            <p:ph idx="12" type="sldNum"/>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indent="0" lvl="0" marL="0" rtl="1" algn="l">
              <a:spcBef>
                <a:spcPts val="0"/>
              </a:spcBef>
              <a:buNone/>
              <a:defRPr/>
            </a:lvl1pPr>
            <a:lvl2pPr indent="0" lvl="1" marL="0" rtl="1" algn="l">
              <a:spcBef>
                <a:spcPts val="0"/>
              </a:spcBef>
              <a:buNone/>
              <a:defRPr/>
            </a:lvl2pPr>
            <a:lvl3pPr indent="0" lvl="2" marL="0" rtl="1" algn="l">
              <a:spcBef>
                <a:spcPts val="0"/>
              </a:spcBef>
              <a:buNone/>
              <a:defRPr/>
            </a:lvl3pPr>
            <a:lvl4pPr indent="0" lvl="3" marL="0" rtl="1" algn="l">
              <a:spcBef>
                <a:spcPts val="0"/>
              </a:spcBef>
              <a:buNone/>
              <a:defRPr/>
            </a:lvl4pPr>
            <a:lvl5pPr indent="0" lvl="4" marL="0" rtl="1" algn="l">
              <a:spcBef>
                <a:spcPts val="0"/>
              </a:spcBef>
              <a:buNone/>
              <a:defRPr/>
            </a:lvl5pPr>
            <a:lvl6pPr indent="0" lvl="5" marL="0" rtl="1" algn="l">
              <a:spcBef>
                <a:spcPts val="0"/>
              </a:spcBef>
              <a:buNone/>
              <a:defRPr/>
            </a:lvl6pPr>
            <a:lvl7pPr indent="0" lvl="6" marL="0" rtl="1" algn="l">
              <a:spcBef>
                <a:spcPts val="0"/>
              </a:spcBef>
              <a:buNone/>
              <a:defRPr/>
            </a:lvl7pPr>
            <a:lvl8pPr indent="0" lvl="7" marL="0" rtl="1" algn="l">
              <a:spcBef>
                <a:spcPts val="0"/>
              </a:spcBef>
              <a:buNone/>
              <a:defRPr/>
            </a:lvl8pPr>
            <a:lvl9pPr indent="0" lvl="8" marL="0" rtl="1" algn="l">
              <a:spcBef>
                <a:spcPts val="0"/>
              </a:spcBef>
              <a:buNone/>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42"/>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rtl="1" algn="r">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42"/>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normAutofit/>
          </a:bodyPr>
          <a:lstStyle>
            <a:lvl1pPr lvl="0" marR="0" rtl="1" algn="r">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1" algn="r">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1" algn="r">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1" algn="r">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1" algn="r">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1" algn="r">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1" algn="r">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1" algn="r">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1" algn="r">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4" name="Google Shape;64;p42"/>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rtl="1" algn="r">
              <a:spcBef>
                <a:spcPts val="280"/>
              </a:spcBef>
              <a:spcAft>
                <a:spcPts val="0"/>
              </a:spcAft>
              <a:buClr>
                <a:schemeClr val="dk1"/>
              </a:buClr>
              <a:buSzPts val="1400"/>
              <a:buNone/>
              <a:defRPr sz="1400"/>
            </a:lvl1pPr>
            <a:lvl2pPr indent="-228600" lvl="1" marL="914400" rtl="1" algn="r">
              <a:spcBef>
                <a:spcPts val="240"/>
              </a:spcBef>
              <a:spcAft>
                <a:spcPts val="0"/>
              </a:spcAft>
              <a:buClr>
                <a:schemeClr val="dk1"/>
              </a:buClr>
              <a:buSzPts val="1200"/>
              <a:buNone/>
              <a:defRPr sz="1200"/>
            </a:lvl2pPr>
            <a:lvl3pPr indent="-228600" lvl="2" marL="1371600" rtl="1" algn="r">
              <a:spcBef>
                <a:spcPts val="200"/>
              </a:spcBef>
              <a:spcAft>
                <a:spcPts val="0"/>
              </a:spcAft>
              <a:buClr>
                <a:schemeClr val="dk1"/>
              </a:buClr>
              <a:buSzPts val="1000"/>
              <a:buNone/>
              <a:defRPr sz="1000"/>
            </a:lvl3pPr>
            <a:lvl4pPr indent="-228600" lvl="3" marL="1828800" rtl="1" algn="r">
              <a:spcBef>
                <a:spcPts val="180"/>
              </a:spcBef>
              <a:spcAft>
                <a:spcPts val="0"/>
              </a:spcAft>
              <a:buClr>
                <a:schemeClr val="dk1"/>
              </a:buClr>
              <a:buSzPts val="900"/>
              <a:buNone/>
              <a:defRPr sz="900"/>
            </a:lvl4pPr>
            <a:lvl5pPr indent="-228600" lvl="4" marL="2286000" rtl="1" algn="r">
              <a:spcBef>
                <a:spcPts val="180"/>
              </a:spcBef>
              <a:spcAft>
                <a:spcPts val="0"/>
              </a:spcAft>
              <a:buClr>
                <a:schemeClr val="dk1"/>
              </a:buClr>
              <a:buSzPts val="900"/>
              <a:buNone/>
              <a:defRPr sz="900"/>
            </a:lvl5pPr>
            <a:lvl6pPr indent="-228600" lvl="5" marL="2743200" rtl="1" algn="r">
              <a:spcBef>
                <a:spcPts val="180"/>
              </a:spcBef>
              <a:spcAft>
                <a:spcPts val="0"/>
              </a:spcAft>
              <a:buClr>
                <a:schemeClr val="dk1"/>
              </a:buClr>
              <a:buSzPts val="900"/>
              <a:buNone/>
              <a:defRPr sz="900"/>
            </a:lvl6pPr>
            <a:lvl7pPr indent="-228600" lvl="6" marL="3200400" rtl="1" algn="r">
              <a:spcBef>
                <a:spcPts val="180"/>
              </a:spcBef>
              <a:spcAft>
                <a:spcPts val="0"/>
              </a:spcAft>
              <a:buClr>
                <a:schemeClr val="dk1"/>
              </a:buClr>
              <a:buSzPts val="900"/>
              <a:buNone/>
              <a:defRPr sz="900"/>
            </a:lvl7pPr>
            <a:lvl8pPr indent="-228600" lvl="7" marL="3657600" rtl="1" algn="r">
              <a:spcBef>
                <a:spcPts val="180"/>
              </a:spcBef>
              <a:spcAft>
                <a:spcPts val="0"/>
              </a:spcAft>
              <a:buClr>
                <a:schemeClr val="dk1"/>
              </a:buClr>
              <a:buSzPts val="900"/>
              <a:buNone/>
              <a:defRPr sz="900"/>
            </a:lvl8pPr>
            <a:lvl9pPr indent="-228600" lvl="8" marL="4114800" rtl="1" algn="r">
              <a:spcBef>
                <a:spcPts val="180"/>
              </a:spcBef>
              <a:spcAft>
                <a:spcPts val="0"/>
              </a:spcAft>
              <a:buClr>
                <a:schemeClr val="dk1"/>
              </a:buClr>
              <a:buSzPts val="900"/>
              <a:buNone/>
              <a:defRPr sz="900"/>
            </a:lvl9pPr>
          </a:lstStyle>
          <a:p/>
        </p:txBody>
      </p:sp>
      <p:sp>
        <p:nvSpPr>
          <p:cNvPr id="65" name="Google Shape;65;p42"/>
          <p:cNvSpPr txBox="1"/>
          <p:nvPr>
            <p:ph idx="10" type="dt"/>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66" name="Google Shape;66;p4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67" name="Google Shape;67;p42"/>
          <p:cNvSpPr txBox="1"/>
          <p:nvPr>
            <p:ph idx="12" type="sldNum"/>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indent="0" lvl="0" marL="0" rtl="1" algn="l">
              <a:spcBef>
                <a:spcPts val="0"/>
              </a:spcBef>
              <a:buNone/>
              <a:defRPr/>
            </a:lvl1pPr>
            <a:lvl2pPr indent="0" lvl="1" marL="0" rtl="1" algn="l">
              <a:spcBef>
                <a:spcPts val="0"/>
              </a:spcBef>
              <a:buNone/>
              <a:defRPr/>
            </a:lvl2pPr>
            <a:lvl3pPr indent="0" lvl="2" marL="0" rtl="1" algn="l">
              <a:spcBef>
                <a:spcPts val="0"/>
              </a:spcBef>
              <a:buNone/>
              <a:defRPr/>
            </a:lvl3pPr>
            <a:lvl4pPr indent="0" lvl="3" marL="0" rtl="1" algn="l">
              <a:spcBef>
                <a:spcPts val="0"/>
              </a:spcBef>
              <a:buNone/>
              <a:defRPr/>
            </a:lvl4pPr>
            <a:lvl5pPr indent="0" lvl="4" marL="0" rtl="1" algn="l">
              <a:spcBef>
                <a:spcPts val="0"/>
              </a:spcBef>
              <a:buNone/>
              <a:defRPr/>
            </a:lvl5pPr>
            <a:lvl6pPr indent="0" lvl="5" marL="0" rtl="1" algn="l">
              <a:spcBef>
                <a:spcPts val="0"/>
              </a:spcBef>
              <a:buNone/>
              <a:defRPr/>
            </a:lvl6pPr>
            <a:lvl7pPr indent="0" lvl="6" marL="0" rtl="1" algn="l">
              <a:spcBef>
                <a:spcPts val="0"/>
              </a:spcBef>
              <a:buNone/>
              <a:defRPr/>
            </a:lvl7pPr>
            <a:lvl8pPr indent="0" lvl="7" marL="0" rtl="1" algn="l">
              <a:spcBef>
                <a:spcPts val="0"/>
              </a:spcBef>
              <a:buNone/>
              <a:defRPr/>
            </a:lvl8pPr>
            <a:lvl9pPr indent="0" lvl="8" marL="0" rtl="1" algn="l">
              <a:spcBef>
                <a:spcPts val="0"/>
              </a:spcBef>
              <a:buNone/>
              <a:defRPr/>
            </a:lvl9p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3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1"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3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1" algn="r">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1" algn="r">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1" algn="r">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1" algn="r">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33"/>
          <p:cNvSpPr txBox="1"/>
          <p:nvPr>
            <p:ph idx="10" type="dt"/>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3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1"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33"/>
          <p:cNvSpPr txBox="1"/>
          <p:nvPr>
            <p:ph idx="12" type="sldNum"/>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1" algn="l">
              <a:spcBef>
                <a:spcPts val="0"/>
              </a:spcBef>
              <a:buNone/>
              <a:defRPr b="0" i="0" sz="1200" u="none" cap="none" strike="noStrike">
                <a:solidFill>
                  <a:srgbClr val="888888"/>
                </a:solidFill>
                <a:latin typeface="Calibri"/>
                <a:ea typeface="Calibri"/>
                <a:cs typeface="Calibri"/>
                <a:sym typeface="Calibri"/>
              </a:defRPr>
            </a:lvl1pPr>
            <a:lvl2pPr indent="0" lvl="1" marL="0" marR="0" rtl="1" algn="l">
              <a:spcBef>
                <a:spcPts val="0"/>
              </a:spcBef>
              <a:buNone/>
              <a:defRPr b="0" i="0" sz="1200" u="none" cap="none" strike="noStrike">
                <a:solidFill>
                  <a:srgbClr val="888888"/>
                </a:solidFill>
                <a:latin typeface="Calibri"/>
                <a:ea typeface="Calibri"/>
                <a:cs typeface="Calibri"/>
                <a:sym typeface="Calibri"/>
              </a:defRPr>
            </a:lvl2pPr>
            <a:lvl3pPr indent="0" lvl="2" marL="0" marR="0" rtl="1" algn="l">
              <a:spcBef>
                <a:spcPts val="0"/>
              </a:spcBef>
              <a:buNone/>
              <a:defRPr b="0" i="0" sz="1200" u="none" cap="none" strike="noStrike">
                <a:solidFill>
                  <a:srgbClr val="888888"/>
                </a:solidFill>
                <a:latin typeface="Calibri"/>
                <a:ea typeface="Calibri"/>
                <a:cs typeface="Calibri"/>
                <a:sym typeface="Calibri"/>
              </a:defRPr>
            </a:lvl3pPr>
            <a:lvl4pPr indent="0" lvl="3" marL="0" marR="0" rtl="1" algn="l">
              <a:spcBef>
                <a:spcPts val="0"/>
              </a:spcBef>
              <a:buNone/>
              <a:defRPr b="0" i="0" sz="1200" u="none" cap="none" strike="noStrike">
                <a:solidFill>
                  <a:srgbClr val="888888"/>
                </a:solidFill>
                <a:latin typeface="Calibri"/>
                <a:ea typeface="Calibri"/>
                <a:cs typeface="Calibri"/>
                <a:sym typeface="Calibri"/>
              </a:defRPr>
            </a:lvl4pPr>
            <a:lvl5pPr indent="0" lvl="4" marL="0" marR="0" rtl="1" algn="l">
              <a:spcBef>
                <a:spcPts val="0"/>
              </a:spcBef>
              <a:buNone/>
              <a:defRPr b="0" i="0" sz="1200" u="none" cap="none" strike="noStrike">
                <a:solidFill>
                  <a:srgbClr val="888888"/>
                </a:solidFill>
                <a:latin typeface="Calibri"/>
                <a:ea typeface="Calibri"/>
                <a:cs typeface="Calibri"/>
                <a:sym typeface="Calibri"/>
              </a:defRPr>
            </a:lvl5pPr>
            <a:lvl6pPr indent="0" lvl="5" marL="0" marR="0" rtl="1" algn="l">
              <a:spcBef>
                <a:spcPts val="0"/>
              </a:spcBef>
              <a:buNone/>
              <a:defRPr b="0" i="0" sz="1200" u="none" cap="none" strike="noStrike">
                <a:solidFill>
                  <a:srgbClr val="888888"/>
                </a:solidFill>
                <a:latin typeface="Calibri"/>
                <a:ea typeface="Calibri"/>
                <a:cs typeface="Calibri"/>
                <a:sym typeface="Calibri"/>
              </a:defRPr>
            </a:lvl6pPr>
            <a:lvl7pPr indent="0" lvl="6" marL="0" marR="0" rtl="1" algn="l">
              <a:spcBef>
                <a:spcPts val="0"/>
              </a:spcBef>
              <a:buNone/>
              <a:defRPr b="0" i="0" sz="1200" u="none" cap="none" strike="noStrike">
                <a:solidFill>
                  <a:srgbClr val="888888"/>
                </a:solidFill>
                <a:latin typeface="Calibri"/>
                <a:ea typeface="Calibri"/>
                <a:cs typeface="Calibri"/>
                <a:sym typeface="Calibri"/>
              </a:defRPr>
            </a:lvl7pPr>
            <a:lvl8pPr indent="0" lvl="7" marL="0" marR="0" rtl="1" algn="l">
              <a:spcBef>
                <a:spcPts val="0"/>
              </a:spcBef>
              <a:buNone/>
              <a:defRPr b="0" i="0" sz="1200" u="none" cap="none" strike="noStrike">
                <a:solidFill>
                  <a:srgbClr val="888888"/>
                </a:solidFill>
                <a:latin typeface="Calibri"/>
                <a:ea typeface="Calibri"/>
                <a:cs typeface="Calibri"/>
                <a:sym typeface="Calibri"/>
              </a:defRPr>
            </a:lvl8pPr>
            <a:lvl9pPr indent="0" lvl="8" marL="0" marR="0" rtl="1" algn="l">
              <a:spcBef>
                <a:spcPts val="0"/>
              </a:spcBef>
              <a:buNone/>
              <a:defRPr b="0" i="0" sz="1200" u="none" cap="none" strike="noStrike">
                <a:solidFill>
                  <a:srgbClr val="888888"/>
                </a:solidFill>
                <a:latin typeface="Calibri"/>
                <a:ea typeface="Calibri"/>
                <a:cs typeface="Calibri"/>
                <a:sym typeface="Calibri"/>
              </a:defRPr>
            </a:lvl9pPr>
          </a:lstStyle>
          <a:p>
            <a:pPr indent="0" lvl="0" marL="0" rtl="1" algn="l">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
          <p:cNvSpPr txBox="1"/>
          <p:nvPr>
            <p:ph type="ctrTitle"/>
          </p:nvPr>
        </p:nvSpPr>
        <p:spPr>
          <a:xfrm>
            <a:off x="367275" y="1959000"/>
            <a:ext cx="7772400" cy="1470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rPr lang="en-US"/>
              <a:t>Laryngeal tumors</a:t>
            </a:r>
            <a:endParaRPr/>
          </a:p>
        </p:txBody>
      </p:sp>
      <p:sp>
        <p:nvSpPr>
          <p:cNvPr id="85" name="Google Shape;85;p1"/>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p>
            <a:pPr indent="0" lvl="0" marL="0" rtl="1" algn="ctr">
              <a:spcBef>
                <a:spcPts val="0"/>
              </a:spcBef>
              <a:spcAft>
                <a:spcPts val="0"/>
              </a:spcAft>
              <a:buClr>
                <a:srgbClr val="888888"/>
              </a:buClr>
              <a:buSzPts val="3200"/>
              <a:buNone/>
            </a:pPr>
            <a:r>
              <a:rPr lang="en-US"/>
              <a:t>Dr. Salem Alzwai</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1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rPr lang="en-US"/>
              <a:t>Anatomy of the larynx</a:t>
            </a:r>
            <a:endParaRPr/>
          </a:p>
        </p:txBody>
      </p:sp>
      <p:sp>
        <p:nvSpPr>
          <p:cNvPr id="139" name="Google Shape;139;p10"/>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en-US"/>
              <a:t>The paraglottic space surrounds the laryngeal ventricle.</a:t>
            </a:r>
            <a:endParaRPr/>
          </a:p>
          <a:p>
            <a:pPr indent="-342900" lvl="0" marL="342900" rtl="0" algn="l">
              <a:spcBef>
                <a:spcPts val="640"/>
              </a:spcBef>
              <a:spcAft>
                <a:spcPts val="0"/>
              </a:spcAft>
              <a:buClr>
                <a:schemeClr val="dk1"/>
              </a:buClr>
              <a:buSzPts val="3200"/>
              <a:buChar char="•"/>
            </a:pPr>
            <a:r>
              <a:rPr lang="en-US"/>
              <a:t>It is bounded anterolaterally by the thyroid cartilage, posterolaterally by the pyriform sinus mucosa.</a:t>
            </a:r>
            <a:endParaRPr/>
          </a:p>
          <a:p>
            <a:pPr indent="-342900" lvl="0" marL="342900" rtl="0" algn="l">
              <a:spcBef>
                <a:spcPts val="640"/>
              </a:spcBef>
              <a:spcAft>
                <a:spcPts val="0"/>
              </a:spcAft>
              <a:buClr>
                <a:schemeClr val="dk1"/>
              </a:buClr>
              <a:buSzPts val="3200"/>
              <a:buChar char="•"/>
            </a:pPr>
            <a:r>
              <a:rPr lang="en-US"/>
              <a:t>Superomedially by the quadrangular membrane and inferomedially by the conus elasticus.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rPr lang="en-US"/>
              <a:t>Lymphatic drainage</a:t>
            </a:r>
            <a:endParaRPr/>
          </a:p>
        </p:txBody>
      </p:sp>
      <p:sp>
        <p:nvSpPr>
          <p:cNvPr id="145" name="Google Shape;145;p1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en-US"/>
              <a:t>The supraglottis has a rich lymphatic drainage, and drains to level II, III, IV groups of lymph nodes.</a:t>
            </a:r>
            <a:endParaRPr/>
          </a:p>
          <a:p>
            <a:pPr indent="-342900" lvl="0" marL="342900" rtl="0" algn="l">
              <a:spcBef>
                <a:spcPts val="640"/>
              </a:spcBef>
              <a:spcAft>
                <a:spcPts val="0"/>
              </a:spcAft>
              <a:buClr>
                <a:schemeClr val="dk1"/>
              </a:buClr>
              <a:buSzPts val="3200"/>
              <a:buChar char="•"/>
            </a:pPr>
            <a:r>
              <a:rPr lang="en-US"/>
              <a:t>The drainage from the glottis is sparse.</a:t>
            </a:r>
            <a:endParaRPr/>
          </a:p>
          <a:p>
            <a:pPr indent="-342900" lvl="0" marL="342900" rtl="0" algn="l">
              <a:spcBef>
                <a:spcPts val="640"/>
              </a:spcBef>
              <a:spcAft>
                <a:spcPts val="0"/>
              </a:spcAft>
              <a:buClr>
                <a:schemeClr val="dk1"/>
              </a:buClr>
              <a:buSzPts val="3200"/>
              <a:buChar char="•"/>
            </a:pPr>
            <a:r>
              <a:rPr lang="en-US"/>
              <a:t>The subglottis drains mainly to the paratracheal lymph nodes ( level VI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pic>
        <p:nvPicPr>
          <p:cNvPr id="150" name="Google Shape;150;p12"/>
          <p:cNvPicPr preferRelativeResize="0"/>
          <p:nvPr>
            <p:ph idx="1" type="body"/>
          </p:nvPr>
        </p:nvPicPr>
        <p:blipFill rotWithShape="1">
          <a:blip r:embed="rId3">
            <a:alphaModFix/>
          </a:blip>
          <a:srcRect b="0" l="0" r="0" t="0"/>
          <a:stretch/>
        </p:blipFill>
        <p:spPr>
          <a:xfrm>
            <a:off x="1780657" y="228600"/>
            <a:ext cx="5582685" cy="5897563"/>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pic>
        <p:nvPicPr>
          <p:cNvPr id="155" name="Google Shape;155;p13"/>
          <p:cNvPicPr preferRelativeResize="0"/>
          <p:nvPr>
            <p:ph idx="1" type="body"/>
          </p:nvPr>
        </p:nvPicPr>
        <p:blipFill rotWithShape="1">
          <a:blip r:embed="rId3">
            <a:alphaModFix/>
          </a:blip>
          <a:srcRect b="0" l="0" r="0" t="0"/>
          <a:stretch/>
        </p:blipFill>
        <p:spPr>
          <a:xfrm>
            <a:off x="2305558" y="762000"/>
            <a:ext cx="4532883" cy="5364163"/>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t/>
            </a:r>
            <a:endParaRPr/>
          </a:p>
        </p:txBody>
      </p:sp>
      <p:pic>
        <p:nvPicPr>
          <p:cNvPr id="161" name="Google Shape;161;p14"/>
          <p:cNvPicPr preferRelativeResize="0"/>
          <p:nvPr>
            <p:ph idx="1" type="body"/>
          </p:nvPr>
        </p:nvPicPr>
        <p:blipFill rotWithShape="1">
          <a:blip r:embed="rId3">
            <a:alphaModFix/>
          </a:blip>
          <a:srcRect b="0" l="0" r="0" t="0"/>
          <a:stretch/>
        </p:blipFill>
        <p:spPr>
          <a:xfrm>
            <a:off x="1376362" y="1939131"/>
            <a:ext cx="6391275" cy="38481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t/>
            </a:r>
            <a:endParaRPr/>
          </a:p>
        </p:txBody>
      </p:sp>
      <p:pic>
        <p:nvPicPr>
          <p:cNvPr id="167" name="Google Shape;167;p15"/>
          <p:cNvPicPr preferRelativeResize="0"/>
          <p:nvPr>
            <p:ph idx="1" type="body"/>
          </p:nvPr>
        </p:nvPicPr>
        <p:blipFill rotWithShape="1">
          <a:blip r:embed="rId3">
            <a:alphaModFix/>
          </a:blip>
          <a:srcRect b="0" l="0" r="0" t="0"/>
          <a:stretch/>
        </p:blipFill>
        <p:spPr>
          <a:xfrm>
            <a:off x="1079137" y="1600200"/>
            <a:ext cx="6985725" cy="4525963"/>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t/>
            </a:r>
            <a:endParaRPr/>
          </a:p>
        </p:txBody>
      </p:sp>
      <p:pic>
        <p:nvPicPr>
          <p:cNvPr id="173" name="Google Shape;173;p16"/>
          <p:cNvPicPr preferRelativeResize="0"/>
          <p:nvPr>
            <p:ph idx="1" type="body"/>
          </p:nvPr>
        </p:nvPicPr>
        <p:blipFill rotWithShape="1">
          <a:blip r:embed="rId3">
            <a:alphaModFix/>
          </a:blip>
          <a:srcRect b="0" l="0" r="0" t="0"/>
          <a:stretch/>
        </p:blipFill>
        <p:spPr>
          <a:xfrm>
            <a:off x="1706123" y="1600200"/>
            <a:ext cx="5731754" cy="4525963"/>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1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t/>
            </a:r>
            <a:endParaRPr/>
          </a:p>
        </p:txBody>
      </p:sp>
      <p:pic>
        <p:nvPicPr>
          <p:cNvPr id="179" name="Google Shape;179;p17"/>
          <p:cNvPicPr preferRelativeResize="0"/>
          <p:nvPr>
            <p:ph idx="1" type="body"/>
          </p:nvPr>
        </p:nvPicPr>
        <p:blipFill rotWithShape="1">
          <a:blip r:embed="rId3">
            <a:alphaModFix/>
          </a:blip>
          <a:srcRect b="0" l="0" r="0" t="0"/>
          <a:stretch/>
        </p:blipFill>
        <p:spPr>
          <a:xfrm>
            <a:off x="2085288" y="1600200"/>
            <a:ext cx="4973424" cy="4525963"/>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rPr lang="en-US"/>
              <a:t>Clinical presentation</a:t>
            </a:r>
            <a:endParaRPr/>
          </a:p>
        </p:txBody>
      </p:sp>
      <p:sp>
        <p:nvSpPr>
          <p:cNvPr id="185" name="Google Shape;185;p18"/>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3200"/>
              <a:buNone/>
            </a:pPr>
            <a:r>
              <a:rPr lang="en-US"/>
              <a:t>  Glottic cancer:</a:t>
            </a:r>
            <a:endParaRPr/>
          </a:p>
          <a:p>
            <a:pPr indent="-342900" lvl="0" marL="342900" rtl="0" algn="l">
              <a:spcBef>
                <a:spcPts val="640"/>
              </a:spcBef>
              <a:spcAft>
                <a:spcPts val="0"/>
              </a:spcAft>
              <a:buClr>
                <a:schemeClr val="dk1"/>
              </a:buClr>
              <a:buSzPts val="3200"/>
              <a:buChar char="•"/>
            </a:pPr>
            <a:r>
              <a:rPr lang="en-US"/>
              <a:t>Hoarseness of voice.</a:t>
            </a:r>
            <a:endParaRPr/>
          </a:p>
          <a:p>
            <a:pPr indent="-342900" lvl="0" marL="342900" rtl="0" algn="l">
              <a:spcBef>
                <a:spcPts val="640"/>
              </a:spcBef>
              <a:spcAft>
                <a:spcPts val="0"/>
              </a:spcAft>
              <a:buClr>
                <a:schemeClr val="dk1"/>
              </a:buClr>
              <a:buSzPts val="3200"/>
              <a:buChar char="•"/>
            </a:pPr>
            <a:r>
              <a:rPr lang="en-US"/>
              <a:t>Breathiness</a:t>
            </a:r>
            <a:endParaRPr/>
          </a:p>
          <a:p>
            <a:pPr indent="-342900" lvl="0" marL="342900" rtl="0" algn="l">
              <a:spcBef>
                <a:spcPts val="640"/>
              </a:spcBef>
              <a:spcAft>
                <a:spcPts val="0"/>
              </a:spcAft>
              <a:buClr>
                <a:schemeClr val="dk1"/>
              </a:buClr>
              <a:buSzPts val="3200"/>
              <a:buChar char="•"/>
            </a:pPr>
            <a:r>
              <a:rPr lang="en-US"/>
              <a:t>Aspiration</a:t>
            </a:r>
            <a:endParaRPr/>
          </a:p>
          <a:p>
            <a:pPr indent="-342900" lvl="0" marL="342900" rtl="0" algn="l">
              <a:spcBef>
                <a:spcPts val="640"/>
              </a:spcBef>
              <a:spcAft>
                <a:spcPts val="0"/>
              </a:spcAft>
              <a:buClr>
                <a:schemeClr val="dk1"/>
              </a:buClr>
              <a:buSzPts val="3200"/>
              <a:buChar char="•"/>
            </a:pPr>
            <a:r>
              <a:rPr lang="en-US"/>
              <a:t>Dyspnea and stridor</a:t>
            </a:r>
            <a:endParaRPr/>
          </a:p>
          <a:p>
            <a:pPr indent="-342900" lvl="0" marL="342900" rtl="0" algn="l">
              <a:spcBef>
                <a:spcPts val="640"/>
              </a:spcBef>
              <a:spcAft>
                <a:spcPts val="0"/>
              </a:spcAft>
              <a:buClr>
                <a:schemeClr val="dk1"/>
              </a:buClr>
              <a:buSzPts val="3200"/>
              <a:buChar char="•"/>
            </a:pPr>
            <a:r>
              <a:rPr lang="en-US"/>
              <a:t>Referred otalgia</a:t>
            </a:r>
            <a:endParaRPr/>
          </a:p>
          <a:p>
            <a:pPr indent="-342900" lvl="0" marL="342900" rtl="0" algn="l">
              <a:spcBef>
                <a:spcPts val="640"/>
              </a:spcBef>
              <a:spcAft>
                <a:spcPts val="0"/>
              </a:spcAft>
              <a:buClr>
                <a:schemeClr val="dk1"/>
              </a:buClr>
              <a:buSzPts val="3200"/>
              <a:buChar char="•"/>
            </a:pPr>
            <a:r>
              <a:rPr lang="en-US"/>
              <a:t>Neck nodes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rPr lang="en-US"/>
              <a:t>Clinical presentation</a:t>
            </a:r>
            <a:endParaRPr/>
          </a:p>
        </p:txBody>
      </p:sp>
      <p:sp>
        <p:nvSpPr>
          <p:cNvPr id="191" name="Google Shape;191;p1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3200"/>
              <a:buNone/>
            </a:pPr>
            <a:r>
              <a:rPr lang="en-US"/>
              <a:t> Supraglottic cancer:</a:t>
            </a:r>
            <a:endParaRPr/>
          </a:p>
          <a:p>
            <a:pPr indent="-342900" lvl="0" marL="342900" rtl="0" algn="l">
              <a:spcBef>
                <a:spcPts val="640"/>
              </a:spcBef>
              <a:spcAft>
                <a:spcPts val="0"/>
              </a:spcAft>
              <a:buClr>
                <a:schemeClr val="dk1"/>
              </a:buClr>
              <a:buSzPts val="3200"/>
              <a:buChar char="•"/>
            </a:pPr>
            <a:r>
              <a:rPr lang="en-US"/>
              <a:t>Globus or foreign body sensation</a:t>
            </a:r>
            <a:endParaRPr/>
          </a:p>
          <a:p>
            <a:pPr indent="-342900" lvl="0" marL="342900" rtl="0" algn="l">
              <a:spcBef>
                <a:spcPts val="640"/>
              </a:spcBef>
              <a:spcAft>
                <a:spcPts val="0"/>
              </a:spcAft>
              <a:buClr>
                <a:schemeClr val="dk1"/>
              </a:buClr>
              <a:buSzPts val="3200"/>
              <a:buChar char="•"/>
            </a:pPr>
            <a:r>
              <a:rPr lang="en-US"/>
              <a:t>Cervical LAP</a:t>
            </a:r>
            <a:endParaRPr/>
          </a:p>
          <a:p>
            <a:pPr indent="-342900" lvl="0" marL="342900" rtl="0" algn="l">
              <a:spcBef>
                <a:spcPts val="640"/>
              </a:spcBef>
              <a:spcAft>
                <a:spcPts val="0"/>
              </a:spcAft>
              <a:buClr>
                <a:schemeClr val="dk1"/>
              </a:buClr>
              <a:buSzPts val="3200"/>
              <a:buChar char="•"/>
            </a:pPr>
            <a:r>
              <a:rPr lang="en-US"/>
              <a:t>Hemoptysis</a:t>
            </a:r>
            <a:endParaRPr/>
          </a:p>
          <a:p>
            <a:pPr indent="-342900" lvl="0" marL="342900" rtl="0" algn="l">
              <a:spcBef>
                <a:spcPts val="640"/>
              </a:spcBef>
              <a:spcAft>
                <a:spcPts val="0"/>
              </a:spcAft>
              <a:buClr>
                <a:schemeClr val="dk1"/>
              </a:buClr>
              <a:buSzPts val="3200"/>
              <a:buChar char="•"/>
            </a:pPr>
            <a:r>
              <a:rPr lang="en-US"/>
              <a:t>Referred otalgia</a:t>
            </a:r>
            <a:endParaRPr/>
          </a:p>
          <a:p>
            <a:pPr indent="-342900" lvl="0" marL="342900" rtl="0" algn="l">
              <a:spcBef>
                <a:spcPts val="640"/>
              </a:spcBef>
              <a:spcAft>
                <a:spcPts val="0"/>
              </a:spcAft>
              <a:buClr>
                <a:schemeClr val="dk1"/>
              </a:buClr>
              <a:buSzPts val="3200"/>
              <a:buChar char="•"/>
            </a:pPr>
            <a:r>
              <a:rPr lang="en-US"/>
              <a:t>Altered phonation</a:t>
            </a:r>
            <a:endParaRPr/>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rPr lang="en-US"/>
              <a:t>Bengin tumors</a:t>
            </a:r>
            <a:endParaRPr/>
          </a:p>
        </p:txBody>
      </p:sp>
      <p:sp>
        <p:nvSpPr>
          <p:cNvPr id="91" name="Google Shape;91;p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b="1" lang="en-US"/>
              <a:t>Laryngeal papilloma</a:t>
            </a:r>
            <a:r>
              <a:rPr lang="en-US"/>
              <a:t>: Most common, caused by Human papilloma virus (type 6, 11). Possible </a:t>
            </a:r>
            <a:r>
              <a:rPr i="1" lang="en-US"/>
              <a:t>in utero</a:t>
            </a:r>
            <a:r>
              <a:rPr lang="en-US"/>
              <a:t> transmission. Presents as hoarseness or airway difficulty. Clinical course highly variable. Plethora of treatments, including surgery, laser, interferon, mumps vaccines, phototherapy and radiation.</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rPr lang="en-US"/>
              <a:t>Clinical presentation</a:t>
            </a:r>
            <a:endParaRPr/>
          </a:p>
        </p:txBody>
      </p:sp>
      <p:sp>
        <p:nvSpPr>
          <p:cNvPr id="197" name="Google Shape;197;p20"/>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3200"/>
              <a:buNone/>
            </a:pPr>
            <a:r>
              <a:rPr lang="en-US"/>
              <a:t>   Subglottic cancer:</a:t>
            </a:r>
            <a:endParaRPr/>
          </a:p>
          <a:p>
            <a:pPr indent="-342900" lvl="0" marL="342900" rtl="0" algn="l">
              <a:spcBef>
                <a:spcPts val="640"/>
              </a:spcBef>
              <a:spcAft>
                <a:spcPts val="0"/>
              </a:spcAft>
              <a:buClr>
                <a:schemeClr val="dk1"/>
              </a:buClr>
              <a:buSzPts val="3200"/>
              <a:buChar char="•"/>
            </a:pPr>
            <a:r>
              <a:rPr lang="en-US"/>
              <a:t>Foreign body sensatios</a:t>
            </a:r>
            <a:endParaRPr/>
          </a:p>
          <a:p>
            <a:pPr indent="-342900" lvl="0" marL="342900" rtl="0" algn="l">
              <a:spcBef>
                <a:spcPts val="640"/>
              </a:spcBef>
              <a:spcAft>
                <a:spcPts val="0"/>
              </a:spcAft>
              <a:buClr>
                <a:schemeClr val="dk1"/>
              </a:buClr>
              <a:buSzPts val="3200"/>
              <a:buChar char="•"/>
            </a:pPr>
            <a:r>
              <a:rPr lang="en-US"/>
              <a:t>Hoarseness of voice</a:t>
            </a:r>
            <a:endParaRPr/>
          </a:p>
          <a:p>
            <a:pPr indent="-342900" lvl="0" marL="342900" rtl="0" algn="l">
              <a:spcBef>
                <a:spcPts val="640"/>
              </a:spcBef>
              <a:spcAft>
                <a:spcPts val="0"/>
              </a:spcAft>
              <a:buClr>
                <a:schemeClr val="dk1"/>
              </a:buClr>
              <a:buSzPts val="3200"/>
              <a:buChar char="•"/>
            </a:pPr>
            <a:r>
              <a:rPr lang="en-US"/>
              <a:t>Dyspnea and stridor</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2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rPr lang="en-US"/>
              <a:t>Assessment and staging</a:t>
            </a:r>
            <a:endParaRPr/>
          </a:p>
        </p:txBody>
      </p:sp>
      <p:sp>
        <p:nvSpPr>
          <p:cNvPr id="203" name="Google Shape;203;p2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lnSpc>
                <a:spcPct val="90000"/>
              </a:lnSpc>
              <a:spcBef>
                <a:spcPts val="0"/>
              </a:spcBef>
              <a:spcAft>
                <a:spcPts val="0"/>
              </a:spcAft>
              <a:buClr>
                <a:schemeClr val="dk1"/>
              </a:buClr>
              <a:buSzPts val="3200"/>
              <a:buChar char="•"/>
            </a:pPr>
            <a:r>
              <a:rPr lang="en-US"/>
              <a:t>Outpatient setting:</a:t>
            </a:r>
            <a:endParaRPr/>
          </a:p>
          <a:p>
            <a:pPr indent="-342900" lvl="0" marL="342900" rtl="0" algn="l">
              <a:lnSpc>
                <a:spcPct val="90000"/>
              </a:lnSpc>
              <a:spcBef>
                <a:spcPts val="640"/>
              </a:spcBef>
              <a:spcAft>
                <a:spcPts val="0"/>
              </a:spcAft>
              <a:buClr>
                <a:schemeClr val="dk1"/>
              </a:buClr>
              <a:buSzPts val="3200"/>
              <a:buChar char="•"/>
            </a:pPr>
            <a:r>
              <a:rPr lang="en-US"/>
              <a:t>Detailed history and examination.</a:t>
            </a:r>
            <a:endParaRPr/>
          </a:p>
          <a:p>
            <a:pPr indent="-342900" lvl="0" marL="342900" rtl="0" algn="l">
              <a:lnSpc>
                <a:spcPct val="90000"/>
              </a:lnSpc>
              <a:spcBef>
                <a:spcPts val="640"/>
              </a:spcBef>
              <a:spcAft>
                <a:spcPts val="0"/>
              </a:spcAft>
              <a:buClr>
                <a:schemeClr val="dk1"/>
              </a:buClr>
              <a:buSzPts val="3200"/>
              <a:buChar char="•"/>
            </a:pPr>
            <a:r>
              <a:rPr lang="en-US"/>
              <a:t>Flexible nasal laryngoscope is the preferred tool to the examine the larynx.</a:t>
            </a:r>
            <a:endParaRPr/>
          </a:p>
          <a:p>
            <a:pPr indent="-342900" lvl="0" marL="342900" rtl="0" algn="l">
              <a:lnSpc>
                <a:spcPct val="90000"/>
              </a:lnSpc>
              <a:spcBef>
                <a:spcPts val="640"/>
              </a:spcBef>
              <a:spcAft>
                <a:spcPts val="0"/>
              </a:spcAft>
              <a:buClr>
                <a:schemeClr val="dk1"/>
              </a:buClr>
              <a:buSzPts val="3200"/>
              <a:buChar char="•"/>
            </a:pPr>
            <a:r>
              <a:rPr lang="en-US"/>
              <a:t>Imaging: ( neck and chest )</a:t>
            </a:r>
            <a:endParaRPr/>
          </a:p>
          <a:p>
            <a:pPr indent="-342900" lvl="0" marL="342900" rtl="0" algn="l">
              <a:lnSpc>
                <a:spcPct val="90000"/>
              </a:lnSpc>
              <a:spcBef>
                <a:spcPts val="640"/>
              </a:spcBef>
              <a:spcAft>
                <a:spcPts val="0"/>
              </a:spcAft>
              <a:buClr>
                <a:schemeClr val="dk1"/>
              </a:buClr>
              <a:buSzPts val="3200"/>
              <a:buChar char="•"/>
            </a:pPr>
            <a:r>
              <a:rPr lang="en-US"/>
              <a:t>CT scan</a:t>
            </a:r>
            <a:endParaRPr/>
          </a:p>
          <a:p>
            <a:pPr indent="-342900" lvl="0" marL="342900" rtl="0" algn="l">
              <a:lnSpc>
                <a:spcPct val="90000"/>
              </a:lnSpc>
              <a:spcBef>
                <a:spcPts val="640"/>
              </a:spcBef>
              <a:spcAft>
                <a:spcPts val="0"/>
              </a:spcAft>
              <a:buClr>
                <a:schemeClr val="dk1"/>
              </a:buClr>
              <a:buSzPts val="3200"/>
              <a:buChar char="•"/>
            </a:pPr>
            <a:r>
              <a:rPr lang="en-US"/>
              <a:t>MRI , better in detection of cartilage invastion.</a:t>
            </a:r>
            <a:endParaRPr/>
          </a:p>
          <a:p>
            <a:pPr indent="-342900" lvl="0" marL="342900" rtl="0" algn="l">
              <a:lnSpc>
                <a:spcPct val="90000"/>
              </a:lnSpc>
              <a:spcBef>
                <a:spcPts val="640"/>
              </a:spcBef>
              <a:spcAft>
                <a:spcPts val="0"/>
              </a:spcAft>
              <a:buClr>
                <a:schemeClr val="dk1"/>
              </a:buClr>
              <a:buSzPts val="3200"/>
              <a:buChar char="•"/>
            </a:pPr>
            <a:r>
              <a:rPr lang="en-US"/>
              <a:t>Assessment of pulmonary function.</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2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rPr lang="en-US"/>
              <a:t>staging</a:t>
            </a:r>
            <a:endParaRPr/>
          </a:p>
        </p:txBody>
      </p:sp>
      <p:sp>
        <p:nvSpPr>
          <p:cNvPr id="209" name="Google Shape;209;p22"/>
          <p:cNvSpPr txBox="1"/>
          <p:nvPr>
            <p:ph idx="1" type="body"/>
          </p:nvPr>
        </p:nvSpPr>
        <p:spPr>
          <a:xfrm>
            <a:off x="457200" y="1295400"/>
            <a:ext cx="8229600" cy="4830763"/>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Clr>
                <a:schemeClr val="dk1"/>
              </a:buClr>
              <a:buSzPts val="2000"/>
              <a:buNone/>
            </a:pPr>
            <a:r>
              <a:rPr i="1" lang="en-US" sz="2000"/>
              <a:t> </a:t>
            </a:r>
            <a:r>
              <a:rPr b="1" i="1" lang="en-US" sz="2000"/>
              <a:t>Larynx: Glottis:</a:t>
            </a:r>
            <a:endParaRPr/>
          </a:p>
          <a:p>
            <a:pPr indent="-342900" lvl="0" marL="342900" rtl="0" algn="l">
              <a:lnSpc>
                <a:spcPct val="80000"/>
              </a:lnSpc>
              <a:spcBef>
                <a:spcPts val="400"/>
              </a:spcBef>
              <a:spcAft>
                <a:spcPts val="0"/>
              </a:spcAft>
              <a:buClr>
                <a:schemeClr val="dk1"/>
              </a:buClr>
              <a:buSzPts val="2000"/>
              <a:buChar char="•"/>
            </a:pPr>
            <a:r>
              <a:rPr lang="en-US" sz="2000"/>
              <a:t>TX: Primary tumor cannot be assessed.</a:t>
            </a:r>
            <a:endParaRPr/>
          </a:p>
          <a:p>
            <a:pPr indent="-342900" lvl="0" marL="342900" rtl="0" algn="l">
              <a:lnSpc>
                <a:spcPct val="80000"/>
              </a:lnSpc>
              <a:spcBef>
                <a:spcPts val="400"/>
              </a:spcBef>
              <a:spcAft>
                <a:spcPts val="0"/>
              </a:spcAft>
              <a:buClr>
                <a:schemeClr val="dk1"/>
              </a:buClr>
              <a:buSzPts val="2000"/>
              <a:buChar char="•"/>
            </a:pPr>
            <a:r>
              <a:rPr lang="en-US" sz="2000"/>
              <a:t>Tis: Carcinoma in situ</a:t>
            </a:r>
            <a:endParaRPr/>
          </a:p>
          <a:p>
            <a:pPr indent="-342900" lvl="0" marL="342900" rtl="0" algn="l">
              <a:lnSpc>
                <a:spcPct val="80000"/>
              </a:lnSpc>
              <a:spcBef>
                <a:spcPts val="400"/>
              </a:spcBef>
              <a:spcAft>
                <a:spcPts val="0"/>
              </a:spcAft>
              <a:buClr>
                <a:schemeClr val="dk1"/>
              </a:buClr>
              <a:buSzPts val="2000"/>
              <a:buChar char="•"/>
            </a:pPr>
            <a:r>
              <a:rPr lang="en-US" sz="2000"/>
              <a:t>T1: Tumor limited to the vocal cord(s) (may involve anterior or posterior commissure), with normal mobility</a:t>
            </a:r>
            <a:endParaRPr/>
          </a:p>
          <a:p>
            <a:pPr indent="-342900" lvl="0" marL="342900" rtl="0" algn="l">
              <a:lnSpc>
                <a:spcPct val="80000"/>
              </a:lnSpc>
              <a:spcBef>
                <a:spcPts val="400"/>
              </a:spcBef>
              <a:spcAft>
                <a:spcPts val="0"/>
              </a:spcAft>
              <a:buClr>
                <a:schemeClr val="dk1"/>
              </a:buClr>
              <a:buSzPts val="2000"/>
              <a:buChar char="•"/>
            </a:pPr>
            <a:r>
              <a:rPr lang="en-US" sz="2000"/>
              <a:t>T1a: Tumor limited to 1 vocal cord</a:t>
            </a:r>
            <a:endParaRPr/>
          </a:p>
          <a:p>
            <a:pPr indent="-342900" lvl="0" marL="342900" rtl="0" algn="l">
              <a:lnSpc>
                <a:spcPct val="80000"/>
              </a:lnSpc>
              <a:spcBef>
                <a:spcPts val="400"/>
              </a:spcBef>
              <a:spcAft>
                <a:spcPts val="0"/>
              </a:spcAft>
              <a:buClr>
                <a:schemeClr val="dk1"/>
              </a:buClr>
              <a:buSzPts val="2000"/>
              <a:buChar char="•"/>
            </a:pPr>
            <a:r>
              <a:rPr lang="en-US" sz="2000"/>
              <a:t>T1b: Tumor involves both vocal cords</a:t>
            </a:r>
            <a:endParaRPr/>
          </a:p>
          <a:p>
            <a:pPr indent="-342900" lvl="0" marL="342900" rtl="0" algn="l">
              <a:lnSpc>
                <a:spcPct val="80000"/>
              </a:lnSpc>
              <a:spcBef>
                <a:spcPts val="400"/>
              </a:spcBef>
              <a:spcAft>
                <a:spcPts val="0"/>
              </a:spcAft>
              <a:buClr>
                <a:schemeClr val="dk1"/>
              </a:buClr>
              <a:buSzPts val="2000"/>
              <a:buChar char="•"/>
            </a:pPr>
            <a:r>
              <a:rPr lang="en-US" sz="2000"/>
              <a:t>T2: Tumor extends to the supraglottis and/or subglottis, and/or with impaired vocal cord mobility.</a:t>
            </a:r>
            <a:endParaRPr/>
          </a:p>
          <a:p>
            <a:pPr indent="-342900" lvl="0" marL="342900" rtl="0" algn="l">
              <a:lnSpc>
                <a:spcPct val="80000"/>
              </a:lnSpc>
              <a:spcBef>
                <a:spcPts val="400"/>
              </a:spcBef>
              <a:spcAft>
                <a:spcPts val="0"/>
              </a:spcAft>
              <a:buClr>
                <a:schemeClr val="dk1"/>
              </a:buClr>
              <a:buSzPts val="2000"/>
              <a:buChar char="•"/>
            </a:pPr>
            <a:r>
              <a:rPr lang="en-US" sz="2000"/>
              <a:t>T3: Tumor limited to the larynx with vocal cord fixation and/or invasion of the paraglottic space and/or inner cortex of the thyroid cartilage.</a:t>
            </a:r>
            <a:endParaRPr/>
          </a:p>
          <a:p>
            <a:pPr indent="-342900" lvl="0" marL="342900" rtl="0" algn="l">
              <a:lnSpc>
                <a:spcPct val="80000"/>
              </a:lnSpc>
              <a:spcBef>
                <a:spcPts val="400"/>
              </a:spcBef>
              <a:spcAft>
                <a:spcPts val="0"/>
              </a:spcAft>
              <a:buClr>
                <a:schemeClr val="dk1"/>
              </a:buClr>
              <a:buSzPts val="2000"/>
              <a:buChar char="•"/>
            </a:pPr>
            <a:r>
              <a:rPr lang="en-US" sz="2000"/>
              <a:t>T4a: Tumor invades through the outer cortex of the thyroid cartilage and/or invades tissues beyond the larynx (eg, trachea, , soft tissues of the neck including deep extrinsic muscle of the tongue, strap muscles, thyroid, or esophagus).</a:t>
            </a:r>
            <a:endParaRPr/>
          </a:p>
          <a:p>
            <a:pPr indent="-342900" lvl="0" marL="342900" rtl="0" algn="l">
              <a:lnSpc>
                <a:spcPct val="80000"/>
              </a:lnSpc>
              <a:spcBef>
                <a:spcPts val="400"/>
              </a:spcBef>
              <a:spcAft>
                <a:spcPts val="0"/>
              </a:spcAft>
              <a:buClr>
                <a:schemeClr val="dk1"/>
              </a:buClr>
              <a:buSzPts val="2000"/>
              <a:buChar char="•"/>
            </a:pPr>
            <a:r>
              <a:rPr lang="en-US" sz="2000"/>
              <a:t>T4b: Tumor invades prevertebral space, encases carotid artery, or invades mediastinal structures</a:t>
            </a:r>
            <a:endParaRPr sz="20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rPr lang="en-US"/>
              <a:t>staging</a:t>
            </a:r>
            <a:endParaRPr/>
          </a:p>
        </p:txBody>
      </p:sp>
      <p:sp>
        <p:nvSpPr>
          <p:cNvPr id="215" name="Google Shape;215;p2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lnSpc>
                <a:spcPct val="80000"/>
              </a:lnSpc>
              <a:spcBef>
                <a:spcPts val="0"/>
              </a:spcBef>
              <a:spcAft>
                <a:spcPts val="0"/>
              </a:spcAft>
              <a:buClr>
                <a:schemeClr val="dk1"/>
              </a:buClr>
              <a:buSzPts val="2240"/>
              <a:buChar char="•"/>
            </a:pPr>
            <a:r>
              <a:rPr i="1" lang="en-US" sz="2240"/>
              <a:t>Larynx: Supraglottis:</a:t>
            </a:r>
            <a:endParaRPr/>
          </a:p>
          <a:p>
            <a:pPr indent="-342900" lvl="0" marL="342900" rtl="0" algn="l">
              <a:lnSpc>
                <a:spcPct val="80000"/>
              </a:lnSpc>
              <a:spcBef>
                <a:spcPts val="448"/>
              </a:spcBef>
              <a:spcAft>
                <a:spcPts val="0"/>
              </a:spcAft>
              <a:buClr>
                <a:schemeClr val="dk1"/>
              </a:buClr>
              <a:buSzPts val="2240"/>
              <a:buChar char="•"/>
            </a:pPr>
            <a:r>
              <a:rPr lang="en-US" sz="2240"/>
              <a:t>TX: Primary tumor cannot be assessed.</a:t>
            </a:r>
            <a:endParaRPr/>
          </a:p>
          <a:p>
            <a:pPr indent="-342900" lvl="0" marL="342900" rtl="0" algn="l">
              <a:lnSpc>
                <a:spcPct val="80000"/>
              </a:lnSpc>
              <a:spcBef>
                <a:spcPts val="448"/>
              </a:spcBef>
              <a:spcAft>
                <a:spcPts val="0"/>
              </a:spcAft>
              <a:buClr>
                <a:schemeClr val="dk1"/>
              </a:buClr>
              <a:buSzPts val="2240"/>
              <a:buChar char="•"/>
            </a:pPr>
            <a:r>
              <a:rPr lang="en-US" sz="2240"/>
              <a:t>Tis: Carcinoma in situ.</a:t>
            </a:r>
            <a:endParaRPr/>
          </a:p>
          <a:p>
            <a:pPr indent="-342900" lvl="0" marL="342900" rtl="0" algn="l">
              <a:lnSpc>
                <a:spcPct val="80000"/>
              </a:lnSpc>
              <a:spcBef>
                <a:spcPts val="448"/>
              </a:spcBef>
              <a:spcAft>
                <a:spcPts val="0"/>
              </a:spcAft>
              <a:buClr>
                <a:schemeClr val="dk1"/>
              </a:buClr>
              <a:buSzPts val="2240"/>
              <a:buChar char="•"/>
            </a:pPr>
            <a:r>
              <a:rPr lang="en-US" sz="2240"/>
              <a:t>T1: Tumor limited to 1 subsite of the supraglottis, with normal vocal cord mobility.</a:t>
            </a:r>
            <a:endParaRPr/>
          </a:p>
          <a:p>
            <a:pPr indent="-342900" lvl="0" marL="342900" rtl="0" algn="l">
              <a:lnSpc>
                <a:spcPct val="80000"/>
              </a:lnSpc>
              <a:spcBef>
                <a:spcPts val="448"/>
              </a:spcBef>
              <a:spcAft>
                <a:spcPts val="0"/>
              </a:spcAft>
              <a:buClr>
                <a:schemeClr val="dk1"/>
              </a:buClr>
              <a:buSzPts val="2240"/>
              <a:buChar char="•"/>
            </a:pPr>
            <a:r>
              <a:rPr lang="en-US" sz="2240"/>
              <a:t>T2: Tumor invades mucosa of more than 1 adjacent subsite of the supraglottis or glottis or region outside the supraglottis (eg, mucosa of base of the tongue, vallecula, medial wall of piriform sinus), without fixation of the larynx.</a:t>
            </a:r>
            <a:endParaRPr/>
          </a:p>
          <a:p>
            <a:pPr indent="-342900" lvl="0" marL="342900" rtl="0" algn="l">
              <a:lnSpc>
                <a:spcPct val="80000"/>
              </a:lnSpc>
              <a:spcBef>
                <a:spcPts val="448"/>
              </a:spcBef>
              <a:spcAft>
                <a:spcPts val="0"/>
              </a:spcAft>
              <a:buClr>
                <a:schemeClr val="dk1"/>
              </a:buClr>
              <a:buSzPts val="2240"/>
              <a:buChar char="•"/>
            </a:pPr>
            <a:r>
              <a:rPr lang="en-US" sz="2240"/>
              <a:t>T3: Tumor limited to the larynx, with vocal cord fixation, and/or invades any of the following: postcricoid area, preepiglottic space, paraglottic space, and/or inner cortex of the thyroid cartilage.</a:t>
            </a:r>
            <a:endParaRPr/>
          </a:p>
          <a:p>
            <a:pPr indent="-342900" lvl="0" marL="342900" rtl="0" algn="l">
              <a:lnSpc>
                <a:spcPct val="80000"/>
              </a:lnSpc>
              <a:spcBef>
                <a:spcPts val="448"/>
              </a:spcBef>
              <a:spcAft>
                <a:spcPts val="0"/>
              </a:spcAft>
              <a:buClr>
                <a:schemeClr val="dk1"/>
              </a:buClr>
              <a:buSzPts val="2240"/>
              <a:buChar char="•"/>
            </a:pPr>
            <a:r>
              <a:rPr lang="en-US" sz="2240"/>
              <a:t>T4: same as glottic cancer.</a:t>
            </a:r>
            <a:endParaRPr sz="224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2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rPr lang="en-US"/>
              <a:t>staging</a:t>
            </a:r>
            <a:endParaRPr/>
          </a:p>
        </p:txBody>
      </p:sp>
      <p:sp>
        <p:nvSpPr>
          <p:cNvPr id="221" name="Google Shape;221;p2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lnSpc>
                <a:spcPct val="80000"/>
              </a:lnSpc>
              <a:spcBef>
                <a:spcPts val="0"/>
              </a:spcBef>
              <a:spcAft>
                <a:spcPts val="0"/>
              </a:spcAft>
              <a:buClr>
                <a:schemeClr val="dk1"/>
              </a:buClr>
              <a:buSzPts val="2960"/>
              <a:buChar char="•"/>
            </a:pPr>
            <a:r>
              <a:rPr i="1" lang="en-US" sz="2960"/>
              <a:t>Larynx: Subglottis:</a:t>
            </a:r>
            <a:endParaRPr/>
          </a:p>
          <a:p>
            <a:pPr indent="-342900" lvl="0" marL="342900" rtl="0" algn="l">
              <a:lnSpc>
                <a:spcPct val="80000"/>
              </a:lnSpc>
              <a:spcBef>
                <a:spcPts val="592"/>
              </a:spcBef>
              <a:spcAft>
                <a:spcPts val="0"/>
              </a:spcAft>
              <a:buClr>
                <a:schemeClr val="dk1"/>
              </a:buClr>
              <a:buSzPts val="2960"/>
              <a:buChar char="•"/>
            </a:pPr>
            <a:r>
              <a:rPr lang="en-US" sz="2960"/>
              <a:t>TX: Primary tumor cannot be assessed.</a:t>
            </a:r>
            <a:endParaRPr/>
          </a:p>
          <a:p>
            <a:pPr indent="-342900" lvl="0" marL="342900" rtl="0" algn="l">
              <a:lnSpc>
                <a:spcPct val="80000"/>
              </a:lnSpc>
              <a:spcBef>
                <a:spcPts val="592"/>
              </a:spcBef>
              <a:spcAft>
                <a:spcPts val="0"/>
              </a:spcAft>
              <a:buClr>
                <a:schemeClr val="dk1"/>
              </a:buClr>
              <a:buSzPts val="2960"/>
              <a:buChar char="•"/>
            </a:pPr>
            <a:r>
              <a:rPr lang="en-US" sz="2960"/>
              <a:t>Tis: Carcinoma in situ.</a:t>
            </a:r>
            <a:endParaRPr/>
          </a:p>
          <a:p>
            <a:pPr indent="-342900" lvl="0" marL="342900" rtl="0" algn="l">
              <a:lnSpc>
                <a:spcPct val="80000"/>
              </a:lnSpc>
              <a:spcBef>
                <a:spcPts val="592"/>
              </a:spcBef>
              <a:spcAft>
                <a:spcPts val="0"/>
              </a:spcAft>
              <a:buClr>
                <a:schemeClr val="dk1"/>
              </a:buClr>
              <a:buSzPts val="2960"/>
              <a:buChar char="•"/>
            </a:pPr>
            <a:r>
              <a:rPr lang="en-US" sz="2960"/>
              <a:t>T1: Tumor limited to the subglottis.</a:t>
            </a:r>
            <a:endParaRPr/>
          </a:p>
          <a:p>
            <a:pPr indent="-342900" lvl="0" marL="342900" rtl="0" algn="l">
              <a:lnSpc>
                <a:spcPct val="80000"/>
              </a:lnSpc>
              <a:spcBef>
                <a:spcPts val="592"/>
              </a:spcBef>
              <a:spcAft>
                <a:spcPts val="0"/>
              </a:spcAft>
              <a:buClr>
                <a:schemeClr val="dk1"/>
              </a:buClr>
              <a:buSzPts val="2960"/>
              <a:buChar char="•"/>
            </a:pPr>
            <a:r>
              <a:rPr lang="en-US" sz="2960"/>
              <a:t>T2: Tumor extends to vocal cord(s), with normal or impaired mobility.</a:t>
            </a:r>
            <a:endParaRPr/>
          </a:p>
          <a:p>
            <a:pPr indent="-342900" lvl="0" marL="342900" rtl="0" algn="l">
              <a:lnSpc>
                <a:spcPct val="80000"/>
              </a:lnSpc>
              <a:spcBef>
                <a:spcPts val="592"/>
              </a:spcBef>
              <a:spcAft>
                <a:spcPts val="0"/>
              </a:spcAft>
              <a:buClr>
                <a:schemeClr val="dk1"/>
              </a:buClr>
              <a:buSzPts val="2960"/>
              <a:buChar char="•"/>
            </a:pPr>
            <a:r>
              <a:rPr lang="en-US" sz="2960"/>
              <a:t>T3: Tumor limited to the larynx with vocal cord fixation and/or invasion of paraglottic space and/or inner cortex of the thyroid cartilage.</a:t>
            </a:r>
            <a:endParaRPr/>
          </a:p>
          <a:p>
            <a:pPr indent="-342900" lvl="0" marL="342900" rtl="0" algn="l">
              <a:lnSpc>
                <a:spcPct val="80000"/>
              </a:lnSpc>
              <a:spcBef>
                <a:spcPts val="592"/>
              </a:spcBef>
              <a:spcAft>
                <a:spcPts val="0"/>
              </a:spcAft>
              <a:buClr>
                <a:schemeClr val="dk1"/>
              </a:buClr>
              <a:buSzPts val="2960"/>
              <a:buChar char="•"/>
            </a:pPr>
            <a:r>
              <a:rPr lang="en-US" sz="2960"/>
              <a:t>T4: same as glottic and suprglottic cancers.</a:t>
            </a:r>
            <a:endParaRPr sz="296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2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t/>
            </a:r>
            <a:endParaRPr/>
          </a:p>
        </p:txBody>
      </p:sp>
      <p:pic>
        <p:nvPicPr>
          <p:cNvPr id="227" name="Google Shape;227;p25"/>
          <p:cNvPicPr preferRelativeResize="0"/>
          <p:nvPr>
            <p:ph idx="1" type="body"/>
          </p:nvPr>
        </p:nvPicPr>
        <p:blipFill rotWithShape="1">
          <a:blip r:embed="rId3">
            <a:alphaModFix/>
          </a:blip>
          <a:srcRect b="0" l="0" r="0" t="0"/>
          <a:stretch/>
        </p:blipFill>
        <p:spPr>
          <a:xfrm>
            <a:off x="2203600" y="1600200"/>
            <a:ext cx="4736799" cy="4525963"/>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pic>
        <p:nvPicPr>
          <p:cNvPr id="232" name="Google Shape;232;p26"/>
          <p:cNvPicPr preferRelativeResize="0"/>
          <p:nvPr>
            <p:ph idx="1" type="body"/>
          </p:nvPr>
        </p:nvPicPr>
        <p:blipFill rotWithShape="1">
          <a:blip r:embed="rId3">
            <a:alphaModFix/>
          </a:blip>
          <a:srcRect b="0" l="0" r="0" t="0"/>
          <a:stretch/>
        </p:blipFill>
        <p:spPr>
          <a:xfrm>
            <a:off x="457200" y="533400"/>
            <a:ext cx="8152192" cy="58674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2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3959"/>
              <a:buFont typeface="Calibri"/>
              <a:buNone/>
            </a:pPr>
            <a:r>
              <a:rPr lang="en-US" sz="3959"/>
              <a:t>Management of early laryngeal cancer</a:t>
            </a:r>
            <a:endParaRPr sz="3959"/>
          </a:p>
        </p:txBody>
      </p:sp>
      <p:sp>
        <p:nvSpPr>
          <p:cNvPr id="238" name="Google Shape;238;p27"/>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en-US"/>
              <a:t>Transoral partial laryngectomy.</a:t>
            </a:r>
            <a:endParaRPr/>
          </a:p>
          <a:p>
            <a:pPr indent="-342900" lvl="0" marL="342900" rtl="0" algn="l">
              <a:spcBef>
                <a:spcPts val="640"/>
              </a:spcBef>
              <a:spcAft>
                <a:spcPts val="0"/>
              </a:spcAft>
              <a:buClr>
                <a:schemeClr val="dk1"/>
              </a:buClr>
              <a:buSzPts val="3200"/>
              <a:buChar char="•"/>
            </a:pPr>
            <a:r>
              <a:rPr lang="en-US"/>
              <a:t>Open partial laryngectomy</a:t>
            </a:r>
            <a:endParaRPr/>
          </a:p>
          <a:p>
            <a:pPr indent="-342900" lvl="0" marL="342900" rtl="0" algn="l">
              <a:spcBef>
                <a:spcPts val="640"/>
              </a:spcBef>
              <a:spcAft>
                <a:spcPts val="0"/>
              </a:spcAft>
              <a:buClr>
                <a:schemeClr val="dk1"/>
              </a:buClr>
              <a:buSzPts val="3200"/>
              <a:buChar char="•"/>
            </a:pPr>
            <a:r>
              <a:rPr lang="en-US"/>
              <a:t>Radiation therapy</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2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rPr lang="en-US"/>
              <a:t>T3 laryngeal cancer</a:t>
            </a:r>
            <a:endParaRPr/>
          </a:p>
        </p:txBody>
      </p:sp>
      <p:sp>
        <p:nvSpPr>
          <p:cNvPr id="244" name="Google Shape;244;p28"/>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en-US"/>
              <a:t>Chemoradiotherapy</a:t>
            </a:r>
            <a:endParaRPr/>
          </a:p>
          <a:p>
            <a:pPr indent="-342900" lvl="0" marL="342900" rtl="0" algn="l">
              <a:spcBef>
                <a:spcPts val="640"/>
              </a:spcBef>
              <a:spcAft>
                <a:spcPts val="0"/>
              </a:spcAft>
              <a:buClr>
                <a:schemeClr val="dk1"/>
              </a:buClr>
              <a:buSzPts val="3200"/>
              <a:buChar char="•"/>
            </a:pPr>
            <a:r>
              <a:rPr lang="en-US"/>
              <a:t>Open partial laryngectomy</a:t>
            </a:r>
            <a:endParaRPr/>
          </a:p>
          <a:p>
            <a:pPr indent="-342900" lvl="0" marL="342900" rtl="0" algn="l">
              <a:spcBef>
                <a:spcPts val="640"/>
              </a:spcBef>
              <a:spcAft>
                <a:spcPts val="0"/>
              </a:spcAft>
              <a:buClr>
                <a:schemeClr val="dk1"/>
              </a:buClr>
              <a:buSzPts val="3200"/>
              <a:buChar char="•"/>
            </a:pPr>
            <a:r>
              <a:rPr lang="en-US"/>
              <a:t>Tranoral partial laryngectomy</a:t>
            </a:r>
            <a:endParaRPr/>
          </a:p>
          <a:p>
            <a:pPr indent="-342900" lvl="0" marL="342900" rtl="0" algn="l">
              <a:spcBef>
                <a:spcPts val="640"/>
              </a:spcBef>
              <a:spcAft>
                <a:spcPts val="0"/>
              </a:spcAft>
              <a:buClr>
                <a:schemeClr val="dk1"/>
              </a:buClr>
              <a:buSzPts val="3200"/>
              <a:buChar char="•"/>
            </a:pPr>
            <a:r>
              <a:rPr lang="en-US"/>
              <a:t>Total laryngectomy</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2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rPr lang="en-US"/>
              <a:t>T4 laryngeal cancer </a:t>
            </a:r>
            <a:endParaRPr/>
          </a:p>
        </p:txBody>
      </p:sp>
      <p:sp>
        <p:nvSpPr>
          <p:cNvPr id="250" name="Google Shape;250;p2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en-US"/>
              <a:t>Chemoradiotherapy </a:t>
            </a:r>
            <a:endParaRPr/>
          </a:p>
          <a:p>
            <a:pPr indent="-342900" lvl="0" marL="342900" rtl="0" algn="l">
              <a:spcBef>
                <a:spcPts val="640"/>
              </a:spcBef>
              <a:spcAft>
                <a:spcPts val="0"/>
              </a:spcAft>
              <a:buClr>
                <a:schemeClr val="dk1"/>
              </a:buClr>
              <a:buSzPts val="3200"/>
              <a:buChar char="•"/>
            </a:pPr>
            <a:r>
              <a:rPr lang="en-US"/>
              <a:t>Total laryngectomy</a:t>
            </a:r>
            <a:endParaRPr/>
          </a:p>
          <a:p>
            <a:pPr indent="-342900" lvl="0" marL="342900" rtl="0" algn="l">
              <a:spcBef>
                <a:spcPts val="640"/>
              </a:spcBef>
              <a:spcAft>
                <a:spcPts val="0"/>
              </a:spcAft>
              <a:buClr>
                <a:schemeClr val="dk1"/>
              </a:buClr>
              <a:buSzPts val="3200"/>
              <a:buChar char="•"/>
            </a:pPr>
            <a:r>
              <a:rPr lang="en-US"/>
              <a:t>Open partial laryngectomy or transoral partial laryngectomy in selected cases.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rPr lang="en-US"/>
              <a:t>Benign tumors</a:t>
            </a:r>
            <a:endParaRPr/>
          </a:p>
        </p:txBody>
      </p:sp>
      <p:sp>
        <p:nvSpPr>
          <p:cNvPr id="97" name="Google Shape;97;p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lnSpc>
                <a:spcPct val="90000"/>
              </a:lnSpc>
              <a:spcBef>
                <a:spcPts val="0"/>
              </a:spcBef>
              <a:spcAft>
                <a:spcPts val="0"/>
              </a:spcAft>
              <a:buClr>
                <a:schemeClr val="dk1"/>
              </a:buClr>
              <a:buSzPts val="2960"/>
              <a:buChar char="•"/>
            </a:pPr>
            <a:r>
              <a:rPr b="1" lang="en-US" sz="2960"/>
              <a:t>Chondroma</a:t>
            </a:r>
            <a:r>
              <a:rPr lang="en-US" sz="2960"/>
              <a:t>: Cricoid cartilage most commonly affected. Present commonly with hoarseness. Differentiation with malignant lesion is difficult. Excision is curative.</a:t>
            </a:r>
            <a:endParaRPr/>
          </a:p>
          <a:p>
            <a:pPr indent="-342900" lvl="0" marL="342900" rtl="0" algn="l">
              <a:lnSpc>
                <a:spcPct val="90000"/>
              </a:lnSpc>
              <a:spcBef>
                <a:spcPts val="592"/>
              </a:spcBef>
              <a:spcAft>
                <a:spcPts val="0"/>
              </a:spcAft>
              <a:buClr>
                <a:schemeClr val="dk1"/>
              </a:buClr>
              <a:buSzPts val="2960"/>
              <a:buChar char="•"/>
            </a:pPr>
            <a:r>
              <a:rPr b="1" lang="en-US" sz="2960"/>
              <a:t>Haemangiomas</a:t>
            </a:r>
            <a:r>
              <a:rPr lang="en-US" sz="2960"/>
              <a:t>:Juvenile and adult forms, Juvenile form generally associated with cutaneous lesion. Large tumours may require a tracheostomy until their natural resolution</a:t>
            </a:r>
            <a:endParaRPr sz="2960"/>
          </a:p>
          <a:p>
            <a:pPr indent="-342900" lvl="0" marL="342900" rtl="0" algn="l">
              <a:lnSpc>
                <a:spcPct val="90000"/>
              </a:lnSpc>
              <a:spcBef>
                <a:spcPts val="592"/>
              </a:spcBef>
              <a:spcAft>
                <a:spcPts val="0"/>
              </a:spcAft>
              <a:buClr>
                <a:schemeClr val="dk1"/>
              </a:buClr>
              <a:buSzPts val="2960"/>
              <a:buChar char="•"/>
            </a:pPr>
            <a:r>
              <a:rPr lang="en-US" sz="2960"/>
              <a:t>Paraganglioma, Neurofibroma, leiomyoma, rhabdomyoma, salivary gland tumors</a:t>
            </a:r>
            <a:endParaRPr sz="296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3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rPr lang="en-US"/>
              <a:t>Management of the neck</a:t>
            </a:r>
            <a:endParaRPr/>
          </a:p>
        </p:txBody>
      </p:sp>
      <p:sp>
        <p:nvSpPr>
          <p:cNvPr id="256" name="Google Shape;256;p30"/>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2960"/>
              <a:buChar char="•"/>
            </a:pPr>
            <a:r>
              <a:rPr lang="en-US" sz="2960"/>
              <a:t>Clinically or radiologically positive neck requires the patient to undergo neck dissection.</a:t>
            </a:r>
            <a:endParaRPr/>
          </a:p>
          <a:p>
            <a:pPr indent="-342900" lvl="0" marL="342900" rtl="0" algn="l">
              <a:spcBef>
                <a:spcPts val="592"/>
              </a:spcBef>
              <a:spcAft>
                <a:spcPts val="0"/>
              </a:spcAft>
              <a:buClr>
                <a:schemeClr val="dk1"/>
              </a:buClr>
              <a:buSzPts val="2960"/>
              <a:buChar char="•"/>
            </a:pPr>
            <a:r>
              <a:rPr lang="en-US" sz="2960"/>
              <a:t>Ipsilateral positive neck requires ipsilateral neck dissection.</a:t>
            </a:r>
            <a:endParaRPr/>
          </a:p>
          <a:p>
            <a:pPr indent="-342900" lvl="0" marL="342900" rtl="0" algn="l">
              <a:spcBef>
                <a:spcPts val="592"/>
              </a:spcBef>
              <a:spcAft>
                <a:spcPts val="0"/>
              </a:spcAft>
              <a:buClr>
                <a:schemeClr val="dk1"/>
              </a:buClr>
              <a:buSzPts val="2960"/>
              <a:buChar char="•"/>
            </a:pPr>
            <a:r>
              <a:rPr lang="en-US" sz="2960"/>
              <a:t>Contralateral or bilateral positive neck requires bilateral neck dissection.</a:t>
            </a:r>
            <a:endParaRPr/>
          </a:p>
          <a:p>
            <a:pPr indent="-342900" lvl="0" marL="342900" rtl="0" algn="l">
              <a:spcBef>
                <a:spcPts val="592"/>
              </a:spcBef>
              <a:spcAft>
                <a:spcPts val="0"/>
              </a:spcAft>
              <a:buClr>
                <a:schemeClr val="dk1"/>
              </a:buClr>
              <a:buSzPts val="2960"/>
              <a:buChar char="•"/>
            </a:pPr>
            <a:r>
              <a:rPr lang="en-US" sz="2960"/>
              <a:t>Presence of multinodal or multilevel neck disease with extracapsular spread is an indication for radiotherapy or chemoradiotherapy.</a:t>
            </a:r>
            <a:endParaRPr sz="296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3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rPr lang="en-US"/>
              <a:t>Management of the neck</a:t>
            </a:r>
            <a:endParaRPr/>
          </a:p>
        </p:txBody>
      </p:sp>
      <p:sp>
        <p:nvSpPr>
          <p:cNvPr id="262" name="Google Shape;262;p3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3200"/>
              <a:buNone/>
            </a:pPr>
            <a:r>
              <a:rPr lang="en-US"/>
              <a:t> N0 neck:</a:t>
            </a:r>
            <a:endParaRPr/>
          </a:p>
          <a:p>
            <a:pPr indent="0" lvl="0" marL="0" rtl="0" algn="l">
              <a:spcBef>
                <a:spcPts val="640"/>
              </a:spcBef>
              <a:spcAft>
                <a:spcPts val="0"/>
              </a:spcAft>
              <a:buClr>
                <a:schemeClr val="dk1"/>
              </a:buClr>
              <a:buSzPts val="3200"/>
              <a:buNone/>
            </a:pPr>
            <a:r>
              <a:rPr lang="en-US"/>
              <a:t>  if the risk of neck metastasis is more than 15 to 20 %, elective neck treatment is indicated.</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3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t/>
            </a:r>
            <a:endParaRPr/>
          </a:p>
        </p:txBody>
      </p:sp>
      <p:sp>
        <p:nvSpPr>
          <p:cNvPr id="268" name="Google Shape;268;p3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6600"/>
              <a:buNone/>
            </a:pPr>
            <a:r>
              <a:t/>
            </a:r>
            <a:endParaRPr sz="6600"/>
          </a:p>
          <a:p>
            <a:pPr indent="0" lvl="0" marL="0" rtl="0" algn="l">
              <a:spcBef>
                <a:spcPts val="1440"/>
              </a:spcBef>
              <a:spcAft>
                <a:spcPts val="0"/>
              </a:spcAft>
              <a:buClr>
                <a:schemeClr val="dk1"/>
              </a:buClr>
              <a:buSzPts val="6600"/>
              <a:buNone/>
            </a:pPr>
            <a:r>
              <a:rPr lang="en-US" sz="6600"/>
              <a:t>            </a:t>
            </a:r>
            <a:r>
              <a:rPr b="1" lang="en-US" sz="7200"/>
              <a:t>Than you</a:t>
            </a:r>
            <a:endParaRPr b="1" sz="72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rPr lang="en-US"/>
              <a:t>Malignant tumors</a:t>
            </a:r>
            <a:endParaRPr/>
          </a:p>
        </p:txBody>
      </p:sp>
      <p:sp>
        <p:nvSpPr>
          <p:cNvPr id="103" name="Google Shape;10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Clr>
                <a:schemeClr val="dk1"/>
              </a:buClr>
              <a:buSzPts val="2960"/>
              <a:buNone/>
            </a:pPr>
            <a:r>
              <a:rPr lang="en-US" sz="2960"/>
              <a:t>  </a:t>
            </a:r>
            <a:r>
              <a:rPr b="1" lang="en-US" sz="2960"/>
              <a:t>Epidemiology</a:t>
            </a:r>
            <a:endParaRPr b="1" sz="2960"/>
          </a:p>
          <a:p>
            <a:pPr indent="-342900" lvl="0" marL="342900" rtl="0" algn="l">
              <a:lnSpc>
                <a:spcPct val="80000"/>
              </a:lnSpc>
              <a:spcBef>
                <a:spcPts val="592"/>
              </a:spcBef>
              <a:spcAft>
                <a:spcPts val="0"/>
              </a:spcAft>
              <a:buClr>
                <a:schemeClr val="dk1"/>
              </a:buClr>
              <a:buSzPts val="2960"/>
              <a:buChar char="•"/>
            </a:pPr>
            <a:r>
              <a:rPr lang="en-US" sz="2960"/>
              <a:t>Larynx is the most common site for squamous cell carcinoma in the head and neck.</a:t>
            </a:r>
            <a:endParaRPr/>
          </a:p>
          <a:p>
            <a:pPr indent="-342900" lvl="0" marL="342900" rtl="0" algn="l">
              <a:lnSpc>
                <a:spcPct val="80000"/>
              </a:lnSpc>
              <a:spcBef>
                <a:spcPts val="592"/>
              </a:spcBef>
              <a:spcAft>
                <a:spcPts val="0"/>
              </a:spcAft>
              <a:buClr>
                <a:schemeClr val="dk1"/>
              </a:buClr>
              <a:buSzPts val="2960"/>
              <a:buChar char="•"/>
            </a:pPr>
            <a:r>
              <a:rPr lang="en-US" sz="2960"/>
              <a:t>Worldwide, laryngeal tumors account for 156 000 per year and 83 000 deaths.</a:t>
            </a:r>
            <a:endParaRPr/>
          </a:p>
          <a:p>
            <a:pPr indent="-342900" lvl="0" marL="342900" rtl="0" algn="l">
              <a:lnSpc>
                <a:spcPct val="80000"/>
              </a:lnSpc>
              <a:spcBef>
                <a:spcPts val="592"/>
              </a:spcBef>
              <a:spcAft>
                <a:spcPts val="0"/>
              </a:spcAft>
              <a:buClr>
                <a:schemeClr val="dk1"/>
              </a:buClr>
              <a:buSzPts val="2960"/>
              <a:buChar char="•"/>
            </a:pPr>
            <a:r>
              <a:rPr lang="en-US" sz="2960"/>
              <a:t>The incidence is more in men.</a:t>
            </a:r>
            <a:endParaRPr/>
          </a:p>
          <a:p>
            <a:pPr indent="-342900" lvl="0" marL="342900" rtl="0" algn="l">
              <a:lnSpc>
                <a:spcPct val="80000"/>
              </a:lnSpc>
              <a:spcBef>
                <a:spcPts val="592"/>
              </a:spcBef>
              <a:spcAft>
                <a:spcPts val="0"/>
              </a:spcAft>
              <a:buClr>
                <a:schemeClr val="dk1"/>
              </a:buClr>
              <a:buSzPts val="2960"/>
              <a:buChar char="•"/>
            </a:pPr>
            <a:r>
              <a:rPr lang="en-US" sz="2960"/>
              <a:t>The tumors are most common after the age of 60 years and less common under 40.</a:t>
            </a:r>
            <a:endParaRPr/>
          </a:p>
          <a:p>
            <a:pPr indent="-342900" lvl="0" marL="342900" rtl="0" algn="l">
              <a:lnSpc>
                <a:spcPct val="80000"/>
              </a:lnSpc>
              <a:spcBef>
                <a:spcPts val="592"/>
              </a:spcBef>
              <a:spcAft>
                <a:spcPts val="0"/>
              </a:spcAft>
              <a:buClr>
                <a:schemeClr val="dk1"/>
              </a:buClr>
              <a:buSzPts val="2960"/>
              <a:buChar char="•"/>
            </a:pPr>
            <a:r>
              <a:rPr lang="en-US" sz="2960"/>
              <a:t>The incidence of laryngeal cancer has decreased by 20% between 1990 and 2002.</a:t>
            </a:r>
            <a:endParaRPr sz="296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rPr lang="en-US"/>
              <a:t>Etiology</a:t>
            </a:r>
            <a:endParaRPr/>
          </a:p>
        </p:txBody>
      </p:sp>
      <p:sp>
        <p:nvSpPr>
          <p:cNvPr id="109" name="Google Shape;109;p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lnSpc>
                <a:spcPct val="80000"/>
              </a:lnSpc>
              <a:spcBef>
                <a:spcPts val="0"/>
              </a:spcBef>
              <a:spcAft>
                <a:spcPts val="0"/>
              </a:spcAft>
              <a:buClr>
                <a:schemeClr val="dk1"/>
              </a:buClr>
              <a:buSzPts val="2960"/>
              <a:buChar char="•"/>
            </a:pPr>
            <a:r>
              <a:rPr lang="en-US" sz="2960"/>
              <a:t>Smoking</a:t>
            </a:r>
            <a:endParaRPr/>
          </a:p>
          <a:p>
            <a:pPr indent="-342900" lvl="0" marL="342900" rtl="0" algn="l">
              <a:lnSpc>
                <a:spcPct val="80000"/>
              </a:lnSpc>
              <a:spcBef>
                <a:spcPts val="592"/>
              </a:spcBef>
              <a:spcAft>
                <a:spcPts val="0"/>
              </a:spcAft>
              <a:buClr>
                <a:schemeClr val="dk1"/>
              </a:buClr>
              <a:buSzPts val="2960"/>
              <a:buChar char="•"/>
            </a:pPr>
            <a:r>
              <a:rPr lang="en-US" sz="2960"/>
              <a:t>Alcohol intake</a:t>
            </a:r>
            <a:endParaRPr/>
          </a:p>
          <a:p>
            <a:pPr indent="-342900" lvl="0" marL="342900" rtl="0" algn="l">
              <a:lnSpc>
                <a:spcPct val="80000"/>
              </a:lnSpc>
              <a:spcBef>
                <a:spcPts val="592"/>
              </a:spcBef>
              <a:spcAft>
                <a:spcPts val="0"/>
              </a:spcAft>
              <a:buClr>
                <a:schemeClr val="dk1"/>
              </a:buClr>
              <a:buSzPts val="2960"/>
              <a:buChar char="•"/>
            </a:pPr>
            <a:r>
              <a:rPr lang="en-US" sz="2960"/>
              <a:t>The combination of smoking and alcohol is synergistic rather than additive.</a:t>
            </a:r>
            <a:endParaRPr/>
          </a:p>
          <a:p>
            <a:pPr indent="-342900" lvl="0" marL="342900" rtl="0" algn="l">
              <a:lnSpc>
                <a:spcPct val="80000"/>
              </a:lnSpc>
              <a:spcBef>
                <a:spcPts val="592"/>
              </a:spcBef>
              <a:spcAft>
                <a:spcPts val="0"/>
              </a:spcAft>
              <a:buClr>
                <a:schemeClr val="dk1"/>
              </a:buClr>
              <a:buSzPts val="2960"/>
              <a:buChar char="•"/>
            </a:pPr>
            <a:r>
              <a:rPr lang="en-US" sz="2960"/>
              <a:t>Exposure to toxic agents such as asbestos, wood dust and cement dust.</a:t>
            </a:r>
            <a:endParaRPr/>
          </a:p>
          <a:p>
            <a:pPr indent="-342900" lvl="0" marL="342900" rtl="0" algn="l">
              <a:lnSpc>
                <a:spcPct val="80000"/>
              </a:lnSpc>
              <a:spcBef>
                <a:spcPts val="592"/>
              </a:spcBef>
              <a:spcAft>
                <a:spcPts val="0"/>
              </a:spcAft>
              <a:buClr>
                <a:schemeClr val="dk1"/>
              </a:buClr>
              <a:buSzPts val="2960"/>
              <a:buChar char="•"/>
            </a:pPr>
            <a:r>
              <a:rPr lang="en-US" sz="2960"/>
              <a:t>Low socioeconomic status.</a:t>
            </a:r>
            <a:endParaRPr/>
          </a:p>
          <a:p>
            <a:pPr indent="-342900" lvl="0" marL="342900" rtl="0" algn="l">
              <a:lnSpc>
                <a:spcPct val="80000"/>
              </a:lnSpc>
              <a:spcBef>
                <a:spcPts val="592"/>
              </a:spcBef>
              <a:spcAft>
                <a:spcPts val="0"/>
              </a:spcAft>
              <a:buClr>
                <a:schemeClr val="dk1"/>
              </a:buClr>
              <a:buSzPts val="2960"/>
              <a:buChar char="•"/>
            </a:pPr>
            <a:r>
              <a:rPr lang="en-US" sz="2960"/>
              <a:t>Some syndromes such as Fanconi anemia and congenital dyskeratosis.</a:t>
            </a:r>
            <a:endParaRPr/>
          </a:p>
          <a:p>
            <a:pPr indent="-342900" lvl="0" marL="342900" rtl="0" algn="l">
              <a:lnSpc>
                <a:spcPct val="80000"/>
              </a:lnSpc>
              <a:spcBef>
                <a:spcPts val="592"/>
              </a:spcBef>
              <a:spcAft>
                <a:spcPts val="0"/>
              </a:spcAft>
              <a:buClr>
                <a:schemeClr val="dk1"/>
              </a:buClr>
              <a:buSzPts val="2960"/>
              <a:buChar char="•"/>
            </a:pPr>
            <a:r>
              <a:rPr lang="en-US" sz="2960"/>
              <a:t>HPV infection.</a:t>
            </a:r>
            <a:endParaRPr sz="296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rPr lang="en-US"/>
              <a:t>Pathology</a:t>
            </a:r>
            <a:endParaRPr/>
          </a:p>
        </p:txBody>
      </p:sp>
      <p:sp>
        <p:nvSpPr>
          <p:cNvPr id="115" name="Google Shape;115;p6"/>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en-US"/>
              <a:t>Squamous cell carcinomas accounts for over 95% of primary laryngeal cancers.</a:t>
            </a:r>
            <a:endParaRPr/>
          </a:p>
          <a:p>
            <a:pPr indent="-342900" lvl="0" marL="342900" rtl="0" algn="l">
              <a:spcBef>
                <a:spcPts val="640"/>
              </a:spcBef>
              <a:spcAft>
                <a:spcPts val="0"/>
              </a:spcAft>
              <a:buClr>
                <a:schemeClr val="dk1"/>
              </a:buClr>
              <a:buSzPts val="3200"/>
              <a:buChar char="•"/>
            </a:pPr>
            <a:r>
              <a:rPr lang="en-US"/>
              <a:t>Other less common malignancies include verrucous carcinoma, adenocarcinoma, spindle cell carcinoma, fibrosarcoma and chondrosarcoma.</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rPr lang="en-US"/>
              <a:t>Anatomy of the larynx</a:t>
            </a:r>
            <a:endParaRPr/>
          </a:p>
        </p:txBody>
      </p:sp>
      <p:sp>
        <p:nvSpPr>
          <p:cNvPr id="121" name="Google Shape;121;p7"/>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2960"/>
              <a:buChar char="•"/>
            </a:pPr>
            <a:r>
              <a:rPr lang="en-US" sz="2960"/>
              <a:t>the larynx is divided into three regions, supraglottis, glottis, subglottis.</a:t>
            </a:r>
            <a:endParaRPr/>
          </a:p>
          <a:p>
            <a:pPr indent="-342900" lvl="0" marL="342900" rtl="0" algn="l">
              <a:spcBef>
                <a:spcPts val="592"/>
              </a:spcBef>
              <a:spcAft>
                <a:spcPts val="0"/>
              </a:spcAft>
              <a:buClr>
                <a:schemeClr val="dk1"/>
              </a:buClr>
              <a:buSzPts val="2960"/>
              <a:buChar char="•"/>
            </a:pPr>
            <a:r>
              <a:rPr lang="en-US" sz="2960"/>
              <a:t>The supraglottis includes laryngeal surface of the epiglottis, aryepiglottic folds, arytenoids, false vocal cords.</a:t>
            </a:r>
            <a:endParaRPr/>
          </a:p>
          <a:p>
            <a:pPr indent="-342900" lvl="0" marL="342900" rtl="0" algn="l">
              <a:spcBef>
                <a:spcPts val="592"/>
              </a:spcBef>
              <a:spcAft>
                <a:spcPts val="0"/>
              </a:spcAft>
              <a:buClr>
                <a:schemeClr val="dk1"/>
              </a:buClr>
              <a:buSzPts val="2960"/>
              <a:buChar char="•"/>
            </a:pPr>
            <a:r>
              <a:rPr lang="en-US" sz="2960"/>
              <a:t>The glottis contains the true vocal cords, the anterior commissure , the interarytenoid region, and the floor of the ventricle. It extends inferiorly to 1 cm below the apex of the ventricles.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rPr lang="en-US"/>
              <a:t>Anatomy of the larynx</a:t>
            </a:r>
            <a:endParaRPr/>
          </a:p>
        </p:txBody>
      </p:sp>
      <p:sp>
        <p:nvSpPr>
          <p:cNvPr id="127" name="Google Shape;127;p8"/>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2960"/>
              <a:buChar char="•"/>
            </a:pPr>
            <a:r>
              <a:rPr b="1" lang="en-US" sz="2960"/>
              <a:t>The conus elasticus </a:t>
            </a:r>
            <a:r>
              <a:rPr lang="en-US" sz="2960"/>
              <a:t>arises from the inner surface of the cricoid arch and extends superiorly to attach anteriorly to the inner surface of the thyroid cartilage and posteriorly to the tip of the vocal process of the arytenoid.</a:t>
            </a:r>
            <a:endParaRPr/>
          </a:p>
          <a:p>
            <a:pPr indent="-342900" lvl="0" marL="342900" rtl="0" algn="l">
              <a:spcBef>
                <a:spcPts val="592"/>
              </a:spcBef>
              <a:spcAft>
                <a:spcPts val="0"/>
              </a:spcAft>
              <a:buClr>
                <a:schemeClr val="dk1"/>
              </a:buClr>
              <a:buSzPts val="2960"/>
              <a:buChar char="•"/>
            </a:pPr>
            <a:r>
              <a:rPr b="1" lang="en-US" sz="2960"/>
              <a:t>The quadrangular membrane </a:t>
            </a:r>
            <a:r>
              <a:rPr lang="en-US" sz="2960"/>
              <a:t>extends between the arytenoids and the epiglottis. Its upper border forms the aryepiglottic fold, while the free lower border constitutes the false vocal cord.</a:t>
            </a:r>
            <a:endParaRPr sz="296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1" algn="ctr">
              <a:spcBef>
                <a:spcPts val="0"/>
              </a:spcBef>
              <a:spcAft>
                <a:spcPts val="0"/>
              </a:spcAft>
              <a:buClr>
                <a:schemeClr val="dk1"/>
              </a:buClr>
              <a:buSzPts val="4400"/>
              <a:buFont typeface="Calibri"/>
              <a:buNone/>
            </a:pPr>
            <a:r>
              <a:rPr lang="en-US"/>
              <a:t>Anatomy of the larynx</a:t>
            </a:r>
            <a:endParaRPr/>
          </a:p>
        </p:txBody>
      </p:sp>
      <p:sp>
        <p:nvSpPr>
          <p:cNvPr id="133" name="Google Shape;133;p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b="1" lang="en-US"/>
              <a:t>The preepiglottic space</a:t>
            </a:r>
            <a:r>
              <a:rPr lang="en-US"/>
              <a:t>: lies anterior to infrahyoid epiglottis. It is bounded superiorly by hyoepiglottic ligament, inferiorly by the attachment of epiglottis to the thyroid cartilage and anteriorly by the thyrohyoid membrane and upper part of the thyroid cartilage. Laterally, it merges with the paraglottic space.</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2020-07-07T06:26:23Z</dcterms:created>
  <dc:creator>c</dc:creator>
</cp:coreProperties>
</file>