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Poppins SemiBold" panose="020B0604020202020204" charset="0"/>
      <p:regular r:id="rId15"/>
      <p:bold r:id="rId16"/>
      <p:italic r:id="rId17"/>
      <p:boldItalic r:id="rId18"/>
    </p:embeddedFont>
    <p:embeddedFont>
      <p:font typeface="Poppins"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jmHupGo6kx8RACleggQm8wCw+Co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508"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14"/>
          <p:cNvSpPr/>
          <p:nvPr/>
        </p:nvSpPr>
        <p:spPr>
          <a:xfrm rot="-1720358">
            <a:off x="-795996" y="-869105"/>
            <a:ext cx="3728393" cy="3728393"/>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4"/>
          <p:cNvSpPr txBox="1">
            <a:spLocks noGrp="1"/>
          </p:cNvSpPr>
          <p:nvPr>
            <p:ph type="ctrTitle"/>
          </p:nvPr>
        </p:nvSpPr>
        <p:spPr>
          <a:xfrm>
            <a:off x="1337999" y="1010498"/>
            <a:ext cx="6468000" cy="184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2" name="Google Shape;12;p14"/>
          <p:cNvSpPr txBox="1">
            <a:spLocks noGrp="1"/>
          </p:cNvSpPr>
          <p:nvPr>
            <p:ph type="subTitle" idx="1"/>
          </p:nvPr>
        </p:nvSpPr>
        <p:spPr>
          <a:xfrm>
            <a:off x="2464116" y="3184649"/>
            <a:ext cx="4213200" cy="330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14"/>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sp>
        <p:nvSpPr>
          <p:cNvPr id="14" name="Google Shape;14;p14"/>
          <p:cNvSpPr txBox="1">
            <a:spLocks noGrp="1"/>
          </p:cNvSpPr>
          <p:nvPr>
            <p:ph type="subTitle" idx="2"/>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15" name="Google Shape;15;p14"/>
          <p:cNvSpPr txBox="1">
            <a:spLocks noGrp="1"/>
          </p:cNvSpPr>
          <p:nvPr>
            <p:ph type="subTitle" idx="3"/>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cxnSp>
        <p:nvCxnSpPr>
          <p:cNvPr id="16" name="Google Shape;16;p14"/>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BLANK_18">
    <p:bg>
      <p:bgPr>
        <a:blipFill>
          <a:blip r:embed="rId2">
            <a:alphaModFix/>
          </a:blip>
          <a:stretch>
            <a:fillRect/>
          </a:stretch>
        </a:blipFill>
        <a:effectLst/>
      </p:bgPr>
    </p:bg>
    <p:spTree>
      <p:nvGrpSpPr>
        <p:cNvPr id="1" name="Shape 104"/>
        <p:cNvGrpSpPr/>
        <p:nvPr/>
      </p:nvGrpSpPr>
      <p:grpSpPr>
        <a:xfrm>
          <a:off x="0" y="0"/>
          <a:ext cx="0" cy="0"/>
          <a:chOff x="0" y="0"/>
          <a:chExt cx="0" cy="0"/>
        </a:xfrm>
      </p:grpSpPr>
      <p:sp>
        <p:nvSpPr>
          <p:cNvPr id="105" name="Google Shape;105;p23"/>
          <p:cNvSpPr/>
          <p:nvPr/>
        </p:nvSpPr>
        <p:spPr>
          <a:xfrm rot="-2161599" flipH="1">
            <a:off x="-1871217" y="-1507659"/>
            <a:ext cx="3498019" cy="3497842"/>
          </a:xfrm>
          <a:prstGeom prst="ellipse">
            <a:avLst/>
          </a:prstGeom>
          <a:gradFill>
            <a:gsLst>
              <a:gs pos="0">
                <a:srgbClr val="CC527A">
                  <a:alpha val="20392"/>
                </a:srgbClr>
              </a:gs>
              <a:gs pos="100000">
                <a:srgbClr val="737373">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3"/>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107" name="Google Shape;107;p23"/>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108" name="Google Shape;108;p23"/>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109" name="Google Shape;109;p23"/>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10" name="Google Shape;110;p23"/>
          <p:cNvSpPr txBox="1">
            <a:spLocks noGrp="1"/>
          </p:cNvSpPr>
          <p:nvPr>
            <p:ph type="subTitle" idx="3"/>
          </p:nvPr>
        </p:nvSpPr>
        <p:spPr>
          <a:xfrm>
            <a:off x="5220200" y="1803304"/>
            <a:ext cx="3056400" cy="498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1" name="Google Shape;111;p23"/>
          <p:cNvSpPr txBox="1">
            <a:spLocks noGrp="1"/>
          </p:cNvSpPr>
          <p:nvPr>
            <p:ph type="title"/>
          </p:nvPr>
        </p:nvSpPr>
        <p:spPr>
          <a:xfrm>
            <a:off x="5220200" y="1401875"/>
            <a:ext cx="1624200" cy="39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2" name="Google Shape;112;p23"/>
          <p:cNvSpPr txBox="1">
            <a:spLocks noGrp="1"/>
          </p:cNvSpPr>
          <p:nvPr>
            <p:ph type="title" idx="4"/>
          </p:nvPr>
        </p:nvSpPr>
        <p:spPr>
          <a:xfrm>
            <a:off x="4277325" y="1401856"/>
            <a:ext cx="807000" cy="498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25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3" name="Google Shape;113;p23"/>
          <p:cNvSpPr txBox="1">
            <a:spLocks noGrp="1"/>
          </p:cNvSpPr>
          <p:nvPr>
            <p:ph type="subTitle" idx="5"/>
          </p:nvPr>
        </p:nvSpPr>
        <p:spPr>
          <a:xfrm>
            <a:off x="5220200" y="2853058"/>
            <a:ext cx="3056400" cy="498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4" name="Google Shape;114;p23"/>
          <p:cNvSpPr txBox="1">
            <a:spLocks noGrp="1"/>
          </p:cNvSpPr>
          <p:nvPr>
            <p:ph type="title" idx="6"/>
          </p:nvPr>
        </p:nvSpPr>
        <p:spPr>
          <a:xfrm>
            <a:off x="5220200" y="2451627"/>
            <a:ext cx="1624200" cy="39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5" name="Google Shape;115;p23"/>
          <p:cNvSpPr txBox="1">
            <a:spLocks noGrp="1"/>
          </p:cNvSpPr>
          <p:nvPr>
            <p:ph type="title" idx="7"/>
          </p:nvPr>
        </p:nvSpPr>
        <p:spPr>
          <a:xfrm>
            <a:off x="4277325" y="2451610"/>
            <a:ext cx="807000" cy="498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2500">
                <a:solidFill>
                  <a:schemeClr val="accent2"/>
                </a:solidFill>
              </a:defRPr>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6" name="Google Shape;116;p23"/>
          <p:cNvSpPr txBox="1">
            <a:spLocks noGrp="1"/>
          </p:cNvSpPr>
          <p:nvPr>
            <p:ph type="subTitle" idx="8"/>
          </p:nvPr>
        </p:nvSpPr>
        <p:spPr>
          <a:xfrm>
            <a:off x="5220200" y="3902813"/>
            <a:ext cx="3056400" cy="498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17" name="Google Shape;117;p23"/>
          <p:cNvSpPr txBox="1">
            <a:spLocks noGrp="1"/>
          </p:cNvSpPr>
          <p:nvPr>
            <p:ph type="title" idx="9"/>
          </p:nvPr>
        </p:nvSpPr>
        <p:spPr>
          <a:xfrm>
            <a:off x="5220200" y="3501376"/>
            <a:ext cx="1624200" cy="39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000"/>
              <a:buNone/>
              <a:defRPr sz="18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8" name="Google Shape;118;p23"/>
          <p:cNvSpPr txBox="1">
            <a:spLocks noGrp="1"/>
          </p:cNvSpPr>
          <p:nvPr>
            <p:ph type="title" idx="13"/>
          </p:nvPr>
        </p:nvSpPr>
        <p:spPr>
          <a:xfrm>
            <a:off x="4277325" y="3501365"/>
            <a:ext cx="807000" cy="498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000"/>
              <a:buNone/>
              <a:defRPr sz="25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9" name="Google Shape;119;p23"/>
          <p:cNvSpPr txBox="1">
            <a:spLocks noGrp="1"/>
          </p:cNvSpPr>
          <p:nvPr>
            <p:ph type="title" idx="14"/>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3">
  <p:cSld name="BLANK_15">
    <p:bg>
      <p:bgPr>
        <a:blipFill>
          <a:blip r:embed="rId2">
            <a:alphaModFix/>
          </a:blip>
          <a:stretch>
            <a:fillRect/>
          </a:stretch>
        </a:blipFill>
        <a:effectLst/>
      </p:bgPr>
    </p:bg>
    <p:spTree>
      <p:nvGrpSpPr>
        <p:cNvPr id="1" name="Shape 120"/>
        <p:cNvGrpSpPr/>
        <p:nvPr/>
      </p:nvGrpSpPr>
      <p:grpSpPr>
        <a:xfrm>
          <a:off x="0" y="0"/>
          <a:ext cx="0" cy="0"/>
          <a:chOff x="0" y="0"/>
          <a:chExt cx="0" cy="0"/>
        </a:xfrm>
      </p:grpSpPr>
      <p:sp>
        <p:nvSpPr>
          <p:cNvPr id="121" name="Google Shape;121;p24"/>
          <p:cNvSpPr/>
          <p:nvPr/>
        </p:nvSpPr>
        <p:spPr>
          <a:xfrm rot="-7618588">
            <a:off x="5402485" y="-1835405"/>
            <a:ext cx="5322309" cy="5322309"/>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4"/>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123" name="Google Shape;123;p24"/>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124" name="Google Shape;124;p24"/>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125" name="Google Shape;125;p24"/>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26" name="Google Shape;126;p24"/>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27" name="Google Shape;127;p24"/>
          <p:cNvSpPr txBox="1">
            <a:spLocks noGrp="1"/>
          </p:cNvSpPr>
          <p:nvPr>
            <p:ph type="subTitle" idx="3"/>
          </p:nvPr>
        </p:nvSpPr>
        <p:spPr>
          <a:xfrm>
            <a:off x="711850" y="1241075"/>
            <a:ext cx="3686100" cy="312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Char char="●"/>
              <a:defRPr sz="1400">
                <a:solidFill>
                  <a:schemeClr val="lt1"/>
                </a:solidFill>
              </a:defRPr>
            </a:lvl1pPr>
            <a:lvl2pPr lvl="1" algn="ctr">
              <a:lnSpc>
                <a:spcPct val="100000"/>
              </a:lnSpc>
              <a:spcBef>
                <a:spcPts val="0"/>
              </a:spcBef>
              <a:spcAft>
                <a:spcPts val="0"/>
              </a:spcAft>
              <a:buSzPts val="1400"/>
              <a:buChar char="○"/>
              <a:defRPr/>
            </a:lvl2pPr>
            <a:lvl3pPr lvl="2" algn="ctr">
              <a:lnSpc>
                <a:spcPct val="100000"/>
              </a:lnSpc>
              <a:spcBef>
                <a:spcPts val="0"/>
              </a:spcBef>
              <a:spcAft>
                <a:spcPts val="0"/>
              </a:spcAft>
              <a:buSzPts val="1400"/>
              <a:buChar char="■"/>
              <a:defRPr/>
            </a:lvl3pPr>
            <a:lvl4pPr lvl="3" algn="ctr">
              <a:lnSpc>
                <a:spcPct val="100000"/>
              </a:lnSpc>
              <a:spcBef>
                <a:spcPts val="0"/>
              </a:spcBef>
              <a:spcAft>
                <a:spcPts val="0"/>
              </a:spcAft>
              <a:buSzPts val="1400"/>
              <a:buChar char="●"/>
              <a:defRPr/>
            </a:lvl4pPr>
            <a:lvl5pPr lvl="4" algn="ctr">
              <a:lnSpc>
                <a:spcPct val="100000"/>
              </a:lnSpc>
              <a:spcBef>
                <a:spcPts val="0"/>
              </a:spcBef>
              <a:spcAft>
                <a:spcPts val="0"/>
              </a:spcAft>
              <a:buSzPts val="1400"/>
              <a:buChar char="○"/>
              <a:defRPr/>
            </a:lvl5pPr>
            <a:lvl6pPr lvl="5" algn="ctr">
              <a:lnSpc>
                <a:spcPct val="100000"/>
              </a:lnSpc>
              <a:spcBef>
                <a:spcPts val="0"/>
              </a:spcBef>
              <a:spcAft>
                <a:spcPts val="0"/>
              </a:spcAft>
              <a:buSzPts val="1400"/>
              <a:buChar char="■"/>
              <a:defRPr/>
            </a:lvl6pPr>
            <a:lvl7pPr lvl="6" algn="ctr">
              <a:lnSpc>
                <a:spcPct val="100000"/>
              </a:lnSpc>
              <a:spcBef>
                <a:spcPts val="0"/>
              </a:spcBef>
              <a:spcAft>
                <a:spcPts val="0"/>
              </a:spcAft>
              <a:buSzPts val="1400"/>
              <a:buChar char="●"/>
              <a:defRPr/>
            </a:lvl7pPr>
            <a:lvl8pPr lvl="7" algn="ctr">
              <a:lnSpc>
                <a:spcPct val="100000"/>
              </a:lnSpc>
              <a:spcBef>
                <a:spcPts val="0"/>
              </a:spcBef>
              <a:spcAft>
                <a:spcPts val="0"/>
              </a:spcAft>
              <a:buSzPts val="1400"/>
              <a:buChar char="○"/>
              <a:defRPr/>
            </a:lvl8pPr>
            <a:lvl9pPr lvl="8" algn="ctr">
              <a:lnSpc>
                <a:spcPct val="100000"/>
              </a:lnSpc>
              <a:spcBef>
                <a:spcPts val="0"/>
              </a:spcBef>
              <a:spcAft>
                <a:spcPts val="0"/>
              </a:spcAft>
              <a:buSzPts val="1400"/>
              <a:buChar char="■"/>
              <a:defRPr/>
            </a:lvl9pPr>
          </a:lstStyle>
          <a:p>
            <a:endParaRPr/>
          </a:p>
        </p:txBody>
      </p:sp>
      <p:sp>
        <p:nvSpPr>
          <p:cNvPr id="128" name="Google Shape;128;p24"/>
          <p:cNvSpPr txBox="1">
            <a:spLocks noGrp="1"/>
          </p:cNvSpPr>
          <p:nvPr>
            <p:ph type="subTitle" idx="4"/>
          </p:nvPr>
        </p:nvSpPr>
        <p:spPr>
          <a:xfrm>
            <a:off x="4745950" y="1241075"/>
            <a:ext cx="3686100" cy="312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Char char="●"/>
              <a:defRPr sz="1400">
                <a:solidFill>
                  <a:schemeClr val="lt1"/>
                </a:solidFill>
              </a:defRPr>
            </a:lvl1pPr>
            <a:lvl2pPr lvl="1" algn="ctr">
              <a:lnSpc>
                <a:spcPct val="100000"/>
              </a:lnSpc>
              <a:spcBef>
                <a:spcPts val="0"/>
              </a:spcBef>
              <a:spcAft>
                <a:spcPts val="0"/>
              </a:spcAft>
              <a:buSzPts val="1400"/>
              <a:buChar char="○"/>
              <a:defRPr/>
            </a:lvl2pPr>
            <a:lvl3pPr lvl="2" algn="ctr">
              <a:lnSpc>
                <a:spcPct val="100000"/>
              </a:lnSpc>
              <a:spcBef>
                <a:spcPts val="0"/>
              </a:spcBef>
              <a:spcAft>
                <a:spcPts val="0"/>
              </a:spcAft>
              <a:buSzPts val="1400"/>
              <a:buChar char="■"/>
              <a:defRPr/>
            </a:lvl3pPr>
            <a:lvl4pPr lvl="3" algn="ctr">
              <a:lnSpc>
                <a:spcPct val="100000"/>
              </a:lnSpc>
              <a:spcBef>
                <a:spcPts val="0"/>
              </a:spcBef>
              <a:spcAft>
                <a:spcPts val="0"/>
              </a:spcAft>
              <a:buSzPts val="1400"/>
              <a:buChar char="●"/>
              <a:defRPr/>
            </a:lvl4pPr>
            <a:lvl5pPr lvl="4" algn="ctr">
              <a:lnSpc>
                <a:spcPct val="100000"/>
              </a:lnSpc>
              <a:spcBef>
                <a:spcPts val="0"/>
              </a:spcBef>
              <a:spcAft>
                <a:spcPts val="0"/>
              </a:spcAft>
              <a:buSzPts val="1400"/>
              <a:buChar char="○"/>
              <a:defRPr/>
            </a:lvl5pPr>
            <a:lvl6pPr lvl="5" algn="ctr">
              <a:lnSpc>
                <a:spcPct val="100000"/>
              </a:lnSpc>
              <a:spcBef>
                <a:spcPts val="0"/>
              </a:spcBef>
              <a:spcAft>
                <a:spcPts val="0"/>
              </a:spcAft>
              <a:buSzPts val="1400"/>
              <a:buChar char="■"/>
              <a:defRPr/>
            </a:lvl6pPr>
            <a:lvl7pPr lvl="6" algn="ctr">
              <a:lnSpc>
                <a:spcPct val="100000"/>
              </a:lnSpc>
              <a:spcBef>
                <a:spcPts val="0"/>
              </a:spcBef>
              <a:spcAft>
                <a:spcPts val="0"/>
              </a:spcAft>
              <a:buSzPts val="1400"/>
              <a:buChar char="●"/>
              <a:defRPr/>
            </a:lvl7pPr>
            <a:lvl8pPr lvl="7" algn="ctr">
              <a:lnSpc>
                <a:spcPct val="100000"/>
              </a:lnSpc>
              <a:spcBef>
                <a:spcPts val="0"/>
              </a:spcBef>
              <a:spcAft>
                <a:spcPts val="0"/>
              </a:spcAft>
              <a:buSzPts val="1400"/>
              <a:buChar char="○"/>
              <a:defRPr/>
            </a:lvl8pPr>
            <a:lvl9pPr lvl="8" algn="ctr">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BLANK_8">
    <p:bg>
      <p:bgPr>
        <a:blipFill>
          <a:blip r:embed="rId2">
            <a:alphaModFix/>
          </a:blip>
          <a:stretch>
            <a:fillRect/>
          </a:stretch>
        </a:blipFill>
        <a:effectLst/>
      </p:bgPr>
    </p:bg>
    <p:spTree>
      <p:nvGrpSpPr>
        <p:cNvPr id="1" name="Shape 129"/>
        <p:cNvGrpSpPr/>
        <p:nvPr/>
      </p:nvGrpSpPr>
      <p:grpSpPr>
        <a:xfrm>
          <a:off x="0" y="0"/>
          <a:ext cx="0" cy="0"/>
          <a:chOff x="0" y="0"/>
          <a:chExt cx="0" cy="0"/>
        </a:xfrm>
      </p:grpSpPr>
      <p:sp>
        <p:nvSpPr>
          <p:cNvPr id="130" name="Google Shape;130;p25"/>
          <p:cNvSpPr/>
          <p:nvPr/>
        </p:nvSpPr>
        <p:spPr>
          <a:xfrm rot="-7618588">
            <a:off x="4834560" y="-1783655"/>
            <a:ext cx="5322309" cy="5322309"/>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25"/>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132" name="Google Shape;132;p25"/>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133" name="Google Shape;133;p25"/>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134" name="Google Shape;134;p25"/>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35" name="Google Shape;135;p25"/>
          <p:cNvSpPr txBox="1">
            <a:spLocks noGrp="1"/>
          </p:cNvSpPr>
          <p:nvPr>
            <p:ph type="title"/>
          </p:nvPr>
        </p:nvSpPr>
        <p:spPr>
          <a:xfrm>
            <a:off x="2905609" y="3153844"/>
            <a:ext cx="3330000" cy="3741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a:endParaRPr/>
          </a:p>
        </p:txBody>
      </p:sp>
      <p:sp>
        <p:nvSpPr>
          <p:cNvPr id="136" name="Google Shape;136;p25"/>
          <p:cNvSpPr txBox="1">
            <a:spLocks noGrp="1"/>
          </p:cNvSpPr>
          <p:nvPr>
            <p:ph type="subTitle" idx="3"/>
          </p:nvPr>
        </p:nvSpPr>
        <p:spPr>
          <a:xfrm>
            <a:off x="1973550" y="1015439"/>
            <a:ext cx="5196900" cy="1783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6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37"/>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BLANK_4">
    <p:bg>
      <p:bgPr>
        <a:blipFill>
          <a:blip r:embed="rId2">
            <a:alphaModFix/>
          </a:blip>
          <a:stretch>
            <a:fillRect/>
          </a:stretch>
        </a:blipFill>
        <a:effectLst/>
      </p:bgPr>
    </p:bg>
    <p:spTree>
      <p:nvGrpSpPr>
        <p:cNvPr id="1" name="Shape 138"/>
        <p:cNvGrpSpPr/>
        <p:nvPr/>
      </p:nvGrpSpPr>
      <p:grpSpPr>
        <a:xfrm>
          <a:off x="0" y="0"/>
          <a:ext cx="0" cy="0"/>
          <a:chOff x="0" y="0"/>
          <a:chExt cx="0" cy="0"/>
        </a:xfrm>
      </p:grpSpPr>
      <p:sp>
        <p:nvSpPr>
          <p:cNvPr id="139" name="Google Shape;139;p27"/>
          <p:cNvSpPr/>
          <p:nvPr/>
        </p:nvSpPr>
        <p:spPr>
          <a:xfrm rot="7618588" flipH="1">
            <a:off x="-1147397" y="-1622169"/>
            <a:ext cx="5322309" cy="5322309"/>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BLANK_3">
    <p:bg>
      <p:bgPr>
        <a:blipFill>
          <a:blip r:embed="rId2">
            <a:alphaModFix/>
          </a:blip>
          <a:stretch>
            <a:fillRect/>
          </a:stretch>
        </a:blipFill>
        <a:effectLst/>
      </p:bgPr>
    </p:bg>
    <p:spTree>
      <p:nvGrpSpPr>
        <p:cNvPr id="1" name="Shape 140"/>
        <p:cNvGrpSpPr/>
        <p:nvPr/>
      </p:nvGrpSpPr>
      <p:grpSpPr>
        <a:xfrm>
          <a:off x="0" y="0"/>
          <a:ext cx="0" cy="0"/>
          <a:chOff x="0" y="0"/>
          <a:chExt cx="0" cy="0"/>
        </a:xfrm>
      </p:grpSpPr>
      <p:sp>
        <p:nvSpPr>
          <p:cNvPr id="141" name="Google Shape;141;p28"/>
          <p:cNvSpPr/>
          <p:nvPr/>
        </p:nvSpPr>
        <p:spPr>
          <a:xfrm rot="-6962841">
            <a:off x="-1235620" y="3067256"/>
            <a:ext cx="3073690" cy="3073690"/>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BLANK_1">
    <p:bg>
      <p:bgPr>
        <a:blipFill>
          <a:blip r:embed="rId2">
            <a:alphaModFix/>
          </a:blip>
          <a:stretch>
            <a:fillRect/>
          </a:stretch>
        </a:blipFill>
        <a:effectLst/>
      </p:bgPr>
    </p:bg>
    <p:spTree>
      <p:nvGrpSpPr>
        <p:cNvPr id="1" name="Shape 17"/>
        <p:cNvGrpSpPr/>
        <p:nvPr/>
      </p:nvGrpSpPr>
      <p:grpSpPr>
        <a:xfrm>
          <a:off x="0" y="0"/>
          <a:ext cx="0" cy="0"/>
          <a:chOff x="0" y="0"/>
          <a:chExt cx="0" cy="0"/>
        </a:xfrm>
      </p:grpSpPr>
      <p:sp>
        <p:nvSpPr>
          <p:cNvPr id="18" name="Google Shape;18;p15"/>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15"/>
          <p:cNvSpPr txBox="1">
            <a:spLocks noGrp="1"/>
          </p:cNvSpPr>
          <p:nvPr>
            <p:ph type="title"/>
          </p:nvPr>
        </p:nvSpPr>
        <p:spPr>
          <a:xfrm>
            <a:off x="743864" y="3002206"/>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20" name="Google Shape;20;p15"/>
          <p:cNvSpPr txBox="1">
            <a:spLocks noGrp="1"/>
          </p:cNvSpPr>
          <p:nvPr>
            <p:ph type="subTitle" idx="1"/>
          </p:nvPr>
        </p:nvSpPr>
        <p:spPr>
          <a:xfrm>
            <a:off x="743864" y="3608820"/>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15"/>
          <p:cNvSpPr txBox="1">
            <a:spLocks noGrp="1"/>
          </p:cNvSpPr>
          <p:nvPr>
            <p:ph type="title" idx="2"/>
          </p:nvPr>
        </p:nvSpPr>
        <p:spPr>
          <a:xfrm>
            <a:off x="1312814" y="2236611"/>
            <a:ext cx="663900" cy="45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2" name="Google Shape;22;p15"/>
          <p:cNvSpPr txBox="1">
            <a:spLocks noGrp="1"/>
          </p:cNvSpPr>
          <p:nvPr>
            <p:ph type="title" idx="3"/>
          </p:nvPr>
        </p:nvSpPr>
        <p:spPr>
          <a:xfrm>
            <a:off x="2693535" y="3002206"/>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23" name="Google Shape;23;p15"/>
          <p:cNvSpPr txBox="1">
            <a:spLocks noGrp="1"/>
          </p:cNvSpPr>
          <p:nvPr>
            <p:ph type="subTitle" idx="4"/>
          </p:nvPr>
        </p:nvSpPr>
        <p:spPr>
          <a:xfrm>
            <a:off x="2693535" y="3608820"/>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4" name="Google Shape;24;p15"/>
          <p:cNvSpPr txBox="1">
            <a:spLocks noGrp="1"/>
          </p:cNvSpPr>
          <p:nvPr>
            <p:ph type="title" idx="5"/>
          </p:nvPr>
        </p:nvSpPr>
        <p:spPr>
          <a:xfrm>
            <a:off x="3262485" y="2236761"/>
            <a:ext cx="663900" cy="457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500"/>
              <a:buNone/>
              <a:defRPr sz="2500">
                <a:solidFill>
                  <a:schemeClr val="accent2"/>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5" name="Google Shape;25;p15"/>
          <p:cNvSpPr txBox="1">
            <a:spLocks noGrp="1"/>
          </p:cNvSpPr>
          <p:nvPr>
            <p:ph type="title" idx="6"/>
          </p:nvPr>
        </p:nvSpPr>
        <p:spPr>
          <a:xfrm>
            <a:off x="4643207" y="3002206"/>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26" name="Google Shape;26;p15"/>
          <p:cNvSpPr txBox="1">
            <a:spLocks noGrp="1"/>
          </p:cNvSpPr>
          <p:nvPr>
            <p:ph type="subTitle" idx="7"/>
          </p:nvPr>
        </p:nvSpPr>
        <p:spPr>
          <a:xfrm>
            <a:off x="4643207" y="3608820"/>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7" name="Google Shape;27;p15"/>
          <p:cNvSpPr txBox="1">
            <a:spLocks noGrp="1"/>
          </p:cNvSpPr>
          <p:nvPr>
            <p:ph type="title" idx="8"/>
          </p:nvPr>
        </p:nvSpPr>
        <p:spPr>
          <a:xfrm>
            <a:off x="5212157" y="2236611"/>
            <a:ext cx="663900" cy="45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8" name="Google Shape;28;p15"/>
          <p:cNvSpPr txBox="1">
            <a:spLocks noGrp="1"/>
          </p:cNvSpPr>
          <p:nvPr>
            <p:ph type="title" idx="9"/>
          </p:nvPr>
        </p:nvSpPr>
        <p:spPr>
          <a:xfrm>
            <a:off x="6592879" y="3002206"/>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29" name="Google Shape;29;p15"/>
          <p:cNvSpPr txBox="1">
            <a:spLocks noGrp="1"/>
          </p:cNvSpPr>
          <p:nvPr>
            <p:ph type="subTitle" idx="13"/>
          </p:nvPr>
        </p:nvSpPr>
        <p:spPr>
          <a:xfrm>
            <a:off x="6592879" y="3608820"/>
            <a:ext cx="1801800" cy="544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0" name="Google Shape;30;p15"/>
          <p:cNvSpPr txBox="1">
            <a:spLocks noGrp="1"/>
          </p:cNvSpPr>
          <p:nvPr>
            <p:ph type="title" idx="14"/>
          </p:nvPr>
        </p:nvSpPr>
        <p:spPr>
          <a:xfrm>
            <a:off x="7161829" y="2236611"/>
            <a:ext cx="663900" cy="45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500"/>
              <a:buNone/>
              <a:defRPr sz="2500">
                <a:solidFill>
                  <a:schemeClr val="accent2"/>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31" name="Google Shape;31;p15"/>
          <p:cNvSpPr txBox="1">
            <a:spLocks noGrp="1"/>
          </p:cNvSpPr>
          <p:nvPr>
            <p:ph type="title" idx="15"/>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2" name="Google Shape;32;p15"/>
          <p:cNvSpPr txBox="1">
            <a:spLocks noGrp="1"/>
          </p:cNvSpPr>
          <p:nvPr>
            <p:ph type="subTitle" idx="16"/>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33" name="Google Shape;33;p15"/>
          <p:cNvSpPr txBox="1">
            <a:spLocks noGrp="1"/>
          </p:cNvSpPr>
          <p:nvPr>
            <p:ph type="subTitle" idx="17"/>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cxnSp>
        <p:nvCxnSpPr>
          <p:cNvPr id="34" name="Google Shape;34;p15"/>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35" name="Google Shape;35;p15"/>
          <p:cNvSpPr/>
          <p:nvPr/>
        </p:nvSpPr>
        <p:spPr>
          <a:xfrm rot="-5400000" flipH="1">
            <a:off x="8505743" y="2254808"/>
            <a:ext cx="2203200" cy="2203200"/>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ext 4">
  <p:cSld name="BLANK_19">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16"/>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38" name="Google Shape;38;p16"/>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39" name="Google Shape;39;p16"/>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40" name="Google Shape;40;p16"/>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41" name="Google Shape;41;p16"/>
          <p:cNvSpPr txBox="1">
            <a:spLocks noGrp="1"/>
          </p:cNvSpPr>
          <p:nvPr>
            <p:ph type="title"/>
          </p:nvPr>
        </p:nvSpPr>
        <p:spPr>
          <a:xfrm>
            <a:off x="4572000" y="1302085"/>
            <a:ext cx="3859200" cy="11115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42" name="Google Shape;42;p16"/>
          <p:cNvSpPr txBox="1">
            <a:spLocks noGrp="1"/>
          </p:cNvSpPr>
          <p:nvPr>
            <p:ph type="subTitle" idx="3"/>
          </p:nvPr>
        </p:nvSpPr>
        <p:spPr>
          <a:xfrm>
            <a:off x="4571625" y="2475001"/>
            <a:ext cx="3859200" cy="828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solidFill>
                  <a:schemeClr val="lt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3" name="Google Shape;43;p16"/>
          <p:cNvSpPr/>
          <p:nvPr/>
        </p:nvSpPr>
        <p:spPr>
          <a:xfrm rot="-9900482" flipH="1">
            <a:off x="6455460" y="-1317364"/>
            <a:ext cx="2852907" cy="2852907"/>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44"/>
        <p:cNvGrpSpPr/>
        <p:nvPr/>
      </p:nvGrpSpPr>
      <p:grpSpPr>
        <a:xfrm>
          <a:off x="0" y="0"/>
          <a:ext cx="0" cy="0"/>
          <a:chOff x="0" y="0"/>
          <a:chExt cx="0" cy="0"/>
        </a:xfrm>
      </p:grpSpPr>
      <p:sp>
        <p:nvSpPr>
          <p:cNvPr id="45" name="Google Shape;45;p17"/>
          <p:cNvSpPr/>
          <p:nvPr/>
        </p:nvSpPr>
        <p:spPr>
          <a:xfrm rot="-1720358">
            <a:off x="-923271" y="-1116905"/>
            <a:ext cx="3728393" cy="3728393"/>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7"/>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47" name="Google Shape;47;p17"/>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48" name="Google Shape;48;p17"/>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49" name="Google Shape;49;p17"/>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50" name="Google Shape;50;p17"/>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51" name="Google Shape;51;p17"/>
          <p:cNvSpPr txBox="1">
            <a:spLocks noGrp="1"/>
          </p:cNvSpPr>
          <p:nvPr>
            <p:ph type="subTitle" idx="3"/>
          </p:nvPr>
        </p:nvSpPr>
        <p:spPr>
          <a:xfrm>
            <a:off x="713075" y="1746850"/>
            <a:ext cx="4155300" cy="211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Char char="●"/>
              <a:defRPr sz="1400"/>
            </a:lvl1pPr>
            <a:lvl2pPr lvl="1" algn="ctr">
              <a:lnSpc>
                <a:spcPct val="100000"/>
              </a:lnSpc>
              <a:spcBef>
                <a:spcPts val="0"/>
              </a:spcBef>
              <a:spcAft>
                <a:spcPts val="0"/>
              </a:spcAft>
              <a:buSzPts val="1400"/>
              <a:buChar char="○"/>
              <a:defRPr/>
            </a:lvl2pPr>
            <a:lvl3pPr lvl="2" algn="ctr">
              <a:lnSpc>
                <a:spcPct val="100000"/>
              </a:lnSpc>
              <a:spcBef>
                <a:spcPts val="0"/>
              </a:spcBef>
              <a:spcAft>
                <a:spcPts val="0"/>
              </a:spcAft>
              <a:buSzPts val="1400"/>
              <a:buChar char="■"/>
              <a:defRPr/>
            </a:lvl3pPr>
            <a:lvl4pPr lvl="3" algn="ctr">
              <a:lnSpc>
                <a:spcPct val="100000"/>
              </a:lnSpc>
              <a:spcBef>
                <a:spcPts val="0"/>
              </a:spcBef>
              <a:spcAft>
                <a:spcPts val="0"/>
              </a:spcAft>
              <a:buSzPts val="1400"/>
              <a:buChar char="●"/>
              <a:defRPr/>
            </a:lvl4pPr>
            <a:lvl5pPr lvl="4" algn="ctr">
              <a:lnSpc>
                <a:spcPct val="100000"/>
              </a:lnSpc>
              <a:spcBef>
                <a:spcPts val="0"/>
              </a:spcBef>
              <a:spcAft>
                <a:spcPts val="0"/>
              </a:spcAft>
              <a:buSzPts val="1400"/>
              <a:buChar char="○"/>
              <a:defRPr/>
            </a:lvl5pPr>
            <a:lvl6pPr lvl="5" algn="ctr">
              <a:lnSpc>
                <a:spcPct val="100000"/>
              </a:lnSpc>
              <a:spcBef>
                <a:spcPts val="0"/>
              </a:spcBef>
              <a:spcAft>
                <a:spcPts val="0"/>
              </a:spcAft>
              <a:buSzPts val="1400"/>
              <a:buChar char="■"/>
              <a:defRPr/>
            </a:lvl6pPr>
            <a:lvl7pPr lvl="6" algn="ctr">
              <a:lnSpc>
                <a:spcPct val="100000"/>
              </a:lnSpc>
              <a:spcBef>
                <a:spcPts val="0"/>
              </a:spcBef>
              <a:spcAft>
                <a:spcPts val="0"/>
              </a:spcAft>
              <a:buSzPts val="1400"/>
              <a:buChar char="●"/>
              <a:defRPr/>
            </a:lvl7pPr>
            <a:lvl8pPr lvl="7" algn="ctr">
              <a:lnSpc>
                <a:spcPct val="100000"/>
              </a:lnSpc>
              <a:spcBef>
                <a:spcPts val="0"/>
              </a:spcBef>
              <a:spcAft>
                <a:spcPts val="0"/>
              </a:spcAft>
              <a:buSzPts val="1400"/>
              <a:buChar char="○"/>
              <a:defRPr/>
            </a:lvl8pPr>
            <a:lvl9pPr lvl="8" algn="ctr">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1">
  <p:cSld name="BLANK_11">
    <p:bg>
      <p:bgPr>
        <a:blipFill>
          <a:blip r:embed="rId2">
            <a:alphaModFix/>
          </a:blip>
          <a:stretch>
            <a:fillRect/>
          </a:stretch>
        </a:blipFill>
        <a:effectLst/>
      </p:bgPr>
    </p:bg>
    <p:spTree>
      <p:nvGrpSpPr>
        <p:cNvPr id="1" name="Shape 52"/>
        <p:cNvGrpSpPr/>
        <p:nvPr/>
      </p:nvGrpSpPr>
      <p:grpSpPr>
        <a:xfrm>
          <a:off x="0" y="0"/>
          <a:ext cx="0" cy="0"/>
          <a:chOff x="0" y="0"/>
          <a:chExt cx="0" cy="0"/>
        </a:xfrm>
      </p:grpSpPr>
      <p:sp>
        <p:nvSpPr>
          <p:cNvPr id="53" name="Google Shape;53;p18"/>
          <p:cNvSpPr/>
          <p:nvPr/>
        </p:nvSpPr>
        <p:spPr>
          <a:xfrm rot="-9307502">
            <a:off x="4083576" y="-1422744"/>
            <a:ext cx="5772640" cy="5772640"/>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8"/>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55" name="Google Shape;55;p18"/>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56" name="Google Shape;56;p18"/>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57" name="Google Shape;57;p18"/>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58" name="Google Shape;58;p18"/>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59" name="Google Shape;59;p18"/>
          <p:cNvSpPr txBox="1">
            <a:spLocks noGrp="1"/>
          </p:cNvSpPr>
          <p:nvPr>
            <p:ph type="subTitle" idx="3"/>
          </p:nvPr>
        </p:nvSpPr>
        <p:spPr>
          <a:xfrm>
            <a:off x="1924825" y="1965824"/>
            <a:ext cx="2710200" cy="730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8"/>
          <p:cNvSpPr txBox="1">
            <a:spLocks noGrp="1"/>
          </p:cNvSpPr>
          <p:nvPr>
            <p:ph type="subTitle" idx="4"/>
          </p:nvPr>
        </p:nvSpPr>
        <p:spPr>
          <a:xfrm>
            <a:off x="1924826" y="1572225"/>
            <a:ext cx="2710200" cy="39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61" name="Google Shape;61;p18"/>
          <p:cNvSpPr txBox="1">
            <a:spLocks noGrp="1"/>
          </p:cNvSpPr>
          <p:nvPr>
            <p:ph type="subTitle" idx="5"/>
          </p:nvPr>
        </p:nvSpPr>
        <p:spPr>
          <a:xfrm>
            <a:off x="1924825" y="3213463"/>
            <a:ext cx="2710200" cy="730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8"/>
          <p:cNvSpPr txBox="1">
            <a:spLocks noGrp="1"/>
          </p:cNvSpPr>
          <p:nvPr>
            <p:ph type="subTitle" idx="6"/>
          </p:nvPr>
        </p:nvSpPr>
        <p:spPr>
          <a:xfrm>
            <a:off x="1924826" y="2819869"/>
            <a:ext cx="2710200" cy="39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Google Shape;64;p19"/>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65" name="Google Shape;65;p19"/>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sp>
        <p:nvSpPr>
          <p:cNvPr id="66" name="Google Shape;66;p19"/>
          <p:cNvSpPr txBox="1">
            <a:spLocks noGrp="1"/>
          </p:cNvSpPr>
          <p:nvPr>
            <p:ph type="subTitle" idx="1"/>
          </p:nvPr>
        </p:nvSpPr>
        <p:spPr>
          <a:xfrm>
            <a:off x="1669367" y="3007297"/>
            <a:ext cx="2286000" cy="1187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7" name="Google Shape;67;p19"/>
          <p:cNvSpPr txBox="1">
            <a:spLocks noGrp="1"/>
          </p:cNvSpPr>
          <p:nvPr>
            <p:ph type="subTitle" idx="2"/>
          </p:nvPr>
        </p:nvSpPr>
        <p:spPr>
          <a:xfrm>
            <a:off x="1669367" y="2557647"/>
            <a:ext cx="2286000" cy="39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68" name="Google Shape;68;p19"/>
          <p:cNvSpPr txBox="1">
            <a:spLocks noGrp="1"/>
          </p:cNvSpPr>
          <p:nvPr>
            <p:ph type="subTitle" idx="3"/>
          </p:nvPr>
        </p:nvSpPr>
        <p:spPr>
          <a:xfrm>
            <a:off x="5186717" y="3007297"/>
            <a:ext cx="2287800" cy="1187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9" name="Google Shape;69;p19"/>
          <p:cNvSpPr txBox="1">
            <a:spLocks noGrp="1"/>
          </p:cNvSpPr>
          <p:nvPr>
            <p:ph type="subTitle" idx="4"/>
          </p:nvPr>
        </p:nvSpPr>
        <p:spPr>
          <a:xfrm>
            <a:off x="5186717" y="2557647"/>
            <a:ext cx="2287800" cy="39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70" name="Google Shape;70;p19"/>
          <p:cNvSpPr txBox="1">
            <a:spLocks noGrp="1"/>
          </p:cNvSpPr>
          <p:nvPr>
            <p:ph type="subTitle" idx="5"/>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71" name="Google Shape;71;p19"/>
          <p:cNvSpPr txBox="1">
            <a:spLocks noGrp="1"/>
          </p:cNvSpPr>
          <p:nvPr>
            <p:ph type="subTitle" idx="6"/>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cxnSp>
        <p:nvCxnSpPr>
          <p:cNvPr id="72" name="Google Shape;72;p19"/>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73" name="Google Shape;73;p19"/>
          <p:cNvSpPr/>
          <p:nvPr/>
        </p:nvSpPr>
        <p:spPr>
          <a:xfrm>
            <a:off x="6614275" y="-1106550"/>
            <a:ext cx="1596600" cy="1596600"/>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BLANK_7">
    <p:bg>
      <p:bgPr>
        <a:blipFill>
          <a:blip r:embed="rId2">
            <a:alphaModFix/>
          </a:blip>
          <a:stretch>
            <a:fillRect/>
          </a:stretch>
        </a:blipFill>
        <a:effectLst/>
      </p:bgPr>
    </p:bg>
    <p:spTree>
      <p:nvGrpSpPr>
        <p:cNvPr id="1" name="Shape 74"/>
        <p:cNvGrpSpPr/>
        <p:nvPr/>
      </p:nvGrpSpPr>
      <p:grpSpPr>
        <a:xfrm>
          <a:off x="0" y="0"/>
          <a:ext cx="0" cy="0"/>
          <a:chOff x="0" y="0"/>
          <a:chExt cx="0" cy="0"/>
        </a:xfrm>
      </p:grpSpPr>
      <p:sp>
        <p:nvSpPr>
          <p:cNvPr id="75" name="Google Shape;75;p20"/>
          <p:cNvSpPr/>
          <p:nvPr/>
        </p:nvSpPr>
        <p:spPr>
          <a:xfrm rot="5400000">
            <a:off x="-1490132" y="2254808"/>
            <a:ext cx="2203200" cy="2203200"/>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20"/>
          <p:cNvSpPr/>
          <p:nvPr/>
        </p:nvSpPr>
        <p:spPr>
          <a:xfrm rot="-8880129">
            <a:off x="7060004" y="-912422"/>
            <a:ext cx="3144441" cy="3144441"/>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20"/>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78" name="Google Shape;78;p20"/>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79" name="Google Shape;79;p20"/>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80" name="Google Shape;80;p20"/>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81" name="Google Shape;81;p20"/>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p20"/>
          <p:cNvSpPr txBox="1">
            <a:spLocks noGrp="1"/>
          </p:cNvSpPr>
          <p:nvPr>
            <p:ph type="subTitle" idx="3"/>
          </p:nvPr>
        </p:nvSpPr>
        <p:spPr>
          <a:xfrm>
            <a:off x="807125" y="3825398"/>
            <a:ext cx="2145600" cy="523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3" name="Google Shape;83;p20"/>
          <p:cNvSpPr txBox="1">
            <a:spLocks noGrp="1"/>
          </p:cNvSpPr>
          <p:nvPr>
            <p:ph type="subTitle" idx="4"/>
          </p:nvPr>
        </p:nvSpPr>
        <p:spPr>
          <a:xfrm>
            <a:off x="807131" y="3375748"/>
            <a:ext cx="2145600" cy="39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84" name="Google Shape;84;p20"/>
          <p:cNvSpPr txBox="1">
            <a:spLocks noGrp="1"/>
          </p:cNvSpPr>
          <p:nvPr>
            <p:ph type="subTitle" idx="5"/>
          </p:nvPr>
        </p:nvSpPr>
        <p:spPr>
          <a:xfrm>
            <a:off x="3493925" y="3825398"/>
            <a:ext cx="2145600" cy="523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5" name="Google Shape;85;p20"/>
          <p:cNvSpPr txBox="1">
            <a:spLocks noGrp="1"/>
          </p:cNvSpPr>
          <p:nvPr>
            <p:ph type="subTitle" idx="6"/>
          </p:nvPr>
        </p:nvSpPr>
        <p:spPr>
          <a:xfrm>
            <a:off x="3493931" y="3375748"/>
            <a:ext cx="2145600" cy="39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86" name="Google Shape;86;p20"/>
          <p:cNvSpPr txBox="1">
            <a:spLocks noGrp="1"/>
          </p:cNvSpPr>
          <p:nvPr>
            <p:ph type="subTitle" idx="7"/>
          </p:nvPr>
        </p:nvSpPr>
        <p:spPr>
          <a:xfrm>
            <a:off x="6180725" y="3825398"/>
            <a:ext cx="2145600" cy="523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87" name="Google Shape;87;p20"/>
          <p:cNvSpPr txBox="1">
            <a:spLocks noGrp="1"/>
          </p:cNvSpPr>
          <p:nvPr>
            <p:ph type="subTitle" idx="8"/>
          </p:nvPr>
        </p:nvSpPr>
        <p:spPr>
          <a:xfrm>
            <a:off x="6180731" y="3375748"/>
            <a:ext cx="2145600" cy="393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atin typeface="Poppins SemiBold"/>
                <a:ea typeface="Poppins SemiBold"/>
                <a:cs typeface="Poppins SemiBold"/>
                <a:sym typeface="Poppins SemiBold"/>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BLANK_9">
    <p:bg>
      <p:bgPr>
        <a:blipFill>
          <a:blip r:embed="rId2">
            <a:alphaModFix/>
          </a:blip>
          <a:stretch>
            <a:fillRect/>
          </a:stretch>
        </a:blipFill>
        <a:effectLst/>
      </p:bgPr>
    </p:bg>
    <p:spTree>
      <p:nvGrpSpPr>
        <p:cNvPr id="1" name="Shape 88"/>
        <p:cNvGrpSpPr/>
        <p:nvPr/>
      </p:nvGrpSpPr>
      <p:grpSpPr>
        <a:xfrm>
          <a:off x="0" y="0"/>
          <a:ext cx="0" cy="0"/>
          <a:chOff x="0" y="0"/>
          <a:chExt cx="0" cy="0"/>
        </a:xfrm>
      </p:grpSpPr>
      <p:sp>
        <p:nvSpPr>
          <p:cNvPr id="89" name="Google Shape;89;p21"/>
          <p:cNvSpPr/>
          <p:nvPr/>
        </p:nvSpPr>
        <p:spPr>
          <a:xfrm rot="-7618588">
            <a:off x="4834560" y="-1783655"/>
            <a:ext cx="5322309" cy="5322309"/>
          </a:xfrm>
          <a:prstGeom prst="ellipse">
            <a:avLst/>
          </a:prstGeom>
          <a:gradFill>
            <a:gsLst>
              <a:gs pos="0">
                <a:srgbClr val="FFFFFF">
                  <a:alpha val="20392"/>
                </a:srgbClr>
              </a:gs>
              <a:gs pos="100000">
                <a:srgbClr val="CC527A">
                  <a:alpha val="20392"/>
                </a:srgbClr>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1"/>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91" name="Google Shape;91;p21"/>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92" name="Google Shape;92;p21"/>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93" name="Google Shape;93;p21"/>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94" name="Google Shape;94;p21"/>
          <p:cNvSpPr txBox="1">
            <a:spLocks noGrp="1"/>
          </p:cNvSpPr>
          <p:nvPr>
            <p:ph type="title"/>
          </p:nvPr>
        </p:nvSpPr>
        <p:spPr>
          <a:xfrm>
            <a:off x="5043426" y="1371816"/>
            <a:ext cx="2715900" cy="576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95" name="Google Shape;95;p21"/>
          <p:cNvSpPr txBox="1">
            <a:spLocks noGrp="1"/>
          </p:cNvSpPr>
          <p:nvPr>
            <p:ph type="subTitle" idx="3"/>
          </p:nvPr>
        </p:nvSpPr>
        <p:spPr>
          <a:xfrm>
            <a:off x="5043425" y="2062975"/>
            <a:ext cx="2715900" cy="1170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solidFill>
                  <a:schemeClr val="lt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1">
  <p:cSld name="BLANK_10">
    <p:bg>
      <p:bgPr>
        <a:blipFill>
          <a:blip r:embed="rId2">
            <a:alphaModFix/>
          </a:blip>
          <a:stretch>
            <a:fillRect/>
          </a:stretch>
        </a:blipFill>
        <a:effectLst/>
      </p:bgPr>
    </p:bg>
    <p:spTree>
      <p:nvGrpSpPr>
        <p:cNvPr id="1" name="Shape 96"/>
        <p:cNvGrpSpPr/>
        <p:nvPr/>
      </p:nvGrpSpPr>
      <p:grpSpPr>
        <a:xfrm>
          <a:off x="0" y="0"/>
          <a:ext cx="0" cy="0"/>
          <a:chOff x="0" y="0"/>
          <a:chExt cx="0" cy="0"/>
        </a:xfrm>
      </p:grpSpPr>
      <p:sp>
        <p:nvSpPr>
          <p:cNvPr id="97" name="Google Shape;97;p22"/>
          <p:cNvSpPr/>
          <p:nvPr/>
        </p:nvSpPr>
        <p:spPr>
          <a:xfrm rot="-1720358">
            <a:off x="-795996" y="-869105"/>
            <a:ext cx="3728393" cy="3728393"/>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22"/>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cxnSp>
        <p:nvCxnSpPr>
          <p:cNvPr id="99" name="Google Shape;99;p22"/>
          <p:cNvCxnSpPr/>
          <p:nvPr/>
        </p:nvCxnSpPr>
        <p:spPr>
          <a:xfrm>
            <a:off x="711850" y="4610125"/>
            <a:ext cx="7720200" cy="0"/>
          </a:xfrm>
          <a:prstGeom prst="straightConnector1">
            <a:avLst/>
          </a:prstGeom>
          <a:noFill/>
          <a:ln w="9525" cap="flat" cmpd="sng">
            <a:solidFill>
              <a:schemeClr val="lt1"/>
            </a:solidFill>
            <a:prstDash val="solid"/>
            <a:round/>
            <a:headEnd type="none" w="sm" len="sm"/>
            <a:tailEnd type="none" w="sm" len="sm"/>
          </a:ln>
        </p:spPr>
      </p:cxnSp>
      <p:sp>
        <p:nvSpPr>
          <p:cNvPr id="100" name="Google Shape;100;p22"/>
          <p:cNvSpPr txBox="1">
            <a:spLocks noGrp="1"/>
          </p:cNvSpPr>
          <p:nvPr>
            <p:ph type="subTitle" idx="1"/>
          </p:nvPr>
        </p:nvSpPr>
        <p:spPr>
          <a:xfrm>
            <a:off x="3331775" y="4623854"/>
            <a:ext cx="2480400" cy="307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000"/>
              <a:buNone/>
              <a:defRPr sz="1000"/>
            </a:lvl1pPr>
            <a:lvl2pPr lvl="1" algn="ctr">
              <a:lnSpc>
                <a:spcPct val="100000"/>
              </a:lnSpc>
              <a:spcBef>
                <a:spcPts val="0"/>
              </a:spcBef>
              <a:spcAft>
                <a:spcPts val="0"/>
              </a:spcAft>
              <a:buSzPts val="1000"/>
              <a:buNone/>
              <a:defRPr sz="1000"/>
            </a:lvl2pPr>
            <a:lvl3pPr lvl="2" algn="ctr">
              <a:lnSpc>
                <a:spcPct val="100000"/>
              </a:lnSpc>
              <a:spcBef>
                <a:spcPts val="0"/>
              </a:spcBef>
              <a:spcAft>
                <a:spcPts val="0"/>
              </a:spcAft>
              <a:buSzPts val="1000"/>
              <a:buNone/>
              <a:defRPr sz="1000"/>
            </a:lvl3pPr>
            <a:lvl4pPr lvl="3" algn="ctr">
              <a:lnSpc>
                <a:spcPct val="100000"/>
              </a:lnSpc>
              <a:spcBef>
                <a:spcPts val="0"/>
              </a:spcBef>
              <a:spcAft>
                <a:spcPts val="0"/>
              </a:spcAft>
              <a:buSzPts val="1000"/>
              <a:buNone/>
              <a:defRPr sz="1000"/>
            </a:lvl4pPr>
            <a:lvl5pPr lvl="4" algn="ctr">
              <a:lnSpc>
                <a:spcPct val="100000"/>
              </a:lnSpc>
              <a:spcBef>
                <a:spcPts val="0"/>
              </a:spcBef>
              <a:spcAft>
                <a:spcPts val="0"/>
              </a:spcAft>
              <a:buSzPts val="1000"/>
              <a:buNone/>
              <a:defRPr sz="1000"/>
            </a:lvl5pPr>
            <a:lvl6pPr lvl="5" algn="ctr">
              <a:lnSpc>
                <a:spcPct val="100000"/>
              </a:lnSpc>
              <a:spcBef>
                <a:spcPts val="0"/>
              </a:spcBef>
              <a:spcAft>
                <a:spcPts val="0"/>
              </a:spcAft>
              <a:buSzPts val="1000"/>
              <a:buNone/>
              <a:defRPr sz="1000"/>
            </a:lvl6pPr>
            <a:lvl7pPr lvl="6" algn="ctr">
              <a:lnSpc>
                <a:spcPct val="100000"/>
              </a:lnSpc>
              <a:spcBef>
                <a:spcPts val="0"/>
              </a:spcBef>
              <a:spcAft>
                <a:spcPts val="0"/>
              </a:spcAft>
              <a:buSzPts val="1000"/>
              <a:buNone/>
              <a:defRPr sz="1000"/>
            </a:lvl7pPr>
            <a:lvl8pPr lvl="7" algn="ctr">
              <a:lnSpc>
                <a:spcPct val="100000"/>
              </a:lnSpc>
              <a:spcBef>
                <a:spcPts val="0"/>
              </a:spcBef>
              <a:spcAft>
                <a:spcPts val="0"/>
              </a:spcAft>
              <a:buSzPts val="1000"/>
              <a:buNone/>
              <a:defRPr sz="1000"/>
            </a:lvl8pPr>
            <a:lvl9pPr lvl="8" algn="ctr">
              <a:lnSpc>
                <a:spcPct val="100000"/>
              </a:lnSpc>
              <a:spcBef>
                <a:spcPts val="0"/>
              </a:spcBef>
              <a:spcAft>
                <a:spcPts val="0"/>
              </a:spcAft>
              <a:buSzPts val="1000"/>
              <a:buNone/>
              <a:defRPr sz="1000"/>
            </a:lvl9pPr>
          </a:lstStyle>
          <a:p>
            <a:endParaRPr/>
          </a:p>
        </p:txBody>
      </p:sp>
      <p:sp>
        <p:nvSpPr>
          <p:cNvPr id="101" name="Google Shape;101;p22"/>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02" name="Google Shape;102;p22"/>
          <p:cNvSpPr txBox="1">
            <a:spLocks noGrp="1"/>
          </p:cNvSpPr>
          <p:nvPr>
            <p:ph type="title"/>
          </p:nvPr>
        </p:nvSpPr>
        <p:spPr>
          <a:xfrm>
            <a:off x="1154210" y="1372984"/>
            <a:ext cx="2698200" cy="576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03" name="Google Shape;103;p22"/>
          <p:cNvSpPr txBox="1">
            <a:spLocks noGrp="1"/>
          </p:cNvSpPr>
          <p:nvPr>
            <p:ph type="subTitle" idx="3"/>
          </p:nvPr>
        </p:nvSpPr>
        <p:spPr>
          <a:xfrm>
            <a:off x="1154207" y="2061834"/>
            <a:ext cx="2698200" cy="1170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400">
                <a:solidFill>
                  <a:schemeClr val="lt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dk2"/>
            </a:gs>
            <a:gs pos="100000">
              <a:srgbClr val="CC527A"/>
            </a:gs>
          </a:gsLst>
          <a:lin ang="5400700" scaled="0"/>
        </a:gra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1pPr>
            <a:lvl2pPr marR="0" lvl="1"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2pPr>
            <a:lvl3pPr marR="0" lvl="2"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3pPr>
            <a:lvl4pPr marR="0" lvl="3"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4pPr>
            <a:lvl5pPr marR="0" lvl="4"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5pPr>
            <a:lvl6pPr marR="0" lvl="5"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6pPr>
            <a:lvl7pPr marR="0" lvl="6"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7pPr>
            <a:lvl8pPr marR="0" lvl="7"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8pPr>
            <a:lvl9pPr marR="0" lvl="8" algn="l" rtl="0">
              <a:lnSpc>
                <a:spcPct val="100000"/>
              </a:lnSpc>
              <a:spcBef>
                <a:spcPts val="0"/>
              </a:spcBef>
              <a:spcAft>
                <a:spcPts val="0"/>
              </a:spcAft>
              <a:buClr>
                <a:schemeClr val="lt1"/>
              </a:buClr>
              <a:buSzPts val="3200"/>
              <a:buFont typeface="Poppins SemiBold"/>
              <a:buNone/>
              <a:defRPr sz="3200" b="0" i="0" u="none" strike="noStrike" cap="none">
                <a:solidFill>
                  <a:schemeClr val="lt1"/>
                </a:solidFill>
                <a:latin typeface="Poppins SemiBold"/>
                <a:ea typeface="Poppins SemiBold"/>
                <a:cs typeface="Poppins SemiBold"/>
                <a:sym typeface="Poppins SemiBold"/>
              </a:defRPr>
            </a:lvl9pPr>
          </a:lstStyle>
          <a:p>
            <a:endParaRPr/>
          </a:p>
        </p:txBody>
      </p:sp>
      <p:sp>
        <p:nvSpPr>
          <p:cNvPr id="7" name="Google Shape;7;p13"/>
          <p:cNvSpPr txBox="1">
            <a:spLocks noGrp="1"/>
          </p:cNvSpPr>
          <p:nvPr>
            <p:ph type="body" idx="1"/>
          </p:nvPr>
        </p:nvSpPr>
        <p:spPr>
          <a:xfrm>
            <a:off x="713075" y="1279575"/>
            <a:ext cx="7717800" cy="3289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1pPr>
            <a:lvl2pPr marL="914400" marR="0" lvl="1"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2pPr>
            <a:lvl3pPr marL="1371600" marR="0" lvl="2"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3pPr>
            <a:lvl4pPr marL="1828800" marR="0" lvl="3"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4pPr>
            <a:lvl5pPr marL="2286000" marR="0" lvl="4"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5pPr>
            <a:lvl6pPr marL="2743200" marR="0" lvl="5"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6pPr>
            <a:lvl7pPr marL="3200400" marR="0" lvl="6"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7pPr>
            <a:lvl8pPr marL="3657600" marR="0" lvl="7"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8pPr>
            <a:lvl9pPr marL="4114800" marR="0" lvl="8" indent="-317500" algn="l" rtl="0">
              <a:lnSpc>
                <a:spcPct val="100000"/>
              </a:lnSpc>
              <a:spcBef>
                <a:spcPts val="0"/>
              </a:spcBef>
              <a:spcAft>
                <a:spcPts val="0"/>
              </a:spcAft>
              <a:buClr>
                <a:schemeClr val="lt1"/>
              </a:buClr>
              <a:buSzPts val="1400"/>
              <a:buFont typeface="Poppins"/>
              <a:buChar char="■"/>
              <a:defRPr sz="1400" b="0" i="0" u="none" strike="noStrike" cap="none">
                <a:solidFill>
                  <a:schemeClr val="lt1"/>
                </a:solidFill>
                <a:latin typeface="Poppins"/>
                <a:ea typeface="Poppins"/>
                <a:cs typeface="Poppins"/>
                <a:sym typeface="Poppins"/>
              </a:defRPr>
            </a:lvl9pPr>
          </a:lstStyle>
          <a:p>
            <a:endParaRPr/>
          </a:p>
        </p:txBody>
      </p:sp>
      <p:sp>
        <p:nvSpPr>
          <p:cNvPr id="8" name="Google Shape;8;p13"/>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enable.com/articles/why-handshake-deals-cant-always-be-truste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
          <p:cNvSpPr/>
          <p:nvPr/>
        </p:nvSpPr>
        <p:spPr>
          <a:xfrm>
            <a:off x="241291" y="3501934"/>
            <a:ext cx="4743900" cy="489300"/>
          </a:xfrm>
          <a:prstGeom prst="roundRect">
            <a:avLst>
              <a:gd name="adj" fmla="val 50000"/>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
          <p:cNvSpPr txBox="1">
            <a:spLocks noGrp="1"/>
          </p:cNvSpPr>
          <p:nvPr>
            <p:ph type="ctrTitle"/>
          </p:nvPr>
        </p:nvSpPr>
        <p:spPr>
          <a:xfrm>
            <a:off x="1257991" y="1731101"/>
            <a:ext cx="6923700" cy="1486009"/>
          </a:xfrm>
          <a:prstGeom prst="rect">
            <a:avLst/>
          </a:prstGeom>
          <a:noFill/>
          <a:ln>
            <a:noFill/>
          </a:ln>
        </p:spPr>
        <p:txBody>
          <a:bodyPr spcFirstLastPara="1" wrap="square" lIns="91425" tIns="91425" rIns="91425" bIns="91425" anchor="b" anchorCtr="0">
            <a:noAutofit/>
          </a:bodyPr>
          <a:lstStyle/>
          <a:p>
            <a:pPr lvl="0"/>
            <a:r>
              <a:rPr lang="en-US" sz="3600" dirty="0"/>
              <a:t>The Difference Between Contracts and Agreements</a:t>
            </a:r>
            <a:endParaRPr sz="3600" dirty="0">
              <a:solidFill>
                <a:schemeClr val="lt1"/>
              </a:solidFill>
            </a:endParaRPr>
          </a:p>
        </p:txBody>
      </p:sp>
      <p:sp>
        <p:nvSpPr>
          <p:cNvPr id="148" name="Google Shape;148;p1"/>
          <p:cNvSpPr txBox="1">
            <a:spLocks noGrp="1"/>
          </p:cNvSpPr>
          <p:nvPr>
            <p:ph type="subTitle" idx="1"/>
          </p:nvPr>
        </p:nvSpPr>
        <p:spPr>
          <a:xfrm>
            <a:off x="441599" y="3598395"/>
            <a:ext cx="4278242" cy="330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dirty="0" err="1"/>
              <a:t>Safa</a:t>
            </a:r>
            <a:r>
              <a:rPr lang="en-US" dirty="0"/>
              <a:t> Muhammed Aslam Cheema : 3998</a:t>
            </a:r>
            <a:endParaRPr dirty="0"/>
          </a:p>
        </p:txBody>
      </p:sp>
      <p:sp>
        <p:nvSpPr>
          <p:cNvPr id="149" name="Google Shape;149;p1"/>
          <p:cNvSpPr txBox="1">
            <a:spLocks noGrp="1"/>
          </p:cNvSpPr>
          <p:nvPr>
            <p:ph type="subTitle" idx="3"/>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150" name="Google Shape;150;p1"/>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1</a:t>
            </a:fld>
            <a:endParaRPr/>
          </a:p>
        </p:txBody>
      </p:sp>
      <p:pic>
        <p:nvPicPr>
          <p:cNvPr id="151" name="Google Shape;151;p1"/>
          <p:cNvPicPr preferRelativeResize="0"/>
          <p:nvPr/>
        </p:nvPicPr>
        <p:blipFill rotWithShape="1">
          <a:blip r:embed="rId3">
            <a:alphaModFix/>
          </a:blip>
          <a:srcRect/>
          <a:stretch/>
        </p:blipFill>
        <p:spPr>
          <a:xfrm>
            <a:off x="7926993" y="-116879"/>
            <a:ext cx="1281110" cy="1050329"/>
          </a:xfrm>
          <a:prstGeom prst="rect">
            <a:avLst/>
          </a:prstGeom>
          <a:noFill/>
          <a:ln>
            <a:noFill/>
          </a:ln>
        </p:spPr>
      </p:pic>
      <p:pic>
        <p:nvPicPr>
          <p:cNvPr id="152" name="Google Shape;152;p1"/>
          <p:cNvPicPr preferRelativeResize="0"/>
          <p:nvPr/>
        </p:nvPicPr>
        <p:blipFill rotWithShape="1">
          <a:blip r:embed="rId4">
            <a:alphaModFix/>
          </a:blip>
          <a:srcRect/>
          <a:stretch/>
        </p:blipFill>
        <p:spPr>
          <a:xfrm>
            <a:off x="0" y="-9549"/>
            <a:ext cx="1047750" cy="942999"/>
          </a:xfrm>
          <a:prstGeom prst="rect">
            <a:avLst/>
          </a:prstGeom>
          <a:noFill/>
          <a:ln>
            <a:noFill/>
          </a:ln>
        </p:spPr>
      </p:pic>
      <p:sp>
        <p:nvSpPr>
          <p:cNvPr id="153" name="Google Shape;153;p1"/>
          <p:cNvSpPr txBox="1"/>
          <p:nvPr/>
        </p:nvSpPr>
        <p:spPr>
          <a:xfrm>
            <a:off x="1337961" y="160711"/>
            <a:ext cx="6543964" cy="57801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2"/>
              </a:buClr>
              <a:buSzPts val="2800"/>
              <a:buFont typeface="Arial"/>
              <a:buNone/>
            </a:pPr>
            <a:r>
              <a:rPr lang="en-US" sz="2000" b="1" i="0" u="none" strike="noStrike" cap="none" dirty="0">
                <a:solidFill>
                  <a:srgbClr val="1B1B1B"/>
                </a:solidFill>
                <a:latin typeface="Arial"/>
                <a:ea typeface="Arial"/>
                <a:cs typeface="Arial"/>
                <a:sym typeface="Arial"/>
              </a:rPr>
              <a:t>Libyan International Medical University</a:t>
            </a:r>
            <a:endParaRPr sz="1200" dirty="0"/>
          </a:p>
          <a:p>
            <a:pPr marL="0" marR="0" lvl="0" indent="0" algn="ctr" rtl="0">
              <a:lnSpc>
                <a:spcPct val="100000"/>
              </a:lnSpc>
              <a:spcBef>
                <a:spcPts val="0"/>
              </a:spcBef>
              <a:spcAft>
                <a:spcPts val="0"/>
              </a:spcAft>
              <a:buClr>
                <a:schemeClr val="dk2"/>
              </a:buClr>
              <a:buSzPts val="2800"/>
              <a:buFont typeface="Arial"/>
              <a:buNone/>
            </a:pPr>
            <a:r>
              <a:rPr lang="en-US" sz="2000" b="1" i="0" u="none" strike="noStrike" cap="none" dirty="0">
                <a:solidFill>
                  <a:srgbClr val="1B1B1B"/>
                </a:solidFill>
                <a:latin typeface="Arial"/>
                <a:ea typeface="Arial"/>
                <a:cs typeface="Arial"/>
                <a:sym typeface="Arial"/>
              </a:rPr>
              <a:t>Faculty of Business Administration</a:t>
            </a:r>
            <a:endParaRPr sz="2000" b="1" i="0" u="none" strike="noStrike" cap="none" dirty="0">
              <a:solidFill>
                <a:srgbClr val="1B1B1B"/>
              </a:solidFill>
              <a:latin typeface="Arial"/>
              <a:ea typeface="Arial"/>
              <a:cs typeface="Arial"/>
              <a:sym typeface="Arial"/>
            </a:endParaRPr>
          </a:p>
        </p:txBody>
      </p:sp>
      <p:sp>
        <p:nvSpPr>
          <p:cNvPr id="154" name="Google Shape;154;p1"/>
          <p:cNvSpPr/>
          <p:nvPr/>
        </p:nvSpPr>
        <p:spPr>
          <a:xfrm>
            <a:off x="272821" y="4036290"/>
            <a:ext cx="2107021" cy="469150"/>
          </a:xfrm>
          <a:prstGeom prst="roundRect">
            <a:avLst>
              <a:gd name="adj" fmla="val 50000"/>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1"/>
          <p:cNvSpPr txBox="1">
            <a:spLocks noGrp="1"/>
          </p:cNvSpPr>
          <p:nvPr>
            <p:ph type="subTitle" idx="1"/>
          </p:nvPr>
        </p:nvSpPr>
        <p:spPr>
          <a:xfrm>
            <a:off x="314503" y="4101585"/>
            <a:ext cx="4213200" cy="330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t> Third Semester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0"/>
          <p:cNvSpPr txBox="1">
            <a:spLocks noGrp="1"/>
          </p:cNvSpPr>
          <p:nvPr>
            <p:ph type="title" idx="14"/>
          </p:nvPr>
        </p:nvSpPr>
        <p:spPr>
          <a:xfrm>
            <a:off x="1540325" y="586190"/>
            <a:ext cx="4376999"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sz="2400"/>
              <a:t>Examples of a Contract</a:t>
            </a:r>
            <a:endParaRPr sz="2400"/>
          </a:p>
        </p:txBody>
      </p:sp>
      <p:sp>
        <p:nvSpPr>
          <p:cNvPr id="292" name="Google Shape;292;p10"/>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10</a:t>
            </a:fld>
            <a:endParaRPr/>
          </a:p>
        </p:txBody>
      </p:sp>
      <p:sp>
        <p:nvSpPr>
          <p:cNvPr id="293" name="Google Shape;293;p10"/>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294" name="Google Shape;294;p10"/>
          <p:cNvSpPr txBox="1">
            <a:spLocks noGrp="1"/>
          </p:cNvSpPr>
          <p:nvPr>
            <p:ph type="subTitle" idx="5"/>
          </p:nvPr>
        </p:nvSpPr>
        <p:spPr>
          <a:xfrm>
            <a:off x="3813151" y="2594638"/>
            <a:ext cx="5200650" cy="498000"/>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2000" b="1" u="sng"/>
              <a:t>Employment Contracts:</a:t>
            </a:r>
            <a:endParaRPr/>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These contracts establish the terms and conditions of employment between an employer and an employee. </a:t>
            </a:r>
            <a:endParaRPr sz="1600"/>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They typically cover aspects such as job responsibilities, compensation, benefits, working hours, and termination provisions.</a:t>
            </a:r>
            <a:endParaRPr sz="1600"/>
          </a:p>
        </p:txBody>
      </p:sp>
      <p:pic>
        <p:nvPicPr>
          <p:cNvPr id="295" name="Google Shape;295;p10"/>
          <p:cNvPicPr preferRelativeResize="0"/>
          <p:nvPr/>
        </p:nvPicPr>
        <p:blipFill rotWithShape="1">
          <a:blip r:embed="rId3">
            <a:alphaModFix/>
          </a:blip>
          <a:srcRect l="15366" r="18398"/>
          <a:stretch/>
        </p:blipFill>
        <p:spPr>
          <a:xfrm>
            <a:off x="615498" y="1693575"/>
            <a:ext cx="2830200" cy="2827800"/>
          </a:xfrm>
          <a:prstGeom prst="ellipse">
            <a:avLst/>
          </a:prstGeom>
          <a:noFill/>
          <a:ln>
            <a:noFill/>
          </a:ln>
        </p:spPr>
      </p:pic>
      <p:sp>
        <p:nvSpPr>
          <p:cNvPr id="296" name="Google Shape;296;p10"/>
          <p:cNvSpPr/>
          <p:nvPr/>
        </p:nvSpPr>
        <p:spPr>
          <a:xfrm rot="-7532134" flipH="1">
            <a:off x="-310170" y="1421343"/>
            <a:ext cx="2844591" cy="2844591"/>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p10"/>
          <p:cNvSpPr/>
          <p:nvPr/>
        </p:nvSpPr>
        <p:spPr>
          <a:xfrm>
            <a:off x="299825" y="120133"/>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p10"/>
          <p:cNvSpPr txBox="1"/>
          <p:nvPr/>
        </p:nvSpPr>
        <p:spPr>
          <a:xfrm>
            <a:off x="370925" y="319337"/>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0" i="0" u="none" strike="noStrike" cap="none">
                <a:solidFill>
                  <a:schemeClr val="lt1"/>
                </a:solidFill>
                <a:latin typeface="Poppins"/>
                <a:ea typeface="Poppins"/>
                <a:cs typeface="Poppins"/>
                <a:sym typeface="Poppins"/>
              </a:rPr>
              <a:t>04</a:t>
            </a:r>
            <a:endParaRPr sz="3500" b="0" i="0" u="none" strike="noStrike" cap="none">
              <a:solidFill>
                <a:schemeClr val="lt1"/>
              </a:solidFill>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11"/>
          <p:cNvSpPr txBox="1">
            <a:spLocks noGrp="1"/>
          </p:cNvSpPr>
          <p:nvPr>
            <p:ph type="title"/>
          </p:nvPr>
        </p:nvSpPr>
        <p:spPr>
          <a:xfrm>
            <a:off x="713075" y="539400"/>
            <a:ext cx="7717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References</a:t>
            </a:r>
            <a:endParaRPr/>
          </a:p>
        </p:txBody>
      </p:sp>
      <p:sp>
        <p:nvSpPr>
          <p:cNvPr id="304" name="Google Shape;304;p11"/>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11</a:t>
            </a:fld>
            <a:endParaRPr/>
          </a:p>
        </p:txBody>
      </p:sp>
      <p:sp>
        <p:nvSpPr>
          <p:cNvPr id="305" name="Google Shape;305;p11"/>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306" name="Google Shape;306;p11"/>
          <p:cNvSpPr txBox="1">
            <a:spLocks noGrp="1"/>
          </p:cNvSpPr>
          <p:nvPr>
            <p:ph type="subTitle" idx="3"/>
          </p:nvPr>
        </p:nvSpPr>
        <p:spPr>
          <a:xfrm>
            <a:off x="711849" y="1241075"/>
            <a:ext cx="7867071" cy="31251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r>
              <a:rPr lang="en-US" i="1"/>
              <a:t>Agreements vs contracts: The key differences: Enable</a:t>
            </a:r>
            <a:r>
              <a:rPr lang="en-US"/>
              <a:t>. RSS. (n.d.). https://enable.com/blog/agreements-vs-contracts-what-are-the-differences#:~:text=A%20legal%20agreement%20can%20be,between%20two%20or%20more%20parties </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US" i="1"/>
              <a:t>Agreement - definition, meaning &amp; synonyms</a:t>
            </a:r>
            <a:r>
              <a:rPr lang="en-US"/>
              <a:t>. Vocabulary.com. (n.d.). https://www.vocabulary.com/dictionary/agreement#:~:text=An%20agreement%20is%20made%20when,then%20they%20are%20in%20agreement. </a:t>
            </a:r>
            <a:endParaRPr/>
          </a:p>
          <a:p>
            <a:pPr marL="45720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2"/>
          <p:cNvSpPr/>
          <p:nvPr/>
        </p:nvSpPr>
        <p:spPr>
          <a:xfrm>
            <a:off x="1168775" y="2804191"/>
            <a:ext cx="5033121" cy="659809"/>
          </a:xfrm>
          <a:prstGeom prst="roundRect">
            <a:avLst>
              <a:gd name="adj" fmla="val 50000"/>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12"/>
          <p:cNvSpPr txBox="1">
            <a:spLocks noGrp="1"/>
          </p:cNvSpPr>
          <p:nvPr>
            <p:ph type="title"/>
          </p:nvPr>
        </p:nvSpPr>
        <p:spPr>
          <a:xfrm>
            <a:off x="1609412" y="2947046"/>
            <a:ext cx="4202763" cy="3741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200"/>
              <a:buNone/>
            </a:pPr>
            <a:r>
              <a:rPr lang="en-US"/>
              <a:t>Do You Have Any Question?</a:t>
            </a:r>
            <a:endParaRPr/>
          </a:p>
        </p:txBody>
      </p:sp>
      <p:sp>
        <p:nvSpPr>
          <p:cNvPr id="313" name="Google Shape;313;p12"/>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12</a:t>
            </a:fld>
            <a:endParaRPr/>
          </a:p>
        </p:txBody>
      </p:sp>
      <p:sp>
        <p:nvSpPr>
          <p:cNvPr id="314" name="Google Shape;314;p12"/>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315" name="Google Shape;315;p12"/>
          <p:cNvSpPr txBox="1">
            <a:spLocks noGrp="1"/>
          </p:cNvSpPr>
          <p:nvPr>
            <p:ph type="subTitle" idx="3"/>
          </p:nvPr>
        </p:nvSpPr>
        <p:spPr>
          <a:xfrm>
            <a:off x="1477454" y="856779"/>
            <a:ext cx="5196900" cy="1783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sz="6000" b="1"/>
              <a:t>Thanks</a:t>
            </a:r>
            <a:endParaRPr sz="60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
          <p:cNvSpPr/>
          <p:nvPr/>
        </p:nvSpPr>
        <p:spPr>
          <a:xfrm>
            <a:off x="1967815" y="1817914"/>
            <a:ext cx="1680263" cy="2315337"/>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2"/>
          <p:cNvSpPr/>
          <p:nvPr/>
        </p:nvSpPr>
        <p:spPr>
          <a:xfrm>
            <a:off x="548587" y="2108794"/>
            <a:ext cx="772149" cy="728712"/>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2"/>
          <p:cNvSpPr/>
          <p:nvPr/>
        </p:nvSpPr>
        <p:spPr>
          <a:xfrm>
            <a:off x="2454716" y="2108794"/>
            <a:ext cx="772149" cy="728712"/>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2"/>
          <p:cNvSpPr/>
          <p:nvPr/>
        </p:nvSpPr>
        <p:spPr>
          <a:xfrm>
            <a:off x="4200667" y="2141453"/>
            <a:ext cx="772149" cy="728712"/>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2"/>
          <p:cNvSpPr/>
          <p:nvPr/>
        </p:nvSpPr>
        <p:spPr>
          <a:xfrm>
            <a:off x="6062520" y="2141453"/>
            <a:ext cx="772149" cy="728712"/>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2"/>
          <p:cNvSpPr txBox="1">
            <a:spLocks noGrp="1"/>
          </p:cNvSpPr>
          <p:nvPr>
            <p:ph type="title"/>
          </p:nvPr>
        </p:nvSpPr>
        <p:spPr>
          <a:xfrm>
            <a:off x="61686" y="3047430"/>
            <a:ext cx="1680263"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a:t>Definition</a:t>
            </a:r>
            <a:endParaRPr/>
          </a:p>
        </p:txBody>
      </p:sp>
      <p:sp>
        <p:nvSpPr>
          <p:cNvPr id="166" name="Google Shape;166;p2"/>
          <p:cNvSpPr txBox="1">
            <a:spLocks noGrp="1"/>
          </p:cNvSpPr>
          <p:nvPr>
            <p:ph type="subTitle" idx="1"/>
          </p:nvPr>
        </p:nvSpPr>
        <p:spPr>
          <a:xfrm>
            <a:off x="7207" y="3687819"/>
            <a:ext cx="1889094"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400"/>
              <a:buNone/>
            </a:pPr>
            <a:r>
              <a:rPr lang="en-US"/>
              <a:t>Of an Agreement</a:t>
            </a:r>
            <a:endParaRPr/>
          </a:p>
        </p:txBody>
      </p:sp>
      <p:sp>
        <p:nvSpPr>
          <p:cNvPr id="167" name="Google Shape;167;p2"/>
          <p:cNvSpPr txBox="1">
            <a:spLocks noGrp="1"/>
          </p:cNvSpPr>
          <p:nvPr>
            <p:ph type="title" idx="2"/>
          </p:nvPr>
        </p:nvSpPr>
        <p:spPr>
          <a:xfrm>
            <a:off x="630637" y="2278087"/>
            <a:ext cx="619118" cy="402639"/>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500"/>
              <a:buNone/>
            </a:pPr>
            <a:r>
              <a:rPr lang="en-US"/>
              <a:t>01</a:t>
            </a:r>
            <a:endParaRPr/>
          </a:p>
        </p:txBody>
      </p:sp>
      <p:sp>
        <p:nvSpPr>
          <p:cNvPr id="168" name="Google Shape;168;p2"/>
          <p:cNvSpPr txBox="1">
            <a:spLocks noGrp="1"/>
          </p:cNvSpPr>
          <p:nvPr>
            <p:ph type="title" idx="3"/>
          </p:nvPr>
        </p:nvSpPr>
        <p:spPr>
          <a:xfrm>
            <a:off x="1967815" y="3047430"/>
            <a:ext cx="1680263"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a:t>Definition</a:t>
            </a:r>
            <a:endParaRPr/>
          </a:p>
        </p:txBody>
      </p:sp>
      <p:sp>
        <p:nvSpPr>
          <p:cNvPr id="169" name="Google Shape;169;p2"/>
          <p:cNvSpPr txBox="1">
            <a:spLocks noGrp="1"/>
          </p:cNvSpPr>
          <p:nvPr>
            <p:ph type="subTitle" idx="4"/>
          </p:nvPr>
        </p:nvSpPr>
        <p:spPr>
          <a:xfrm>
            <a:off x="1967815" y="3654044"/>
            <a:ext cx="1680263"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400"/>
              <a:buNone/>
            </a:pPr>
            <a:r>
              <a:rPr lang="en-US"/>
              <a:t>Of Contract</a:t>
            </a:r>
            <a:endParaRPr/>
          </a:p>
        </p:txBody>
      </p:sp>
      <p:sp>
        <p:nvSpPr>
          <p:cNvPr id="170" name="Google Shape;170;p2"/>
          <p:cNvSpPr txBox="1">
            <a:spLocks noGrp="1"/>
          </p:cNvSpPr>
          <p:nvPr>
            <p:ph type="title" idx="5"/>
          </p:nvPr>
        </p:nvSpPr>
        <p:spPr>
          <a:xfrm>
            <a:off x="2536766" y="2278224"/>
            <a:ext cx="619118" cy="40237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500"/>
              <a:buNone/>
            </a:pPr>
            <a:r>
              <a:rPr lang="en-US"/>
              <a:t>02</a:t>
            </a:r>
            <a:endParaRPr/>
          </a:p>
        </p:txBody>
      </p:sp>
      <p:sp>
        <p:nvSpPr>
          <p:cNvPr id="171" name="Google Shape;171;p2"/>
          <p:cNvSpPr txBox="1">
            <a:spLocks noGrp="1"/>
          </p:cNvSpPr>
          <p:nvPr>
            <p:ph type="title" idx="6"/>
          </p:nvPr>
        </p:nvSpPr>
        <p:spPr>
          <a:xfrm>
            <a:off x="3745768" y="3275577"/>
            <a:ext cx="1680263"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a:t>The Main Difference</a:t>
            </a:r>
            <a:endParaRPr/>
          </a:p>
        </p:txBody>
      </p:sp>
      <p:sp>
        <p:nvSpPr>
          <p:cNvPr id="172" name="Google Shape;172;p2"/>
          <p:cNvSpPr txBox="1">
            <a:spLocks noGrp="1"/>
          </p:cNvSpPr>
          <p:nvPr>
            <p:ph type="title" idx="9"/>
          </p:nvPr>
        </p:nvSpPr>
        <p:spPr>
          <a:xfrm>
            <a:off x="5575619" y="3080089"/>
            <a:ext cx="1680263" cy="47920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800"/>
              <a:buNone/>
            </a:pPr>
            <a:r>
              <a:rPr lang="en-US"/>
              <a:t>Examples</a:t>
            </a:r>
            <a:endParaRPr/>
          </a:p>
        </p:txBody>
      </p:sp>
      <p:sp>
        <p:nvSpPr>
          <p:cNvPr id="173" name="Google Shape;173;p2"/>
          <p:cNvSpPr txBox="1">
            <a:spLocks noGrp="1"/>
          </p:cNvSpPr>
          <p:nvPr>
            <p:ph type="title" idx="14"/>
          </p:nvPr>
        </p:nvSpPr>
        <p:spPr>
          <a:xfrm>
            <a:off x="6144570" y="2310746"/>
            <a:ext cx="619118" cy="402639"/>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500"/>
              <a:buNone/>
            </a:pPr>
            <a:r>
              <a:rPr lang="en-US"/>
              <a:t>04</a:t>
            </a:r>
            <a:endParaRPr/>
          </a:p>
        </p:txBody>
      </p:sp>
      <p:sp>
        <p:nvSpPr>
          <p:cNvPr id="174" name="Google Shape;174;p2"/>
          <p:cNvSpPr txBox="1">
            <a:spLocks noGrp="1"/>
          </p:cNvSpPr>
          <p:nvPr>
            <p:ph type="title" idx="15"/>
          </p:nvPr>
        </p:nvSpPr>
        <p:spPr>
          <a:xfrm>
            <a:off x="713075" y="539400"/>
            <a:ext cx="7717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Table of Contents</a:t>
            </a:r>
            <a:endParaRPr/>
          </a:p>
        </p:txBody>
      </p:sp>
      <p:sp>
        <p:nvSpPr>
          <p:cNvPr id="175" name="Google Shape;175;p2"/>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2</a:t>
            </a:fld>
            <a:endParaRPr/>
          </a:p>
        </p:txBody>
      </p:sp>
      <p:sp>
        <p:nvSpPr>
          <p:cNvPr id="176" name="Google Shape;176;p2"/>
          <p:cNvSpPr txBox="1">
            <a:spLocks noGrp="1"/>
          </p:cNvSpPr>
          <p:nvPr>
            <p:ph type="subTitle" idx="17"/>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177" name="Google Shape;177;p2"/>
          <p:cNvSpPr/>
          <p:nvPr/>
        </p:nvSpPr>
        <p:spPr>
          <a:xfrm>
            <a:off x="110531" y="1812471"/>
            <a:ext cx="1680263" cy="2315337"/>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2"/>
          <p:cNvSpPr/>
          <p:nvPr/>
        </p:nvSpPr>
        <p:spPr>
          <a:xfrm>
            <a:off x="3771717" y="1817914"/>
            <a:ext cx="1680263" cy="2315338"/>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2"/>
          <p:cNvSpPr/>
          <p:nvPr/>
        </p:nvSpPr>
        <p:spPr>
          <a:xfrm>
            <a:off x="5618810" y="1807029"/>
            <a:ext cx="1680263" cy="2326223"/>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2"/>
          <p:cNvSpPr/>
          <p:nvPr/>
        </p:nvSpPr>
        <p:spPr>
          <a:xfrm>
            <a:off x="7415610" y="1807404"/>
            <a:ext cx="1635240" cy="2315337"/>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2"/>
          <p:cNvSpPr/>
          <p:nvPr/>
        </p:nvSpPr>
        <p:spPr>
          <a:xfrm>
            <a:off x="7805410" y="2153531"/>
            <a:ext cx="772149" cy="728712"/>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2"/>
          <p:cNvSpPr txBox="1"/>
          <p:nvPr/>
        </p:nvSpPr>
        <p:spPr>
          <a:xfrm>
            <a:off x="7370587" y="3080089"/>
            <a:ext cx="1680263" cy="479207"/>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800"/>
              <a:buFont typeface="Poppins SemiBold"/>
              <a:buNone/>
            </a:pPr>
            <a:r>
              <a:rPr lang="en-US" sz="1800" b="0" i="0" u="none" strike="noStrike" cap="none">
                <a:solidFill>
                  <a:schemeClr val="lt1"/>
                </a:solidFill>
                <a:latin typeface="Poppins SemiBold"/>
                <a:ea typeface="Poppins SemiBold"/>
                <a:cs typeface="Poppins SemiBold"/>
                <a:sym typeface="Poppins SemiBold"/>
              </a:rPr>
              <a:t>References</a:t>
            </a:r>
            <a:endParaRPr sz="1800" b="0" i="0" u="none" strike="noStrike" cap="none">
              <a:solidFill>
                <a:schemeClr val="lt1"/>
              </a:solidFill>
              <a:latin typeface="Poppins SemiBold"/>
              <a:ea typeface="Poppins SemiBold"/>
              <a:cs typeface="Poppins SemiBold"/>
              <a:sym typeface="Poppins SemiBold"/>
            </a:endParaRPr>
          </a:p>
        </p:txBody>
      </p:sp>
      <p:sp>
        <p:nvSpPr>
          <p:cNvPr id="183" name="Google Shape;183;p2"/>
          <p:cNvSpPr txBox="1"/>
          <p:nvPr/>
        </p:nvSpPr>
        <p:spPr>
          <a:xfrm>
            <a:off x="7881925" y="2348077"/>
            <a:ext cx="619118" cy="402639"/>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2500"/>
              <a:buFont typeface="Poppins SemiBold"/>
              <a:buNone/>
            </a:pPr>
            <a:r>
              <a:rPr lang="en-US" sz="2500" b="0" i="0" u="none" strike="noStrike" cap="none">
                <a:solidFill>
                  <a:schemeClr val="lt1"/>
                </a:solidFill>
                <a:latin typeface="Poppins SemiBold"/>
                <a:ea typeface="Poppins SemiBold"/>
                <a:cs typeface="Poppins SemiBold"/>
                <a:sym typeface="Poppins SemiBold"/>
              </a:rPr>
              <a:t>05</a:t>
            </a:r>
            <a:endParaRPr sz="2500" b="0" i="0" u="none" strike="noStrike" cap="none">
              <a:solidFill>
                <a:schemeClr val="lt1"/>
              </a:solidFill>
              <a:latin typeface="Poppins SemiBold"/>
              <a:ea typeface="Poppins SemiBold"/>
              <a:cs typeface="Poppins SemiBold"/>
              <a:sym typeface="Poppins SemiBold"/>
            </a:endParaRPr>
          </a:p>
        </p:txBody>
      </p:sp>
      <p:sp>
        <p:nvSpPr>
          <p:cNvPr id="184" name="Google Shape;184;p2"/>
          <p:cNvSpPr txBox="1">
            <a:spLocks noGrp="1"/>
          </p:cNvSpPr>
          <p:nvPr>
            <p:ph type="title" idx="8"/>
          </p:nvPr>
        </p:nvSpPr>
        <p:spPr>
          <a:xfrm>
            <a:off x="4276341" y="2304489"/>
            <a:ext cx="619118" cy="402639"/>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500"/>
              <a:buNone/>
            </a:pPr>
            <a:r>
              <a:rPr lang="en-US"/>
              <a:t>03</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3"/>
          <p:cNvPicPr preferRelativeResize="0"/>
          <p:nvPr/>
        </p:nvPicPr>
        <p:blipFill rotWithShape="1">
          <a:blip r:embed="rId3">
            <a:alphaModFix/>
          </a:blip>
          <a:srcRect l="4007" r="29758"/>
          <a:stretch/>
        </p:blipFill>
        <p:spPr>
          <a:xfrm>
            <a:off x="713075" y="877087"/>
            <a:ext cx="3138600" cy="3135900"/>
          </a:xfrm>
          <a:prstGeom prst="ellipse">
            <a:avLst/>
          </a:prstGeom>
          <a:noFill/>
          <a:ln>
            <a:noFill/>
          </a:ln>
        </p:spPr>
      </p:pic>
      <p:sp>
        <p:nvSpPr>
          <p:cNvPr id="190" name="Google Shape;190;p3"/>
          <p:cNvSpPr/>
          <p:nvPr/>
        </p:nvSpPr>
        <p:spPr>
          <a:xfrm rot="-3891560" flipH="1">
            <a:off x="-1882064" y="-625368"/>
            <a:ext cx="3934638" cy="3934638"/>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3"/>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3</a:t>
            </a:fld>
            <a:endParaRPr/>
          </a:p>
        </p:txBody>
      </p:sp>
      <p:sp>
        <p:nvSpPr>
          <p:cNvPr id="192" name="Google Shape;192;p3"/>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193" name="Google Shape;193;p3"/>
          <p:cNvSpPr txBox="1">
            <a:spLocks noGrp="1"/>
          </p:cNvSpPr>
          <p:nvPr>
            <p:ph type="title"/>
          </p:nvPr>
        </p:nvSpPr>
        <p:spPr>
          <a:xfrm>
            <a:off x="5160304" y="830277"/>
            <a:ext cx="3859200" cy="1111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Agreement</a:t>
            </a:r>
            <a:endParaRPr/>
          </a:p>
        </p:txBody>
      </p:sp>
      <p:sp>
        <p:nvSpPr>
          <p:cNvPr id="194" name="Google Shape;194;p3"/>
          <p:cNvSpPr txBox="1">
            <a:spLocks noGrp="1"/>
          </p:cNvSpPr>
          <p:nvPr>
            <p:ph type="subTitle" idx="3"/>
          </p:nvPr>
        </p:nvSpPr>
        <p:spPr>
          <a:xfrm>
            <a:off x="3635601" y="2653337"/>
            <a:ext cx="5138760" cy="1258956"/>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1600"/>
              <a:t>      Like we said before, agreements are often informal. They are a less rigid and formal type of contract: simply, they are an understanding or arrangement between two or more parties, often referred to as </a:t>
            </a:r>
            <a:r>
              <a:rPr lang="en-US" sz="1600" u="sng">
                <a:solidFill>
                  <a:schemeClr val="hlink"/>
                </a:solidFill>
                <a:hlinkClick r:id="rId4"/>
              </a:rPr>
              <a:t>"handshake agreements.”</a:t>
            </a:r>
            <a:r>
              <a:rPr lang="en-US" sz="1600"/>
              <a:t>  </a:t>
            </a:r>
            <a:endParaRPr sz="1600"/>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      A verbal agreement isn’t legally binding when it involves ;</a:t>
            </a:r>
            <a:endParaRPr/>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Font typeface="Arial"/>
              <a:buChar char="•"/>
            </a:pPr>
            <a:r>
              <a:rPr lang="en-US" sz="1600"/>
              <a:t>Marriage or divorce agreements</a:t>
            </a:r>
            <a:endParaRPr/>
          </a:p>
          <a:p>
            <a:pPr marL="457200" lvl="0" indent="-317500" algn="just" rtl="0">
              <a:lnSpc>
                <a:spcPct val="100000"/>
              </a:lnSpc>
              <a:spcBef>
                <a:spcPts val="0"/>
              </a:spcBef>
              <a:spcAft>
                <a:spcPts val="0"/>
              </a:spcAft>
              <a:buSzPts val="1400"/>
              <a:buNone/>
            </a:pPr>
            <a:r>
              <a:rPr lang="en-US" sz="1600"/>
              <a:t/>
            </a:r>
            <a:br>
              <a:rPr lang="en-US" sz="1600"/>
            </a:br>
            <a:endParaRPr sz="1600"/>
          </a:p>
        </p:txBody>
      </p:sp>
      <p:sp>
        <p:nvSpPr>
          <p:cNvPr id="195" name="Google Shape;195;p3"/>
          <p:cNvSpPr/>
          <p:nvPr/>
        </p:nvSpPr>
        <p:spPr>
          <a:xfrm>
            <a:off x="3792780" y="292387"/>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3"/>
          <p:cNvSpPr txBox="1"/>
          <p:nvPr/>
        </p:nvSpPr>
        <p:spPr>
          <a:xfrm>
            <a:off x="3863880" y="491587"/>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1" i="0" u="none" strike="noStrike" cap="none">
                <a:solidFill>
                  <a:schemeClr val="lt1"/>
                </a:solidFill>
                <a:latin typeface="Poppins"/>
                <a:ea typeface="Poppins"/>
                <a:cs typeface="Poppins"/>
                <a:sym typeface="Poppins"/>
              </a:rPr>
              <a:t>01</a:t>
            </a:r>
            <a:endParaRPr sz="3500" b="1" i="0" u="none" strike="noStrike" cap="none">
              <a:solidFill>
                <a:schemeClr val="lt1"/>
              </a:solidFill>
              <a:latin typeface="Poppins"/>
              <a:ea typeface="Poppins"/>
              <a:cs typeface="Poppins"/>
              <a:sym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4"/>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4</a:t>
            </a:fld>
            <a:endParaRPr/>
          </a:p>
        </p:txBody>
      </p:sp>
      <p:sp>
        <p:nvSpPr>
          <p:cNvPr id="202" name="Google Shape;202;p4"/>
          <p:cNvSpPr txBox="1">
            <a:spLocks noGrp="1"/>
          </p:cNvSpPr>
          <p:nvPr>
            <p:ph type="subTitle" idx="3"/>
          </p:nvPr>
        </p:nvSpPr>
        <p:spPr>
          <a:xfrm>
            <a:off x="610333" y="1296806"/>
            <a:ext cx="4155300" cy="2110800"/>
          </a:xfrm>
          <a:prstGeom prst="rect">
            <a:avLst/>
          </a:prstGeom>
          <a:noFill/>
          <a:ln>
            <a:noFill/>
          </a:ln>
        </p:spPr>
        <p:txBody>
          <a:bodyPr spcFirstLastPara="1" wrap="square" lIns="91425" tIns="91425" rIns="91425" bIns="91425" anchor="ctr" anchorCtr="0">
            <a:noAutofit/>
          </a:bodyPr>
          <a:lstStyle/>
          <a:p>
            <a:pPr marL="457200" lvl="0" indent="-317500" algn="l" rtl="0">
              <a:lnSpc>
                <a:spcPct val="100000"/>
              </a:lnSpc>
              <a:spcBef>
                <a:spcPts val="0"/>
              </a:spcBef>
              <a:spcAft>
                <a:spcPts val="0"/>
              </a:spcAft>
              <a:buSzPts val="1400"/>
              <a:buChar char="●"/>
            </a:pPr>
            <a:r>
              <a:rPr lang="en-US" sz="1800"/>
              <a:t>Quick and simple </a:t>
            </a:r>
            <a:endParaRPr sz="1800"/>
          </a:p>
          <a:p>
            <a:pPr marL="457200" lvl="0" indent="-228600" algn="l" rtl="0">
              <a:lnSpc>
                <a:spcPct val="100000"/>
              </a:lnSpc>
              <a:spcBef>
                <a:spcPts val="0"/>
              </a:spcBef>
              <a:spcAft>
                <a:spcPts val="0"/>
              </a:spcAft>
              <a:buSzPts val="1400"/>
              <a:buNone/>
            </a:pPr>
            <a:endParaRPr sz="1800"/>
          </a:p>
          <a:p>
            <a:pPr marL="457200" lvl="0" indent="-317500" algn="l" rtl="0">
              <a:lnSpc>
                <a:spcPct val="100000"/>
              </a:lnSpc>
              <a:spcBef>
                <a:spcPts val="0"/>
              </a:spcBef>
              <a:spcAft>
                <a:spcPts val="0"/>
              </a:spcAft>
              <a:buSzPts val="1400"/>
              <a:buChar char="●"/>
            </a:pPr>
            <a:r>
              <a:rPr lang="en-US" sz="1800"/>
              <a:t>Informal  </a:t>
            </a:r>
            <a:endParaRPr/>
          </a:p>
          <a:p>
            <a:pPr marL="457200" lvl="0" indent="-228600" algn="l" rtl="0">
              <a:lnSpc>
                <a:spcPct val="100000"/>
              </a:lnSpc>
              <a:spcBef>
                <a:spcPts val="0"/>
              </a:spcBef>
              <a:spcAft>
                <a:spcPts val="0"/>
              </a:spcAft>
              <a:buSzPts val="1400"/>
              <a:buNone/>
            </a:pPr>
            <a:endParaRPr sz="1800"/>
          </a:p>
          <a:p>
            <a:pPr marL="457200" lvl="0" indent="-317500" algn="l" rtl="0">
              <a:lnSpc>
                <a:spcPct val="100000"/>
              </a:lnSpc>
              <a:spcBef>
                <a:spcPts val="0"/>
              </a:spcBef>
              <a:spcAft>
                <a:spcPts val="0"/>
              </a:spcAft>
              <a:buSzPts val="1400"/>
              <a:buChar char="●"/>
            </a:pPr>
            <a:r>
              <a:rPr lang="en-US" sz="1800"/>
              <a:t>Flexible in nature </a:t>
            </a:r>
            <a:endParaRPr sz="1800"/>
          </a:p>
          <a:p>
            <a:pPr marL="457200" lvl="0" indent="-228600" algn="l" rtl="0">
              <a:lnSpc>
                <a:spcPct val="100000"/>
              </a:lnSpc>
              <a:spcBef>
                <a:spcPts val="0"/>
              </a:spcBef>
              <a:spcAft>
                <a:spcPts val="0"/>
              </a:spcAft>
              <a:buSzPts val="1400"/>
              <a:buNone/>
            </a:pPr>
            <a:endParaRPr sz="1800"/>
          </a:p>
        </p:txBody>
      </p:sp>
      <p:sp>
        <p:nvSpPr>
          <p:cNvPr id="203" name="Google Shape;203;p4"/>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204" name="Google Shape;204;p4"/>
          <p:cNvSpPr txBox="1">
            <a:spLocks noGrp="1"/>
          </p:cNvSpPr>
          <p:nvPr>
            <p:ph type="title"/>
          </p:nvPr>
        </p:nvSpPr>
        <p:spPr>
          <a:xfrm>
            <a:off x="610333" y="415246"/>
            <a:ext cx="7717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Benefits of an Agreement</a:t>
            </a:r>
            <a:endParaRPr/>
          </a:p>
        </p:txBody>
      </p:sp>
      <p:pic>
        <p:nvPicPr>
          <p:cNvPr id="205" name="Google Shape;205;p4"/>
          <p:cNvPicPr preferRelativeResize="0"/>
          <p:nvPr/>
        </p:nvPicPr>
        <p:blipFill rotWithShape="1">
          <a:blip r:embed="rId3">
            <a:alphaModFix/>
          </a:blip>
          <a:srcRect l="27096" r="991"/>
          <a:stretch/>
        </p:blipFill>
        <p:spPr>
          <a:xfrm>
            <a:off x="5340020" y="807967"/>
            <a:ext cx="2910600" cy="2908500"/>
          </a:xfrm>
          <a:prstGeom prst="ellipse">
            <a:avLst/>
          </a:prstGeom>
          <a:noFill/>
          <a:ln>
            <a:noFill/>
          </a:ln>
        </p:spPr>
      </p:pic>
      <p:sp>
        <p:nvSpPr>
          <p:cNvPr id="206" name="Google Shape;206;p4"/>
          <p:cNvSpPr/>
          <p:nvPr/>
        </p:nvSpPr>
        <p:spPr>
          <a:xfrm rot="6775818" flipH="1">
            <a:off x="6318025" y="606215"/>
            <a:ext cx="3036875" cy="3036875"/>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4"/>
          <p:cNvSpPr txBox="1">
            <a:spLocks noGrp="1"/>
          </p:cNvSpPr>
          <p:nvPr>
            <p:ph type="subTitle" idx="3"/>
          </p:nvPr>
        </p:nvSpPr>
        <p:spPr>
          <a:xfrm>
            <a:off x="368008" y="3053788"/>
            <a:ext cx="7991681" cy="2110800"/>
          </a:xfrm>
          <a:prstGeom prst="rect">
            <a:avLst/>
          </a:prstGeom>
          <a:noFill/>
          <a:ln>
            <a:noFill/>
          </a:ln>
        </p:spPr>
        <p:txBody>
          <a:bodyPr spcFirstLastPara="1" wrap="square" lIns="91425" tIns="91425" rIns="91425" bIns="91425" anchor="ctr" anchorCtr="0">
            <a:noAutofit/>
          </a:bodyPr>
          <a:lstStyle/>
          <a:p>
            <a:pPr marL="139700" lvl="0" indent="0" algn="l" rtl="0">
              <a:lnSpc>
                <a:spcPct val="100000"/>
              </a:lnSpc>
              <a:spcBef>
                <a:spcPts val="0"/>
              </a:spcBef>
              <a:spcAft>
                <a:spcPts val="0"/>
              </a:spcAft>
              <a:buSzPts val="1400"/>
              <a:buNone/>
            </a:pPr>
            <a:r>
              <a:rPr lang="en-US" sz="1600"/>
              <a:t>However, if two parties have established confidence and trust in one another, a non-contractual agreement can be the way to go, saving time and money and allowing more flexibility.</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5"/>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5</a:t>
            </a:fld>
            <a:endParaRPr/>
          </a:p>
        </p:txBody>
      </p:sp>
      <p:sp>
        <p:nvSpPr>
          <p:cNvPr id="213" name="Google Shape;213;p5"/>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214" name="Google Shape;214;p5"/>
          <p:cNvSpPr txBox="1">
            <a:spLocks noGrp="1"/>
          </p:cNvSpPr>
          <p:nvPr>
            <p:ph type="title"/>
          </p:nvPr>
        </p:nvSpPr>
        <p:spPr>
          <a:xfrm>
            <a:off x="1564974" y="452666"/>
            <a:ext cx="7717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Contract</a:t>
            </a:r>
            <a:endParaRPr/>
          </a:p>
        </p:txBody>
      </p:sp>
      <p:sp>
        <p:nvSpPr>
          <p:cNvPr id="215" name="Google Shape;215;p5"/>
          <p:cNvSpPr txBox="1">
            <a:spLocks noGrp="1"/>
          </p:cNvSpPr>
          <p:nvPr>
            <p:ph type="subTitle" idx="5"/>
          </p:nvPr>
        </p:nvSpPr>
        <p:spPr>
          <a:xfrm>
            <a:off x="203011" y="1781175"/>
            <a:ext cx="5744813" cy="2398939"/>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1500"/>
              <a:t>A contract is a written document that lays out the duties, responsibilities, and commitments both parties must adhere to. Also to remember what was agreed to, especially in complex deals, and protects everyone involved if something goes wrong. </a:t>
            </a:r>
            <a:endParaRPr sz="1500"/>
          </a:p>
          <a:p>
            <a:pPr marL="457200" lvl="0" indent="-317500" algn="just" rtl="0">
              <a:lnSpc>
                <a:spcPct val="100000"/>
              </a:lnSpc>
              <a:spcBef>
                <a:spcPts val="0"/>
              </a:spcBef>
              <a:spcAft>
                <a:spcPts val="0"/>
              </a:spcAft>
              <a:buSzPts val="1400"/>
              <a:buNone/>
            </a:pPr>
            <a:endParaRPr sz="1500"/>
          </a:p>
          <a:p>
            <a:pPr marL="457200" lvl="0" indent="-317500" algn="just" rtl="0">
              <a:lnSpc>
                <a:spcPct val="100000"/>
              </a:lnSpc>
              <a:spcBef>
                <a:spcPts val="0"/>
              </a:spcBef>
              <a:spcAft>
                <a:spcPts val="0"/>
              </a:spcAft>
              <a:buSzPts val="1400"/>
              <a:buNone/>
            </a:pPr>
            <a:r>
              <a:rPr lang="en-US" sz="1500"/>
              <a:t>Contracts are formal and legally binding agreements.</a:t>
            </a:r>
            <a:endParaRPr/>
          </a:p>
          <a:p>
            <a:pPr marL="457200" lvl="0" indent="-317500" algn="just" rtl="0">
              <a:lnSpc>
                <a:spcPct val="100000"/>
              </a:lnSpc>
              <a:spcBef>
                <a:spcPts val="0"/>
              </a:spcBef>
              <a:spcAft>
                <a:spcPts val="0"/>
              </a:spcAft>
              <a:buSzPts val="1400"/>
              <a:buNone/>
            </a:pPr>
            <a:endParaRPr sz="1500"/>
          </a:p>
          <a:p>
            <a:pPr marL="457200" lvl="0" indent="-317500" algn="just" rtl="0">
              <a:lnSpc>
                <a:spcPct val="100000"/>
              </a:lnSpc>
              <a:spcBef>
                <a:spcPts val="0"/>
              </a:spcBef>
              <a:spcAft>
                <a:spcPts val="0"/>
              </a:spcAft>
              <a:buSzPts val="1400"/>
              <a:buNone/>
            </a:pPr>
            <a:r>
              <a:rPr lang="en-US" sz="1500"/>
              <a:t> The entities involved can use them as supporting evidence if one of them fails to comply with the rules. If one party breaches the contract or fails to properly perform their end of the deal, the other party can take legal action. </a:t>
            </a:r>
            <a:endParaRPr/>
          </a:p>
        </p:txBody>
      </p:sp>
      <p:pic>
        <p:nvPicPr>
          <p:cNvPr id="216" name="Google Shape;216;p5"/>
          <p:cNvPicPr preferRelativeResize="0"/>
          <p:nvPr/>
        </p:nvPicPr>
        <p:blipFill rotWithShape="1">
          <a:blip r:embed="rId3">
            <a:alphaModFix/>
          </a:blip>
          <a:srcRect l="24456" r="9317"/>
          <a:stretch/>
        </p:blipFill>
        <p:spPr>
          <a:xfrm>
            <a:off x="5947825" y="584700"/>
            <a:ext cx="3137700" cy="3135300"/>
          </a:xfrm>
          <a:prstGeom prst="ellipse">
            <a:avLst/>
          </a:prstGeom>
          <a:noFill/>
          <a:ln>
            <a:noFill/>
          </a:ln>
        </p:spPr>
      </p:pic>
      <p:sp>
        <p:nvSpPr>
          <p:cNvPr id="217" name="Google Shape;217;p5"/>
          <p:cNvSpPr/>
          <p:nvPr/>
        </p:nvSpPr>
        <p:spPr>
          <a:xfrm>
            <a:off x="346028" y="55162"/>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5"/>
          <p:cNvSpPr txBox="1"/>
          <p:nvPr/>
        </p:nvSpPr>
        <p:spPr>
          <a:xfrm>
            <a:off x="340525" y="254366"/>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0" i="0" u="none" strike="noStrike" cap="none">
                <a:solidFill>
                  <a:schemeClr val="lt1"/>
                </a:solidFill>
                <a:latin typeface="Poppins"/>
                <a:ea typeface="Poppins"/>
                <a:cs typeface="Poppins"/>
                <a:sym typeface="Poppins"/>
              </a:rPr>
              <a:t>02</a:t>
            </a:r>
            <a:endParaRPr sz="3500" b="0" i="0" u="none" strike="noStrike" cap="none">
              <a:solidFill>
                <a:schemeClr val="lt1"/>
              </a:solidFill>
              <a:latin typeface="Poppins"/>
              <a:ea typeface="Poppins"/>
              <a:cs typeface="Poppins"/>
              <a:sym typeface="Poppi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6"/>
          <p:cNvSpPr/>
          <p:nvPr/>
        </p:nvSpPr>
        <p:spPr>
          <a:xfrm>
            <a:off x="1762126" y="1513019"/>
            <a:ext cx="2407412" cy="458802"/>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6"/>
          <p:cNvSpPr/>
          <p:nvPr/>
        </p:nvSpPr>
        <p:spPr>
          <a:xfrm rot="-5400000">
            <a:off x="-509959" y="1976268"/>
            <a:ext cx="2001600" cy="2001600"/>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6"/>
          <p:cNvSpPr/>
          <p:nvPr/>
        </p:nvSpPr>
        <p:spPr>
          <a:xfrm>
            <a:off x="7456395" y="955558"/>
            <a:ext cx="828000" cy="828000"/>
          </a:xfrm>
          <a:prstGeom prst="ellips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6"/>
          <p:cNvSpPr/>
          <p:nvPr/>
        </p:nvSpPr>
        <p:spPr>
          <a:xfrm>
            <a:off x="5497567" y="1207633"/>
            <a:ext cx="1982598" cy="1984757"/>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6"/>
          <p:cNvSpPr txBox="1">
            <a:spLocks noGrp="1"/>
          </p:cNvSpPr>
          <p:nvPr>
            <p:ph type="title"/>
          </p:nvPr>
        </p:nvSpPr>
        <p:spPr>
          <a:xfrm>
            <a:off x="581120" y="325269"/>
            <a:ext cx="7717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sz="2600"/>
              <a:t>Benefits of a Contract</a:t>
            </a:r>
            <a:endParaRPr sz="2600"/>
          </a:p>
        </p:txBody>
      </p:sp>
      <p:sp>
        <p:nvSpPr>
          <p:cNvPr id="228" name="Google Shape;228;p6"/>
          <p:cNvSpPr txBox="1">
            <a:spLocks noGrp="1"/>
          </p:cNvSpPr>
          <p:nvPr>
            <p:ph type="subTitle" idx="1"/>
          </p:nvPr>
        </p:nvSpPr>
        <p:spPr>
          <a:xfrm>
            <a:off x="1611852" y="1377672"/>
            <a:ext cx="2536425" cy="1241021"/>
          </a:xfrm>
          <a:prstGeom prst="rect">
            <a:avLst/>
          </a:prstGeom>
          <a:noFill/>
          <a:ln>
            <a:noFill/>
          </a:ln>
        </p:spPr>
        <p:txBody>
          <a:bodyPr spcFirstLastPara="1" wrap="square" lIns="91425" tIns="91425" rIns="91425" bIns="91425" anchor="ctr" anchorCtr="0">
            <a:noAutofit/>
          </a:bodyPr>
          <a:lstStyle/>
          <a:p>
            <a:pPr marL="457200" lvl="0" indent="-317500" algn="ctr" rtl="0">
              <a:lnSpc>
                <a:spcPct val="100000"/>
              </a:lnSpc>
              <a:spcBef>
                <a:spcPts val="0"/>
              </a:spcBef>
              <a:spcAft>
                <a:spcPts val="0"/>
              </a:spcAft>
              <a:buSzPts val="1400"/>
              <a:buNone/>
            </a:pPr>
            <a:r>
              <a:rPr lang="en-US" sz="1600"/>
              <a:t>Legally enforceable </a:t>
            </a:r>
            <a:endParaRPr/>
          </a:p>
          <a:p>
            <a:pPr marL="457200" lvl="0" indent="-317500" algn="ctr" rtl="0">
              <a:lnSpc>
                <a:spcPct val="100000"/>
              </a:lnSpc>
              <a:spcBef>
                <a:spcPts val="0"/>
              </a:spcBef>
              <a:spcAft>
                <a:spcPts val="0"/>
              </a:spcAft>
              <a:buSzPts val="1400"/>
              <a:buNone/>
            </a:pPr>
            <a:r>
              <a:rPr lang="en-US" sz="1600"/>
              <a:t/>
            </a:r>
            <a:br>
              <a:rPr lang="en-US" sz="1600"/>
            </a:br>
            <a:endParaRPr sz="1600"/>
          </a:p>
        </p:txBody>
      </p:sp>
      <p:sp>
        <p:nvSpPr>
          <p:cNvPr id="229" name="Google Shape;229;p6"/>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6</a:t>
            </a:fld>
            <a:endParaRPr/>
          </a:p>
        </p:txBody>
      </p:sp>
      <p:sp>
        <p:nvSpPr>
          <p:cNvPr id="230" name="Google Shape;230;p6"/>
          <p:cNvSpPr txBox="1">
            <a:spLocks noGrp="1"/>
          </p:cNvSpPr>
          <p:nvPr>
            <p:ph type="subTitle" idx="6"/>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grpSp>
        <p:nvGrpSpPr>
          <p:cNvPr id="231" name="Google Shape;231;p6"/>
          <p:cNvGrpSpPr/>
          <p:nvPr/>
        </p:nvGrpSpPr>
        <p:grpSpPr>
          <a:xfrm>
            <a:off x="5935777" y="1708148"/>
            <a:ext cx="1091104" cy="957264"/>
            <a:chOff x="899850" y="871450"/>
            <a:chExt cx="483175" cy="423400"/>
          </a:xfrm>
        </p:grpSpPr>
        <p:sp>
          <p:nvSpPr>
            <p:cNvPr id="232" name="Google Shape;232;p6"/>
            <p:cNvSpPr/>
            <p:nvPr/>
          </p:nvSpPr>
          <p:spPr>
            <a:xfrm>
              <a:off x="1325175" y="1040825"/>
              <a:ext cx="56425" cy="28275"/>
            </a:xfrm>
            <a:custGeom>
              <a:avLst/>
              <a:gdLst/>
              <a:ahLst/>
              <a:cxnLst/>
              <a:rect l="l" t="t" r="r" b="b"/>
              <a:pathLst>
                <a:path w="2257" h="1131" extrusionOk="0">
                  <a:moveTo>
                    <a:pt x="564" y="1"/>
                  </a:moveTo>
                  <a:cubicBezTo>
                    <a:pt x="251" y="1"/>
                    <a:pt x="1" y="251"/>
                    <a:pt x="1" y="564"/>
                  </a:cubicBezTo>
                  <a:cubicBezTo>
                    <a:pt x="1" y="877"/>
                    <a:pt x="251" y="1130"/>
                    <a:pt x="564" y="1130"/>
                  </a:cubicBezTo>
                  <a:lnTo>
                    <a:pt x="1693" y="1130"/>
                  </a:lnTo>
                  <a:cubicBezTo>
                    <a:pt x="2006" y="1130"/>
                    <a:pt x="2256" y="877"/>
                    <a:pt x="2256" y="564"/>
                  </a:cubicBezTo>
                  <a:cubicBezTo>
                    <a:pt x="2256" y="251"/>
                    <a:pt x="2006" y="1"/>
                    <a:pt x="169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33" name="Google Shape;233;p6"/>
            <p:cNvSpPr/>
            <p:nvPr/>
          </p:nvSpPr>
          <p:spPr>
            <a:xfrm>
              <a:off x="1323750" y="956100"/>
              <a:ext cx="59275" cy="56525"/>
            </a:xfrm>
            <a:custGeom>
              <a:avLst/>
              <a:gdLst/>
              <a:ahLst/>
              <a:cxnLst/>
              <a:rect l="l" t="t" r="r" b="b"/>
              <a:pathLst>
                <a:path w="2371" h="2261" extrusionOk="0">
                  <a:moveTo>
                    <a:pt x="1750" y="0"/>
                  </a:moveTo>
                  <a:cubicBezTo>
                    <a:pt x="1605" y="0"/>
                    <a:pt x="1461" y="55"/>
                    <a:pt x="1350" y="165"/>
                  </a:cubicBezTo>
                  <a:lnTo>
                    <a:pt x="220" y="1294"/>
                  </a:lnTo>
                  <a:cubicBezTo>
                    <a:pt x="0" y="1517"/>
                    <a:pt x="0" y="1872"/>
                    <a:pt x="220" y="2095"/>
                  </a:cubicBezTo>
                  <a:cubicBezTo>
                    <a:pt x="332" y="2205"/>
                    <a:pt x="476" y="2260"/>
                    <a:pt x="621" y="2260"/>
                  </a:cubicBezTo>
                  <a:cubicBezTo>
                    <a:pt x="765" y="2260"/>
                    <a:pt x="910" y="2205"/>
                    <a:pt x="1021" y="2095"/>
                  </a:cubicBezTo>
                  <a:lnTo>
                    <a:pt x="2151" y="966"/>
                  </a:lnTo>
                  <a:cubicBezTo>
                    <a:pt x="2370" y="743"/>
                    <a:pt x="2370" y="388"/>
                    <a:pt x="2151" y="165"/>
                  </a:cubicBezTo>
                  <a:cubicBezTo>
                    <a:pt x="2039" y="55"/>
                    <a:pt x="1895" y="0"/>
                    <a:pt x="1750"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34" name="Google Shape;234;p6"/>
            <p:cNvSpPr/>
            <p:nvPr/>
          </p:nvSpPr>
          <p:spPr>
            <a:xfrm>
              <a:off x="1323750" y="1097250"/>
              <a:ext cx="59275" cy="56525"/>
            </a:xfrm>
            <a:custGeom>
              <a:avLst/>
              <a:gdLst/>
              <a:ahLst/>
              <a:cxnLst/>
              <a:rect l="l" t="t" r="r" b="b"/>
              <a:pathLst>
                <a:path w="2371" h="2261" extrusionOk="0">
                  <a:moveTo>
                    <a:pt x="621" y="0"/>
                  </a:moveTo>
                  <a:cubicBezTo>
                    <a:pt x="476" y="0"/>
                    <a:pt x="332" y="55"/>
                    <a:pt x="220" y="165"/>
                  </a:cubicBezTo>
                  <a:cubicBezTo>
                    <a:pt x="0" y="388"/>
                    <a:pt x="0" y="743"/>
                    <a:pt x="220" y="966"/>
                  </a:cubicBezTo>
                  <a:lnTo>
                    <a:pt x="1350" y="2095"/>
                  </a:lnTo>
                  <a:cubicBezTo>
                    <a:pt x="1461" y="2205"/>
                    <a:pt x="1605" y="2260"/>
                    <a:pt x="1750" y="2260"/>
                  </a:cubicBezTo>
                  <a:cubicBezTo>
                    <a:pt x="1895" y="2260"/>
                    <a:pt x="2039" y="2205"/>
                    <a:pt x="2151" y="2095"/>
                  </a:cubicBezTo>
                  <a:cubicBezTo>
                    <a:pt x="2370" y="1872"/>
                    <a:pt x="2370" y="1517"/>
                    <a:pt x="2151" y="1294"/>
                  </a:cubicBezTo>
                  <a:lnTo>
                    <a:pt x="1021" y="165"/>
                  </a:lnTo>
                  <a:cubicBezTo>
                    <a:pt x="910" y="55"/>
                    <a:pt x="765" y="0"/>
                    <a:pt x="621"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35" name="Google Shape;235;p6"/>
            <p:cNvSpPr/>
            <p:nvPr/>
          </p:nvSpPr>
          <p:spPr>
            <a:xfrm>
              <a:off x="899850" y="871450"/>
              <a:ext cx="396150" cy="423400"/>
            </a:xfrm>
            <a:custGeom>
              <a:avLst/>
              <a:gdLst/>
              <a:ahLst/>
              <a:cxnLst/>
              <a:rect l="l" t="t" r="r" b="b"/>
              <a:pathLst>
                <a:path w="15846" h="16936" extrusionOk="0">
                  <a:moveTo>
                    <a:pt x="6812" y="4518"/>
                  </a:moveTo>
                  <a:lnTo>
                    <a:pt x="6812" y="10164"/>
                  </a:lnTo>
                  <a:lnTo>
                    <a:pt x="5682" y="10164"/>
                  </a:lnTo>
                  <a:lnTo>
                    <a:pt x="5682" y="4518"/>
                  </a:lnTo>
                  <a:close/>
                  <a:moveTo>
                    <a:pt x="14153" y="1130"/>
                  </a:moveTo>
                  <a:cubicBezTo>
                    <a:pt x="14463" y="1130"/>
                    <a:pt x="14716" y="1380"/>
                    <a:pt x="14716" y="1693"/>
                  </a:cubicBezTo>
                  <a:lnTo>
                    <a:pt x="14716" y="12985"/>
                  </a:lnTo>
                  <a:cubicBezTo>
                    <a:pt x="14716" y="13298"/>
                    <a:pt x="14463" y="13551"/>
                    <a:pt x="14153" y="13551"/>
                  </a:cubicBezTo>
                  <a:lnTo>
                    <a:pt x="13587" y="13551"/>
                  </a:lnTo>
                  <a:lnTo>
                    <a:pt x="13587" y="1130"/>
                  </a:lnTo>
                  <a:close/>
                  <a:moveTo>
                    <a:pt x="13018" y="1"/>
                  </a:moveTo>
                  <a:cubicBezTo>
                    <a:pt x="13012" y="1"/>
                    <a:pt x="13006" y="4"/>
                    <a:pt x="13000" y="4"/>
                  </a:cubicBezTo>
                  <a:cubicBezTo>
                    <a:pt x="12992" y="4"/>
                    <a:pt x="12985" y="4"/>
                    <a:pt x="12978" y="4"/>
                  </a:cubicBezTo>
                  <a:cubicBezTo>
                    <a:pt x="12972" y="4"/>
                    <a:pt x="12967" y="4"/>
                    <a:pt x="12961" y="4"/>
                  </a:cubicBezTo>
                  <a:cubicBezTo>
                    <a:pt x="12797" y="4"/>
                    <a:pt x="12768" y="58"/>
                    <a:pt x="7221" y="3385"/>
                  </a:cubicBezTo>
                  <a:lnTo>
                    <a:pt x="3990" y="3385"/>
                  </a:lnTo>
                  <a:cubicBezTo>
                    <a:pt x="1810" y="3388"/>
                    <a:pt x="0" y="5159"/>
                    <a:pt x="0" y="7339"/>
                  </a:cubicBezTo>
                  <a:cubicBezTo>
                    <a:pt x="0" y="9323"/>
                    <a:pt x="1515" y="10959"/>
                    <a:pt x="3424" y="11236"/>
                  </a:cubicBezTo>
                  <a:lnTo>
                    <a:pt x="3424" y="15244"/>
                  </a:lnTo>
                  <a:cubicBezTo>
                    <a:pt x="3424" y="16180"/>
                    <a:pt x="4183" y="16936"/>
                    <a:pt x="5119" y="16936"/>
                  </a:cubicBezTo>
                  <a:cubicBezTo>
                    <a:pt x="6053" y="16936"/>
                    <a:pt x="6812" y="16180"/>
                    <a:pt x="6812" y="15244"/>
                  </a:cubicBezTo>
                  <a:lnTo>
                    <a:pt x="6812" y="11293"/>
                  </a:lnTo>
                  <a:lnTo>
                    <a:pt x="7221" y="11293"/>
                  </a:lnTo>
                  <a:cubicBezTo>
                    <a:pt x="12690" y="14573"/>
                    <a:pt x="12811" y="14681"/>
                    <a:pt x="12984" y="14681"/>
                  </a:cubicBezTo>
                  <a:cubicBezTo>
                    <a:pt x="12997" y="14681"/>
                    <a:pt x="13009" y="14681"/>
                    <a:pt x="13024" y="14681"/>
                  </a:cubicBezTo>
                  <a:lnTo>
                    <a:pt x="14153" y="14681"/>
                  </a:lnTo>
                  <a:cubicBezTo>
                    <a:pt x="15087" y="14678"/>
                    <a:pt x="15845" y="13922"/>
                    <a:pt x="15845" y="12985"/>
                  </a:cubicBezTo>
                  <a:lnTo>
                    <a:pt x="15845" y="1693"/>
                  </a:lnTo>
                  <a:cubicBezTo>
                    <a:pt x="15845" y="756"/>
                    <a:pt x="15087" y="1"/>
                    <a:pt x="1415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grpSp>
      <p:grpSp>
        <p:nvGrpSpPr>
          <p:cNvPr id="236" name="Google Shape;236;p6"/>
          <p:cNvGrpSpPr/>
          <p:nvPr/>
        </p:nvGrpSpPr>
        <p:grpSpPr>
          <a:xfrm>
            <a:off x="7669231" y="1168394"/>
            <a:ext cx="402328" cy="402345"/>
            <a:chOff x="5049725" y="1435050"/>
            <a:chExt cx="486550" cy="481850"/>
          </a:xfrm>
        </p:grpSpPr>
        <p:sp>
          <p:nvSpPr>
            <p:cNvPr id="237" name="Google Shape;237;p6"/>
            <p:cNvSpPr/>
            <p:nvPr/>
          </p:nvSpPr>
          <p:spPr>
            <a:xfrm>
              <a:off x="5136300" y="1519775"/>
              <a:ext cx="310550" cy="310550"/>
            </a:xfrm>
            <a:custGeom>
              <a:avLst/>
              <a:gdLst/>
              <a:ahLst/>
              <a:cxnLst/>
              <a:rect l="l" t="t" r="r" b="b"/>
              <a:pathLst>
                <a:path w="12422" h="12422" extrusionOk="0">
                  <a:moveTo>
                    <a:pt x="6209" y="1"/>
                  </a:moveTo>
                  <a:cubicBezTo>
                    <a:pt x="2786" y="1"/>
                    <a:pt x="0" y="2786"/>
                    <a:pt x="0" y="6213"/>
                  </a:cubicBezTo>
                  <a:cubicBezTo>
                    <a:pt x="0" y="9637"/>
                    <a:pt x="2786" y="12422"/>
                    <a:pt x="6209" y="12422"/>
                  </a:cubicBezTo>
                  <a:cubicBezTo>
                    <a:pt x="9636" y="12422"/>
                    <a:pt x="12422" y="9637"/>
                    <a:pt x="12422" y="6213"/>
                  </a:cubicBezTo>
                  <a:cubicBezTo>
                    <a:pt x="12422" y="5219"/>
                    <a:pt x="12160" y="4258"/>
                    <a:pt x="11711" y="3388"/>
                  </a:cubicBezTo>
                  <a:lnTo>
                    <a:pt x="11428" y="3388"/>
                  </a:lnTo>
                  <a:lnTo>
                    <a:pt x="10780" y="4036"/>
                  </a:lnTo>
                  <a:cubicBezTo>
                    <a:pt x="11112" y="4713"/>
                    <a:pt x="11286" y="5457"/>
                    <a:pt x="11292" y="6213"/>
                  </a:cubicBezTo>
                  <a:cubicBezTo>
                    <a:pt x="11292" y="9013"/>
                    <a:pt x="9010" y="11293"/>
                    <a:pt x="6209" y="11293"/>
                  </a:cubicBezTo>
                  <a:cubicBezTo>
                    <a:pt x="3409" y="11293"/>
                    <a:pt x="1129" y="9013"/>
                    <a:pt x="1129" y="6213"/>
                  </a:cubicBezTo>
                  <a:cubicBezTo>
                    <a:pt x="1129" y="3409"/>
                    <a:pt x="3409" y="1130"/>
                    <a:pt x="6209" y="1130"/>
                  </a:cubicBezTo>
                  <a:cubicBezTo>
                    <a:pt x="6965" y="1133"/>
                    <a:pt x="7709" y="1307"/>
                    <a:pt x="8387" y="1639"/>
                  </a:cubicBezTo>
                  <a:lnTo>
                    <a:pt x="9034" y="994"/>
                  </a:lnTo>
                  <a:lnTo>
                    <a:pt x="9034" y="708"/>
                  </a:lnTo>
                  <a:cubicBezTo>
                    <a:pt x="8164" y="260"/>
                    <a:pt x="7203" y="1"/>
                    <a:pt x="6209"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38" name="Google Shape;238;p6"/>
            <p:cNvSpPr/>
            <p:nvPr/>
          </p:nvSpPr>
          <p:spPr>
            <a:xfrm>
              <a:off x="5184925" y="1576250"/>
              <a:ext cx="205475" cy="197625"/>
            </a:xfrm>
            <a:custGeom>
              <a:avLst/>
              <a:gdLst/>
              <a:ahLst/>
              <a:cxnLst/>
              <a:rect l="l" t="t" r="r" b="b"/>
              <a:pathLst>
                <a:path w="8219" h="7905" extrusionOk="0">
                  <a:moveTo>
                    <a:pt x="4264" y="0"/>
                  </a:moveTo>
                  <a:cubicBezTo>
                    <a:pt x="2665" y="0"/>
                    <a:pt x="1226" y="964"/>
                    <a:pt x="612" y="2439"/>
                  </a:cubicBezTo>
                  <a:cubicBezTo>
                    <a:pt x="0" y="3918"/>
                    <a:pt x="341" y="5616"/>
                    <a:pt x="1470" y="6748"/>
                  </a:cubicBezTo>
                  <a:cubicBezTo>
                    <a:pt x="2225" y="7503"/>
                    <a:pt x="3236" y="7904"/>
                    <a:pt x="4264" y="7904"/>
                  </a:cubicBezTo>
                  <a:cubicBezTo>
                    <a:pt x="4774" y="7904"/>
                    <a:pt x="5287" y="7806"/>
                    <a:pt x="5776" y="7603"/>
                  </a:cubicBezTo>
                  <a:cubicBezTo>
                    <a:pt x="7255" y="6992"/>
                    <a:pt x="8218" y="5550"/>
                    <a:pt x="8218" y="3954"/>
                  </a:cubicBezTo>
                  <a:cubicBezTo>
                    <a:pt x="8212" y="3502"/>
                    <a:pt x="8131" y="3059"/>
                    <a:pt x="7974" y="2638"/>
                  </a:cubicBezTo>
                  <a:lnTo>
                    <a:pt x="7050" y="3565"/>
                  </a:lnTo>
                  <a:cubicBezTo>
                    <a:pt x="7071" y="3692"/>
                    <a:pt x="7083" y="3821"/>
                    <a:pt x="7089" y="3954"/>
                  </a:cubicBezTo>
                  <a:cubicBezTo>
                    <a:pt x="7089" y="5095"/>
                    <a:pt x="6399" y="6125"/>
                    <a:pt x="5345" y="6562"/>
                  </a:cubicBezTo>
                  <a:cubicBezTo>
                    <a:pt x="4996" y="6706"/>
                    <a:pt x="4629" y="6776"/>
                    <a:pt x="4265" y="6776"/>
                  </a:cubicBezTo>
                  <a:cubicBezTo>
                    <a:pt x="3530" y="6776"/>
                    <a:pt x="2808" y="6489"/>
                    <a:pt x="2268" y="5947"/>
                  </a:cubicBezTo>
                  <a:cubicBezTo>
                    <a:pt x="1461" y="5140"/>
                    <a:pt x="1220" y="3927"/>
                    <a:pt x="1657" y="2873"/>
                  </a:cubicBezTo>
                  <a:cubicBezTo>
                    <a:pt x="2093" y="1816"/>
                    <a:pt x="3123" y="1129"/>
                    <a:pt x="4264" y="1129"/>
                  </a:cubicBezTo>
                  <a:cubicBezTo>
                    <a:pt x="4394" y="1132"/>
                    <a:pt x="4523" y="1144"/>
                    <a:pt x="4653" y="1168"/>
                  </a:cubicBezTo>
                  <a:lnTo>
                    <a:pt x="5580" y="241"/>
                  </a:lnTo>
                  <a:cubicBezTo>
                    <a:pt x="5159" y="84"/>
                    <a:pt x="4713" y="3"/>
                    <a:pt x="4264"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39" name="Google Shape;239;p6"/>
            <p:cNvSpPr/>
            <p:nvPr/>
          </p:nvSpPr>
          <p:spPr>
            <a:xfrm>
              <a:off x="5049725" y="1435075"/>
              <a:ext cx="481825" cy="481825"/>
            </a:xfrm>
            <a:custGeom>
              <a:avLst/>
              <a:gdLst/>
              <a:ahLst/>
              <a:cxnLst/>
              <a:rect l="l" t="t" r="r" b="b"/>
              <a:pathLst>
                <a:path w="19273" h="19273" extrusionOk="0">
                  <a:moveTo>
                    <a:pt x="9672" y="1"/>
                  </a:moveTo>
                  <a:cubicBezTo>
                    <a:pt x="4379" y="1"/>
                    <a:pt x="0" y="4307"/>
                    <a:pt x="0" y="9601"/>
                  </a:cubicBezTo>
                  <a:cubicBezTo>
                    <a:pt x="0" y="14892"/>
                    <a:pt x="4379" y="19273"/>
                    <a:pt x="9672" y="19273"/>
                  </a:cubicBezTo>
                  <a:cubicBezTo>
                    <a:pt x="14966" y="19273"/>
                    <a:pt x="19272" y="14892"/>
                    <a:pt x="19272" y="9601"/>
                  </a:cubicBezTo>
                  <a:cubicBezTo>
                    <a:pt x="19269" y="8204"/>
                    <a:pt x="18962" y="6821"/>
                    <a:pt x="18369" y="5557"/>
                  </a:cubicBezTo>
                  <a:lnTo>
                    <a:pt x="17646" y="6279"/>
                  </a:lnTo>
                  <a:cubicBezTo>
                    <a:pt x="17327" y="6599"/>
                    <a:pt x="16896" y="6776"/>
                    <a:pt x="16448" y="6776"/>
                  </a:cubicBezTo>
                  <a:lnTo>
                    <a:pt x="16430" y="6776"/>
                  </a:lnTo>
                  <a:cubicBezTo>
                    <a:pt x="16809" y="7671"/>
                    <a:pt x="17008" y="8628"/>
                    <a:pt x="17014" y="9601"/>
                  </a:cubicBezTo>
                  <a:cubicBezTo>
                    <a:pt x="17014" y="13648"/>
                    <a:pt x="13720" y="16939"/>
                    <a:pt x="9672" y="16939"/>
                  </a:cubicBezTo>
                  <a:cubicBezTo>
                    <a:pt x="5625" y="16939"/>
                    <a:pt x="2334" y="13648"/>
                    <a:pt x="2334" y="9601"/>
                  </a:cubicBezTo>
                  <a:cubicBezTo>
                    <a:pt x="2334" y="5554"/>
                    <a:pt x="5625" y="2259"/>
                    <a:pt x="9672" y="2259"/>
                  </a:cubicBezTo>
                  <a:cubicBezTo>
                    <a:pt x="10642" y="2265"/>
                    <a:pt x="11603" y="2464"/>
                    <a:pt x="12497" y="2844"/>
                  </a:cubicBezTo>
                  <a:lnTo>
                    <a:pt x="12497" y="2825"/>
                  </a:lnTo>
                  <a:cubicBezTo>
                    <a:pt x="12494" y="2374"/>
                    <a:pt x="12672" y="1943"/>
                    <a:pt x="12991" y="1627"/>
                  </a:cubicBezTo>
                  <a:lnTo>
                    <a:pt x="13713" y="904"/>
                  </a:lnTo>
                  <a:cubicBezTo>
                    <a:pt x="12449" y="311"/>
                    <a:pt x="11070" y="4"/>
                    <a:pt x="9672"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240" name="Google Shape;240;p6"/>
            <p:cNvSpPr/>
            <p:nvPr/>
          </p:nvSpPr>
          <p:spPr>
            <a:xfrm>
              <a:off x="5245825" y="1435050"/>
              <a:ext cx="290450" cy="282350"/>
            </a:xfrm>
            <a:custGeom>
              <a:avLst/>
              <a:gdLst/>
              <a:ahLst/>
              <a:cxnLst/>
              <a:rect l="l" t="t" r="r" b="b"/>
              <a:pathLst>
                <a:path w="11618" h="11294" extrusionOk="0">
                  <a:moveTo>
                    <a:pt x="8601" y="1"/>
                  </a:moveTo>
                  <a:cubicBezTo>
                    <a:pt x="8461" y="1"/>
                    <a:pt x="8319" y="52"/>
                    <a:pt x="8203" y="168"/>
                  </a:cubicBezTo>
                  <a:lnTo>
                    <a:pt x="5945" y="2426"/>
                  </a:lnTo>
                  <a:cubicBezTo>
                    <a:pt x="5839" y="2531"/>
                    <a:pt x="5779" y="2676"/>
                    <a:pt x="5782" y="2826"/>
                  </a:cubicBezTo>
                  <a:lnTo>
                    <a:pt x="5782" y="4850"/>
                  </a:lnTo>
                  <a:lnTo>
                    <a:pt x="2554" y="8075"/>
                  </a:lnTo>
                  <a:cubicBezTo>
                    <a:pt x="2328" y="7967"/>
                    <a:pt x="2081" y="7906"/>
                    <a:pt x="1828" y="7906"/>
                  </a:cubicBezTo>
                  <a:cubicBezTo>
                    <a:pt x="1142" y="7906"/>
                    <a:pt x="525" y="8319"/>
                    <a:pt x="263" y="8951"/>
                  </a:cubicBezTo>
                  <a:cubicBezTo>
                    <a:pt x="1" y="9584"/>
                    <a:pt x="145" y="10312"/>
                    <a:pt x="630" y="10797"/>
                  </a:cubicBezTo>
                  <a:cubicBezTo>
                    <a:pt x="954" y="11122"/>
                    <a:pt x="1388" y="11294"/>
                    <a:pt x="1828" y="11294"/>
                  </a:cubicBezTo>
                  <a:cubicBezTo>
                    <a:pt x="2046" y="11294"/>
                    <a:pt x="2266" y="11251"/>
                    <a:pt x="2476" y="11165"/>
                  </a:cubicBezTo>
                  <a:cubicBezTo>
                    <a:pt x="3108" y="10903"/>
                    <a:pt x="3524" y="10285"/>
                    <a:pt x="3524" y="9602"/>
                  </a:cubicBezTo>
                  <a:cubicBezTo>
                    <a:pt x="3521" y="9349"/>
                    <a:pt x="3463" y="9102"/>
                    <a:pt x="3352" y="8876"/>
                  </a:cubicBezTo>
                  <a:lnTo>
                    <a:pt x="6580" y="5648"/>
                  </a:lnTo>
                  <a:lnTo>
                    <a:pt x="8604" y="5648"/>
                  </a:lnTo>
                  <a:cubicBezTo>
                    <a:pt x="8754" y="5648"/>
                    <a:pt x="8896" y="5588"/>
                    <a:pt x="9004" y="5482"/>
                  </a:cubicBezTo>
                  <a:lnTo>
                    <a:pt x="11263" y="3224"/>
                  </a:lnTo>
                  <a:cubicBezTo>
                    <a:pt x="11618" y="2869"/>
                    <a:pt x="11365" y="2260"/>
                    <a:pt x="10862" y="2260"/>
                  </a:cubicBezTo>
                  <a:lnTo>
                    <a:pt x="9170" y="2260"/>
                  </a:lnTo>
                  <a:lnTo>
                    <a:pt x="9170" y="568"/>
                  </a:lnTo>
                  <a:cubicBezTo>
                    <a:pt x="9170" y="226"/>
                    <a:pt x="8892" y="1"/>
                    <a:pt x="860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grpSp>
      <p:sp>
        <p:nvSpPr>
          <p:cNvPr id="241" name="Google Shape;241;p6"/>
          <p:cNvSpPr/>
          <p:nvPr/>
        </p:nvSpPr>
        <p:spPr>
          <a:xfrm>
            <a:off x="1762126" y="2384368"/>
            <a:ext cx="2402071" cy="458802"/>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6"/>
          <p:cNvSpPr/>
          <p:nvPr/>
        </p:nvSpPr>
        <p:spPr>
          <a:xfrm>
            <a:off x="1543939" y="3202628"/>
            <a:ext cx="3156857" cy="557651"/>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6"/>
          <p:cNvSpPr/>
          <p:nvPr/>
        </p:nvSpPr>
        <p:spPr>
          <a:xfrm>
            <a:off x="1204084" y="4100340"/>
            <a:ext cx="3999287" cy="458802"/>
          </a:xfrm>
          <a:prstGeom prst="roundRect">
            <a:avLst>
              <a:gd name="adj" fmla="val 16667"/>
            </a:avLst>
          </a:prstGeom>
          <a:solidFill>
            <a:srgbClr val="FFFFFF">
              <a:alpha val="2039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6"/>
          <p:cNvSpPr txBox="1">
            <a:spLocks noGrp="1"/>
          </p:cNvSpPr>
          <p:nvPr>
            <p:ph type="subTitle" idx="1"/>
          </p:nvPr>
        </p:nvSpPr>
        <p:spPr>
          <a:xfrm>
            <a:off x="1758219" y="2630965"/>
            <a:ext cx="2286000" cy="416880"/>
          </a:xfrm>
          <a:prstGeom prst="rect">
            <a:avLst/>
          </a:prstGeom>
          <a:noFill/>
          <a:ln>
            <a:noFill/>
          </a:ln>
        </p:spPr>
        <p:txBody>
          <a:bodyPr spcFirstLastPara="1" wrap="square" lIns="91425" tIns="91425" rIns="91425" bIns="91425" anchor="ctr" anchorCtr="0">
            <a:noAutofit/>
          </a:bodyPr>
          <a:lstStyle/>
          <a:p>
            <a:pPr marL="457200" lvl="0" indent="-317500" algn="ctr" rtl="0">
              <a:lnSpc>
                <a:spcPct val="100000"/>
              </a:lnSpc>
              <a:spcBef>
                <a:spcPts val="0"/>
              </a:spcBef>
              <a:spcAft>
                <a:spcPts val="0"/>
              </a:spcAft>
              <a:buSzPts val="1400"/>
              <a:buNone/>
            </a:pPr>
            <a:r>
              <a:rPr lang="en-US" sz="1600"/>
              <a:t>Tangible proof </a:t>
            </a:r>
            <a:endParaRPr/>
          </a:p>
          <a:p>
            <a:pPr marL="457200" lvl="0" indent="-317500" algn="ctr" rtl="0">
              <a:lnSpc>
                <a:spcPct val="100000"/>
              </a:lnSpc>
              <a:spcBef>
                <a:spcPts val="0"/>
              </a:spcBef>
              <a:spcAft>
                <a:spcPts val="0"/>
              </a:spcAft>
              <a:buSzPts val="1400"/>
              <a:buNone/>
            </a:pPr>
            <a:r>
              <a:rPr lang="en-US" sz="1600"/>
              <a:t/>
            </a:r>
            <a:br>
              <a:rPr lang="en-US" sz="1600"/>
            </a:br>
            <a:endParaRPr sz="1600"/>
          </a:p>
        </p:txBody>
      </p:sp>
      <p:sp>
        <p:nvSpPr>
          <p:cNvPr id="245" name="Google Shape;245;p6"/>
          <p:cNvSpPr txBox="1">
            <a:spLocks noGrp="1"/>
          </p:cNvSpPr>
          <p:nvPr>
            <p:ph type="subTitle" idx="1"/>
          </p:nvPr>
        </p:nvSpPr>
        <p:spPr>
          <a:xfrm>
            <a:off x="1384007" y="2860942"/>
            <a:ext cx="3351959" cy="1241021"/>
          </a:xfrm>
          <a:prstGeom prst="rect">
            <a:avLst/>
          </a:prstGeom>
          <a:noFill/>
          <a:ln>
            <a:noFill/>
          </a:ln>
        </p:spPr>
        <p:txBody>
          <a:bodyPr spcFirstLastPara="1" wrap="square" lIns="91425" tIns="91425" rIns="91425" bIns="91425" anchor="ctr" anchorCtr="0">
            <a:noAutofit/>
          </a:bodyPr>
          <a:lstStyle/>
          <a:p>
            <a:pPr marL="457200" lvl="0" indent="-317500" algn="ctr" rtl="0">
              <a:lnSpc>
                <a:spcPct val="100000"/>
              </a:lnSpc>
              <a:spcBef>
                <a:spcPts val="0"/>
              </a:spcBef>
              <a:spcAft>
                <a:spcPts val="0"/>
              </a:spcAft>
              <a:buSzPts val="1400"/>
              <a:buNone/>
            </a:pPr>
            <a:r>
              <a:rPr lang="en-US" sz="1600"/>
              <a:t>Minimizes risk and disputes</a:t>
            </a:r>
            <a:endParaRPr sz="1600"/>
          </a:p>
        </p:txBody>
      </p:sp>
      <p:sp>
        <p:nvSpPr>
          <p:cNvPr id="246" name="Google Shape;246;p6"/>
          <p:cNvSpPr txBox="1">
            <a:spLocks noGrp="1"/>
          </p:cNvSpPr>
          <p:nvPr>
            <p:ph type="subTitle" idx="1"/>
          </p:nvPr>
        </p:nvSpPr>
        <p:spPr>
          <a:xfrm>
            <a:off x="857828" y="3735477"/>
            <a:ext cx="4633137" cy="1241021"/>
          </a:xfrm>
          <a:prstGeom prst="rect">
            <a:avLst/>
          </a:prstGeom>
          <a:noFill/>
          <a:ln>
            <a:noFill/>
          </a:ln>
        </p:spPr>
        <p:txBody>
          <a:bodyPr spcFirstLastPara="1" wrap="square" lIns="91425" tIns="91425" rIns="91425" bIns="91425" anchor="ctr" anchorCtr="0">
            <a:noAutofit/>
          </a:bodyPr>
          <a:lstStyle/>
          <a:p>
            <a:pPr marL="457200" lvl="0" indent="-317500" algn="ctr" rtl="0">
              <a:lnSpc>
                <a:spcPct val="100000"/>
              </a:lnSpc>
              <a:spcBef>
                <a:spcPts val="0"/>
              </a:spcBef>
              <a:spcAft>
                <a:spcPts val="0"/>
              </a:spcAft>
              <a:buSzPts val="1400"/>
              <a:buNone/>
            </a:pPr>
            <a:r>
              <a:rPr lang="en-US" sz="1600"/>
              <a:t>Makes terms and responsibilities clear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7"/>
          <p:cNvSpPr txBox="1">
            <a:spLocks noGrp="1"/>
          </p:cNvSpPr>
          <p:nvPr>
            <p:ph type="title"/>
          </p:nvPr>
        </p:nvSpPr>
        <p:spPr>
          <a:xfrm>
            <a:off x="1512141" y="671219"/>
            <a:ext cx="3632477"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a:t>Main Difference</a:t>
            </a:r>
            <a:endParaRPr/>
          </a:p>
        </p:txBody>
      </p:sp>
      <p:sp>
        <p:nvSpPr>
          <p:cNvPr id="252" name="Google Shape;252;p7"/>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7</a:t>
            </a:fld>
            <a:endParaRPr/>
          </a:p>
        </p:txBody>
      </p:sp>
      <p:sp>
        <p:nvSpPr>
          <p:cNvPr id="253" name="Google Shape;253;p7"/>
          <p:cNvSpPr txBox="1">
            <a:spLocks noGrp="1"/>
          </p:cNvSpPr>
          <p:nvPr>
            <p:ph type="subTitle" idx="3"/>
          </p:nvPr>
        </p:nvSpPr>
        <p:spPr>
          <a:xfrm>
            <a:off x="189140" y="2663748"/>
            <a:ext cx="7143785" cy="992421"/>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Font typeface="Arial"/>
              <a:buChar char="•"/>
            </a:pPr>
            <a:r>
              <a:rPr lang="en-US" sz="1600"/>
              <a:t>A legal agreement can be informal, meaning nothing needs to be witnessed or written down.</a:t>
            </a:r>
            <a:endParaRPr/>
          </a:p>
          <a:p>
            <a:pPr marL="457200" lvl="0" indent="-228600" algn="just" rtl="0">
              <a:lnSpc>
                <a:spcPct val="100000"/>
              </a:lnSpc>
              <a:spcBef>
                <a:spcPts val="0"/>
              </a:spcBef>
              <a:spcAft>
                <a:spcPts val="0"/>
              </a:spcAft>
              <a:buSzPts val="1400"/>
              <a:buFont typeface="Arial"/>
              <a:buNone/>
            </a:pPr>
            <a:endParaRPr sz="1600"/>
          </a:p>
          <a:p>
            <a:pPr marL="457200" lvl="0" indent="-317500" algn="just" rtl="0">
              <a:lnSpc>
                <a:spcPct val="100000"/>
              </a:lnSpc>
              <a:spcBef>
                <a:spcPts val="0"/>
              </a:spcBef>
              <a:spcAft>
                <a:spcPts val="0"/>
              </a:spcAft>
              <a:buSzPts val="1400"/>
              <a:buFont typeface="Arial"/>
              <a:buChar char="•"/>
            </a:pPr>
            <a:r>
              <a:rPr lang="en-US" sz="1600"/>
              <a:t> A contract, on the other hand, is both more formal and legally binding—which means it must be documented.  </a:t>
            </a:r>
            <a:endParaRPr/>
          </a:p>
          <a:p>
            <a:pPr marL="457200" lvl="0" indent="-228600" algn="just" rtl="0">
              <a:lnSpc>
                <a:spcPct val="100000"/>
              </a:lnSpc>
              <a:spcBef>
                <a:spcPts val="0"/>
              </a:spcBef>
              <a:spcAft>
                <a:spcPts val="0"/>
              </a:spcAft>
              <a:buSzPts val="1400"/>
              <a:buFont typeface="Arial"/>
              <a:buNone/>
            </a:pPr>
            <a:endParaRPr sz="1600"/>
          </a:p>
          <a:p>
            <a:pPr marL="457200" lvl="0" indent="-317500" algn="just" rtl="0">
              <a:lnSpc>
                <a:spcPct val="100000"/>
              </a:lnSpc>
              <a:spcBef>
                <a:spcPts val="0"/>
              </a:spcBef>
              <a:spcAft>
                <a:spcPts val="0"/>
              </a:spcAft>
              <a:buSzPts val="1400"/>
              <a:buFont typeface="Arial"/>
              <a:buChar char="•"/>
            </a:pPr>
            <a:r>
              <a:rPr lang="en-US" sz="1600"/>
              <a:t>Both an agreement and contract represent specific arrangements between two or more parties. </a:t>
            </a:r>
            <a:endParaRPr sz="1600"/>
          </a:p>
          <a:p>
            <a:pPr marL="457200" lvl="0" indent="-228600" algn="just" rtl="0">
              <a:lnSpc>
                <a:spcPct val="100000"/>
              </a:lnSpc>
              <a:spcBef>
                <a:spcPts val="0"/>
              </a:spcBef>
              <a:spcAft>
                <a:spcPts val="0"/>
              </a:spcAft>
              <a:buSzPts val="1400"/>
              <a:buFont typeface="Arial"/>
              <a:buNone/>
            </a:pPr>
            <a:endParaRPr sz="1600"/>
          </a:p>
          <a:p>
            <a:pPr marL="457200" lvl="0" indent="-317500" algn="just" rtl="0">
              <a:lnSpc>
                <a:spcPct val="100000"/>
              </a:lnSpc>
              <a:spcBef>
                <a:spcPts val="0"/>
              </a:spcBef>
              <a:spcAft>
                <a:spcPts val="0"/>
              </a:spcAft>
              <a:buSzPts val="1400"/>
              <a:buFont typeface="Arial"/>
              <a:buChar char="•"/>
            </a:pPr>
            <a:r>
              <a:rPr lang="en-US" sz="1600"/>
              <a:t>The main differences lie in their flexibility and enforceability.</a:t>
            </a:r>
            <a:endParaRPr sz="1600"/>
          </a:p>
        </p:txBody>
      </p:sp>
      <p:sp>
        <p:nvSpPr>
          <p:cNvPr id="254" name="Google Shape;254;p7"/>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pic>
        <p:nvPicPr>
          <p:cNvPr id="255" name="Google Shape;255;p7"/>
          <p:cNvPicPr preferRelativeResize="0"/>
          <p:nvPr/>
        </p:nvPicPr>
        <p:blipFill rotWithShape="1">
          <a:blip r:embed="rId3">
            <a:alphaModFix/>
          </a:blip>
          <a:srcRect l="327" r="336"/>
          <a:stretch/>
        </p:blipFill>
        <p:spPr>
          <a:xfrm>
            <a:off x="7547400" y="3028454"/>
            <a:ext cx="1596600" cy="1595400"/>
          </a:xfrm>
          <a:prstGeom prst="ellipse">
            <a:avLst/>
          </a:prstGeom>
          <a:noFill/>
          <a:ln>
            <a:noFill/>
          </a:ln>
        </p:spPr>
      </p:pic>
      <p:pic>
        <p:nvPicPr>
          <p:cNvPr id="256" name="Google Shape;256;p7"/>
          <p:cNvPicPr preferRelativeResize="0"/>
          <p:nvPr/>
        </p:nvPicPr>
        <p:blipFill rotWithShape="1">
          <a:blip r:embed="rId4">
            <a:alphaModFix/>
          </a:blip>
          <a:srcRect l="8343" t="3335" r="4013" b="8433"/>
          <a:stretch/>
        </p:blipFill>
        <p:spPr>
          <a:xfrm>
            <a:off x="7460939" y="764698"/>
            <a:ext cx="1596600" cy="1595400"/>
          </a:xfrm>
          <a:prstGeom prst="ellipse">
            <a:avLst/>
          </a:prstGeom>
          <a:noFill/>
          <a:ln>
            <a:noFill/>
          </a:ln>
        </p:spPr>
      </p:pic>
      <p:pic>
        <p:nvPicPr>
          <p:cNvPr id="257" name="Google Shape;257;p7"/>
          <p:cNvPicPr preferRelativeResize="0"/>
          <p:nvPr/>
        </p:nvPicPr>
        <p:blipFill rotWithShape="1">
          <a:blip r:embed="rId5">
            <a:alphaModFix/>
          </a:blip>
          <a:srcRect l="327" r="336"/>
          <a:stretch/>
        </p:blipFill>
        <p:spPr>
          <a:xfrm>
            <a:off x="5008630" y="-88"/>
            <a:ext cx="1620770" cy="1620168"/>
          </a:xfrm>
          <a:prstGeom prst="ellipse">
            <a:avLst/>
          </a:prstGeom>
          <a:noFill/>
          <a:ln>
            <a:noFill/>
          </a:ln>
        </p:spPr>
      </p:pic>
      <p:sp>
        <p:nvSpPr>
          <p:cNvPr id="258" name="Google Shape;258;p7"/>
          <p:cNvSpPr/>
          <p:nvPr/>
        </p:nvSpPr>
        <p:spPr>
          <a:xfrm rot="-3253444">
            <a:off x="5483676" y="-168206"/>
            <a:ext cx="1492772" cy="1492772"/>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7"/>
          <p:cNvSpPr/>
          <p:nvPr/>
        </p:nvSpPr>
        <p:spPr>
          <a:xfrm rot="-6821403" flipH="1">
            <a:off x="7784362" y="566558"/>
            <a:ext cx="1492576" cy="1492576"/>
          </a:xfrm>
          <a:prstGeom prst="ellipse">
            <a:avLst/>
          </a:prstGeom>
          <a:gradFill>
            <a:gsLst>
              <a:gs pos="0">
                <a:srgbClr val="FFFFFF">
                  <a:alpha val="20392"/>
                </a:srgbClr>
              </a:gs>
              <a:gs pos="100000">
                <a:srgbClr val="CC527A">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7"/>
          <p:cNvSpPr/>
          <p:nvPr/>
        </p:nvSpPr>
        <p:spPr>
          <a:xfrm rot="-8100000" flipH="1">
            <a:off x="7939283" y="2728182"/>
            <a:ext cx="1492985" cy="1492985"/>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7"/>
          <p:cNvSpPr/>
          <p:nvPr/>
        </p:nvSpPr>
        <p:spPr>
          <a:xfrm>
            <a:off x="299825" y="120133"/>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7"/>
          <p:cNvSpPr txBox="1"/>
          <p:nvPr/>
        </p:nvSpPr>
        <p:spPr>
          <a:xfrm>
            <a:off x="370925" y="319337"/>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0" i="0" u="none" strike="noStrike" cap="none">
                <a:solidFill>
                  <a:schemeClr val="lt1"/>
                </a:solidFill>
                <a:latin typeface="Poppins"/>
                <a:ea typeface="Poppins"/>
                <a:cs typeface="Poppins"/>
                <a:sym typeface="Poppins"/>
              </a:rPr>
              <a:t>03</a:t>
            </a:r>
            <a:endParaRPr sz="3500" b="0" i="0" u="none" strike="noStrike" cap="none">
              <a:solidFill>
                <a:schemeClr val="lt1"/>
              </a:solidFill>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8</a:t>
            </a:fld>
            <a:endParaRPr/>
          </a:p>
        </p:txBody>
      </p:sp>
      <p:sp>
        <p:nvSpPr>
          <p:cNvPr id="268" name="Google Shape;268;p8"/>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269" name="Google Shape;269;p8"/>
          <p:cNvSpPr txBox="1">
            <a:spLocks noGrp="1"/>
          </p:cNvSpPr>
          <p:nvPr>
            <p:ph type="subTitle" idx="3"/>
          </p:nvPr>
        </p:nvSpPr>
        <p:spPr>
          <a:xfrm>
            <a:off x="311437" y="2155746"/>
            <a:ext cx="5710246" cy="2261375"/>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1600"/>
              <a:t>An agreement is made when two parties agree to something.</a:t>
            </a:r>
            <a:endParaRPr/>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 So, for example, a father might make an agreement with his son not to be late, he should be home before dinner.</a:t>
            </a:r>
            <a:endParaRPr/>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 If people's opinions are in accord, or match one another, then they are in agreement.</a:t>
            </a:r>
            <a:endParaRPr/>
          </a:p>
          <a:p>
            <a:pPr marL="457200" lvl="0" indent="-317500" algn="just" rtl="0">
              <a:lnSpc>
                <a:spcPct val="100000"/>
              </a:lnSpc>
              <a:spcBef>
                <a:spcPts val="0"/>
              </a:spcBef>
              <a:spcAft>
                <a:spcPts val="0"/>
              </a:spcAft>
              <a:buSzPts val="1400"/>
              <a:buNone/>
            </a:pPr>
            <a:r>
              <a:rPr lang="en-US" sz="1600"/>
              <a:t/>
            </a:r>
            <a:br>
              <a:rPr lang="en-US" sz="1600"/>
            </a:br>
            <a:endParaRPr sz="1600"/>
          </a:p>
        </p:txBody>
      </p:sp>
      <p:sp>
        <p:nvSpPr>
          <p:cNvPr id="270" name="Google Shape;270;p8"/>
          <p:cNvSpPr txBox="1">
            <a:spLocks noGrp="1"/>
          </p:cNvSpPr>
          <p:nvPr>
            <p:ph type="title"/>
          </p:nvPr>
        </p:nvSpPr>
        <p:spPr>
          <a:xfrm>
            <a:off x="1422202" y="571180"/>
            <a:ext cx="5298003" cy="576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sz="2800"/>
              <a:t>Example of an Ageement</a:t>
            </a:r>
            <a:endParaRPr sz="2800"/>
          </a:p>
        </p:txBody>
      </p:sp>
      <p:sp>
        <p:nvSpPr>
          <p:cNvPr id="271" name="Google Shape;271;p8"/>
          <p:cNvSpPr/>
          <p:nvPr/>
        </p:nvSpPr>
        <p:spPr>
          <a:xfrm rot="-4377032" flipH="1">
            <a:off x="-182573" y="740079"/>
            <a:ext cx="3036864" cy="3036864"/>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8"/>
          <p:cNvSpPr/>
          <p:nvPr/>
        </p:nvSpPr>
        <p:spPr>
          <a:xfrm>
            <a:off x="181702" y="13268"/>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8"/>
          <p:cNvSpPr txBox="1"/>
          <p:nvPr/>
        </p:nvSpPr>
        <p:spPr>
          <a:xfrm>
            <a:off x="252802" y="212472"/>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0" i="0" u="none" strike="noStrike" cap="none">
                <a:solidFill>
                  <a:schemeClr val="lt1"/>
                </a:solidFill>
                <a:latin typeface="Poppins"/>
                <a:ea typeface="Poppins"/>
                <a:cs typeface="Poppins"/>
                <a:sym typeface="Poppins"/>
              </a:rPr>
              <a:t>04</a:t>
            </a:r>
            <a:endParaRPr sz="3500" b="0" i="0" u="none" strike="noStrike" cap="none">
              <a:solidFill>
                <a:schemeClr val="lt1"/>
              </a:solidFill>
              <a:latin typeface="Poppins"/>
              <a:ea typeface="Poppins"/>
              <a:cs typeface="Poppins"/>
              <a:sym typeface="Poppins"/>
            </a:endParaRPr>
          </a:p>
        </p:txBody>
      </p:sp>
      <p:pic>
        <p:nvPicPr>
          <p:cNvPr id="274" name="Google Shape;274;p8" descr="117,302 Agreement Signature Images, Stock Photos, 3D objects, &amp; Vectors |  Shutterstock"/>
          <p:cNvPicPr preferRelativeResize="0"/>
          <p:nvPr/>
        </p:nvPicPr>
        <p:blipFill rotWithShape="1">
          <a:blip r:embed="rId3">
            <a:alphaModFix/>
          </a:blip>
          <a:srcRect l="25512" b="12538"/>
          <a:stretch/>
        </p:blipFill>
        <p:spPr>
          <a:xfrm>
            <a:off x="5855692" y="138614"/>
            <a:ext cx="3288308" cy="2799477"/>
          </a:xfrm>
          <a:prstGeom prst="ellipse">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9"/>
          <p:cNvSpPr txBox="1">
            <a:spLocks noGrp="1"/>
          </p:cNvSpPr>
          <p:nvPr>
            <p:ph type="sldNum" idx="12"/>
          </p:nvPr>
        </p:nvSpPr>
        <p:spPr>
          <a:xfrm>
            <a:off x="713075" y="4616554"/>
            <a:ext cx="455700" cy="307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000"/>
              <a:buNone/>
            </a:pPr>
            <a:fld id="{00000000-1234-1234-1234-123412341234}" type="slidenum">
              <a:rPr lang="en-US"/>
              <a:t>9</a:t>
            </a:fld>
            <a:endParaRPr/>
          </a:p>
        </p:txBody>
      </p:sp>
      <p:sp>
        <p:nvSpPr>
          <p:cNvPr id="280" name="Google Shape;280;p9"/>
          <p:cNvSpPr txBox="1">
            <a:spLocks noGrp="1"/>
          </p:cNvSpPr>
          <p:nvPr>
            <p:ph type="subTitle" idx="2"/>
          </p:nvPr>
        </p:nvSpPr>
        <p:spPr>
          <a:xfrm>
            <a:off x="7332925" y="4623854"/>
            <a:ext cx="1098000" cy="3075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r>
              <a:rPr lang="en-US"/>
              <a:t>2024</a:t>
            </a:r>
            <a:endParaRPr/>
          </a:p>
        </p:txBody>
      </p:sp>
      <p:sp>
        <p:nvSpPr>
          <p:cNvPr id="281" name="Google Shape;281;p9"/>
          <p:cNvSpPr txBox="1">
            <a:spLocks noGrp="1"/>
          </p:cNvSpPr>
          <p:nvPr>
            <p:ph type="title"/>
          </p:nvPr>
        </p:nvSpPr>
        <p:spPr>
          <a:xfrm>
            <a:off x="1692725" y="589748"/>
            <a:ext cx="4761566" cy="576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200"/>
              <a:buNone/>
            </a:pPr>
            <a:r>
              <a:rPr lang="en-US" sz="2800"/>
              <a:t>Examples of a Contract</a:t>
            </a:r>
            <a:endParaRPr sz="2800"/>
          </a:p>
        </p:txBody>
      </p:sp>
      <p:sp>
        <p:nvSpPr>
          <p:cNvPr id="282" name="Google Shape;282;p9"/>
          <p:cNvSpPr txBox="1">
            <a:spLocks noGrp="1"/>
          </p:cNvSpPr>
          <p:nvPr>
            <p:ph type="subTitle" idx="3"/>
          </p:nvPr>
        </p:nvSpPr>
        <p:spPr>
          <a:xfrm>
            <a:off x="258397" y="1992590"/>
            <a:ext cx="4629149" cy="1980856"/>
          </a:xfrm>
          <a:prstGeom prst="rect">
            <a:avLst/>
          </a:prstGeom>
          <a:noFill/>
          <a:ln>
            <a:noFill/>
          </a:ln>
        </p:spPr>
        <p:txBody>
          <a:bodyPr spcFirstLastPara="1" wrap="square" lIns="91425" tIns="91425" rIns="91425" bIns="91425" anchor="ctr" anchorCtr="0">
            <a:noAutofit/>
          </a:bodyPr>
          <a:lstStyle/>
          <a:p>
            <a:pPr marL="457200" lvl="0" indent="-317500" algn="just" rtl="0">
              <a:lnSpc>
                <a:spcPct val="100000"/>
              </a:lnSpc>
              <a:spcBef>
                <a:spcPts val="0"/>
              </a:spcBef>
              <a:spcAft>
                <a:spcPts val="0"/>
              </a:spcAft>
              <a:buSzPts val="1400"/>
              <a:buNone/>
            </a:pPr>
            <a:r>
              <a:rPr lang="en-US" sz="2000" b="1" u="sng"/>
              <a:t>Sales and Purchase Contracts: </a:t>
            </a:r>
            <a:endParaRPr sz="2000" b="1" u="sng"/>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These contracts govern the sale and purchase of goods or services, outlining the rights and obligations of the buyer and seller.</a:t>
            </a:r>
            <a:endParaRPr/>
          </a:p>
          <a:p>
            <a:pPr marL="457200" lvl="0" indent="-317500" algn="just" rtl="0">
              <a:lnSpc>
                <a:spcPct val="100000"/>
              </a:lnSpc>
              <a:spcBef>
                <a:spcPts val="0"/>
              </a:spcBef>
              <a:spcAft>
                <a:spcPts val="0"/>
              </a:spcAft>
              <a:buSzPts val="1400"/>
              <a:buNone/>
            </a:pPr>
            <a:endParaRPr sz="1600"/>
          </a:p>
          <a:p>
            <a:pPr marL="457200" lvl="0" indent="-317500" algn="just" rtl="0">
              <a:lnSpc>
                <a:spcPct val="100000"/>
              </a:lnSpc>
              <a:spcBef>
                <a:spcPts val="0"/>
              </a:spcBef>
              <a:spcAft>
                <a:spcPts val="0"/>
              </a:spcAft>
              <a:buSzPts val="1400"/>
              <a:buNone/>
            </a:pPr>
            <a:r>
              <a:rPr lang="en-US" sz="1600"/>
              <a:t> Examples include purchase agreements, sales contracts, and supply agreements.</a:t>
            </a:r>
            <a:endParaRPr sz="1600"/>
          </a:p>
        </p:txBody>
      </p:sp>
      <p:pic>
        <p:nvPicPr>
          <p:cNvPr id="283" name="Google Shape;283;p9"/>
          <p:cNvPicPr preferRelativeResize="0"/>
          <p:nvPr/>
        </p:nvPicPr>
        <p:blipFill rotWithShape="1">
          <a:blip r:embed="rId3">
            <a:alphaModFix/>
          </a:blip>
          <a:srcRect l="17124" r="16649"/>
          <a:stretch/>
        </p:blipFill>
        <p:spPr>
          <a:xfrm>
            <a:off x="5139793" y="1300139"/>
            <a:ext cx="3137700" cy="3135300"/>
          </a:xfrm>
          <a:prstGeom prst="ellipse">
            <a:avLst/>
          </a:prstGeom>
          <a:noFill/>
          <a:ln>
            <a:noFill/>
          </a:ln>
        </p:spPr>
      </p:pic>
      <p:sp>
        <p:nvSpPr>
          <p:cNvPr id="284" name="Google Shape;284;p9"/>
          <p:cNvSpPr/>
          <p:nvPr/>
        </p:nvSpPr>
        <p:spPr>
          <a:xfrm rot="4852303" flipH="1">
            <a:off x="6163470" y="988392"/>
            <a:ext cx="3036961" cy="3036961"/>
          </a:xfrm>
          <a:prstGeom prst="ellipse">
            <a:avLst/>
          </a:prstGeom>
          <a:gradFill>
            <a:gsLst>
              <a:gs pos="0">
                <a:srgbClr val="CC527A">
                  <a:alpha val="20392"/>
                </a:srgbClr>
              </a:gs>
              <a:gs pos="100000">
                <a:srgbClr val="737373">
                  <a:alpha val="20392"/>
                </a:srgbClr>
              </a:gs>
            </a:gsLst>
            <a:lin ang="54007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9"/>
          <p:cNvSpPr/>
          <p:nvPr/>
        </p:nvSpPr>
        <p:spPr>
          <a:xfrm>
            <a:off x="452225" y="348733"/>
            <a:ext cx="1169400" cy="116940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6" name="Google Shape;286;p9"/>
          <p:cNvSpPr txBox="1"/>
          <p:nvPr/>
        </p:nvSpPr>
        <p:spPr>
          <a:xfrm>
            <a:off x="523325" y="547937"/>
            <a:ext cx="1027200" cy="771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lt1"/>
              </a:buClr>
              <a:buSzPts val="1000"/>
              <a:buFont typeface="Poppins"/>
              <a:buNone/>
            </a:pPr>
            <a:r>
              <a:rPr lang="en-US" sz="3500" b="0" i="0" u="none" strike="noStrike" cap="none">
                <a:solidFill>
                  <a:schemeClr val="lt1"/>
                </a:solidFill>
                <a:latin typeface="Poppins"/>
                <a:ea typeface="Poppins"/>
                <a:cs typeface="Poppins"/>
                <a:sym typeface="Poppins"/>
              </a:rPr>
              <a:t>04</a:t>
            </a:r>
            <a:endParaRPr sz="3500" b="0" i="0" u="none" strike="noStrike" cap="none">
              <a:solidFill>
                <a:schemeClr val="lt1"/>
              </a:solidFill>
              <a:latin typeface="Poppins"/>
              <a:ea typeface="Poppins"/>
              <a:cs typeface="Poppins"/>
              <a:sym typeface="Poppins"/>
            </a:endParaRPr>
          </a:p>
        </p:txBody>
      </p:sp>
    </p:spTree>
  </p:cSld>
  <p:clrMapOvr>
    <a:masterClrMapping/>
  </p:clrMapOvr>
</p:sld>
</file>

<file path=ppt/theme/theme1.xml><?xml version="1.0" encoding="utf-8"?>
<a:theme xmlns:a="http://schemas.openxmlformats.org/drawingml/2006/main" name="Product Vision Pitch Deck by Slidesgo">
  <a:themeElements>
    <a:clrScheme name="Simple Light">
      <a:dk1>
        <a:srgbClr val="373737"/>
      </a:dk1>
      <a:lt1>
        <a:srgbClr val="FFFFFF"/>
      </a:lt1>
      <a:dk2>
        <a:srgbClr val="5B5555"/>
      </a:dk2>
      <a:lt2>
        <a:srgbClr val="A8A7A7"/>
      </a:lt2>
      <a:accent1>
        <a:srgbClr val="E2185B"/>
      </a:accent1>
      <a:accent2>
        <a:srgbClr val="CC527A"/>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379</Words>
  <Application>Microsoft Office PowerPoint</Application>
  <PresentationFormat>On-screen Show (16:9)</PresentationFormat>
  <Paragraphs>109</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Poppins SemiBold</vt:lpstr>
      <vt:lpstr>Poppins</vt:lpstr>
      <vt:lpstr>Product Vision Pitch Deck by Slidesgo</vt:lpstr>
      <vt:lpstr>The Difference Between Contracts and Agreements</vt:lpstr>
      <vt:lpstr>Definition</vt:lpstr>
      <vt:lpstr>Agreement</vt:lpstr>
      <vt:lpstr>Benefits of an Agreement</vt:lpstr>
      <vt:lpstr>Contract</vt:lpstr>
      <vt:lpstr>Benefits of a Contract</vt:lpstr>
      <vt:lpstr>Main Difference</vt:lpstr>
      <vt:lpstr>Example of an Ageement</vt:lpstr>
      <vt:lpstr>Examples of a Contract</vt:lpstr>
      <vt:lpstr>Examples of a Contract</vt:lpstr>
      <vt:lpstr>References</vt:lpstr>
      <vt:lpstr>Do You Have Any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Difference Between Contracts and Agreements</dc:title>
  <cp:lastModifiedBy>Maher Fattouh</cp:lastModifiedBy>
  <cp:revision>1</cp:revision>
  <dcterms:modified xsi:type="dcterms:W3CDTF">2024-01-21T08:17:58Z</dcterms:modified>
</cp:coreProperties>
</file>