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19"/>
  </p:notesMasterIdLst>
  <p:sldIdLst>
    <p:sldId id="256" r:id="rId2"/>
    <p:sldId id="257" r:id="rId3"/>
    <p:sldId id="259" r:id="rId4"/>
    <p:sldId id="263" r:id="rId5"/>
    <p:sldId id="261" r:id="rId6"/>
    <p:sldId id="264" r:id="rId7"/>
    <p:sldId id="284" r:id="rId8"/>
    <p:sldId id="262" r:id="rId9"/>
    <p:sldId id="285" r:id="rId10"/>
    <p:sldId id="286" r:id="rId11"/>
    <p:sldId id="287" r:id="rId12"/>
    <p:sldId id="288" r:id="rId13"/>
    <p:sldId id="267" r:id="rId14"/>
    <p:sldId id="289" r:id="rId15"/>
    <p:sldId id="271" r:id="rId16"/>
    <p:sldId id="268" r:id="rId17"/>
    <p:sldId id="277" r:id="rId18"/>
  </p:sldIdLst>
  <p:sldSz cx="9144000" cy="5143500" type="screen16x9"/>
  <p:notesSz cx="6858000" cy="9144000"/>
  <p:embeddedFontLst>
    <p:embeddedFont>
      <p:font typeface="Kalam" panose="020B0604020202020204" charset="0"/>
      <p:regular r:id="rId20"/>
      <p:bold r:id="rId21"/>
    </p:embeddedFont>
    <p:embeddedFont>
      <p:font typeface="Merriweather"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3FBDB02-1529-4A0C-B3D1-739B5A47F880}">
  <a:tblStyle styleId="{63FBDB02-1529-4A0C-B3D1-739B5A47F880}"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78" autoAdjust="0"/>
    <p:restoredTop sz="94660"/>
  </p:normalViewPr>
  <p:slideViewPr>
    <p:cSldViewPr showGuides="1">
      <p:cViewPr varScale="1">
        <p:scale>
          <a:sx n="88" d="100"/>
          <a:sy n="88" d="100"/>
        </p:scale>
        <p:origin x="780" y="-78"/>
      </p:cViewPr>
      <p:guideLst>
        <p:guide orient="horz" pos="1620"/>
        <p:guide pos="2880"/>
      </p:guideLst>
    </p:cSldViewPr>
  </p:slideViewPr>
  <p:notesTextViewPr>
    <p:cViewPr>
      <p:scale>
        <a:sx n="1" d="1"/>
        <a:sy n="1" d="1"/>
      </p:scale>
      <p:origin x="0" y="0"/>
    </p:cViewPr>
  </p:notesText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414918539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 name="Google Shape;47;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242207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852516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35ed75ccf_0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35ed75ccf_0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886846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35f391192_0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163064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35ed75ccf_01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35ed75ccf_01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62027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01311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878909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77223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79215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83539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290871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470359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412863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308200" y="1991825"/>
            <a:ext cx="4226100" cy="1159800"/>
          </a:xfrm>
          <a:prstGeom prst="rect">
            <a:avLst/>
          </a:prstGeom>
        </p:spPr>
        <p:txBody>
          <a:bodyPr spcFirstLastPara="1" wrap="square" lIns="0" tIns="0" rIns="0" bIns="0" anchor="ctr" anchorCtr="0">
            <a:noAutofit/>
          </a:bodyPr>
          <a:lstStyle>
            <a:lvl1pPr lvl="0">
              <a:spcBef>
                <a:spcPts val="0"/>
              </a:spcBef>
              <a:spcAft>
                <a:spcPts val="0"/>
              </a:spcAft>
              <a:buClr>
                <a:schemeClr val="accent3"/>
              </a:buClr>
              <a:buSzPts val="5600"/>
              <a:buNone/>
              <a:defRPr sz="5600">
                <a:solidFill>
                  <a:schemeClr val="accent3"/>
                </a:solidFill>
              </a:defRPr>
            </a:lvl1pPr>
            <a:lvl2pPr lvl="1">
              <a:spcBef>
                <a:spcPts val="0"/>
              </a:spcBef>
              <a:spcAft>
                <a:spcPts val="0"/>
              </a:spcAft>
              <a:buClr>
                <a:schemeClr val="accent3"/>
              </a:buClr>
              <a:buSzPts val="5600"/>
              <a:buNone/>
              <a:defRPr sz="5600">
                <a:solidFill>
                  <a:schemeClr val="accent3"/>
                </a:solidFill>
              </a:defRPr>
            </a:lvl2pPr>
            <a:lvl3pPr lvl="2">
              <a:spcBef>
                <a:spcPts val="0"/>
              </a:spcBef>
              <a:spcAft>
                <a:spcPts val="0"/>
              </a:spcAft>
              <a:buClr>
                <a:schemeClr val="accent3"/>
              </a:buClr>
              <a:buSzPts val="5600"/>
              <a:buNone/>
              <a:defRPr sz="5600">
                <a:solidFill>
                  <a:schemeClr val="accent3"/>
                </a:solidFill>
              </a:defRPr>
            </a:lvl3pPr>
            <a:lvl4pPr lvl="3">
              <a:spcBef>
                <a:spcPts val="0"/>
              </a:spcBef>
              <a:spcAft>
                <a:spcPts val="0"/>
              </a:spcAft>
              <a:buClr>
                <a:schemeClr val="accent3"/>
              </a:buClr>
              <a:buSzPts val="5600"/>
              <a:buNone/>
              <a:defRPr sz="5600">
                <a:solidFill>
                  <a:schemeClr val="accent3"/>
                </a:solidFill>
              </a:defRPr>
            </a:lvl4pPr>
            <a:lvl5pPr lvl="4">
              <a:spcBef>
                <a:spcPts val="0"/>
              </a:spcBef>
              <a:spcAft>
                <a:spcPts val="0"/>
              </a:spcAft>
              <a:buClr>
                <a:schemeClr val="accent3"/>
              </a:buClr>
              <a:buSzPts val="5600"/>
              <a:buNone/>
              <a:defRPr sz="5600">
                <a:solidFill>
                  <a:schemeClr val="accent3"/>
                </a:solidFill>
              </a:defRPr>
            </a:lvl5pPr>
            <a:lvl6pPr lvl="5">
              <a:spcBef>
                <a:spcPts val="0"/>
              </a:spcBef>
              <a:spcAft>
                <a:spcPts val="0"/>
              </a:spcAft>
              <a:buClr>
                <a:schemeClr val="accent3"/>
              </a:buClr>
              <a:buSzPts val="5600"/>
              <a:buNone/>
              <a:defRPr sz="5600">
                <a:solidFill>
                  <a:schemeClr val="accent3"/>
                </a:solidFill>
              </a:defRPr>
            </a:lvl6pPr>
            <a:lvl7pPr lvl="6">
              <a:spcBef>
                <a:spcPts val="0"/>
              </a:spcBef>
              <a:spcAft>
                <a:spcPts val="0"/>
              </a:spcAft>
              <a:buClr>
                <a:schemeClr val="accent3"/>
              </a:buClr>
              <a:buSzPts val="5600"/>
              <a:buNone/>
              <a:defRPr sz="5600">
                <a:solidFill>
                  <a:schemeClr val="accent3"/>
                </a:solidFill>
              </a:defRPr>
            </a:lvl7pPr>
            <a:lvl8pPr lvl="7">
              <a:spcBef>
                <a:spcPts val="0"/>
              </a:spcBef>
              <a:spcAft>
                <a:spcPts val="0"/>
              </a:spcAft>
              <a:buClr>
                <a:schemeClr val="accent3"/>
              </a:buClr>
              <a:buSzPts val="5600"/>
              <a:buNone/>
              <a:defRPr sz="5600">
                <a:solidFill>
                  <a:schemeClr val="accent3"/>
                </a:solidFill>
              </a:defRPr>
            </a:lvl8pPr>
            <a:lvl9pPr lvl="8">
              <a:spcBef>
                <a:spcPts val="0"/>
              </a:spcBef>
              <a:spcAft>
                <a:spcPts val="0"/>
              </a:spcAft>
              <a:buClr>
                <a:schemeClr val="accent3"/>
              </a:buClr>
              <a:buSzPts val="5600"/>
              <a:buNone/>
              <a:defRPr sz="5600">
                <a:solidFill>
                  <a:schemeClr val="accent3"/>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blipFill>
          <a:blip r:embed="rId2">
            <a:alphaModFix/>
          </a:blip>
          <a:stretch>
            <a:fillRect/>
          </a:stretch>
        </a:blipFill>
        <a:effectLst/>
      </p:bgPr>
    </p:bg>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4308200" y="1735750"/>
            <a:ext cx="4150200" cy="1159800"/>
          </a:xfrm>
          <a:prstGeom prst="rect">
            <a:avLst/>
          </a:prstGeom>
        </p:spPr>
        <p:txBody>
          <a:bodyPr spcFirstLastPara="1" wrap="square" lIns="0" tIns="0" rIns="0" bIns="0" anchor="b" anchorCtr="0">
            <a:noAutofit/>
          </a:bodyPr>
          <a:lstStyle>
            <a:lvl1pPr lvl="0" rtl="0">
              <a:spcBef>
                <a:spcPts val="0"/>
              </a:spcBef>
              <a:spcAft>
                <a:spcPts val="0"/>
              </a:spcAft>
              <a:buClr>
                <a:schemeClr val="accent3"/>
              </a:buClr>
              <a:buSzPts val="4000"/>
              <a:buNone/>
              <a:defRPr sz="4000">
                <a:solidFill>
                  <a:schemeClr val="accent3"/>
                </a:solidFill>
              </a:defRPr>
            </a:lvl1pPr>
            <a:lvl2pPr lvl="1" rtl="0">
              <a:spcBef>
                <a:spcPts val="0"/>
              </a:spcBef>
              <a:spcAft>
                <a:spcPts val="0"/>
              </a:spcAft>
              <a:buClr>
                <a:schemeClr val="accent3"/>
              </a:buClr>
              <a:buSzPts val="4000"/>
              <a:buNone/>
              <a:defRPr sz="4000">
                <a:solidFill>
                  <a:schemeClr val="accent3"/>
                </a:solidFill>
              </a:defRPr>
            </a:lvl2pPr>
            <a:lvl3pPr lvl="2" rtl="0">
              <a:spcBef>
                <a:spcPts val="0"/>
              </a:spcBef>
              <a:spcAft>
                <a:spcPts val="0"/>
              </a:spcAft>
              <a:buClr>
                <a:schemeClr val="accent3"/>
              </a:buClr>
              <a:buSzPts val="4000"/>
              <a:buNone/>
              <a:defRPr sz="4000">
                <a:solidFill>
                  <a:schemeClr val="accent3"/>
                </a:solidFill>
              </a:defRPr>
            </a:lvl3pPr>
            <a:lvl4pPr lvl="3" rtl="0">
              <a:spcBef>
                <a:spcPts val="0"/>
              </a:spcBef>
              <a:spcAft>
                <a:spcPts val="0"/>
              </a:spcAft>
              <a:buClr>
                <a:schemeClr val="accent3"/>
              </a:buClr>
              <a:buSzPts val="4000"/>
              <a:buNone/>
              <a:defRPr sz="4000">
                <a:solidFill>
                  <a:schemeClr val="accent3"/>
                </a:solidFill>
              </a:defRPr>
            </a:lvl4pPr>
            <a:lvl5pPr lvl="4" rtl="0">
              <a:spcBef>
                <a:spcPts val="0"/>
              </a:spcBef>
              <a:spcAft>
                <a:spcPts val="0"/>
              </a:spcAft>
              <a:buClr>
                <a:schemeClr val="accent3"/>
              </a:buClr>
              <a:buSzPts val="4000"/>
              <a:buNone/>
              <a:defRPr sz="4000">
                <a:solidFill>
                  <a:schemeClr val="accent3"/>
                </a:solidFill>
              </a:defRPr>
            </a:lvl5pPr>
            <a:lvl6pPr lvl="5" rtl="0">
              <a:spcBef>
                <a:spcPts val="0"/>
              </a:spcBef>
              <a:spcAft>
                <a:spcPts val="0"/>
              </a:spcAft>
              <a:buClr>
                <a:schemeClr val="accent3"/>
              </a:buClr>
              <a:buSzPts val="4000"/>
              <a:buNone/>
              <a:defRPr sz="4000">
                <a:solidFill>
                  <a:schemeClr val="accent3"/>
                </a:solidFill>
              </a:defRPr>
            </a:lvl6pPr>
            <a:lvl7pPr lvl="6" rtl="0">
              <a:spcBef>
                <a:spcPts val="0"/>
              </a:spcBef>
              <a:spcAft>
                <a:spcPts val="0"/>
              </a:spcAft>
              <a:buClr>
                <a:schemeClr val="accent3"/>
              </a:buClr>
              <a:buSzPts val="4000"/>
              <a:buNone/>
              <a:defRPr sz="4000">
                <a:solidFill>
                  <a:schemeClr val="accent3"/>
                </a:solidFill>
              </a:defRPr>
            </a:lvl7pPr>
            <a:lvl8pPr lvl="7" rtl="0">
              <a:spcBef>
                <a:spcPts val="0"/>
              </a:spcBef>
              <a:spcAft>
                <a:spcPts val="0"/>
              </a:spcAft>
              <a:buClr>
                <a:schemeClr val="accent3"/>
              </a:buClr>
              <a:buSzPts val="4000"/>
              <a:buNone/>
              <a:defRPr sz="4000">
                <a:solidFill>
                  <a:schemeClr val="accent3"/>
                </a:solidFill>
              </a:defRPr>
            </a:lvl8pPr>
            <a:lvl9pPr lvl="8" rtl="0">
              <a:spcBef>
                <a:spcPts val="0"/>
              </a:spcBef>
              <a:spcAft>
                <a:spcPts val="0"/>
              </a:spcAft>
              <a:buClr>
                <a:schemeClr val="accent3"/>
              </a:buClr>
              <a:buSzPts val="4000"/>
              <a:buNone/>
              <a:defRPr sz="4000">
                <a:solidFill>
                  <a:schemeClr val="accent3"/>
                </a:solidFill>
              </a:defRPr>
            </a:lvl9pPr>
          </a:lstStyle>
          <a:p>
            <a:endParaRPr/>
          </a:p>
        </p:txBody>
      </p:sp>
      <p:sp>
        <p:nvSpPr>
          <p:cNvPr id="13" name="Google Shape;13;p3"/>
          <p:cNvSpPr txBox="1">
            <a:spLocks noGrp="1"/>
          </p:cNvSpPr>
          <p:nvPr>
            <p:ph type="subTitle" idx="1"/>
          </p:nvPr>
        </p:nvSpPr>
        <p:spPr>
          <a:xfrm>
            <a:off x="4308200" y="2992452"/>
            <a:ext cx="4150200" cy="784800"/>
          </a:xfrm>
          <a:prstGeom prst="rect">
            <a:avLst/>
          </a:prstGeom>
        </p:spPr>
        <p:txBody>
          <a:bodyPr spcFirstLastPara="1" wrap="square" lIns="0" tIns="0" rIns="0" bIns="0" anchor="t" anchorCtr="0">
            <a:noAutofit/>
          </a:bodyPr>
          <a:lstStyle>
            <a:lvl1pPr lvl="0" rtl="0">
              <a:spcBef>
                <a:spcPts val="0"/>
              </a:spcBef>
              <a:spcAft>
                <a:spcPts val="0"/>
              </a:spcAft>
              <a:buClr>
                <a:schemeClr val="accent5"/>
              </a:buClr>
              <a:buSzPts val="2000"/>
              <a:buNone/>
              <a:defRPr>
                <a:solidFill>
                  <a:schemeClr val="accent5"/>
                </a:solidFill>
              </a:defRPr>
            </a:lvl1pPr>
            <a:lvl2pPr lvl="1" rtl="0">
              <a:spcBef>
                <a:spcPts val="1000"/>
              </a:spcBef>
              <a:spcAft>
                <a:spcPts val="0"/>
              </a:spcAft>
              <a:buClr>
                <a:schemeClr val="accent5"/>
              </a:buClr>
              <a:buSzPts val="3000"/>
              <a:buNone/>
              <a:defRPr sz="3000">
                <a:solidFill>
                  <a:schemeClr val="accent5"/>
                </a:solidFill>
              </a:defRPr>
            </a:lvl2pPr>
            <a:lvl3pPr lvl="2" rtl="0">
              <a:spcBef>
                <a:spcPts val="1000"/>
              </a:spcBef>
              <a:spcAft>
                <a:spcPts val="0"/>
              </a:spcAft>
              <a:buClr>
                <a:schemeClr val="accent5"/>
              </a:buClr>
              <a:buSzPts val="3000"/>
              <a:buNone/>
              <a:defRPr sz="3000">
                <a:solidFill>
                  <a:schemeClr val="accent5"/>
                </a:solidFill>
              </a:defRPr>
            </a:lvl3pPr>
            <a:lvl4pPr lvl="3" rtl="0">
              <a:spcBef>
                <a:spcPts val="1000"/>
              </a:spcBef>
              <a:spcAft>
                <a:spcPts val="0"/>
              </a:spcAft>
              <a:buClr>
                <a:schemeClr val="accent5"/>
              </a:buClr>
              <a:buSzPts val="3000"/>
              <a:buNone/>
              <a:defRPr sz="3000">
                <a:solidFill>
                  <a:schemeClr val="accent5"/>
                </a:solidFill>
              </a:defRPr>
            </a:lvl4pPr>
            <a:lvl5pPr lvl="4" rtl="0">
              <a:spcBef>
                <a:spcPts val="1000"/>
              </a:spcBef>
              <a:spcAft>
                <a:spcPts val="0"/>
              </a:spcAft>
              <a:buClr>
                <a:schemeClr val="accent5"/>
              </a:buClr>
              <a:buSzPts val="3000"/>
              <a:buNone/>
              <a:defRPr sz="3000">
                <a:solidFill>
                  <a:schemeClr val="accent5"/>
                </a:solidFill>
              </a:defRPr>
            </a:lvl5pPr>
            <a:lvl6pPr lvl="5" rtl="0">
              <a:spcBef>
                <a:spcPts val="1000"/>
              </a:spcBef>
              <a:spcAft>
                <a:spcPts val="0"/>
              </a:spcAft>
              <a:buClr>
                <a:schemeClr val="accent5"/>
              </a:buClr>
              <a:buSzPts val="3000"/>
              <a:buNone/>
              <a:defRPr sz="3000">
                <a:solidFill>
                  <a:schemeClr val="accent5"/>
                </a:solidFill>
              </a:defRPr>
            </a:lvl6pPr>
            <a:lvl7pPr lvl="6" rtl="0">
              <a:spcBef>
                <a:spcPts val="1000"/>
              </a:spcBef>
              <a:spcAft>
                <a:spcPts val="0"/>
              </a:spcAft>
              <a:buClr>
                <a:schemeClr val="accent5"/>
              </a:buClr>
              <a:buSzPts val="3000"/>
              <a:buNone/>
              <a:defRPr sz="3000">
                <a:solidFill>
                  <a:schemeClr val="accent5"/>
                </a:solidFill>
              </a:defRPr>
            </a:lvl7pPr>
            <a:lvl8pPr lvl="7" rtl="0">
              <a:spcBef>
                <a:spcPts val="1000"/>
              </a:spcBef>
              <a:spcAft>
                <a:spcPts val="0"/>
              </a:spcAft>
              <a:buClr>
                <a:schemeClr val="accent5"/>
              </a:buClr>
              <a:buSzPts val="3000"/>
              <a:buNone/>
              <a:defRPr sz="3000">
                <a:solidFill>
                  <a:schemeClr val="accent5"/>
                </a:solidFill>
              </a:defRPr>
            </a:lvl8pPr>
            <a:lvl9pPr lvl="8" rtl="0">
              <a:spcBef>
                <a:spcPts val="1000"/>
              </a:spcBef>
              <a:spcAft>
                <a:spcPts val="1000"/>
              </a:spcAft>
              <a:buClr>
                <a:schemeClr val="accent5"/>
              </a:buClr>
              <a:buSzPts val="3000"/>
              <a:buNone/>
              <a:defRPr sz="3000">
                <a:solidFill>
                  <a:schemeClr val="accent5"/>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bg>
      <p:bgPr>
        <a:blipFill>
          <a:blip r:embed="rId2">
            <a:alphaModFix/>
          </a:blip>
          <a:stretch>
            <a:fillRect/>
          </a:stretch>
        </a:blipFill>
        <a:effectLst/>
      </p:bgPr>
    </p:bg>
    <p:spTree>
      <p:nvGrpSpPr>
        <p:cNvPr id="1" name="Shape 19"/>
        <p:cNvGrpSpPr/>
        <p:nvPr/>
      </p:nvGrpSpPr>
      <p:grpSpPr>
        <a:xfrm>
          <a:off x="0" y="0"/>
          <a:ext cx="0" cy="0"/>
          <a:chOff x="0" y="0"/>
          <a:chExt cx="0" cy="0"/>
        </a:xfrm>
      </p:grpSpPr>
      <p:sp>
        <p:nvSpPr>
          <p:cNvPr id="20" name="Google Shape;20;p5"/>
          <p:cNvSpPr txBox="1">
            <a:spLocks noGrp="1"/>
          </p:cNvSpPr>
          <p:nvPr>
            <p:ph type="title"/>
          </p:nvPr>
        </p:nvSpPr>
        <p:spPr>
          <a:xfrm>
            <a:off x="4115700" y="205975"/>
            <a:ext cx="4571100" cy="857400"/>
          </a:xfrm>
          <a:prstGeom prst="rect">
            <a:avLst/>
          </a:prstGeom>
        </p:spPr>
        <p:txBody>
          <a:bodyPr spcFirstLastPara="1" wrap="square" lIns="0" tIns="0" rIns="0" bIns="0" anchor="b"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21" name="Google Shape;21;p5"/>
          <p:cNvSpPr txBox="1">
            <a:spLocks noGrp="1"/>
          </p:cNvSpPr>
          <p:nvPr>
            <p:ph type="body" idx="1"/>
          </p:nvPr>
        </p:nvSpPr>
        <p:spPr>
          <a:xfrm>
            <a:off x="4115700" y="1338300"/>
            <a:ext cx="4571100" cy="3411600"/>
          </a:xfrm>
          <a:prstGeom prst="rect">
            <a:avLst/>
          </a:prstGeom>
        </p:spPr>
        <p:txBody>
          <a:bodyPr spcFirstLastPara="1" wrap="square" lIns="0" tIns="0" rIns="0" bIns="0" anchor="t" anchorCtr="0">
            <a:noAutofit/>
          </a:bodyPr>
          <a:lstStyle>
            <a:lvl1pPr marL="457200" lvl="0" indent="-355600">
              <a:spcBef>
                <a:spcPts val="0"/>
              </a:spcBef>
              <a:spcAft>
                <a:spcPts val="0"/>
              </a:spcAft>
              <a:buSzPts val="2000"/>
              <a:buChar char="⪢"/>
              <a:defRPr/>
            </a:lvl1pPr>
            <a:lvl2pPr marL="914400" lvl="1" indent="-355600">
              <a:spcBef>
                <a:spcPts val="1000"/>
              </a:spcBef>
              <a:spcAft>
                <a:spcPts val="0"/>
              </a:spcAft>
              <a:buSzPts val="2000"/>
              <a:buChar char="○"/>
              <a:defRPr/>
            </a:lvl2pPr>
            <a:lvl3pPr marL="1371600" lvl="2" indent="-355600">
              <a:spcBef>
                <a:spcPts val="1000"/>
              </a:spcBef>
              <a:spcAft>
                <a:spcPts val="0"/>
              </a:spcAft>
              <a:buSzPts val="2000"/>
              <a:buChar char="■"/>
              <a:defRPr/>
            </a:lvl3pPr>
            <a:lvl4pPr marL="1828800" lvl="3" indent="-355600">
              <a:spcBef>
                <a:spcPts val="1000"/>
              </a:spcBef>
              <a:spcAft>
                <a:spcPts val="0"/>
              </a:spcAft>
              <a:buSzPts val="2000"/>
              <a:buChar char="●"/>
              <a:defRPr/>
            </a:lvl4pPr>
            <a:lvl5pPr marL="2286000" lvl="4" indent="-355600">
              <a:spcBef>
                <a:spcPts val="1000"/>
              </a:spcBef>
              <a:spcAft>
                <a:spcPts val="0"/>
              </a:spcAft>
              <a:buSzPts val="2000"/>
              <a:buChar char="○"/>
              <a:defRPr/>
            </a:lvl5pPr>
            <a:lvl6pPr marL="2743200" lvl="5" indent="-355600">
              <a:spcBef>
                <a:spcPts val="1000"/>
              </a:spcBef>
              <a:spcAft>
                <a:spcPts val="0"/>
              </a:spcAft>
              <a:buSzPts val="2000"/>
              <a:buChar char="■"/>
              <a:defRPr/>
            </a:lvl6pPr>
            <a:lvl7pPr marL="3200400" lvl="6" indent="-355600">
              <a:spcBef>
                <a:spcPts val="1000"/>
              </a:spcBef>
              <a:spcAft>
                <a:spcPts val="0"/>
              </a:spcAft>
              <a:buSzPts val="2000"/>
              <a:buChar char="●"/>
              <a:defRPr/>
            </a:lvl7pPr>
            <a:lvl8pPr marL="3657600" lvl="7" indent="-355600">
              <a:spcBef>
                <a:spcPts val="1000"/>
              </a:spcBef>
              <a:spcAft>
                <a:spcPts val="0"/>
              </a:spcAft>
              <a:buSzPts val="2000"/>
              <a:buChar char="○"/>
              <a:defRPr/>
            </a:lvl8pPr>
            <a:lvl9pPr marL="4114800" lvl="8" indent="-355600">
              <a:spcBef>
                <a:spcPts val="1000"/>
              </a:spcBef>
              <a:spcAft>
                <a:spcPts val="1000"/>
              </a:spcAft>
              <a:buSzPts val="2000"/>
              <a:buChar char="■"/>
              <a:defRPr/>
            </a:lvl9pPr>
          </a:lstStyle>
          <a:p>
            <a:endParaRPr/>
          </a:p>
        </p:txBody>
      </p:sp>
      <p:sp>
        <p:nvSpPr>
          <p:cNvPr id="22" name="Google Shape;22;p5"/>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bg>
      <p:bgPr>
        <a:blipFill>
          <a:blip r:embed="rId2">
            <a:alphaModFix/>
          </a:blip>
          <a:stretch>
            <a:fillRect/>
          </a:stretch>
        </a:blipFill>
        <a:effectLst/>
      </p:bgPr>
    </p:bg>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2854150" y="205975"/>
            <a:ext cx="5832600" cy="857400"/>
          </a:xfrm>
          <a:prstGeom prst="rect">
            <a:avLst/>
          </a:prstGeom>
        </p:spPr>
        <p:txBody>
          <a:bodyPr spcFirstLastPara="1" wrap="square" lIns="0" tIns="0" rIns="0" bIns="0" anchor="b"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25" name="Google Shape;25;p6"/>
          <p:cNvSpPr txBox="1">
            <a:spLocks noGrp="1"/>
          </p:cNvSpPr>
          <p:nvPr>
            <p:ph type="body" idx="1"/>
          </p:nvPr>
        </p:nvSpPr>
        <p:spPr>
          <a:xfrm>
            <a:off x="2854175" y="1333125"/>
            <a:ext cx="2831100" cy="3459600"/>
          </a:xfrm>
          <a:prstGeom prst="rect">
            <a:avLst/>
          </a:prstGeom>
        </p:spPr>
        <p:txBody>
          <a:bodyPr spcFirstLastPara="1" wrap="square" lIns="0" tIns="0" rIns="0" bIns="0" anchor="t" anchorCtr="0">
            <a:noAutofit/>
          </a:bodyPr>
          <a:lstStyle>
            <a:lvl1pPr marL="457200" lvl="0" indent="-342900">
              <a:spcBef>
                <a:spcPts val="0"/>
              </a:spcBef>
              <a:spcAft>
                <a:spcPts val="0"/>
              </a:spcAft>
              <a:buSzPts val="1800"/>
              <a:buChar char="⪢"/>
              <a:defRPr sz="1800"/>
            </a:lvl1pPr>
            <a:lvl2pPr marL="914400" lvl="1" indent="-342900">
              <a:spcBef>
                <a:spcPts val="1000"/>
              </a:spcBef>
              <a:spcAft>
                <a:spcPts val="0"/>
              </a:spcAft>
              <a:buSzPts val="1800"/>
              <a:buChar char="○"/>
              <a:defRPr sz="1800"/>
            </a:lvl2pPr>
            <a:lvl3pPr marL="1371600" lvl="2" indent="-342900">
              <a:spcBef>
                <a:spcPts val="1000"/>
              </a:spcBef>
              <a:spcAft>
                <a:spcPts val="0"/>
              </a:spcAft>
              <a:buSzPts val="1800"/>
              <a:buChar char="■"/>
              <a:defRPr sz="1800"/>
            </a:lvl3pPr>
            <a:lvl4pPr marL="1828800" lvl="3" indent="-342900">
              <a:spcBef>
                <a:spcPts val="1000"/>
              </a:spcBef>
              <a:spcAft>
                <a:spcPts val="0"/>
              </a:spcAft>
              <a:buSzPts val="1800"/>
              <a:buChar char="●"/>
              <a:defRPr sz="1800"/>
            </a:lvl4pPr>
            <a:lvl5pPr marL="2286000" lvl="4" indent="-342900">
              <a:spcBef>
                <a:spcPts val="1000"/>
              </a:spcBef>
              <a:spcAft>
                <a:spcPts val="0"/>
              </a:spcAft>
              <a:buSzPts val="1800"/>
              <a:buChar char="○"/>
              <a:defRPr sz="1800"/>
            </a:lvl5pPr>
            <a:lvl6pPr marL="2743200" lvl="5" indent="-342900">
              <a:spcBef>
                <a:spcPts val="1000"/>
              </a:spcBef>
              <a:spcAft>
                <a:spcPts val="0"/>
              </a:spcAft>
              <a:buSzPts val="1800"/>
              <a:buChar char="■"/>
              <a:defRPr sz="1800"/>
            </a:lvl6pPr>
            <a:lvl7pPr marL="3200400" lvl="6" indent="-342900">
              <a:spcBef>
                <a:spcPts val="1000"/>
              </a:spcBef>
              <a:spcAft>
                <a:spcPts val="0"/>
              </a:spcAft>
              <a:buSzPts val="1800"/>
              <a:buChar char="●"/>
              <a:defRPr sz="1800"/>
            </a:lvl7pPr>
            <a:lvl8pPr marL="3657600" lvl="7" indent="-342900">
              <a:spcBef>
                <a:spcPts val="1000"/>
              </a:spcBef>
              <a:spcAft>
                <a:spcPts val="0"/>
              </a:spcAft>
              <a:buSzPts val="1800"/>
              <a:buChar char="○"/>
              <a:defRPr sz="1800"/>
            </a:lvl8pPr>
            <a:lvl9pPr marL="4114800" lvl="8" indent="-342900">
              <a:spcBef>
                <a:spcPts val="1000"/>
              </a:spcBef>
              <a:spcAft>
                <a:spcPts val="1000"/>
              </a:spcAft>
              <a:buSzPts val="1800"/>
              <a:buChar char="■"/>
              <a:defRPr sz="1800"/>
            </a:lvl9pPr>
          </a:lstStyle>
          <a:p>
            <a:endParaRPr/>
          </a:p>
        </p:txBody>
      </p:sp>
      <p:sp>
        <p:nvSpPr>
          <p:cNvPr id="26" name="Google Shape;26;p6"/>
          <p:cNvSpPr txBox="1">
            <a:spLocks noGrp="1"/>
          </p:cNvSpPr>
          <p:nvPr>
            <p:ph type="body" idx="2"/>
          </p:nvPr>
        </p:nvSpPr>
        <p:spPr>
          <a:xfrm>
            <a:off x="5855725" y="1333125"/>
            <a:ext cx="2831100" cy="3459600"/>
          </a:xfrm>
          <a:prstGeom prst="rect">
            <a:avLst/>
          </a:prstGeom>
        </p:spPr>
        <p:txBody>
          <a:bodyPr spcFirstLastPara="1" wrap="square" lIns="0" tIns="0" rIns="0" bIns="0" anchor="t" anchorCtr="0">
            <a:noAutofit/>
          </a:bodyPr>
          <a:lstStyle>
            <a:lvl1pPr marL="457200" lvl="0" indent="-342900">
              <a:spcBef>
                <a:spcPts val="0"/>
              </a:spcBef>
              <a:spcAft>
                <a:spcPts val="0"/>
              </a:spcAft>
              <a:buSzPts val="1800"/>
              <a:buChar char="⪢"/>
              <a:defRPr sz="1800"/>
            </a:lvl1pPr>
            <a:lvl2pPr marL="914400" lvl="1" indent="-342900">
              <a:spcBef>
                <a:spcPts val="1000"/>
              </a:spcBef>
              <a:spcAft>
                <a:spcPts val="0"/>
              </a:spcAft>
              <a:buSzPts val="1800"/>
              <a:buChar char="○"/>
              <a:defRPr sz="1800"/>
            </a:lvl2pPr>
            <a:lvl3pPr marL="1371600" lvl="2" indent="-342900">
              <a:spcBef>
                <a:spcPts val="1000"/>
              </a:spcBef>
              <a:spcAft>
                <a:spcPts val="0"/>
              </a:spcAft>
              <a:buSzPts val="1800"/>
              <a:buChar char="■"/>
              <a:defRPr sz="1800"/>
            </a:lvl3pPr>
            <a:lvl4pPr marL="1828800" lvl="3" indent="-342900">
              <a:spcBef>
                <a:spcPts val="1000"/>
              </a:spcBef>
              <a:spcAft>
                <a:spcPts val="0"/>
              </a:spcAft>
              <a:buSzPts val="1800"/>
              <a:buChar char="●"/>
              <a:defRPr sz="1800"/>
            </a:lvl4pPr>
            <a:lvl5pPr marL="2286000" lvl="4" indent="-342900">
              <a:spcBef>
                <a:spcPts val="1000"/>
              </a:spcBef>
              <a:spcAft>
                <a:spcPts val="0"/>
              </a:spcAft>
              <a:buSzPts val="1800"/>
              <a:buChar char="○"/>
              <a:defRPr sz="1800"/>
            </a:lvl5pPr>
            <a:lvl6pPr marL="2743200" lvl="5" indent="-342900">
              <a:spcBef>
                <a:spcPts val="1000"/>
              </a:spcBef>
              <a:spcAft>
                <a:spcPts val="0"/>
              </a:spcAft>
              <a:buSzPts val="1800"/>
              <a:buChar char="■"/>
              <a:defRPr sz="1800"/>
            </a:lvl6pPr>
            <a:lvl7pPr marL="3200400" lvl="6" indent="-342900">
              <a:spcBef>
                <a:spcPts val="1000"/>
              </a:spcBef>
              <a:spcAft>
                <a:spcPts val="0"/>
              </a:spcAft>
              <a:buSzPts val="1800"/>
              <a:buChar char="●"/>
              <a:defRPr sz="1800"/>
            </a:lvl7pPr>
            <a:lvl8pPr marL="3657600" lvl="7" indent="-342900">
              <a:spcBef>
                <a:spcPts val="1000"/>
              </a:spcBef>
              <a:spcAft>
                <a:spcPts val="0"/>
              </a:spcAft>
              <a:buSzPts val="1800"/>
              <a:buChar char="○"/>
              <a:defRPr sz="1800"/>
            </a:lvl8pPr>
            <a:lvl9pPr marL="4114800" lvl="8" indent="-342900">
              <a:spcBef>
                <a:spcPts val="1000"/>
              </a:spcBef>
              <a:spcAft>
                <a:spcPts val="1000"/>
              </a:spcAft>
              <a:buSzPts val="1800"/>
              <a:buChar char="■"/>
              <a:defRPr sz="1800"/>
            </a:lvl9pPr>
          </a:lstStyle>
          <a:p>
            <a:endParaRPr/>
          </a:p>
        </p:txBody>
      </p:sp>
      <p:sp>
        <p:nvSpPr>
          <p:cNvPr id="27" name="Google Shape;27;p6"/>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bg>
      <p:bgPr>
        <a:blipFill>
          <a:blip r:embed="rId2">
            <a:alphaModFix/>
          </a:blip>
          <a:stretch>
            <a:fillRect/>
          </a:stretch>
        </a:blipFill>
        <a:effectLst/>
      </p:bgPr>
    </p:bg>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2854150" y="205975"/>
            <a:ext cx="5832600" cy="857400"/>
          </a:xfrm>
          <a:prstGeom prst="rect">
            <a:avLst/>
          </a:prstGeom>
        </p:spPr>
        <p:txBody>
          <a:bodyPr spcFirstLastPara="1" wrap="square" lIns="0" tIns="0" rIns="0" bIns="0" anchor="b" anchorCtr="0">
            <a:noAutofit/>
          </a:bodyPr>
          <a:lstStyle>
            <a:lvl1pPr lvl="0" rtl="0">
              <a:spcBef>
                <a:spcPts val="0"/>
              </a:spcBef>
              <a:spcAft>
                <a:spcPts val="0"/>
              </a:spcAft>
              <a:buSzPts val="2000"/>
              <a:buNone/>
              <a:defRPr/>
            </a:lvl1pPr>
            <a:lvl2pPr lvl="1" rtl="0">
              <a:spcBef>
                <a:spcPts val="0"/>
              </a:spcBef>
              <a:spcAft>
                <a:spcPts val="0"/>
              </a:spcAft>
              <a:buSzPts val="2000"/>
              <a:buNone/>
              <a:defRPr/>
            </a:lvl2pPr>
            <a:lvl3pPr lvl="2" rtl="0">
              <a:spcBef>
                <a:spcPts val="0"/>
              </a:spcBef>
              <a:spcAft>
                <a:spcPts val="0"/>
              </a:spcAft>
              <a:buSzPts val="2000"/>
              <a:buNone/>
              <a:defRPr/>
            </a:lvl3pPr>
            <a:lvl4pPr lvl="3" rtl="0">
              <a:spcBef>
                <a:spcPts val="0"/>
              </a:spcBef>
              <a:spcAft>
                <a:spcPts val="0"/>
              </a:spcAft>
              <a:buSzPts val="2000"/>
              <a:buNone/>
              <a:defRPr/>
            </a:lvl4pPr>
            <a:lvl5pPr lvl="4" rtl="0">
              <a:spcBef>
                <a:spcPts val="0"/>
              </a:spcBef>
              <a:spcAft>
                <a:spcPts val="0"/>
              </a:spcAft>
              <a:buSzPts val="2000"/>
              <a:buNone/>
              <a:defRPr/>
            </a:lvl5pPr>
            <a:lvl6pPr lvl="5" rtl="0">
              <a:spcBef>
                <a:spcPts val="0"/>
              </a:spcBef>
              <a:spcAft>
                <a:spcPts val="0"/>
              </a:spcAft>
              <a:buSzPts val="2000"/>
              <a:buNone/>
              <a:defRPr/>
            </a:lvl6pPr>
            <a:lvl7pPr lvl="6" rtl="0">
              <a:spcBef>
                <a:spcPts val="0"/>
              </a:spcBef>
              <a:spcAft>
                <a:spcPts val="0"/>
              </a:spcAft>
              <a:buSzPts val="2000"/>
              <a:buNone/>
              <a:defRPr/>
            </a:lvl7pPr>
            <a:lvl8pPr lvl="7" rtl="0">
              <a:spcBef>
                <a:spcPts val="0"/>
              </a:spcBef>
              <a:spcAft>
                <a:spcPts val="0"/>
              </a:spcAft>
              <a:buSzPts val="2000"/>
              <a:buNone/>
              <a:defRPr/>
            </a:lvl8pPr>
            <a:lvl9pPr lvl="8" rtl="0">
              <a:spcBef>
                <a:spcPts val="0"/>
              </a:spcBef>
              <a:spcAft>
                <a:spcPts val="0"/>
              </a:spcAft>
              <a:buSzPts val="2000"/>
              <a:buNone/>
              <a:defRPr/>
            </a:lvl9pPr>
          </a:lstStyle>
          <a:p>
            <a:endParaRPr/>
          </a:p>
        </p:txBody>
      </p:sp>
      <p:sp>
        <p:nvSpPr>
          <p:cNvPr id="30" name="Google Shape;30;p7"/>
          <p:cNvSpPr txBox="1">
            <a:spLocks noGrp="1"/>
          </p:cNvSpPr>
          <p:nvPr>
            <p:ph type="body" idx="1"/>
          </p:nvPr>
        </p:nvSpPr>
        <p:spPr>
          <a:xfrm>
            <a:off x="2854150" y="1333125"/>
            <a:ext cx="1859400" cy="3459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1000"/>
              </a:spcBef>
              <a:spcAft>
                <a:spcPts val="0"/>
              </a:spcAft>
              <a:buSzPts val="1600"/>
              <a:buChar char="○"/>
              <a:defRPr sz="1600"/>
            </a:lvl2pPr>
            <a:lvl3pPr marL="1371600" lvl="2" indent="-330200" rtl="0">
              <a:spcBef>
                <a:spcPts val="1000"/>
              </a:spcBef>
              <a:spcAft>
                <a:spcPts val="0"/>
              </a:spcAft>
              <a:buSzPts val="1600"/>
              <a:buChar char="■"/>
              <a:defRPr sz="1600"/>
            </a:lvl3pPr>
            <a:lvl4pPr marL="1828800" lvl="3" indent="-330200" rtl="0">
              <a:spcBef>
                <a:spcPts val="1000"/>
              </a:spcBef>
              <a:spcAft>
                <a:spcPts val="0"/>
              </a:spcAft>
              <a:buSzPts val="1600"/>
              <a:buChar char="●"/>
              <a:defRPr sz="1600"/>
            </a:lvl4pPr>
            <a:lvl5pPr marL="2286000" lvl="4" indent="-330200" rtl="0">
              <a:spcBef>
                <a:spcPts val="1000"/>
              </a:spcBef>
              <a:spcAft>
                <a:spcPts val="0"/>
              </a:spcAft>
              <a:buSzPts val="1600"/>
              <a:buChar char="○"/>
              <a:defRPr sz="1600"/>
            </a:lvl5pPr>
            <a:lvl6pPr marL="2743200" lvl="5" indent="-330200" rtl="0">
              <a:spcBef>
                <a:spcPts val="1000"/>
              </a:spcBef>
              <a:spcAft>
                <a:spcPts val="0"/>
              </a:spcAft>
              <a:buSzPts val="1600"/>
              <a:buChar char="■"/>
              <a:defRPr sz="1600"/>
            </a:lvl6pPr>
            <a:lvl7pPr marL="3200400" lvl="6" indent="-330200" rtl="0">
              <a:spcBef>
                <a:spcPts val="1000"/>
              </a:spcBef>
              <a:spcAft>
                <a:spcPts val="0"/>
              </a:spcAft>
              <a:buSzPts val="1600"/>
              <a:buChar char="●"/>
              <a:defRPr sz="1600"/>
            </a:lvl7pPr>
            <a:lvl8pPr marL="3657600" lvl="7" indent="-330200" rtl="0">
              <a:spcBef>
                <a:spcPts val="1000"/>
              </a:spcBef>
              <a:spcAft>
                <a:spcPts val="0"/>
              </a:spcAft>
              <a:buSzPts val="1600"/>
              <a:buChar char="○"/>
              <a:defRPr sz="1600"/>
            </a:lvl8pPr>
            <a:lvl9pPr marL="4114800" lvl="8" indent="-330200" rtl="0">
              <a:spcBef>
                <a:spcPts val="1000"/>
              </a:spcBef>
              <a:spcAft>
                <a:spcPts val="1000"/>
              </a:spcAft>
              <a:buSzPts val="1600"/>
              <a:buChar char="■"/>
              <a:defRPr sz="1600"/>
            </a:lvl9pPr>
          </a:lstStyle>
          <a:p>
            <a:endParaRPr/>
          </a:p>
        </p:txBody>
      </p:sp>
      <p:sp>
        <p:nvSpPr>
          <p:cNvPr id="31" name="Google Shape;31;p7"/>
          <p:cNvSpPr txBox="1">
            <a:spLocks noGrp="1"/>
          </p:cNvSpPr>
          <p:nvPr>
            <p:ph type="body" idx="2"/>
          </p:nvPr>
        </p:nvSpPr>
        <p:spPr>
          <a:xfrm>
            <a:off x="4808736" y="1333125"/>
            <a:ext cx="1859400" cy="3459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1000"/>
              </a:spcBef>
              <a:spcAft>
                <a:spcPts val="0"/>
              </a:spcAft>
              <a:buSzPts val="1600"/>
              <a:buChar char="○"/>
              <a:defRPr sz="1600"/>
            </a:lvl2pPr>
            <a:lvl3pPr marL="1371600" lvl="2" indent="-330200" rtl="0">
              <a:spcBef>
                <a:spcPts val="1000"/>
              </a:spcBef>
              <a:spcAft>
                <a:spcPts val="0"/>
              </a:spcAft>
              <a:buSzPts val="1600"/>
              <a:buChar char="■"/>
              <a:defRPr sz="1600"/>
            </a:lvl3pPr>
            <a:lvl4pPr marL="1828800" lvl="3" indent="-330200" rtl="0">
              <a:spcBef>
                <a:spcPts val="1000"/>
              </a:spcBef>
              <a:spcAft>
                <a:spcPts val="0"/>
              </a:spcAft>
              <a:buSzPts val="1600"/>
              <a:buChar char="●"/>
              <a:defRPr sz="1600"/>
            </a:lvl4pPr>
            <a:lvl5pPr marL="2286000" lvl="4" indent="-330200" rtl="0">
              <a:spcBef>
                <a:spcPts val="1000"/>
              </a:spcBef>
              <a:spcAft>
                <a:spcPts val="0"/>
              </a:spcAft>
              <a:buSzPts val="1600"/>
              <a:buChar char="○"/>
              <a:defRPr sz="1600"/>
            </a:lvl5pPr>
            <a:lvl6pPr marL="2743200" lvl="5" indent="-330200" rtl="0">
              <a:spcBef>
                <a:spcPts val="1000"/>
              </a:spcBef>
              <a:spcAft>
                <a:spcPts val="0"/>
              </a:spcAft>
              <a:buSzPts val="1600"/>
              <a:buChar char="■"/>
              <a:defRPr sz="1600"/>
            </a:lvl6pPr>
            <a:lvl7pPr marL="3200400" lvl="6" indent="-330200" rtl="0">
              <a:spcBef>
                <a:spcPts val="1000"/>
              </a:spcBef>
              <a:spcAft>
                <a:spcPts val="0"/>
              </a:spcAft>
              <a:buSzPts val="1600"/>
              <a:buChar char="●"/>
              <a:defRPr sz="1600"/>
            </a:lvl7pPr>
            <a:lvl8pPr marL="3657600" lvl="7" indent="-330200" rtl="0">
              <a:spcBef>
                <a:spcPts val="1000"/>
              </a:spcBef>
              <a:spcAft>
                <a:spcPts val="0"/>
              </a:spcAft>
              <a:buSzPts val="1600"/>
              <a:buChar char="○"/>
              <a:defRPr sz="1600"/>
            </a:lvl8pPr>
            <a:lvl9pPr marL="4114800" lvl="8" indent="-330200" rtl="0">
              <a:spcBef>
                <a:spcPts val="1000"/>
              </a:spcBef>
              <a:spcAft>
                <a:spcPts val="1000"/>
              </a:spcAft>
              <a:buSzPts val="1600"/>
              <a:buChar char="■"/>
              <a:defRPr sz="1600"/>
            </a:lvl9pPr>
          </a:lstStyle>
          <a:p>
            <a:endParaRPr/>
          </a:p>
        </p:txBody>
      </p:sp>
      <p:sp>
        <p:nvSpPr>
          <p:cNvPr id="32" name="Google Shape;32;p7"/>
          <p:cNvSpPr txBox="1">
            <a:spLocks noGrp="1"/>
          </p:cNvSpPr>
          <p:nvPr>
            <p:ph type="body" idx="3"/>
          </p:nvPr>
        </p:nvSpPr>
        <p:spPr>
          <a:xfrm>
            <a:off x="6763323" y="1333125"/>
            <a:ext cx="1859400" cy="3459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1000"/>
              </a:spcBef>
              <a:spcAft>
                <a:spcPts val="0"/>
              </a:spcAft>
              <a:buSzPts val="1600"/>
              <a:buChar char="○"/>
              <a:defRPr sz="1600"/>
            </a:lvl2pPr>
            <a:lvl3pPr marL="1371600" lvl="2" indent="-330200" rtl="0">
              <a:spcBef>
                <a:spcPts val="1000"/>
              </a:spcBef>
              <a:spcAft>
                <a:spcPts val="0"/>
              </a:spcAft>
              <a:buSzPts val="1600"/>
              <a:buChar char="■"/>
              <a:defRPr sz="1600"/>
            </a:lvl3pPr>
            <a:lvl4pPr marL="1828800" lvl="3" indent="-330200" rtl="0">
              <a:spcBef>
                <a:spcPts val="1000"/>
              </a:spcBef>
              <a:spcAft>
                <a:spcPts val="0"/>
              </a:spcAft>
              <a:buSzPts val="1600"/>
              <a:buChar char="●"/>
              <a:defRPr sz="1600"/>
            </a:lvl4pPr>
            <a:lvl5pPr marL="2286000" lvl="4" indent="-330200" rtl="0">
              <a:spcBef>
                <a:spcPts val="1000"/>
              </a:spcBef>
              <a:spcAft>
                <a:spcPts val="0"/>
              </a:spcAft>
              <a:buSzPts val="1600"/>
              <a:buChar char="○"/>
              <a:defRPr sz="1600"/>
            </a:lvl5pPr>
            <a:lvl6pPr marL="2743200" lvl="5" indent="-330200" rtl="0">
              <a:spcBef>
                <a:spcPts val="1000"/>
              </a:spcBef>
              <a:spcAft>
                <a:spcPts val="0"/>
              </a:spcAft>
              <a:buSzPts val="1600"/>
              <a:buChar char="■"/>
              <a:defRPr sz="1600"/>
            </a:lvl6pPr>
            <a:lvl7pPr marL="3200400" lvl="6" indent="-330200" rtl="0">
              <a:spcBef>
                <a:spcPts val="1000"/>
              </a:spcBef>
              <a:spcAft>
                <a:spcPts val="0"/>
              </a:spcAft>
              <a:buSzPts val="1600"/>
              <a:buChar char="●"/>
              <a:defRPr sz="1600"/>
            </a:lvl7pPr>
            <a:lvl8pPr marL="3657600" lvl="7" indent="-330200" rtl="0">
              <a:spcBef>
                <a:spcPts val="1000"/>
              </a:spcBef>
              <a:spcAft>
                <a:spcPts val="0"/>
              </a:spcAft>
              <a:buSzPts val="1600"/>
              <a:buChar char="○"/>
              <a:defRPr sz="1600"/>
            </a:lvl8pPr>
            <a:lvl9pPr marL="4114800" lvl="8" indent="-330200" rtl="0">
              <a:spcBef>
                <a:spcPts val="1000"/>
              </a:spcBef>
              <a:spcAft>
                <a:spcPts val="1000"/>
              </a:spcAft>
              <a:buSzPts val="1600"/>
              <a:buChar char="■"/>
              <a:defRPr sz="1600"/>
            </a:lvl9pPr>
          </a:lstStyle>
          <a:p>
            <a:endParaRPr/>
          </a:p>
        </p:txBody>
      </p:sp>
      <p:sp>
        <p:nvSpPr>
          <p:cNvPr id="33" name="Google Shape;33;p7"/>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4115700" y="205975"/>
            <a:ext cx="4571100" cy="857400"/>
          </a:xfrm>
          <a:prstGeom prst="rect">
            <a:avLst/>
          </a:prstGeom>
        </p:spPr>
        <p:txBody>
          <a:bodyPr spcFirstLastPara="1" wrap="square" lIns="0" tIns="0" rIns="0" bIns="0" anchor="b"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36" name="Google Shape;36;p8"/>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
        <p:nvSpPr>
          <p:cNvPr id="41" name="Google Shape;41;p10"/>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Watercolor texture">
  <p:cSld name="BLANK_1">
    <p:bg>
      <p:bgPr>
        <a:solidFill>
          <a:schemeClr val="lt1"/>
        </a:solidFill>
        <a:effectLst/>
      </p:bgPr>
    </p:bg>
    <p:spTree>
      <p:nvGrpSpPr>
        <p:cNvPr id="1" name="Shape 42"/>
        <p:cNvGrpSpPr/>
        <p:nvPr/>
      </p:nvGrpSpPr>
      <p:grpSpPr>
        <a:xfrm>
          <a:off x="0" y="0"/>
          <a:ext cx="0" cy="0"/>
          <a:chOff x="0" y="0"/>
          <a:chExt cx="0" cy="0"/>
        </a:xfrm>
      </p:grpSpPr>
      <p:pic>
        <p:nvPicPr>
          <p:cNvPr id="43" name="Google Shape;43;p11"/>
          <p:cNvPicPr preferRelativeResize="0"/>
          <p:nvPr/>
        </p:nvPicPr>
        <p:blipFill>
          <a:blip r:embed="rId2">
            <a:alphaModFix/>
          </a:blip>
          <a:stretch>
            <a:fillRect/>
          </a:stretch>
        </p:blipFill>
        <p:spPr>
          <a:xfrm>
            <a:off x="0" y="0"/>
            <a:ext cx="9144000" cy="5143500"/>
          </a:xfrm>
          <a:prstGeom prst="rect">
            <a:avLst/>
          </a:prstGeom>
          <a:noFill/>
          <a:ln>
            <a:noFill/>
          </a:ln>
        </p:spPr>
      </p:pic>
      <p:sp>
        <p:nvSpPr>
          <p:cNvPr id="44" name="Google Shape;44;p11"/>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10">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15700" y="205975"/>
            <a:ext cx="4571100" cy="857400"/>
          </a:xfrm>
          <a:prstGeom prst="rect">
            <a:avLst/>
          </a:prstGeom>
          <a:noFill/>
          <a:ln>
            <a:noFill/>
          </a:ln>
        </p:spPr>
        <p:txBody>
          <a:bodyPr spcFirstLastPara="1" wrap="square" lIns="0" tIns="0" rIns="0" bIns="0" anchor="b" anchorCtr="0">
            <a:noAutofit/>
          </a:bodyPr>
          <a:lstStyle>
            <a:lvl1pPr lvl="0">
              <a:spcBef>
                <a:spcPts val="0"/>
              </a:spcBef>
              <a:spcAft>
                <a:spcPts val="0"/>
              </a:spcAft>
              <a:buClr>
                <a:schemeClr val="accent3"/>
              </a:buClr>
              <a:buSzPts val="2000"/>
              <a:buFont typeface="Kalam"/>
              <a:buNone/>
              <a:defRPr sz="2000">
                <a:solidFill>
                  <a:schemeClr val="accent3"/>
                </a:solidFill>
                <a:latin typeface="Kalam"/>
                <a:ea typeface="Kalam"/>
                <a:cs typeface="Kalam"/>
                <a:sym typeface="Kalam"/>
              </a:defRPr>
            </a:lvl1pPr>
            <a:lvl2pPr lvl="1">
              <a:spcBef>
                <a:spcPts val="0"/>
              </a:spcBef>
              <a:spcAft>
                <a:spcPts val="0"/>
              </a:spcAft>
              <a:buClr>
                <a:schemeClr val="accent3"/>
              </a:buClr>
              <a:buSzPts val="2000"/>
              <a:buFont typeface="Kalam"/>
              <a:buNone/>
              <a:defRPr sz="2000">
                <a:solidFill>
                  <a:schemeClr val="accent3"/>
                </a:solidFill>
                <a:latin typeface="Kalam"/>
                <a:ea typeface="Kalam"/>
                <a:cs typeface="Kalam"/>
                <a:sym typeface="Kalam"/>
              </a:defRPr>
            </a:lvl2pPr>
            <a:lvl3pPr lvl="2">
              <a:spcBef>
                <a:spcPts val="0"/>
              </a:spcBef>
              <a:spcAft>
                <a:spcPts val="0"/>
              </a:spcAft>
              <a:buClr>
                <a:schemeClr val="accent3"/>
              </a:buClr>
              <a:buSzPts val="2000"/>
              <a:buFont typeface="Kalam"/>
              <a:buNone/>
              <a:defRPr sz="2000">
                <a:solidFill>
                  <a:schemeClr val="accent3"/>
                </a:solidFill>
                <a:latin typeface="Kalam"/>
                <a:ea typeface="Kalam"/>
                <a:cs typeface="Kalam"/>
                <a:sym typeface="Kalam"/>
              </a:defRPr>
            </a:lvl3pPr>
            <a:lvl4pPr lvl="3">
              <a:spcBef>
                <a:spcPts val="0"/>
              </a:spcBef>
              <a:spcAft>
                <a:spcPts val="0"/>
              </a:spcAft>
              <a:buClr>
                <a:schemeClr val="accent3"/>
              </a:buClr>
              <a:buSzPts val="2000"/>
              <a:buFont typeface="Kalam"/>
              <a:buNone/>
              <a:defRPr sz="2000">
                <a:solidFill>
                  <a:schemeClr val="accent3"/>
                </a:solidFill>
                <a:latin typeface="Kalam"/>
                <a:ea typeface="Kalam"/>
                <a:cs typeface="Kalam"/>
                <a:sym typeface="Kalam"/>
              </a:defRPr>
            </a:lvl4pPr>
            <a:lvl5pPr lvl="4">
              <a:spcBef>
                <a:spcPts val="0"/>
              </a:spcBef>
              <a:spcAft>
                <a:spcPts val="0"/>
              </a:spcAft>
              <a:buClr>
                <a:schemeClr val="accent3"/>
              </a:buClr>
              <a:buSzPts val="2000"/>
              <a:buFont typeface="Kalam"/>
              <a:buNone/>
              <a:defRPr sz="2000">
                <a:solidFill>
                  <a:schemeClr val="accent3"/>
                </a:solidFill>
                <a:latin typeface="Kalam"/>
                <a:ea typeface="Kalam"/>
                <a:cs typeface="Kalam"/>
                <a:sym typeface="Kalam"/>
              </a:defRPr>
            </a:lvl5pPr>
            <a:lvl6pPr lvl="5">
              <a:spcBef>
                <a:spcPts val="0"/>
              </a:spcBef>
              <a:spcAft>
                <a:spcPts val="0"/>
              </a:spcAft>
              <a:buClr>
                <a:schemeClr val="accent3"/>
              </a:buClr>
              <a:buSzPts val="2000"/>
              <a:buFont typeface="Kalam"/>
              <a:buNone/>
              <a:defRPr sz="2000">
                <a:solidFill>
                  <a:schemeClr val="accent3"/>
                </a:solidFill>
                <a:latin typeface="Kalam"/>
                <a:ea typeface="Kalam"/>
                <a:cs typeface="Kalam"/>
                <a:sym typeface="Kalam"/>
              </a:defRPr>
            </a:lvl6pPr>
            <a:lvl7pPr lvl="6">
              <a:spcBef>
                <a:spcPts val="0"/>
              </a:spcBef>
              <a:spcAft>
                <a:spcPts val="0"/>
              </a:spcAft>
              <a:buClr>
                <a:schemeClr val="accent3"/>
              </a:buClr>
              <a:buSzPts val="2000"/>
              <a:buFont typeface="Kalam"/>
              <a:buNone/>
              <a:defRPr sz="2000">
                <a:solidFill>
                  <a:schemeClr val="accent3"/>
                </a:solidFill>
                <a:latin typeface="Kalam"/>
                <a:ea typeface="Kalam"/>
                <a:cs typeface="Kalam"/>
                <a:sym typeface="Kalam"/>
              </a:defRPr>
            </a:lvl7pPr>
            <a:lvl8pPr lvl="7">
              <a:spcBef>
                <a:spcPts val="0"/>
              </a:spcBef>
              <a:spcAft>
                <a:spcPts val="0"/>
              </a:spcAft>
              <a:buClr>
                <a:schemeClr val="accent3"/>
              </a:buClr>
              <a:buSzPts val="2000"/>
              <a:buFont typeface="Kalam"/>
              <a:buNone/>
              <a:defRPr sz="2000">
                <a:solidFill>
                  <a:schemeClr val="accent3"/>
                </a:solidFill>
                <a:latin typeface="Kalam"/>
                <a:ea typeface="Kalam"/>
                <a:cs typeface="Kalam"/>
                <a:sym typeface="Kalam"/>
              </a:defRPr>
            </a:lvl8pPr>
            <a:lvl9pPr lvl="8">
              <a:spcBef>
                <a:spcPts val="0"/>
              </a:spcBef>
              <a:spcAft>
                <a:spcPts val="0"/>
              </a:spcAft>
              <a:buClr>
                <a:schemeClr val="accent3"/>
              </a:buClr>
              <a:buSzPts val="2000"/>
              <a:buFont typeface="Kalam"/>
              <a:buNone/>
              <a:defRPr sz="2000">
                <a:solidFill>
                  <a:schemeClr val="accent3"/>
                </a:solidFill>
                <a:latin typeface="Kalam"/>
                <a:ea typeface="Kalam"/>
                <a:cs typeface="Kalam"/>
                <a:sym typeface="Kalam"/>
              </a:defRPr>
            </a:lvl9pPr>
          </a:lstStyle>
          <a:p>
            <a:endParaRPr/>
          </a:p>
        </p:txBody>
      </p:sp>
      <p:sp>
        <p:nvSpPr>
          <p:cNvPr id="7" name="Google Shape;7;p1"/>
          <p:cNvSpPr txBox="1">
            <a:spLocks noGrp="1"/>
          </p:cNvSpPr>
          <p:nvPr>
            <p:ph type="body" idx="1"/>
          </p:nvPr>
        </p:nvSpPr>
        <p:spPr>
          <a:xfrm>
            <a:off x="4115700" y="1338300"/>
            <a:ext cx="4571100" cy="3411600"/>
          </a:xfrm>
          <a:prstGeom prst="rect">
            <a:avLst/>
          </a:prstGeom>
          <a:noFill/>
          <a:ln>
            <a:noFill/>
          </a:ln>
        </p:spPr>
        <p:txBody>
          <a:bodyPr spcFirstLastPara="1" wrap="square" lIns="0" tIns="0" rIns="0" bIns="0" anchor="t" anchorCtr="0">
            <a:noAutofit/>
          </a:bodyPr>
          <a:lstStyle>
            <a:lvl1pPr marL="457200" lvl="0" indent="-355600">
              <a:lnSpc>
                <a:spcPct val="115000"/>
              </a:lnSpc>
              <a:spcBef>
                <a:spcPts val="0"/>
              </a:spcBef>
              <a:spcAft>
                <a:spcPts val="0"/>
              </a:spcAft>
              <a:buClr>
                <a:schemeClr val="accent4"/>
              </a:buClr>
              <a:buSzPts val="2000"/>
              <a:buFont typeface="Merriweather"/>
              <a:buChar char="⪢"/>
              <a:defRPr sz="2000">
                <a:solidFill>
                  <a:schemeClr val="dk1"/>
                </a:solidFill>
                <a:latin typeface="Merriweather"/>
                <a:ea typeface="Merriweather"/>
                <a:cs typeface="Merriweather"/>
                <a:sym typeface="Merriweather"/>
              </a:defRPr>
            </a:lvl1pPr>
            <a:lvl2pPr marL="914400" lvl="1" indent="-355600">
              <a:lnSpc>
                <a:spcPct val="115000"/>
              </a:lnSpc>
              <a:spcBef>
                <a:spcPts val="1000"/>
              </a:spcBef>
              <a:spcAft>
                <a:spcPts val="0"/>
              </a:spcAft>
              <a:buClr>
                <a:schemeClr val="accent4"/>
              </a:buClr>
              <a:buSzPts val="2000"/>
              <a:buFont typeface="Merriweather"/>
              <a:buChar char="○"/>
              <a:defRPr sz="2000">
                <a:solidFill>
                  <a:schemeClr val="dk1"/>
                </a:solidFill>
                <a:latin typeface="Merriweather"/>
                <a:ea typeface="Merriweather"/>
                <a:cs typeface="Merriweather"/>
                <a:sym typeface="Merriweather"/>
              </a:defRPr>
            </a:lvl2pPr>
            <a:lvl3pPr marL="1371600" lvl="2" indent="-355600">
              <a:lnSpc>
                <a:spcPct val="115000"/>
              </a:lnSpc>
              <a:spcBef>
                <a:spcPts val="1000"/>
              </a:spcBef>
              <a:spcAft>
                <a:spcPts val="0"/>
              </a:spcAft>
              <a:buClr>
                <a:schemeClr val="accent4"/>
              </a:buClr>
              <a:buSzPts val="2000"/>
              <a:buFont typeface="Merriweather"/>
              <a:buChar char="■"/>
              <a:defRPr sz="2000">
                <a:solidFill>
                  <a:schemeClr val="dk1"/>
                </a:solidFill>
                <a:latin typeface="Merriweather"/>
                <a:ea typeface="Merriweather"/>
                <a:cs typeface="Merriweather"/>
                <a:sym typeface="Merriweather"/>
              </a:defRPr>
            </a:lvl3pPr>
            <a:lvl4pPr marL="1828800" lvl="3" indent="-355600">
              <a:lnSpc>
                <a:spcPct val="115000"/>
              </a:lnSpc>
              <a:spcBef>
                <a:spcPts val="1000"/>
              </a:spcBef>
              <a:spcAft>
                <a:spcPts val="0"/>
              </a:spcAft>
              <a:buClr>
                <a:schemeClr val="dk1"/>
              </a:buClr>
              <a:buSzPts val="2000"/>
              <a:buFont typeface="Merriweather"/>
              <a:buChar char="●"/>
              <a:defRPr sz="2000">
                <a:solidFill>
                  <a:schemeClr val="dk1"/>
                </a:solidFill>
                <a:latin typeface="Merriweather"/>
                <a:ea typeface="Merriweather"/>
                <a:cs typeface="Merriweather"/>
                <a:sym typeface="Merriweather"/>
              </a:defRPr>
            </a:lvl4pPr>
            <a:lvl5pPr marL="2286000" lvl="4" indent="-355600">
              <a:lnSpc>
                <a:spcPct val="115000"/>
              </a:lnSpc>
              <a:spcBef>
                <a:spcPts val="1000"/>
              </a:spcBef>
              <a:spcAft>
                <a:spcPts val="0"/>
              </a:spcAft>
              <a:buClr>
                <a:schemeClr val="dk1"/>
              </a:buClr>
              <a:buSzPts val="2000"/>
              <a:buFont typeface="Merriweather"/>
              <a:buChar char="○"/>
              <a:defRPr sz="2000">
                <a:solidFill>
                  <a:schemeClr val="dk1"/>
                </a:solidFill>
                <a:latin typeface="Merriweather"/>
                <a:ea typeface="Merriweather"/>
                <a:cs typeface="Merriweather"/>
                <a:sym typeface="Merriweather"/>
              </a:defRPr>
            </a:lvl5pPr>
            <a:lvl6pPr marL="2743200" lvl="5" indent="-355600">
              <a:lnSpc>
                <a:spcPct val="115000"/>
              </a:lnSpc>
              <a:spcBef>
                <a:spcPts val="1000"/>
              </a:spcBef>
              <a:spcAft>
                <a:spcPts val="0"/>
              </a:spcAft>
              <a:buClr>
                <a:schemeClr val="dk1"/>
              </a:buClr>
              <a:buSzPts val="2000"/>
              <a:buFont typeface="Merriweather"/>
              <a:buChar char="■"/>
              <a:defRPr sz="2000">
                <a:solidFill>
                  <a:schemeClr val="dk1"/>
                </a:solidFill>
                <a:latin typeface="Merriweather"/>
                <a:ea typeface="Merriweather"/>
                <a:cs typeface="Merriweather"/>
                <a:sym typeface="Merriweather"/>
              </a:defRPr>
            </a:lvl6pPr>
            <a:lvl7pPr marL="3200400" lvl="6" indent="-355600">
              <a:lnSpc>
                <a:spcPct val="115000"/>
              </a:lnSpc>
              <a:spcBef>
                <a:spcPts val="1000"/>
              </a:spcBef>
              <a:spcAft>
                <a:spcPts val="0"/>
              </a:spcAft>
              <a:buClr>
                <a:schemeClr val="dk1"/>
              </a:buClr>
              <a:buSzPts val="2000"/>
              <a:buFont typeface="Merriweather"/>
              <a:buChar char="●"/>
              <a:defRPr sz="2000">
                <a:solidFill>
                  <a:schemeClr val="dk1"/>
                </a:solidFill>
                <a:latin typeface="Merriweather"/>
                <a:ea typeface="Merriweather"/>
                <a:cs typeface="Merriweather"/>
                <a:sym typeface="Merriweather"/>
              </a:defRPr>
            </a:lvl7pPr>
            <a:lvl8pPr marL="3657600" lvl="7" indent="-355600">
              <a:lnSpc>
                <a:spcPct val="115000"/>
              </a:lnSpc>
              <a:spcBef>
                <a:spcPts val="1000"/>
              </a:spcBef>
              <a:spcAft>
                <a:spcPts val="0"/>
              </a:spcAft>
              <a:buClr>
                <a:schemeClr val="dk1"/>
              </a:buClr>
              <a:buSzPts val="2000"/>
              <a:buFont typeface="Merriweather"/>
              <a:buChar char="○"/>
              <a:defRPr sz="2000">
                <a:solidFill>
                  <a:schemeClr val="dk1"/>
                </a:solidFill>
                <a:latin typeface="Merriweather"/>
                <a:ea typeface="Merriweather"/>
                <a:cs typeface="Merriweather"/>
                <a:sym typeface="Merriweather"/>
              </a:defRPr>
            </a:lvl8pPr>
            <a:lvl9pPr marL="4114800" lvl="8" indent="-355600">
              <a:lnSpc>
                <a:spcPct val="115000"/>
              </a:lnSpc>
              <a:spcBef>
                <a:spcPts val="1000"/>
              </a:spcBef>
              <a:spcAft>
                <a:spcPts val="1000"/>
              </a:spcAft>
              <a:buClr>
                <a:schemeClr val="dk1"/>
              </a:buClr>
              <a:buSzPts val="2000"/>
              <a:buFont typeface="Merriweather"/>
              <a:buChar char="■"/>
              <a:defRPr sz="2000">
                <a:solidFill>
                  <a:schemeClr val="dk1"/>
                </a:solidFill>
                <a:latin typeface="Merriweather"/>
                <a:ea typeface="Merriweather"/>
                <a:cs typeface="Merriweather"/>
                <a:sym typeface="Merriweather"/>
              </a:defRPr>
            </a:lvl9pPr>
          </a:lstStyle>
          <a:p>
            <a:endParaRPr/>
          </a:p>
        </p:txBody>
      </p:sp>
      <p:sp>
        <p:nvSpPr>
          <p:cNvPr id="8" name="Google Shape;8;p1"/>
          <p:cNvSpPr txBox="1">
            <a:spLocks noGrp="1"/>
          </p:cNvSpPr>
          <p:nvPr>
            <p:ph type="sldNum" idx="12"/>
          </p:nvPr>
        </p:nvSpPr>
        <p:spPr>
          <a:xfrm>
            <a:off x="152409" y="4749901"/>
            <a:ext cx="548700" cy="393600"/>
          </a:xfrm>
          <a:prstGeom prst="rect">
            <a:avLst/>
          </a:prstGeom>
          <a:noFill/>
          <a:ln>
            <a:noFill/>
          </a:ln>
        </p:spPr>
        <p:txBody>
          <a:bodyPr spcFirstLastPara="1" wrap="square" lIns="0" tIns="0" rIns="0" bIns="0" anchor="ctr" anchorCtr="0">
            <a:noAutofit/>
          </a:bodyPr>
          <a:lstStyle>
            <a:lvl1pPr lvl="0">
              <a:buNone/>
              <a:defRPr sz="1300">
                <a:solidFill>
                  <a:schemeClr val="accent1"/>
                </a:solidFill>
                <a:latin typeface="Kalam"/>
                <a:ea typeface="Kalam"/>
                <a:cs typeface="Kalam"/>
                <a:sym typeface="Kalam"/>
              </a:defRPr>
            </a:lvl1pPr>
            <a:lvl2pPr lvl="1">
              <a:buNone/>
              <a:defRPr sz="1300">
                <a:solidFill>
                  <a:schemeClr val="accent1"/>
                </a:solidFill>
                <a:latin typeface="Kalam"/>
                <a:ea typeface="Kalam"/>
                <a:cs typeface="Kalam"/>
                <a:sym typeface="Kalam"/>
              </a:defRPr>
            </a:lvl2pPr>
            <a:lvl3pPr lvl="2">
              <a:buNone/>
              <a:defRPr sz="1300">
                <a:solidFill>
                  <a:schemeClr val="accent1"/>
                </a:solidFill>
                <a:latin typeface="Kalam"/>
                <a:ea typeface="Kalam"/>
                <a:cs typeface="Kalam"/>
                <a:sym typeface="Kalam"/>
              </a:defRPr>
            </a:lvl3pPr>
            <a:lvl4pPr lvl="3">
              <a:buNone/>
              <a:defRPr sz="1300">
                <a:solidFill>
                  <a:schemeClr val="accent1"/>
                </a:solidFill>
                <a:latin typeface="Kalam"/>
                <a:ea typeface="Kalam"/>
                <a:cs typeface="Kalam"/>
                <a:sym typeface="Kalam"/>
              </a:defRPr>
            </a:lvl4pPr>
            <a:lvl5pPr lvl="4">
              <a:buNone/>
              <a:defRPr sz="1300">
                <a:solidFill>
                  <a:schemeClr val="accent1"/>
                </a:solidFill>
                <a:latin typeface="Kalam"/>
                <a:ea typeface="Kalam"/>
                <a:cs typeface="Kalam"/>
                <a:sym typeface="Kalam"/>
              </a:defRPr>
            </a:lvl5pPr>
            <a:lvl6pPr lvl="5">
              <a:buNone/>
              <a:defRPr sz="1300">
                <a:solidFill>
                  <a:schemeClr val="accent1"/>
                </a:solidFill>
                <a:latin typeface="Kalam"/>
                <a:ea typeface="Kalam"/>
                <a:cs typeface="Kalam"/>
                <a:sym typeface="Kalam"/>
              </a:defRPr>
            </a:lvl6pPr>
            <a:lvl7pPr lvl="6">
              <a:buNone/>
              <a:defRPr sz="1300">
                <a:solidFill>
                  <a:schemeClr val="accent1"/>
                </a:solidFill>
                <a:latin typeface="Kalam"/>
                <a:ea typeface="Kalam"/>
                <a:cs typeface="Kalam"/>
                <a:sym typeface="Kalam"/>
              </a:defRPr>
            </a:lvl7pPr>
            <a:lvl8pPr lvl="7">
              <a:buNone/>
              <a:defRPr sz="1300">
                <a:solidFill>
                  <a:schemeClr val="accent1"/>
                </a:solidFill>
                <a:latin typeface="Kalam"/>
                <a:ea typeface="Kalam"/>
                <a:cs typeface="Kalam"/>
                <a:sym typeface="Kalam"/>
              </a:defRPr>
            </a:lvl8pPr>
            <a:lvl9pPr lvl="8">
              <a:buNone/>
              <a:defRPr sz="1300">
                <a:solidFill>
                  <a:schemeClr val="accent1"/>
                </a:solidFill>
                <a:latin typeface="Kalam"/>
                <a:ea typeface="Kalam"/>
                <a:cs typeface="Kalam"/>
                <a:sym typeface="Kalam"/>
              </a:defRPr>
            </a:lvl9pPr>
          </a:lstStyle>
          <a:p>
            <a:pPr marL="0" lvl="0" indent="0" algn="l"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6" r:id="rId7"/>
    <p:sldLayoutId id="2147483657"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12"/>
          <p:cNvSpPr txBox="1">
            <a:spLocks noGrp="1"/>
          </p:cNvSpPr>
          <p:nvPr>
            <p:ph type="ctrTitle"/>
          </p:nvPr>
        </p:nvSpPr>
        <p:spPr>
          <a:xfrm>
            <a:off x="3851900" y="1991850"/>
            <a:ext cx="5184720" cy="1159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sz="6600" dirty="0" smtClean="0"/>
              <a:t>OZONE HOLE</a:t>
            </a:r>
            <a:endParaRPr sz="6600" dirty="0"/>
          </a:p>
        </p:txBody>
      </p:sp>
      <p:sp>
        <p:nvSpPr>
          <p:cNvPr id="2" name="مستطيل 1"/>
          <p:cNvSpPr/>
          <p:nvPr/>
        </p:nvSpPr>
        <p:spPr>
          <a:xfrm>
            <a:off x="4249935" y="226620"/>
            <a:ext cx="4572000" cy="461665"/>
          </a:xfrm>
          <a:prstGeom prst="rect">
            <a:avLst/>
          </a:prstGeom>
        </p:spPr>
        <p:txBody>
          <a:bodyPr>
            <a:spAutoFit/>
          </a:bodyPr>
          <a:lstStyle/>
          <a:p>
            <a:pPr algn="ctr"/>
            <a:r>
              <a:rPr lang="en-US" sz="1200" b="1" dirty="0">
                <a:solidFill>
                  <a:schemeClr val="accent3"/>
                </a:solidFill>
                <a:latin typeface="Merriweather" charset="0"/>
              </a:rPr>
              <a:t>Libyan International Medical University</a:t>
            </a:r>
          </a:p>
          <a:p>
            <a:pPr algn="ctr"/>
            <a:r>
              <a:rPr lang="en-US" sz="1200" b="1" dirty="0">
                <a:solidFill>
                  <a:schemeClr val="accent3"/>
                </a:solidFill>
                <a:latin typeface="Merriweather" charset="0"/>
              </a:rPr>
              <a:t>Faculty of Business Administration</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5530" y="252985"/>
            <a:ext cx="512940" cy="408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84476" y="262868"/>
            <a:ext cx="393478" cy="389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ستطيل 2"/>
          <p:cNvSpPr/>
          <p:nvPr/>
        </p:nvSpPr>
        <p:spPr>
          <a:xfrm>
            <a:off x="4249935" y="4011950"/>
            <a:ext cx="4572000" cy="646331"/>
          </a:xfrm>
          <a:prstGeom prst="rect">
            <a:avLst/>
          </a:prstGeom>
        </p:spPr>
        <p:txBody>
          <a:bodyPr>
            <a:spAutoFit/>
          </a:bodyPr>
          <a:lstStyle/>
          <a:p>
            <a:pPr algn="ctr">
              <a:tabLst>
                <a:tab pos="1431925" algn="l"/>
              </a:tabLst>
            </a:pPr>
            <a:r>
              <a:rPr lang="en-US" sz="1200" b="1" dirty="0">
                <a:solidFill>
                  <a:schemeClr val="accent3"/>
                </a:solidFill>
                <a:latin typeface="Merriweather" charset="0"/>
              </a:rPr>
              <a:t>Presentation By: Suzan Abdullah El </a:t>
            </a:r>
            <a:r>
              <a:rPr lang="en-US" sz="1200" b="1" dirty="0" err="1">
                <a:solidFill>
                  <a:schemeClr val="accent3"/>
                </a:solidFill>
                <a:latin typeface="Merriweather" charset="0"/>
              </a:rPr>
              <a:t>Yakoubi</a:t>
            </a:r>
            <a:endParaRPr lang="en-US" sz="1200" b="1" dirty="0">
              <a:solidFill>
                <a:schemeClr val="accent3"/>
              </a:solidFill>
              <a:latin typeface="Merriweather" charset="0"/>
            </a:endParaRPr>
          </a:p>
          <a:p>
            <a:pPr algn="ctr">
              <a:tabLst>
                <a:tab pos="1431925" algn="l"/>
              </a:tabLst>
            </a:pPr>
            <a:r>
              <a:rPr lang="en-US" sz="1200" b="1" dirty="0">
                <a:solidFill>
                  <a:schemeClr val="accent3"/>
                </a:solidFill>
                <a:latin typeface="Merriweather" charset="0"/>
              </a:rPr>
              <a:t>Student no: 2211</a:t>
            </a:r>
          </a:p>
          <a:p>
            <a:pPr algn="ctr">
              <a:tabLst>
                <a:tab pos="1431925" algn="l"/>
              </a:tabLst>
            </a:pPr>
            <a:r>
              <a:rPr lang="en-US" sz="1200" b="1" dirty="0">
                <a:solidFill>
                  <a:schemeClr val="accent3"/>
                </a:solidFill>
                <a:latin typeface="Merriweather" charset="0"/>
              </a:rPr>
              <a:t>Email: Suzan_2211@limu.edu.ly</a:t>
            </a:r>
          </a:p>
        </p:txBody>
      </p:sp>
      <p:sp>
        <p:nvSpPr>
          <p:cNvPr id="4" name="مستطيل 3"/>
          <p:cNvSpPr/>
          <p:nvPr/>
        </p:nvSpPr>
        <p:spPr>
          <a:xfrm>
            <a:off x="4688591" y="3701472"/>
            <a:ext cx="3733714" cy="307777"/>
          </a:xfrm>
          <a:prstGeom prst="rect">
            <a:avLst/>
          </a:prstGeom>
        </p:spPr>
        <p:txBody>
          <a:bodyPr wrap="none">
            <a:spAutoFit/>
          </a:bodyPr>
          <a:lstStyle/>
          <a:p>
            <a:r>
              <a:rPr lang="en-US" b="1" dirty="0" smtClean="0">
                <a:solidFill>
                  <a:schemeClr val="accent3"/>
                </a:solidFill>
                <a:latin typeface="Merriweather" charset="0"/>
              </a:rPr>
              <a:t>Course Instructor</a:t>
            </a:r>
            <a:r>
              <a:rPr lang="en-US" b="1" dirty="0">
                <a:solidFill>
                  <a:schemeClr val="accent3"/>
                </a:solidFill>
                <a:latin typeface="Merriweather" charset="0"/>
              </a:rPr>
              <a:t>: Mr. </a:t>
            </a:r>
            <a:r>
              <a:rPr lang="en-US" b="1" dirty="0" err="1">
                <a:solidFill>
                  <a:schemeClr val="accent3"/>
                </a:solidFill>
                <a:latin typeface="Merriweather" charset="0"/>
              </a:rPr>
              <a:t>Waleed</a:t>
            </a:r>
            <a:r>
              <a:rPr lang="en-US" b="1" dirty="0">
                <a:solidFill>
                  <a:schemeClr val="accent3"/>
                </a:solidFill>
                <a:latin typeface="Merriweather" charset="0"/>
              </a:rPr>
              <a:t> </a:t>
            </a:r>
            <a:r>
              <a:rPr lang="en-US" b="1" dirty="0" err="1">
                <a:solidFill>
                  <a:schemeClr val="accent3"/>
                </a:solidFill>
                <a:latin typeface="Merriweather" charset="0"/>
              </a:rPr>
              <a:t>Shaibani</a:t>
            </a:r>
            <a:endParaRPr lang="ar-SA" b="1" dirty="0">
              <a:solidFill>
                <a:schemeClr val="accent3"/>
              </a:solidFill>
              <a:latin typeface="Merriweather"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solidFill>
                  <a:schemeClr val="bg2">
                    <a:lumMod val="75000"/>
                    <a:lumOff val="25000"/>
                  </a:schemeClr>
                </a:solidFill>
              </a:rPr>
              <a:t>10</a:t>
            </a:fld>
            <a:endParaRPr lang="en" dirty="0">
              <a:solidFill>
                <a:schemeClr val="bg2">
                  <a:lumMod val="75000"/>
                  <a:lumOff val="25000"/>
                </a:schemeClr>
              </a:solidFill>
            </a:endParaRPr>
          </a:p>
        </p:txBody>
      </p:sp>
      <p:sp>
        <p:nvSpPr>
          <p:cNvPr id="3" name="مربع نص 2"/>
          <p:cNvSpPr txBox="1"/>
          <p:nvPr/>
        </p:nvSpPr>
        <p:spPr>
          <a:xfrm>
            <a:off x="3219899" y="483460"/>
            <a:ext cx="2707793" cy="1077218"/>
          </a:xfrm>
          <a:prstGeom prst="rect">
            <a:avLst/>
          </a:prstGeom>
          <a:noFill/>
        </p:spPr>
        <p:txBody>
          <a:bodyPr wrap="none" rtlCol="1">
            <a:spAutoFit/>
          </a:bodyPr>
          <a:lstStyle/>
          <a:p>
            <a:r>
              <a:rPr lang="en-US" sz="3200" dirty="0" smtClean="0">
                <a:solidFill>
                  <a:schemeClr val="accent3"/>
                </a:solidFill>
                <a:latin typeface="Kalam" charset="0"/>
                <a:cs typeface="Kalam" charset="0"/>
              </a:rPr>
              <a:t>FACTOR NO.1</a:t>
            </a:r>
          </a:p>
          <a:p>
            <a:r>
              <a:rPr lang="en-US" sz="3200" dirty="0" smtClean="0">
                <a:solidFill>
                  <a:schemeClr val="accent3"/>
                </a:solidFill>
                <a:latin typeface="Kalam" charset="0"/>
                <a:cs typeface="Kalam" charset="0"/>
              </a:rPr>
              <a:t>HYBRID CARS</a:t>
            </a:r>
            <a:endParaRPr lang="ar-SA" sz="3200" dirty="0">
              <a:solidFill>
                <a:schemeClr val="accent3"/>
              </a:solidFill>
              <a:latin typeface="Kalam"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480" y="1955751"/>
            <a:ext cx="3024420" cy="2091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80" y="1955751"/>
            <a:ext cx="3006120" cy="2091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80848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solidFill>
                  <a:schemeClr val="bg2">
                    <a:lumMod val="75000"/>
                    <a:lumOff val="25000"/>
                  </a:schemeClr>
                </a:solidFill>
              </a:rPr>
              <a:t>11</a:t>
            </a:fld>
            <a:endParaRPr lang="en" dirty="0">
              <a:solidFill>
                <a:schemeClr val="bg2">
                  <a:lumMod val="75000"/>
                  <a:lumOff val="25000"/>
                </a:schemeClr>
              </a:solidFill>
            </a:endParaRPr>
          </a:p>
        </p:txBody>
      </p:sp>
      <p:sp>
        <p:nvSpPr>
          <p:cNvPr id="3" name="مربع نص 2"/>
          <p:cNvSpPr txBox="1"/>
          <p:nvPr/>
        </p:nvSpPr>
        <p:spPr>
          <a:xfrm>
            <a:off x="3219899" y="483460"/>
            <a:ext cx="2914580" cy="1077218"/>
          </a:xfrm>
          <a:prstGeom prst="rect">
            <a:avLst/>
          </a:prstGeom>
          <a:noFill/>
        </p:spPr>
        <p:txBody>
          <a:bodyPr wrap="none" rtlCol="1">
            <a:spAutoFit/>
          </a:bodyPr>
          <a:lstStyle/>
          <a:p>
            <a:r>
              <a:rPr lang="en-US" sz="3200" dirty="0" smtClean="0">
                <a:solidFill>
                  <a:schemeClr val="accent3"/>
                </a:solidFill>
                <a:latin typeface="Kalam" charset="0"/>
                <a:cs typeface="Kalam" charset="0"/>
              </a:rPr>
              <a:t>FACTOR NO.2</a:t>
            </a:r>
          </a:p>
          <a:p>
            <a:r>
              <a:rPr lang="en-US" sz="3200" dirty="0" smtClean="0">
                <a:solidFill>
                  <a:schemeClr val="accent3"/>
                </a:solidFill>
                <a:latin typeface="Kalam" charset="0"/>
                <a:cs typeface="Kalam" charset="0"/>
              </a:rPr>
              <a:t>CORONA VIRUS</a:t>
            </a:r>
            <a:endParaRPr lang="ar-SA" sz="3200" dirty="0">
              <a:solidFill>
                <a:schemeClr val="accent3"/>
              </a:solidFill>
              <a:latin typeface="Kalam" charset="0"/>
            </a:endParaRPr>
          </a:p>
        </p:txBody>
      </p:sp>
      <p:sp>
        <p:nvSpPr>
          <p:cNvPr id="5" name="مربع نص 4"/>
          <p:cNvSpPr txBox="1"/>
          <p:nvPr/>
        </p:nvSpPr>
        <p:spPr>
          <a:xfrm>
            <a:off x="251400" y="1746480"/>
            <a:ext cx="8641200" cy="2062103"/>
          </a:xfrm>
          <a:prstGeom prst="rect">
            <a:avLst/>
          </a:prstGeom>
          <a:noFill/>
        </p:spPr>
        <p:txBody>
          <a:bodyPr wrap="square" rtlCol="1">
            <a:spAutoFit/>
          </a:bodyPr>
          <a:lstStyle/>
          <a:p>
            <a:pPr marL="285750" indent="-285750" algn="just">
              <a:buClr>
                <a:schemeClr val="accent1"/>
              </a:buClr>
              <a:buFont typeface="Courier New" pitchFamily="49" charset="0"/>
              <a:buChar char="o"/>
            </a:pPr>
            <a:r>
              <a:rPr lang="en-US" sz="1600" dirty="0">
                <a:solidFill>
                  <a:schemeClr val="bg2">
                    <a:lumMod val="75000"/>
                    <a:lumOff val="25000"/>
                  </a:schemeClr>
                </a:solidFill>
                <a:latin typeface="Merriweather" charset="0"/>
              </a:rPr>
              <a:t>Ever since the virus and the world has been in lockdown. This deadly virus forced all types of sectors to shut down from factories in the manufacturing sector, to stock markets, international brands and etc. </a:t>
            </a:r>
          </a:p>
          <a:p>
            <a:pPr marL="285750" indent="-285750" algn="just">
              <a:buClr>
                <a:schemeClr val="accent1"/>
              </a:buClr>
              <a:buFont typeface="Courier New" pitchFamily="49" charset="0"/>
              <a:buChar char="o"/>
            </a:pPr>
            <a:endParaRPr lang="en-US" sz="1600" dirty="0" smtClean="0">
              <a:solidFill>
                <a:schemeClr val="bg2">
                  <a:lumMod val="75000"/>
                  <a:lumOff val="25000"/>
                </a:schemeClr>
              </a:solidFill>
              <a:latin typeface="Merriweather" charset="0"/>
            </a:endParaRPr>
          </a:p>
          <a:p>
            <a:pPr marL="285750" indent="-285750" algn="just">
              <a:buClr>
                <a:schemeClr val="accent1"/>
              </a:buClr>
              <a:buFont typeface="Courier New" pitchFamily="49" charset="0"/>
              <a:buChar char="o"/>
            </a:pPr>
            <a:endParaRPr lang="en-US" sz="1600" dirty="0">
              <a:solidFill>
                <a:schemeClr val="bg2">
                  <a:lumMod val="75000"/>
                  <a:lumOff val="25000"/>
                </a:schemeClr>
              </a:solidFill>
              <a:latin typeface="Merriweather" charset="0"/>
            </a:endParaRPr>
          </a:p>
          <a:p>
            <a:pPr marL="285750" indent="-285750" algn="just">
              <a:buClr>
                <a:schemeClr val="accent1"/>
              </a:buClr>
              <a:buFont typeface="Courier New" pitchFamily="49" charset="0"/>
              <a:buChar char="o"/>
            </a:pPr>
            <a:r>
              <a:rPr lang="en-US" sz="1600" dirty="0" smtClean="0">
                <a:solidFill>
                  <a:schemeClr val="bg2">
                    <a:lumMod val="75000"/>
                    <a:lumOff val="25000"/>
                  </a:schemeClr>
                </a:solidFill>
                <a:latin typeface="Merriweather" charset="0"/>
              </a:rPr>
              <a:t>The </a:t>
            </a:r>
            <a:r>
              <a:rPr lang="en-US" sz="1600" dirty="0">
                <a:solidFill>
                  <a:schemeClr val="bg2">
                    <a:lumMod val="75000"/>
                    <a:lumOff val="25000"/>
                  </a:schemeClr>
                </a:solidFill>
                <a:latin typeface="Merriweather" charset="0"/>
              </a:rPr>
              <a:t>shutdown of the of the factories and the rate or capacity of people at home not using their cars, led to no pollution in other words no toxic gases and chemicals are expelled into the </a:t>
            </a:r>
            <a:r>
              <a:rPr lang="en-US" sz="1600" dirty="0" smtClean="0">
                <a:solidFill>
                  <a:schemeClr val="bg2">
                    <a:lumMod val="75000"/>
                    <a:lumOff val="25000"/>
                  </a:schemeClr>
                </a:solidFill>
                <a:latin typeface="Merriweather" charset="0"/>
              </a:rPr>
              <a:t>atmosphere.</a:t>
            </a:r>
            <a:endParaRPr lang="ar-SA" sz="1600" dirty="0">
              <a:solidFill>
                <a:schemeClr val="bg2">
                  <a:lumMod val="75000"/>
                  <a:lumOff val="25000"/>
                </a:schemeClr>
              </a:solidFill>
              <a:latin typeface="Merriweather" charset="0"/>
            </a:endParaRPr>
          </a:p>
        </p:txBody>
      </p:sp>
    </p:spTree>
    <p:extLst>
      <p:ext uri="{BB962C8B-B14F-4D97-AF65-F5344CB8AC3E}">
        <p14:creationId xmlns:p14="http://schemas.microsoft.com/office/powerpoint/2010/main" val="29884237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solidFill>
                  <a:schemeClr val="bg2">
                    <a:lumMod val="75000"/>
                    <a:lumOff val="25000"/>
                  </a:schemeClr>
                </a:solidFill>
              </a:rPr>
              <a:t>12</a:t>
            </a:fld>
            <a:endParaRPr lang="en" dirty="0">
              <a:solidFill>
                <a:schemeClr val="bg2">
                  <a:lumMod val="75000"/>
                  <a:lumOff val="25000"/>
                </a:schemeClr>
              </a:solidFill>
            </a:endParaRPr>
          </a:p>
        </p:txBody>
      </p:sp>
      <p:sp>
        <p:nvSpPr>
          <p:cNvPr id="3" name="مربع نص 2"/>
          <p:cNvSpPr txBox="1"/>
          <p:nvPr/>
        </p:nvSpPr>
        <p:spPr>
          <a:xfrm>
            <a:off x="3219899" y="483460"/>
            <a:ext cx="2914580" cy="1077218"/>
          </a:xfrm>
          <a:prstGeom prst="rect">
            <a:avLst/>
          </a:prstGeom>
          <a:noFill/>
        </p:spPr>
        <p:txBody>
          <a:bodyPr wrap="none" rtlCol="1">
            <a:spAutoFit/>
          </a:bodyPr>
          <a:lstStyle/>
          <a:p>
            <a:r>
              <a:rPr lang="en-US" sz="3200" dirty="0" smtClean="0">
                <a:solidFill>
                  <a:schemeClr val="accent3"/>
                </a:solidFill>
                <a:latin typeface="Kalam" charset="0"/>
                <a:cs typeface="Kalam" charset="0"/>
              </a:rPr>
              <a:t>FACTOR NO.2</a:t>
            </a:r>
          </a:p>
          <a:p>
            <a:r>
              <a:rPr lang="en-US" sz="3200" dirty="0" smtClean="0">
                <a:solidFill>
                  <a:schemeClr val="accent3"/>
                </a:solidFill>
                <a:latin typeface="Kalam" charset="0"/>
                <a:cs typeface="Kalam" charset="0"/>
              </a:rPr>
              <a:t>CORONA VIRUS</a:t>
            </a:r>
            <a:endParaRPr lang="ar-SA" sz="3200" dirty="0">
              <a:solidFill>
                <a:schemeClr val="accent3"/>
              </a:solidFill>
              <a:latin typeface="Kalam"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640" y="1779640"/>
            <a:ext cx="5184720" cy="2916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43149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3"/>
          <p:cNvSpPr txBox="1">
            <a:spLocks noGrp="1"/>
          </p:cNvSpPr>
          <p:nvPr>
            <p:ph type="title"/>
          </p:nvPr>
        </p:nvSpPr>
        <p:spPr>
          <a:xfrm>
            <a:off x="4355970" y="3147830"/>
            <a:ext cx="4571100" cy="8574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sz="4800" dirty="0" smtClean="0"/>
              <a:t>04</a:t>
            </a:r>
            <a:br>
              <a:rPr lang="en" sz="4800" dirty="0" smtClean="0"/>
            </a:br>
            <a:r>
              <a:rPr lang="en" sz="4800" dirty="0" smtClean="0"/>
              <a:t>CONCLUSION</a:t>
            </a:r>
            <a:br>
              <a:rPr lang="en" sz="4800" dirty="0" smtClean="0"/>
            </a:br>
            <a:endParaRPr sz="4800" dirty="0"/>
          </a:p>
        </p:txBody>
      </p:sp>
      <p:sp>
        <p:nvSpPr>
          <p:cNvPr id="132" name="Google Shape;132;p23"/>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0"/>
          <p:cNvSpPr txBox="1">
            <a:spLocks noGrp="1"/>
          </p:cNvSpPr>
          <p:nvPr>
            <p:ph type="title"/>
          </p:nvPr>
        </p:nvSpPr>
        <p:spPr>
          <a:xfrm>
            <a:off x="4139940" y="339440"/>
            <a:ext cx="5832600" cy="8574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200" dirty="0" smtClean="0"/>
              <a:t>CONCLUSION</a:t>
            </a:r>
            <a:endParaRPr sz="3200" dirty="0"/>
          </a:p>
        </p:txBody>
      </p:sp>
      <p:sp>
        <p:nvSpPr>
          <p:cNvPr id="111" name="Google Shape;111;p20"/>
          <p:cNvSpPr txBox="1">
            <a:spLocks noGrp="1"/>
          </p:cNvSpPr>
          <p:nvPr>
            <p:ph type="body" idx="3"/>
          </p:nvPr>
        </p:nvSpPr>
        <p:spPr>
          <a:xfrm>
            <a:off x="2699740" y="1347580"/>
            <a:ext cx="6211023" cy="3459600"/>
          </a:xfrm>
          <a:prstGeom prst="rect">
            <a:avLst/>
          </a:prstGeom>
        </p:spPr>
        <p:txBody>
          <a:bodyPr spcFirstLastPara="1" wrap="square" lIns="0" tIns="0" rIns="0" bIns="0" anchor="t" anchorCtr="0">
            <a:noAutofit/>
          </a:bodyPr>
          <a:lstStyle/>
          <a:p>
            <a:pPr marL="285750" lvl="0" indent="-285750" algn="just">
              <a:spcBef>
                <a:spcPts val="1000"/>
              </a:spcBef>
              <a:buFont typeface="Courier New" pitchFamily="49" charset="0"/>
              <a:buChar char="o"/>
            </a:pPr>
            <a:r>
              <a:rPr lang="en-US" dirty="0">
                <a:solidFill>
                  <a:schemeClr val="tx1"/>
                </a:solidFill>
              </a:rPr>
              <a:t>The ozone is the layer that is protecting us living creatures from any damage that may occur from the sun's rays and radiation. </a:t>
            </a:r>
            <a:endParaRPr lang="en-US" dirty="0" smtClean="0">
              <a:solidFill>
                <a:schemeClr val="tx1"/>
              </a:solidFill>
            </a:endParaRPr>
          </a:p>
          <a:p>
            <a:pPr marL="285750" lvl="0" indent="-285750" algn="just">
              <a:spcBef>
                <a:spcPts val="1000"/>
              </a:spcBef>
              <a:buFont typeface="Courier New" pitchFamily="49" charset="0"/>
              <a:buChar char="o"/>
            </a:pPr>
            <a:r>
              <a:rPr lang="en-US" dirty="0" smtClean="0">
                <a:solidFill>
                  <a:schemeClr val="tx1"/>
                </a:solidFill>
              </a:rPr>
              <a:t>The </a:t>
            </a:r>
            <a:r>
              <a:rPr lang="en-US" dirty="0">
                <a:solidFill>
                  <a:schemeClr val="tx1"/>
                </a:solidFill>
              </a:rPr>
              <a:t>production of toxic gases and chemicals lead to the breach in the layer resulting a hole to occur</a:t>
            </a:r>
            <a:r>
              <a:rPr lang="en-US" dirty="0" smtClean="0">
                <a:solidFill>
                  <a:schemeClr val="tx1"/>
                </a:solidFill>
              </a:rPr>
              <a:t>.</a:t>
            </a:r>
          </a:p>
          <a:p>
            <a:pPr marL="285750" lvl="0" indent="-285750" algn="just">
              <a:spcBef>
                <a:spcPts val="1000"/>
              </a:spcBef>
              <a:buFont typeface="Courier New" pitchFamily="49" charset="0"/>
              <a:buChar char="o"/>
            </a:pPr>
            <a:r>
              <a:rPr lang="en-US" dirty="0" smtClean="0">
                <a:solidFill>
                  <a:schemeClr val="tx1"/>
                </a:solidFill>
              </a:rPr>
              <a:t>The </a:t>
            </a:r>
            <a:r>
              <a:rPr lang="en-US" dirty="0">
                <a:solidFill>
                  <a:schemeClr val="tx1"/>
                </a:solidFill>
              </a:rPr>
              <a:t>market and industry both have an influence of the ozone layer and vice versa where, like in times of this deadly virus like corona the amount of demand and supply of products and services has decreased causing a business criteria to almost most organizations.</a:t>
            </a:r>
            <a:endParaRPr dirty="0">
              <a:solidFill>
                <a:schemeClr val="tx1"/>
              </a:solidFill>
            </a:endParaRPr>
          </a:p>
        </p:txBody>
      </p:sp>
      <p:sp>
        <p:nvSpPr>
          <p:cNvPr id="112" name="Google Shape;112;p20"/>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14</a:t>
            </a:fld>
            <a:endParaRPr/>
          </a:p>
        </p:txBody>
      </p:sp>
    </p:spTree>
    <p:extLst>
      <p:ext uri="{BB962C8B-B14F-4D97-AF65-F5344CB8AC3E}">
        <p14:creationId xmlns:p14="http://schemas.microsoft.com/office/powerpoint/2010/main" val="13061723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7"/>
        <p:cNvGrpSpPr/>
        <p:nvPr/>
      </p:nvGrpSpPr>
      <p:grpSpPr>
        <a:xfrm>
          <a:off x="0" y="0"/>
          <a:ext cx="0" cy="0"/>
          <a:chOff x="0" y="0"/>
          <a:chExt cx="0" cy="0"/>
        </a:xfrm>
      </p:grpSpPr>
      <p:sp>
        <p:nvSpPr>
          <p:cNvPr id="184" name="Google Shape;184;p27"/>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15</a:t>
            </a:fld>
            <a:endParaRPr/>
          </a:p>
        </p:txBody>
      </p:sp>
      <p:sp>
        <p:nvSpPr>
          <p:cNvPr id="3" name="مربع نص 2"/>
          <p:cNvSpPr txBox="1"/>
          <p:nvPr/>
        </p:nvSpPr>
        <p:spPr>
          <a:xfrm>
            <a:off x="4143785" y="2067680"/>
            <a:ext cx="3780202" cy="1569660"/>
          </a:xfrm>
          <a:prstGeom prst="rect">
            <a:avLst/>
          </a:prstGeom>
          <a:noFill/>
        </p:spPr>
        <p:txBody>
          <a:bodyPr wrap="none" rtlCol="1">
            <a:spAutoFit/>
          </a:bodyPr>
          <a:lstStyle/>
          <a:p>
            <a:pPr algn="ctr"/>
            <a:r>
              <a:rPr lang="en-US" sz="4800" dirty="0" smtClean="0">
                <a:solidFill>
                  <a:schemeClr val="accent3"/>
                </a:solidFill>
                <a:latin typeface="Kalam" charset="0"/>
                <a:cs typeface="Kalam" charset="0"/>
              </a:rPr>
              <a:t>05</a:t>
            </a:r>
          </a:p>
          <a:p>
            <a:pPr algn="ctr"/>
            <a:r>
              <a:rPr lang="en-US" sz="4800" dirty="0" smtClean="0">
                <a:solidFill>
                  <a:schemeClr val="accent3"/>
                </a:solidFill>
                <a:latin typeface="Kalam" charset="0"/>
                <a:cs typeface="Kalam" charset="0"/>
              </a:rPr>
              <a:t>REFERENCES</a:t>
            </a:r>
            <a:endParaRPr lang="ar-SA" sz="4800" dirty="0">
              <a:solidFill>
                <a:schemeClr val="accent3"/>
              </a:solidFill>
              <a:latin typeface="Kalam"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9"/>
        <p:cNvGrpSpPr/>
        <p:nvPr/>
      </p:nvGrpSpPr>
      <p:grpSpPr>
        <a:xfrm>
          <a:off x="0" y="0"/>
          <a:ext cx="0" cy="0"/>
          <a:chOff x="0" y="0"/>
          <a:chExt cx="0" cy="0"/>
        </a:xfrm>
      </p:grpSpPr>
      <p:sp>
        <p:nvSpPr>
          <p:cNvPr id="150" name="Google Shape;150;p24"/>
          <p:cNvSpPr txBox="1">
            <a:spLocks noGrp="1"/>
          </p:cNvSpPr>
          <p:nvPr>
            <p:ph type="title"/>
          </p:nvPr>
        </p:nvSpPr>
        <p:spPr>
          <a:xfrm>
            <a:off x="5220090" y="195420"/>
            <a:ext cx="4571100" cy="8574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200" dirty="0" smtClean="0"/>
              <a:t>REFERENCES</a:t>
            </a:r>
            <a:endParaRPr sz="3200" dirty="0"/>
          </a:p>
        </p:txBody>
      </p:sp>
      <p:sp>
        <p:nvSpPr>
          <p:cNvPr id="152" name="Google Shape;152;p24"/>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16</a:t>
            </a:fld>
            <a:endParaRPr/>
          </a:p>
        </p:txBody>
      </p:sp>
      <p:sp>
        <p:nvSpPr>
          <p:cNvPr id="2" name="مستطيل 1"/>
          <p:cNvSpPr/>
          <p:nvPr/>
        </p:nvSpPr>
        <p:spPr>
          <a:xfrm>
            <a:off x="4427980" y="1329068"/>
            <a:ext cx="4572000" cy="3539430"/>
          </a:xfrm>
          <a:prstGeom prst="rect">
            <a:avLst/>
          </a:prstGeom>
        </p:spPr>
        <p:txBody>
          <a:bodyPr>
            <a:spAutoFit/>
          </a:bodyPr>
          <a:lstStyle/>
          <a:p>
            <a:pPr marL="285750" indent="-285750">
              <a:buClr>
                <a:schemeClr val="accent1"/>
              </a:buClr>
              <a:buFont typeface="Courier New" pitchFamily="49" charset="0"/>
              <a:buChar char="o"/>
            </a:pPr>
            <a:r>
              <a:rPr lang="en-US" dirty="0" smtClean="0">
                <a:solidFill>
                  <a:schemeClr val="bg2">
                    <a:lumMod val="75000"/>
                    <a:lumOff val="25000"/>
                  </a:schemeClr>
                </a:solidFill>
                <a:latin typeface="Merriweather" charset="0"/>
              </a:rPr>
              <a:t>Solomon</a:t>
            </a:r>
            <a:r>
              <a:rPr lang="en-US" dirty="0">
                <a:solidFill>
                  <a:schemeClr val="bg2">
                    <a:lumMod val="75000"/>
                    <a:lumOff val="25000"/>
                  </a:schemeClr>
                </a:solidFill>
                <a:latin typeface="Merriweather" charset="0"/>
              </a:rPr>
              <a:t>, S. (1999). Stratospheric ozone depletion: A review of concepts and history. Reviews of Geophysics, 37(3), 275-316.</a:t>
            </a:r>
          </a:p>
          <a:p>
            <a:pPr marL="285750" indent="-285750">
              <a:buClr>
                <a:schemeClr val="accent1"/>
              </a:buClr>
              <a:buFont typeface="Courier New" pitchFamily="49" charset="0"/>
              <a:buChar char="o"/>
            </a:pPr>
            <a:endParaRPr lang="en-US" dirty="0">
              <a:solidFill>
                <a:schemeClr val="bg2">
                  <a:lumMod val="75000"/>
                  <a:lumOff val="25000"/>
                </a:schemeClr>
              </a:solidFill>
              <a:latin typeface="Merriweather" charset="0"/>
            </a:endParaRPr>
          </a:p>
          <a:p>
            <a:pPr marL="285750" indent="-285750">
              <a:buClr>
                <a:schemeClr val="accent1"/>
              </a:buClr>
              <a:buFont typeface="Courier New" pitchFamily="49" charset="0"/>
              <a:buChar char="o"/>
            </a:pPr>
            <a:r>
              <a:rPr lang="en-US" dirty="0" err="1" smtClean="0">
                <a:solidFill>
                  <a:schemeClr val="bg2">
                    <a:lumMod val="75000"/>
                    <a:lumOff val="25000"/>
                  </a:schemeClr>
                </a:solidFill>
                <a:latin typeface="Merriweather" charset="0"/>
              </a:rPr>
              <a:t>Rowen</a:t>
            </a:r>
            <a:r>
              <a:rPr lang="en-US" dirty="0">
                <a:solidFill>
                  <a:schemeClr val="bg2">
                    <a:lumMod val="75000"/>
                    <a:lumOff val="25000"/>
                  </a:schemeClr>
                </a:solidFill>
                <a:latin typeface="Merriweather" charset="0"/>
              </a:rPr>
              <a:t>, R. J., &amp; Robins, H. (2020). A Plausible “Penny” Costing Effective Treatment for Corona Virus Ozone Therapy. J Infect Dis </a:t>
            </a:r>
            <a:r>
              <a:rPr lang="en-US" dirty="0" err="1">
                <a:solidFill>
                  <a:schemeClr val="bg2">
                    <a:lumMod val="75000"/>
                    <a:lumOff val="25000"/>
                  </a:schemeClr>
                </a:solidFill>
                <a:latin typeface="Merriweather" charset="0"/>
              </a:rPr>
              <a:t>Epidemiol</a:t>
            </a:r>
            <a:r>
              <a:rPr lang="en-US" dirty="0">
                <a:solidFill>
                  <a:schemeClr val="bg2">
                    <a:lumMod val="75000"/>
                    <a:lumOff val="25000"/>
                  </a:schemeClr>
                </a:solidFill>
                <a:latin typeface="Merriweather" charset="0"/>
              </a:rPr>
              <a:t>, 6, 113.</a:t>
            </a:r>
          </a:p>
          <a:p>
            <a:pPr marL="285750" indent="-285750">
              <a:buClr>
                <a:schemeClr val="accent1"/>
              </a:buClr>
              <a:buFont typeface="Courier New" pitchFamily="49" charset="0"/>
              <a:buChar char="o"/>
            </a:pPr>
            <a:endParaRPr lang="en-US" dirty="0">
              <a:solidFill>
                <a:schemeClr val="bg2">
                  <a:lumMod val="75000"/>
                  <a:lumOff val="25000"/>
                </a:schemeClr>
              </a:solidFill>
              <a:latin typeface="Merriweather" charset="0"/>
            </a:endParaRPr>
          </a:p>
          <a:p>
            <a:pPr marL="285750" indent="-285750">
              <a:buClr>
                <a:schemeClr val="accent1"/>
              </a:buClr>
              <a:buFont typeface="Courier New" pitchFamily="49" charset="0"/>
              <a:buChar char="o"/>
            </a:pPr>
            <a:r>
              <a:rPr lang="en-US" dirty="0" smtClean="0">
                <a:solidFill>
                  <a:schemeClr val="bg2">
                    <a:lumMod val="75000"/>
                    <a:lumOff val="25000"/>
                  </a:schemeClr>
                </a:solidFill>
                <a:latin typeface="Merriweather" charset="0"/>
              </a:rPr>
              <a:t>Chua</a:t>
            </a:r>
            <a:r>
              <a:rPr lang="en-US" dirty="0">
                <a:solidFill>
                  <a:schemeClr val="bg2">
                    <a:lumMod val="75000"/>
                    <a:lumOff val="25000"/>
                  </a:schemeClr>
                </a:solidFill>
                <a:latin typeface="Merriweather" charset="0"/>
              </a:rPr>
              <a:t>, W. Y., Lee, A., &amp; </a:t>
            </a:r>
            <a:r>
              <a:rPr lang="en-US" dirty="0" err="1">
                <a:solidFill>
                  <a:schemeClr val="bg2">
                    <a:lumMod val="75000"/>
                    <a:lumOff val="25000"/>
                  </a:schemeClr>
                </a:solidFill>
                <a:latin typeface="Merriweather" charset="0"/>
              </a:rPr>
              <a:t>Sadeque</a:t>
            </a:r>
            <a:r>
              <a:rPr lang="en-US" dirty="0">
                <a:solidFill>
                  <a:schemeClr val="bg2">
                    <a:lumMod val="75000"/>
                    <a:lumOff val="25000"/>
                  </a:schemeClr>
                </a:solidFill>
                <a:latin typeface="Merriweather" charset="0"/>
              </a:rPr>
              <a:t>, S. (2010, January). Why do people buy hybrid cars?. In Proceedings of Social Marketing Forum, University of Western Australia, Perth, Western Australia (pp. 1-13). Edith Cowan University.</a:t>
            </a:r>
          </a:p>
          <a:p>
            <a:pPr marL="285750" indent="-285750">
              <a:buClr>
                <a:schemeClr val="accent1"/>
              </a:buClr>
              <a:buFont typeface="Courier New" pitchFamily="49" charset="0"/>
              <a:buChar char="o"/>
            </a:pPr>
            <a:endParaRPr lang="en-US" dirty="0">
              <a:solidFill>
                <a:schemeClr val="bg2">
                  <a:lumMod val="75000"/>
                  <a:lumOff val="25000"/>
                </a:schemeClr>
              </a:solidFill>
              <a:latin typeface="Merriweather"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gs>
            <a:gs pos="100000">
              <a:schemeClr val="accent4"/>
            </a:gs>
          </a:gsLst>
          <a:lin ang="2700006" scaled="0"/>
        </a:gradFill>
        <a:effectLst/>
      </p:bgPr>
    </p:bg>
    <p:spTree>
      <p:nvGrpSpPr>
        <p:cNvPr id="1" name="Shape 242"/>
        <p:cNvGrpSpPr/>
        <p:nvPr/>
      </p:nvGrpSpPr>
      <p:grpSpPr>
        <a:xfrm>
          <a:off x="0" y="0"/>
          <a:ext cx="0" cy="0"/>
          <a:chOff x="0" y="0"/>
          <a:chExt cx="0" cy="0"/>
        </a:xfrm>
      </p:grpSpPr>
      <p:sp>
        <p:nvSpPr>
          <p:cNvPr id="245" name="Google Shape;245;p33"/>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solidFill>
                  <a:schemeClr val="lt1"/>
                </a:solidFill>
              </a:rPr>
              <a:t>17</a:t>
            </a:fld>
            <a:endParaRPr>
              <a:solidFill>
                <a:schemeClr val="lt1"/>
              </a:solidFill>
            </a:endParaRPr>
          </a:p>
        </p:txBody>
      </p:sp>
      <p:sp>
        <p:nvSpPr>
          <p:cNvPr id="246" name="Google Shape;246;p33"/>
          <p:cNvSpPr txBox="1">
            <a:spLocks noGrp="1"/>
          </p:cNvSpPr>
          <p:nvPr>
            <p:ph type="body" idx="4294967295"/>
          </p:nvPr>
        </p:nvSpPr>
        <p:spPr>
          <a:xfrm>
            <a:off x="2928600" y="1779640"/>
            <a:ext cx="3286800" cy="42549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sz="5400" dirty="0" smtClean="0">
                <a:solidFill>
                  <a:schemeClr val="lt1"/>
                </a:solidFill>
                <a:latin typeface="Kalam"/>
                <a:ea typeface="Kalam"/>
                <a:cs typeface="Kalam"/>
                <a:sym typeface="Kalam"/>
              </a:rPr>
              <a:t>THANK YOU !</a:t>
            </a:r>
            <a:endParaRPr sz="5400" dirty="0">
              <a:solidFill>
                <a:schemeClr val="lt1"/>
              </a:solidFill>
              <a:latin typeface="Kalam"/>
              <a:ea typeface="Kalam"/>
              <a:cs typeface="Kalam"/>
              <a:sym typeface="Kalam"/>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title"/>
          </p:nvPr>
        </p:nvSpPr>
        <p:spPr>
          <a:xfrm>
            <a:off x="3059790" y="267430"/>
            <a:ext cx="5832600" cy="857400"/>
          </a:xfrm>
          <a:prstGeom prst="rect">
            <a:avLst/>
          </a:prstGeom>
        </p:spPr>
        <p:txBody>
          <a:bodyPr spcFirstLastPara="1" wrap="square" lIns="0" tIns="0" rIns="0" bIns="0" anchor="b" anchorCtr="0">
            <a:noAutofit/>
          </a:bodyPr>
          <a:lstStyle/>
          <a:p>
            <a:pPr lvl="0" algn="l" rtl="0">
              <a:spcBef>
                <a:spcPts val="0"/>
              </a:spcBef>
              <a:spcAft>
                <a:spcPts val="0"/>
              </a:spcAft>
              <a:buSzPct val="81000"/>
            </a:pPr>
            <a:r>
              <a:rPr lang="en" sz="4000" dirty="0" smtClean="0"/>
              <a:t>TABLE OF CONTENTS</a:t>
            </a:r>
            <a:endParaRPr sz="4000" dirty="0"/>
          </a:p>
        </p:txBody>
      </p:sp>
      <p:sp>
        <p:nvSpPr>
          <p:cNvPr id="58" name="Google Shape;58;p13"/>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2</a:t>
            </a:fld>
            <a:endParaRPr/>
          </a:p>
        </p:txBody>
      </p:sp>
      <p:sp>
        <p:nvSpPr>
          <p:cNvPr id="4" name="عنصر نائب للنص 3"/>
          <p:cNvSpPr>
            <a:spLocks noGrp="1"/>
          </p:cNvSpPr>
          <p:nvPr>
            <p:ph type="body" idx="1"/>
          </p:nvPr>
        </p:nvSpPr>
        <p:spPr>
          <a:xfrm>
            <a:off x="3014237" y="1563610"/>
            <a:ext cx="6110435" cy="3459600"/>
          </a:xfrm>
        </p:spPr>
        <p:txBody>
          <a:bodyPr/>
          <a:lstStyle/>
          <a:p>
            <a:pPr marL="857250" indent="-742950">
              <a:buClr>
                <a:schemeClr val="accent3"/>
              </a:buClr>
              <a:buSzPct val="73000"/>
              <a:buFont typeface="+mj-lt"/>
              <a:buAutoNum type="arabicPeriod"/>
            </a:pPr>
            <a:r>
              <a:rPr lang="en-US" sz="3200" dirty="0" smtClean="0">
                <a:solidFill>
                  <a:schemeClr val="bg2">
                    <a:lumMod val="50000"/>
                    <a:lumOff val="50000"/>
                  </a:schemeClr>
                </a:solidFill>
              </a:rPr>
              <a:t>INTRODUCTION</a:t>
            </a:r>
          </a:p>
          <a:p>
            <a:pPr marL="857250" indent="-742950">
              <a:buClr>
                <a:schemeClr val="accent3"/>
              </a:buClr>
              <a:buSzPct val="73000"/>
              <a:buFont typeface="+mj-lt"/>
              <a:buAutoNum type="arabicPeriod"/>
            </a:pPr>
            <a:r>
              <a:rPr lang="en-US" sz="3200" dirty="0" smtClean="0">
                <a:solidFill>
                  <a:schemeClr val="bg2">
                    <a:lumMod val="50000"/>
                    <a:lumOff val="50000"/>
                  </a:schemeClr>
                </a:solidFill>
              </a:rPr>
              <a:t>OZONE DEPLETION</a:t>
            </a:r>
          </a:p>
          <a:p>
            <a:pPr marL="857250" indent="-742950">
              <a:buClr>
                <a:schemeClr val="accent3"/>
              </a:buClr>
              <a:buSzPct val="73000"/>
              <a:buFont typeface="+mj-lt"/>
              <a:buAutoNum type="arabicPeriod"/>
            </a:pPr>
            <a:r>
              <a:rPr lang="en-US" sz="3200" dirty="0" smtClean="0">
                <a:solidFill>
                  <a:schemeClr val="bg2">
                    <a:lumMod val="50000"/>
                    <a:lumOff val="50000"/>
                  </a:schemeClr>
                </a:solidFill>
              </a:rPr>
              <a:t>AFFECTING FACTORS</a:t>
            </a:r>
          </a:p>
          <a:p>
            <a:pPr marL="857250" indent="-742950">
              <a:buClr>
                <a:schemeClr val="accent3"/>
              </a:buClr>
              <a:buSzPct val="73000"/>
              <a:buFont typeface="+mj-lt"/>
              <a:buAutoNum type="arabicPeriod"/>
            </a:pPr>
            <a:r>
              <a:rPr lang="en-US" sz="3200" dirty="0" smtClean="0">
                <a:solidFill>
                  <a:schemeClr val="bg2">
                    <a:lumMod val="50000"/>
                    <a:lumOff val="50000"/>
                  </a:schemeClr>
                </a:solidFill>
              </a:rPr>
              <a:t>CONCLUSION</a:t>
            </a:r>
          </a:p>
          <a:p>
            <a:pPr marL="857250" indent="-742950">
              <a:buClr>
                <a:schemeClr val="accent3"/>
              </a:buClr>
              <a:buSzPct val="73000"/>
              <a:buFont typeface="+mj-lt"/>
              <a:buAutoNum type="arabicPeriod"/>
            </a:pPr>
            <a:r>
              <a:rPr lang="en-US" sz="3200" dirty="0" smtClean="0">
                <a:solidFill>
                  <a:schemeClr val="bg2">
                    <a:lumMod val="50000"/>
                    <a:lumOff val="50000"/>
                  </a:schemeClr>
                </a:solidFill>
              </a:rPr>
              <a:t>REFERENCES</a:t>
            </a:r>
            <a:r>
              <a:rPr lang="en-US" sz="3600" dirty="0" smtClean="0">
                <a:solidFill>
                  <a:schemeClr val="bg2">
                    <a:lumMod val="50000"/>
                    <a:lumOff val="50000"/>
                  </a:schemeClr>
                </a:solidFill>
              </a:rPr>
              <a:t> </a:t>
            </a:r>
            <a:endParaRPr lang="en-US" sz="3600" dirty="0" smtClean="0">
              <a:solidFill>
                <a:schemeClr val="bg2">
                  <a:lumMod val="50000"/>
                  <a:lumOff val="50000"/>
                </a:schemeClr>
              </a:solidFill>
            </a:endParaRPr>
          </a:p>
          <a:p>
            <a:pPr marL="857250" indent="-742950">
              <a:buClr>
                <a:schemeClr val="accent3"/>
              </a:buClr>
              <a:buSzPct val="73000"/>
              <a:buFont typeface="+mj-lt"/>
              <a:buAutoNum type="arabicPeriod"/>
            </a:pPr>
            <a:endParaRPr lang="ar-SA" sz="3600" dirty="0">
              <a:solidFill>
                <a:schemeClr val="bg2">
                  <a:lumMod val="50000"/>
                  <a:lumOff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txBox="1">
            <a:spLocks noGrp="1"/>
          </p:cNvSpPr>
          <p:nvPr>
            <p:ph type="ctrTitle"/>
          </p:nvPr>
        </p:nvSpPr>
        <p:spPr>
          <a:xfrm>
            <a:off x="3923910" y="2139690"/>
            <a:ext cx="5040699" cy="11598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sz="4800" dirty="0" smtClean="0"/>
              <a:t>01</a:t>
            </a:r>
            <a:br>
              <a:rPr lang="en" sz="4800" dirty="0" smtClean="0"/>
            </a:br>
            <a:r>
              <a:rPr lang="en" sz="4800" dirty="0" smtClean="0"/>
              <a:t>INTRODUCTION</a:t>
            </a:r>
            <a:endParaRPr sz="4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1" name="Google Shape;101;p19"/>
          <p:cNvSpPr txBox="1">
            <a:spLocks noGrp="1"/>
          </p:cNvSpPr>
          <p:nvPr>
            <p:ph type="title"/>
          </p:nvPr>
        </p:nvSpPr>
        <p:spPr>
          <a:xfrm>
            <a:off x="3635870" y="35275"/>
            <a:ext cx="5832600" cy="8574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600" dirty="0" smtClean="0"/>
              <a:t>INTRODUCTION</a:t>
            </a:r>
            <a:endParaRPr sz="3600" dirty="0"/>
          </a:p>
        </p:txBody>
      </p:sp>
      <p:sp>
        <p:nvSpPr>
          <p:cNvPr id="102" name="Google Shape;102;p19"/>
          <p:cNvSpPr txBox="1">
            <a:spLocks noGrp="1"/>
          </p:cNvSpPr>
          <p:nvPr>
            <p:ph type="body" idx="2"/>
          </p:nvPr>
        </p:nvSpPr>
        <p:spPr>
          <a:xfrm>
            <a:off x="2699740" y="1131550"/>
            <a:ext cx="6120850" cy="3747640"/>
          </a:xfrm>
          <a:prstGeom prst="rect">
            <a:avLst/>
          </a:prstGeom>
        </p:spPr>
        <p:txBody>
          <a:bodyPr spcFirstLastPara="1" wrap="square" lIns="0" tIns="0" rIns="0" bIns="0" anchor="t" anchorCtr="0">
            <a:noAutofit/>
          </a:bodyPr>
          <a:lstStyle/>
          <a:p>
            <a:pPr marL="285750" indent="-285750" algn="just">
              <a:buFont typeface="Courier New" pitchFamily="49" charset="0"/>
              <a:buChar char="o"/>
            </a:pPr>
            <a:r>
              <a:rPr lang="en-US" sz="1600" dirty="0"/>
              <a:t>The ozone is the sheet or cover that is present on the earth's second major layer of its atmosphere called the </a:t>
            </a:r>
            <a:r>
              <a:rPr lang="en-US" sz="1600" b="1" dirty="0"/>
              <a:t>stratosphere</a:t>
            </a:r>
            <a:r>
              <a:rPr lang="en-US" sz="1600" b="1" dirty="0" smtClean="0"/>
              <a:t>.</a:t>
            </a:r>
          </a:p>
          <a:p>
            <a:pPr marL="0" indent="0" algn="just">
              <a:buNone/>
            </a:pPr>
            <a:endParaRPr lang="en-US" sz="1600" b="1" dirty="0" smtClean="0"/>
          </a:p>
          <a:p>
            <a:pPr marL="285750" indent="-285750" algn="just">
              <a:buFont typeface="Courier New" pitchFamily="49" charset="0"/>
              <a:buChar char="o"/>
            </a:pPr>
            <a:r>
              <a:rPr lang="en-US" sz="1600" dirty="0"/>
              <a:t>One of the ozone significant functions is the absorption of the sun's ultraviolet light rays and radiation., this ray if impacted straight onto the human skin, it may lead to severe skin </a:t>
            </a:r>
            <a:r>
              <a:rPr lang="en-US" sz="1600" dirty="0" smtClean="0"/>
              <a:t>damage.</a:t>
            </a:r>
          </a:p>
          <a:p>
            <a:pPr marL="0" indent="0" algn="just">
              <a:buNone/>
            </a:pPr>
            <a:endParaRPr lang="en-US" sz="1600" dirty="0" smtClean="0"/>
          </a:p>
          <a:p>
            <a:pPr marL="285750" indent="-285750" algn="just">
              <a:buFont typeface="Courier New" pitchFamily="49" charset="0"/>
              <a:buChar char="o"/>
            </a:pPr>
            <a:r>
              <a:rPr lang="en-US" sz="1600" dirty="0" smtClean="0"/>
              <a:t>The </a:t>
            </a:r>
            <a:r>
              <a:rPr lang="en-US" sz="1600" dirty="0"/>
              <a:t>ozone hole due to consumption of vehicle and factory air </a:t>
            </a:r>
            <a:r>
              <a:rPr lang="en-US" sz="1600" dirty="0" smtClean="0"/>
              <a:t>pollution lead </a:t>
            </a:r>
            <a:r>
              <a:rPr lang="en-US" sz="1600" dirty="0"/>
              <a:t>to eruption on the earths balance where major change occurred like climate </a:t>
            </a:r>
            <a:r>
              <a:rPr lang="en-US" sz="1600" dirty="0" smtClean="0"/>
              <a:t>change.</a:t>
            </a:r>
            <a:endParaRPr sz="1600" dirty="0"/>
          </a:p>
        </p:txBody>
      </p:sp>
      <p:sp>
        <p:nvSpPr>
          <p:cNvPr id="103" name="Google Shape;103;p19"/>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4</a:t>
            </a:fld>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7"/>
          <p:cNvSpPr txBox="1">
            <a:spLocks noGrp="1"/>
          </p:cNvSpPr>
          <p:nvPr>
            <p:ph type="title"/>
          </p:nvPr>
        </p:nvSpPr>
        <p:spPr>
          <a:xfrm>
            <a:off x="2555720" y="2143050"/>
            <a:ext cx="7273010" cy="8574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sz="4800" dirty="0" smtClean="0"/>
              <a:t>02</a:t>
            </a:r>
            <a:br>
              <a:rPr lang="en" sz="4800" dirty="0" smtClean="0"/>
            </a:br>
            <a:r>
              <a:rPr lang="en" sz="4800" dirty="0" smtClean="0"/>
              <a:t>OZONE DEPLETION</a:t>
            </a:r>
            <a:endParaRPr sz="4800" dirty="0"/>
          </a:p>
        </p:txBody>
      </p:sp>
      <p:sp>
        <p:nvSpPr>
          <p:cNvPr id="84" name="Google Shape;84;p17"/>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5</a:t>
            </a:fld>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0"/>
          <p:cNvSpPr txBox="1">
            <a:spLocks noGrp="1"/>
          </p:cNvSpPr>
          <p:nvPr>
            <p:ph type="title"/>
          </p:nvPr>
        </p:nvSpPr>
        <p:spPr>
          <a:xfrm>
            <a:off x="3779890" y="339440"/>
            <a:ext cx="5832600" cy="8574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800" dirty="0" smtClean="0"/>
              <a:t>OZONE DEPLETION</a:t>
            </a:r>
            <a:endParaRPr sz="2800" dirty="0"/>
          </a:p>
        </p:txBody>
      </p:sp>
      <p:sp>
        <p:nvSpPr>
          <p:cNvPr id="111" name="Google Shape;111;p20"/>
          <p:cNvSpPr txBox="1">
            <a:spLocks noGrp="1"/>
          </p:cNvSpPr>
          <p:nvPr>
            <p:ph type="body" idx="3"/>
          </p:nvPr>
        </p:nvSpPr>
        <p:spPr>
          <a:xfrm>
            <a:off x="2699740" y="1491600"/>
            <a:ext cx="6211023" cy="3459600"/>
          </a:xfrm>
          <a:prstGeom prst="rect">
            <a:avLst/>
          </a:prstGeom>
        </p:spPr>
        <p:txBody>
          <a:bodyPr spcFirstLastPara="1" wrap="square" lIns="0" tIns="0" rIns="0" bIns="0" anchor="t" anchorCtr="0">
            <a:noAutofit/>
          </a:bodyPr>
          <a:lstStyle/>
          <a:p>
            <a:pPr marL="285750" lvl="0" indent="-285750" algn="just" rtl="0">
              <a:spcBef>
                <a:spcPts val="1000"/>
              </a:spcBef>
              <a:spcAft>
                <a:spcPts val="0"/>
              </a:spcAft>
              <a:buFont typeface="Courier New" pitchFamily="49" charset="0"/>
              <a:buChar char="o"/>
            </a:pPr>
            <a:r>
              <a:rPr lang="en-US" dirty="0" smtClean="0">
                <a:solidFill>
                  <a:schemeClr val="tx1"/>
                </a:solidFill>
              </a:rPr>
              <a:t>The ozone depletion means that there is as decrease in the ozone layer.</a:t>
            </a:r>
          </a:p>
          <a:p>
            <a:pPr marL="285750" lvl="0" indent="-285750" algn="just" rtl="0">
              <a:spcBef>
                <a:spcPts val="1000"/>
              </a:spcBef>
              <a:spcAft>
                <a:spcPts val="0"/>
              </a:spcAft>
              <a:buFont typeface="Courier New" pitchFamily="49" charset="0"/>
              <a:buChar char="o"/>
            </a:pPr>
            <a:endParaRPr lang="en-US" dirty="0">
              <a:solidFill>
                <a:schemeClr val="tx1"/>
              </a:solidFill>
            </a:endParaRPr>
          </a:p>
          <a:p>
            <a:pPr marL="285750" lvl="0" indent="-285750" algn="just" rtl="0">
              <a:spcBef>
                <a:spcPts val="1000"/>
              </a:spcBef>
              <a:spcAft>
                <a:spcPts val="0"/>
              </a:spcAft>
              <a:buFont typeface="Courier New" pitchFamily="49" charset="0"/>
              <a:buChar char="o"/>
            </a:pPr>
            <a:r>
              <a:rPr lang="en-US" dirty="0" smtClean="0">
                <a:solidFill>
                  <a:schemeClr val="tx1"/>
                </a:solidFill>
              </a:rPr>
              <a:t>The major effect or hand on this issue is mankind, where the pollution resulted from our cars, factories, and some activities result in the diffusion of toxic gases that release a certain gas that effects the ozone. </a:t>
            </a:r>
            <a:endParaRPr dirty="0">
              <a:solidFill>
                <a:schemeClr val="tx1"/>
              </a:solidFill>
            </a:endParaRPr>
          </a:p>
        </p:txBody>
      </p:sp>
      <p:sp>
        <p:nvSpPr>
          <p:cNvPr id="112" name="Google Shape;112;p20"/>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6</a:t>
            </a:fld>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0"/>
          <p:cNvSpPr txBox="1">
            <a:spLocks noGrp="1"/>
          </p:cNvSpPr>
          <p:nvPr>
            <p:ph type="title"/>
          </p:nvPr>
        </p:nvSpPr>
        <p:spPr>
          <a:xfrm>
            <a:off x="3203810" y="267430"/>
            <a:ext cx="5832600" cy="8574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600" dirty="0" smtClean="0"/>
              <a:t>OZONE DEPLETION</a:t>
            </a:r>
            <a:endParaRPr sz="3600" dirty="0"/>
          </a:p>
        </p:txBody>
      </p:sp>
      <p:sp>
        <p:nvSpPr>
          <p:cNvPr id="112" name="Google Shape;112;p20"/>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7</a:t>
            </a:fld>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7740" y="1635620"/>
            <a:ext cx="5256730" cy="301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96174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8"/>
        <p:cNvGrpSpPr/>
        <p:nvPr/>
      </p:nvGrpSpPr>
      <p:grpSpPr>
        <a:xfrm>
          <a:off x="0" y="0"/>
          <a:ext cx="0" cy="0"/>
          <a:chOff x="0" y="0"/>
          <a:chExt cx="0" cy="0"/>
        </a:xfrm>
      </p:grpSpPr>
      <p:sp>
        <p:nvSpPr>
          <p:cNvPr id="89" name="Google Shape;89;p18"/>
          <p:cNvSpPr txBox="1">
            <a:spLocks noGrp="1"/>
          </p:cNvSpPr>
          <p:nvPr>
            <p:ph type="ctrTitle" idx="4294967295"/>
          </p:nvPr>
        </p:nvSpPr>
        <p:spPr>
          <a:xfrm>
            <a:off x="3275820" y="2931800"/>
            <a:ext cx="6624920" cy="11598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sz="6000" dirty="0" smtClean="0"/>
              <a:t>03</a:t>
            </a:r>
            <a:br>
              <a:rPr lang="en" sz="6000" dirty="0" smtClean="0"/>
            </a:br>
            <a:r>
              <a:rPr lang="en" sz="6000" dirty="0" smtClean="0"/>
              <a:t>AFFECTING FACTORS</a:t>
            </a:r>
            <a:endParaRPr sz="6000" dirty="0"/>
          </a:p>
        </p:txBody>
      </p:sp>
      <p:sp>
        <p:nvSpPr>
          <p:cNvPr id="94" name="Google Shape;94;p18"/>
          <p:cNvSpPr/>
          <p:nvPr/>
        </p:nvSpPr>
        <p:spPr>
          <a:xfrm rot="2487132">
            <a:off x="4448455" y="2058405"/>
            <a:ext cx="247093" cy="240136"/>
          </a:xfrm>
          <a:custGeom>
            <a:avLst/>
            <a:gdLst/>
            <a:ahLst/>
            <a:cxnLst/>
            <a:rect l="l" t="t" r="r" b="b"/>
            <a:pathLst>
              <a:path w="15501" h="15063" extrusionOk="0">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rgbClr val="FFE5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6D9EEB"/>
              </a:solidFill>
            </a:endParaRPr>
          </a:p>
        </p:txBody>
      </p:sp>
      <p:sp>
        <p:nvSpPr>
          <p:cNvPr id="95" name="Google Shape;95;p18"/>
          <p:cNvSpPr txBox="1">
            <a:spLocks noGrp="1"/>
          </p:cNvSpPr>
          <p:nvPr>
            <p:ph type="sldNum" idx="12"/>
          </p:nvPr>
        </p:nvSpPr>
        <p:spPr>
          <a:xfrm>
            <a:off x="152409" y="4749901"/>
            <a:ext cx="548700"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8</a:t>
            </a:fld>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solidFill>
                  <a:schemeClr val="bg2">
                    <a:lumMod val="75000"/>
                    <a:lumOff val="25000"/>
                  </a:schemeClr>
                </a:solidFill>
              </a:rPr>
              <a:t>9</a:t>
            </a:fld>
            <a:endParaRPr lang="en" dirty="0">
              <a:solidFill>
                <a:schemeClr val="bg2">
                  <a:lumMod val="75000"/>
                  <a:lumOff val="25000"/>
                </a:schemeClr>
              </a:solidFill>
            </a:endParaRPr>
          </a:p>
        </p:txBody>
      </p:sp>
      <p:sp>
        <p:nvSpPr>
          <p:cNvPr id="3" name="مربع نص 2"/>
          <p:cNvSpPr txBox="1"/>
          <p:nvPr/>
        </p:nvSpPr>
        <p:spPr>
          <a:xfrm>
            <a:off x="3219899" y="483460"/>
            <a:ext cx="2707793" cy="1077218"/>
          </a:xfrm>
          <a:prstGeom prst="rect">
            <a:avLst/>
          </a:prstGeom>
          <a:noFill/>
        </p:spPr>
        <p:txBody>
          <a:bodyPr wrap="none" rtlCol="1">
            <a:spAutoFit/>
          </a:bodyPr>
          <a:lstStyle/>
          <a:p>
            <a:r>
              <a:rPr lang="en-US" sz="3200" dirty="0" smtClean="0">
                <a:solidFill>
                  <a:schemeClr val="accent3"/>
                </a:solidFill>
                <a:latin typeface="Kalam" charset="0"/>
                <a:cs typeface="Kalam" charset="0"/>
              </a:rPr>
              <a:t>FACTOR NO.1</a:t>
            </a:r>
          </a:p>
          <a:p>
            <a:r>
              <a:rPr lang="en-US" sz="3200" dirty="0" smtClean="0">
                <a:solidFill>
                  <a:schemeClr val="accent3"/>
                </a:solidFill>
                <a:latin typeface="Kalam" charset="0"/>
                <a:cs typeface="Kalam" charset="0"/>
              </a:rPr>
              <a:t>HYBRID CARS</a:t>
            </a:r>
            <a:endParaRPr lang="ar-SA" sz="3200" dirty="0">
              <a:solidFill>
                <a:schemeClr val="accent3"/>
              </a:solidFill>
              <a:latin typeface="Kalam" charset="0"/>
            </a:endParaRPr>
          </a:p>
        </p:txBody>
      </p:sp>
      <p:sp>
        <p:nvSpPr>
          <p:cNvPr id="5" name="مربع نص 4"/>
          <p:cNvSpPr txBox="1"/>
          <p:nvPr/>
        </p:nvSpPr>
        <p:spPr>
          <a:xfrm>
            <a:off x="251400" y="1746480"/>
            <a:ext cx="8641200" cy="2554545"/>
          </a:xfrm>
          <a:prstGeom prst="rect">
            <a:avLst/>
          </a:prstGeom>
          <a:noFill/>
        </p:spPr>
        <p:txBody>
          <a:bodyPr wrap="square" rtlCol="1">
            <a:spAutoFit/>
          </a:bodyPr>
          <a:lstStyle/>
          <a:p>
            <a:pPr marL="285750" indent="-285750" algn="just">
              <a:buClr>
                <a:schemeClr val="accent1"/>
              </a:buClr>
              <a:buFont typeface="Courier New" pitchFamily="49" charset="0"/>
              <a:buChar char="o"/>
            </a:pPr>
            <a:r>
              <a:rPr lang="en-US" sz="1600" dirty="0">
                <a:solidFill>
                  <a:schemeClr val="bg2">
                    <a:lumMod val="75000"/>
                    <a:lumOff val="25000"/>
                  </a:schemeClr>
                </a:solidFill>
                <a:latin typeface="Merriweather" charset="0"/>
              </a:rPr>
              <a:t>Recently, thanks to innovations in the car industry substituting normal cars to eco-friendly cars known as hybrid cars. </a:t>
            </a:r>
            <a:endParaRPr lang="en-US" sz="1600" dirty="0" smtClean="0">
              <a:solidFill>
                <a:schemeClr val="bg2">
                  <a:lumMod val="75000"/>
                  <a:lumOff val="25000"/>
                </a:schemeClr>
              </a:solidFill>
              <a:latin typeface="Merriweather" charset="0"/>
            </a:endParaRPr>
          </a:p>
          <a:p>
            <a:pPr marL="285750" indent="-285750" algn="just">
              <a:buClr>
                <a:schemeClr val="accent1"/>
              </a:buClr>
              <a:buFont typeface="Courier New" pitchFamily="49" charset="0"/>
              <a:buChar char="o"/>
            </a:pPr>
            <a:endParaRPr lang="en-US" sz="1600" dirty="0" smtClean="0">
              <a:solidFill>
                <a:schemeClr val="bg2">
                  <a:lumMod val="75000"/>
                  <a:lumOff val="25000"/>
                </a:schemeClr>
              </a:solidFill>
              <a:latin typeface="Merriweather" charset="0"/>
            </a:endParaRPr>
          </a:p>
          <a:p>
            <a:pPr marL="285750" indent="-285750" algn="just">
              <a:buClr>
                <a:schemeClr val="accent1"/>
              </a:buClr>
              <a:buFont typeface="Courier New" pitchFamily="49" charset="0"/>
              <a:buChar char="o"/>
            </a:pPr>
            <a:r>
              <a:rPr lang="en-US" sz="1600" dirty="0" smtClean="0">
                <a:solidFill>
                  <a:schemeClr val="bg2">
                    <a:lumMod val="75000"/>
                    <a:lumOff val="25000"/>
                  </a:schemeClr>
                </a:solidFill>
                <a:latin typeface="Merriweather" charset="0"/>
              </a:rPr>
              <a:t>Having </a:t>
            </a:r>
            <a:r>
              <a:rPr lang="en-US" sz="1600" dirty="0">
                <a:solidFill>
                  <a:schemeClr val="bg2">
                    <a:lumMod val="75000"/>
                    <a:lumOff val="25000"/>
                  </a:schemeClr>
                </a:solidFill>
                <a:latin typeface="Merriweather" charset="0"/>
              </a:rPr>
              <a:t>rechargeable batteries, or using solar systems to run the car instead of using fuel or diesel, where when burnt release toxic gases into the air causing air </a:t>
            </a:r>
            <a:r>
              <a:rPr lang="en-US" sz="1600" dirty="0" smtClean="0">
                <a:solidFill>
                  <a:schemeClr val="bg2">
                    <a:lumMod val="75000"/>
                    <a:lumOff val="25000"/>
                  </a:schemeClr>
                </a:solidFill>
                <a:latin typeface="Merriweather" charset="0"/>
              </a:rPr>
              <a:t>pollution.</a:t>
            </a:r>
          </a:p>
          <a:p>
            <a:pPr marL="285750" indent="-285750" algn="just">
              <a:buClr>
                <a:schemeClr val="accent1"/>
              </a:buClr>
              <a:buFont typeface="Courier New" pitchFamily="49" charset="0"/>
              <a:buChar char="o"/>
            </a:pPr>
            <a:endParaRPr lang="en-US" sz="1600" dirty="0">
              <a:solidFill>
                <a:schemeClr val="bg2">
                  <a:lumMod val="75000"/>
                  <a:lumOff val="25000"/>
                </a:schemeClr>
              </a:solidFill>
              <a:latin typeface="Merriweather" charset="0"/>
            </a:endParaRPr>
          </a:p>
          <a:p>
            <a:pPr marL="285750" indent="-285750" algn="just">
              <a:buClr>
                <a:schemeClr val="accent1"/>
              </a:buClr>
              <a:buFont typeface="Courier New" pitchFamily="49" charset="0"/>
              <a:buChar char="o"/>
            </a:pPr>
            <a:r>
              <a:rPr lang="en-US" sz="1600" dirty="0">
                <a:solidFill>
                  <a:schemeClr val="bg2">
                    <a:lumMod val="75000"/>
                    <a:lumOff val="25000"/>
                  </a:schemeClr>
                </a:solidFill>
                <a:latin typeface="Merriweather" charset="0"/>
              </a:rPr>
              <a:t>Even though the demand on this type of cars isn’t very sufficient, several well-known car organizations have adopted this uprising idea to protect the environment. </a:t>
            </a:r>
            <a:endParaRPr lang="ar-SA" sz="1600" dirty="0">
              <a:solidFill>
                <a:schemeClr val="bg2">
                  <a:lumMod val="75000"/>
                  <a:lumOff val="25000"/>
                </a:schemeClr>
              </a:solidFill>
              <a:latin typeface="Merriweather" charset="0"/>
            </a:endParaRPr>
          </a:p>
        </p:txBody>
      </p:sp>
    </p:spTree>
    <p:extLst>
      <p:ext uri="{BB962C8B-B14F-4D97-AF65-F5344CB8AC3E}">
        <p14:creationId xmlns:p14="http://schemas.microsoft.com/office/powerpoint/2010/main" val="2783251110"/>
      </p:ext>
    </p:extLst>
  </p:cSld>
  <p:clrMapOvr>
    <a:masterClrMapping/>
  </p:clrMapOvr>
  <p:timing>
    <p:tnLst>
      <p:par>
        <p:cTn id="1" dur="indefinite" restart="never" nodeType="tmRoot"/>
      </p:par>
    </p:tnLst>
  </p:timing>
</p:sld>
</file>

<file path=ppt/theme/theme1.xml><?xml version="1.0" encoding="utf-8"?>
<a:theme xmlns:a="http://schemas.openxmlformats.org/drawingml/2006/main" name="Woodville template">
  <a:themeElements>
    <a:clrScheme name="Custom 347">
      <a:dk1>
        <a:srgbClr val="38414C"/>
      </a:dk1>
      <a:lt1>
        <a:srgbClr val="FFFFFF"/>
      </a:lt1>
      <a:dk2>
        <a:srgbClr val="222222"/>
      </a:dk2>
      <a:lt2>
        <a:srgbClr val="DCE1E8"/>
      </a:lt2>
      <a:accent1>
        <a:srgbClr val="498BE4"/>
      </a:accent1>
      <a:accent2>
        <a:srgbClr val="8FC6EF"/>
      </a:accent2>
      <a:accent3>
        <a:srgbClr val="4F9CB5"/>
      </a:accent3>
      <a:accent4>
        <a:srgbClr val="9DDDD2"/>
      </a:accent4>
      <a:accent5>
        <a:srgbClr val="75AF77"/>
      </a:accent5>
      <a:accent6>
        <a:srgbClr val="ABDE75"/>
      </a:accent6>
      <a:hlink>
        <a:srgbClr val="4A8D63"/>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TotalTime>
  <Words>592</Words>
  <Application>Microsoft Office PowerPoint</Application>
  <PresentationFormat>On-screen Show (16:9)</PresentationFormat>
  <Paragraphs>73</Paragraphs>
  <Slides>17</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Kalam</vt:lpstr>
      <vt:lpstr>Courier New</vt:lpstr>
      <vt:lpstr>Merriweather</vt:lpstr>
      <vt:lpstr>Woodville template</vt:lpstr>
      <vt:lpstr>OZONE HOLE</vt:lpstr>
      <vt:lpstr>TABLE OF CONTENTS</vt:lpstr>
      <vt:lpstr>01 INTRODUCTION</vt:lpstr>
      <vt:lpstr>INTRODUCTION</vt:lpstr>
      <vt:lpstr>02 OZONE DEPLETION</vt:lpstr>
      <vt:lpstr>OZONE DEPLETION</vt:lpstr>
      <vt:lpstr>OZONE DEPLETION</vt:lpstr>
      <vt:lpstr>03 AFFECTING FACTORS</vt:lpstr>
      <vt:lpstr>PowerPoint Presentation</vt:lpstr>
      <vt:lpstr>PowerPoint Presentation</vt:lpstr>
      <vt:lpstr>PowerPoint Presentation</vt:lpstr>
      <vt:lpstr>PowerPoint Presentation</vt:lpstr>
      <vt:lpstr>04 CONCLUSION </vt:lpstr>
      <vt:lpstr>CONCLUSION</vt:lpstr>
      <vt:lpstr>PowerPoint Presentation</vt:lpstr>
      <vt:lpstr>REFERENCES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OZONE HOLE</dc:title>
  <dc:creator>walid elshaibani</dc:creator>
  <cp:lastModifiedBy>user</cp:lastModifiedBy>
  <cp:revision>20</cp:revision>
  <dcterms:modified xsi:type="dcterms:W3CDTF">2020-07-08T06:53:56Z</dcterms:modified>
</cp:coreProperties>
</file>