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4" r:id="rId1"/>
  </p:sldMasterIdLst>
  <p:notesMasterIdLst>
    <p:notesMasterId r:id="rId16"/>
  </p:notesMasterIdLst>
  <p:sldIdLst>
    <p:sldId id="256" r:id="rId2"/>
    <p:sldId id="258" r:id="rId3"/>
    <p:sldId id="259" r:id="rId4"/>
    <p:sldId id="261" r:id="rId5"/>
    <p:sldId id="262" r:id="rId6"/>
    <p:sldId id="302" r:id="rId7"/>
    <p:sldId id="263" r:id="rId8"/>
    <p:sldId id="264" r:id="rId9"/>
    <p:sldId id="303" r:id="rId10"/>
    <p:sldId id="265" r:id="rId11"/>
    <p:sldId id="305" r:id="rId12"/>
    <p:sldId id="266" r:id="rId13"/>
    <p:sldId id="306" r:id="rId14"/>
    <p:sldId id="304" r:id="rId1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3A8ED"/>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5A537C2-FD90-48AE-8FA6-D53942911E45}">
  <a:tblStyle styleId="{85A537C2-FD90-48AE-8FA6-D53942911E4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2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60609281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4"/>
        <p:cNvGrpSpPr/>
        <p:nvPr/>
      </p:nvGrpSpPr>
      <p:grpSpPr>
        <a:xfrm>
          <a:off x="0" y="0"/>
          <a:ext cx="0" cy="0"/>
          <a:chOff x="0" y="0"/>
          <a:chExt cx="0" cy="0"/>
        </a:xfrm>
      </p:grpSpPr>
      <p:sp>
        <p:nvSpPr>
          <p:cNvPr id="615" name="Google Shape;61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6" name="Google Shape;61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917721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6"/>
        <p:cNvGrpSpPr/>
        <p:nvPr/>
      </p:nvGrpSpPr>
      <p:grpSpPr>
        <a:xfrm>
          <a:off x="0" y="0"/>
          <a:ext cx="0" cy="0"/>
          <a:chOff x="0" y="0"/>
          <a:chExt cx="0" cy="0"/>
        </a:xfrm>
      </p:grpSpPr>
      <p:sp>
        <p:nvSpPr>
          <p:cNvPr id="897" name="Google Shape;897;g114bb306afe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8" name="Google Shape;898;g114bb306afe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843279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7"/>
        <p:cNvGrpSpPr/>
        <p:nvPr/>
      </p:nvGrpSpPr>
      <p:grpSpPr>
        <a:xfrm>
          <a:off x="0" y="0"/>
          <a:ext cx="0" cy="0"/>
          <a:chOff x="0" y="0"/>
          <a:chExt cx="0" cy="0"/>
        </a:xfrm>
      </p:grpSpPr>
      <p:sp>
        <p:nvSpPr>
          <p:cNvPr id="848" name="Google Shape;848;g111c3ebe4cb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9" name="Google Shape;849;g111c3ebe4cb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2505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5"/>
        <p:cNvGrpSpPr/>
        <p:nvPr/>
      </p:nvGrpSpPr>
      <p:grpSpPr>
        <a:xfrm>
          <a:off x="0" y="0"/>
          <a:ext cx="0" cy="0"/>
          <a:chOff x="0" y="0"/>
          <a:chExt cx="0" cy="0"/>
        </a:xfrm>
      </p:grpSpPr>
      <p:sp>
        <p:nvSpPr>
          <p:cNvPr id="926" name="Google Shape;926;g99f2f57a71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7" name="Google Shape;927;g99f2f57a71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981233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5"/>
        <p:cNvGrpSpPr/>
        <p:nvPr/>
      </p:nvGrpSpPr>
      <p:grpSpPr>
        <a:xfrm>
          <a:off x="0" y="0"/>
          <a:ext cx="0" cy="0"/>
          <a:chOff x="0" y="0"/>
          <a:chExt cx="0" cy="0"/>
        </a:xfrm>
      </p:grpSpPr>
      <p:sp>
        <p:nvSpPr>
          <p:cNvPr id="926" name="Google Shape;926;g99f2f57a71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7" name="Google Shape;927;g99f2f57a71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007553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9"/>
        <p:cNvGrpSpPr/>
        <p:nvPr/>
      </p:nvGrpSpPr>
      <p:grpSpPr>
        <a:xfrm>
          <a:off x="0" y="0"/>
          <a:ext cx="0" cy="0"/>
          <a:chOff x="0" y="0"/>
          <a:chExt cx="0" cy="0"/>
        </a:xfrm>
      </p:grpSpPr>
      <p:sp>
        <p:nvSpPr>
          <p:cNvPr id="1280" name="Google Shape;1280;g5a257a007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1" name="Google Shape;1281;g5a257a007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32007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2"/>
        <p:cNvGrpSpPr/>
        <p:nvPr/>
      </p:nvGrpSpPr>
      <p:grpSpPr>
        <a:xfrm>
          <a:off x="0" y="0"/>
          <a:ext cx="0" cy="0"/>
          <a:chOff x="0" y="0"/>
          <a:chExt cx="0" cy="0"/>
        </a:xfrm>
      </p:grpSpPr>
      <p:sp>
        <p:nvSpPr>
          <p:cNvPr id="633" name="Google Shape;633;gf23b9993dc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4" name="Google Shape;634;gf23b9993dc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62985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5"/>
        <p:cNvGrpSpPr/>
        <p:nvPr/>
      </p:nvGrpSpPr>
      <p:grpSpPr>
        <a:xfrm>
          <a:off x="0" y="0"/>
          <a:ext cx="0" cy="0"/>
          <a:chOff x="0" y="0"/>
          <a:chExt cx="0" cy="0"/>
        </a:xfrm>
      </p:grpSpPr>
      <p:sp>
        <p:nvSpPr>
          <p:cNvPr id="706" name="Google Shape;706;g111c3ebe4cb_0_5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7" name="Google Shape;707;g111c3ebe4cb_0_5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27097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1"/>
        <p:cNvGrpSpPr/>
        <p:nvPr/>
      </p:nvGrpSpPr>
      <p:grpSpPr>
        <a:xfrm>
          <a:off x="0" y="0"/>
          <a:ext cx="0" cy="0"/>
          <a:chOff x="0" y="0"/>
          <a:chExt cx="0" cy="0"/>
        </a:xfrm>
      </p:grpSpPr>
      <p:sp>
        <p:nvSpPr>
          <p:cNvPr id="792" name="Google Shape;792;gbd6c00e73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3" name="Google Shape;793;gbd6c00e73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04395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3"/>
        <p:cNvGrpSpPr/>
        <p:nvPr/>
      </p:nvGrpSpPr>
      <p:grpSpPr>
        <a:xfrm>
          <a:off x="0" y="0"/>
          <a:ext cx="0" cy="0"/>
          <a:chOff x="0" y="0"/>
          <a:chExt cx="0" cy="0"/>
        </a:xfrm>
      </p:grpSpPr>
      <p:sp>
        <p:nvSpPr>
          <p:cNvPr id="814" name="Google Shape;814;gbd6c00e730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5" name="Google Shape;815;gbd6c00e730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03445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5"/>
        <p:cNvGrpSpPr/>
        <p:nvPr/>
      </p:nvGrpSpPr>
      <p:grpSpPr>
        <a:xfrm>
          <a:off x="0" y="0"/>
          <a:ext cx="0" cy="0"/>
          <a:chOff x="0" y="0"/>
          <a:chExt cx="0" cy="0"/>
        </a:xfrm>
      </p:grpSpPr>
      <p:sp>
        <p:nvSpPr>
          <p:cNvPr id="706" name="Google Shape;706;g111c3ebe4cb_0_5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7" name="Google Shape;707;g111c3ebe4cb_0_5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428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4"/>
        <p:cNvGrpSpPr/>
        <p:nvPr/>
      </p:nvGrpSpPr>
      <p:grpSpPr>
        <a:xfrm>
          <a:off x="0" y="0"/>
          <a:ext cx="0" cy="0"/>
          <a:chOff x="0" y="0"/>
          <a:chExt cx="0" cy="0"/>
        </a:xfrm>
      </p:grpSpPr>
      <p:sp>
        <p:nvSpPr>
          <p:cNvPr id="825" name="Google Shape;825;g99f2f57a71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6" name="Google Shape;826;g99f2f57a71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33544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7"/>
        <p:cNvGrpSpPr/>
        <p:nvPr/>
      </p:nvGrpSpPr>
      <p:grpSpPr>
        <a:xfrm>
          <a:off x="0" y="0"/>
          <a:ext cx="0" cy="0"/>
          <a:chOff x="0" y="0"/>
          <a:chExt cx="0" cy="0"/>
        </a:xfrm>
      </p:grpSpPr>
      <p:sp>
        <p:nvSpPr>
          <p:cNvPr id="848" name="Google Shape;848;g111c3ebe4cb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9" name="Google Shape;849;g111c3ebe4cb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85561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5"/>
        <p:cNvGrpSpPr/>
        <p:nvPr/>
      </p:nvGrpSpPr>
      <p:grpSpPr>
        <a:xfrm>
          <a:off x="0" y="0"/>
          <a:ext cx="0" cy="0"/>
          <a:chOff x="0" y="0"/>
          <a:chExt cx="0" cy="0"/>
        </a:xfrm>
      </p:grpSpPr>
      <p:sp>
        <p:nvSpPr>
          <p:cNvPr id="706" name="Google Shape;706;g111c3ebe4cb_0_5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7" name="Google Shape;707;g111c3ebe4cb_0_5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62441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664225" y="1303954"/>
            <a:ext cx="7759672" cy="3178112"/>
            <a:chOff x="664225" y="1297375"/>
            <a:chExt cx="7759672" cy="3184800"/>
          </a:xfrm>
        </p:grpSpPr>
        <p:sp>
          <p:nvSpPr>
            <p:cNvPr id="10" name="Google Shape;10;p2"/>
            <p:cNvSpPr/>
            <p:nvPr/>
          </p:nvSpPr>
          <p:spPr>
            <a:xfrm>
              <a:off x="664225" y="1297375"/>
              <a:ext cx="7759200" cy="3184800"/>
            </a:xfrm>
            <a:prstGeom prst="roundRect">
              <a:avLst>
                <a:gd name="adj" fmla="val 2445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664697" y="1297375"/>
              <a:ext cx="7759200" cy="3184800"/>
            </a:xfrm>
            <a:prstGeom prst="roundRect">
              <a:avLst>
                <a:gd name="adj" fmla="val 24437"/>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 name="Google Shape;12;p2"/>
          <p:cNvGrpSpPr/>
          <p:nvPr/>
        </p:nvGrpSpPr>
        <p:grpSpPr>
          <a:xfrm>
            <a:off x="2277448" y="3101371"/>
            <a:ext cx="4533816" cy="393613"/>
            <a:chOff x="1701625" y="661338"/>
            <a:chExt cx="6228625" cy="393613"/>
          </a:xfrm>
        </p:grpSpPr>
        <p:sp>
          <p:nvSpPr>
            <p:cNvPr id="13" name="Google Shape;13;p2"/>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Google Shape;15;p2"/>
          <p:cNvSpPr/>
          <p:nvPr/>
        </p:nvSpPr>
        <p:spPr>
          <a:xfrm>
            <a:off x="3329675" y="380443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3329663" y="379488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4362600" y="379818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4362600" y="379818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4493601" y="3920857"/>
            <a:ext cx="36000" cy="1608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600401" y="3920857"/>
            <a:ext cx="36000" cy="1608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flipH="1">
            <a:off x="3495583" y="390835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5395525" y="378908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5395525" y="378908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5561446" y="390835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txBox="1">
            <a:spLocks noGrp="1"/>
          </p:cNvSpPr>
          <p:nvPr>
            <p:ph type="ctrTitle"/>
          </p:nvPr>
        </p:nvSpPr>
        <p:spPr>
          <a:xfrm>
            <a:off x="1291800" y="1611625"/>
            <a:ext cx="6560400" cy="12927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Clr>
                <a:srgbClr val="191919"/>
              </a:buClr>
              <a:buSzPts val="5200"/>
              <a:buNone/>
              <a:defRPr sz="4800">
                <a:solidFill>
                  <a:srgbClr val="FEFBFF"/>
                </a:solidFill>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26" name="Google Shape;26;p2"/>
          <p:cNvSpPr txBox="1">
            <a:spLocks noGrp="1"/>
          </p:cNvSpPr>
          <p:nvPr>
            <p:ph type="subTitle" idx="1"/>
          </p:nvPr>
        </p:nvSpPr>
        <p:spPr>
          <a:xfrm>
            <a:off x="1291800" y="3075875"/>
            <a:ext cx="6560400" cy="475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solidFill>
                  <a:schemeClr val="dk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grpSp>
        <p:nvGrpSpPr>
          <p:cNvPr id="27" name="Google Shape;27;p2"/>
          <p:cNvGrpSpPr/>
          <p:nvPr/>
        </p:nvGrpSpPr>
        <p:grpSpPr>
          <a:xfrm>
            <a:off x="1701625" y="496593"/>
            <a:ext cx="6228625" cy="635409"/>
            <a:chOff x="1701625" y="661338"/>
            <a:chExt cx="6228625" cy="393613"/>
          </a:xfrm>
        </p:grpSpPr>
        <p:sp>
          <p:nvSpPr>
            <p:cNvPr id="28" name="Google Shape;28;p2"/>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30;p2"/>
          <p:cNvGrpSpPr/>
          <p:nvPr/>
        </p:nvGrpSpPr>
        <p:grpSpPr>
          <a:xfrm>
            <a:off x="8005200" y="617463"/>
            <a:ext cx="418800" cy="393600"/>
            <a:chOff x="8005200" y="661338"/>
            <a:chExt cx="418800" cy="393600"/>
          </a:xfrm>
        </p:grpSpPr>
        <p:sp>
          <p:nvSpPr>
            <p:cNvPr id="31" name="Google Shape;31;p2"/>
            <p:cNvSpPr/>
            <p:nvPr/>
          </p:nvSpPr>
          <p:spPr>
            <a:xfrm>
              <a:off x="8005200" y="66133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8005200" y="66133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rot="5400000">
              <a:off x="8196600" y="6877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rot="5400000">
              <a:off x="8196600" y="7541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rot="5400000">
              <a:off x="8196600" y="8205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1">
  <p:cSld name="CUSTOM_13">
    <p:spTree>
      <p:nvGrpSpPr>
        <p:cNvPr id="1" name="Shape 306"/>
        <p:cNvGrpSpPr/>
        <p:nvPr/>
      </p:nvGrpSpPr>
      <p:grpSpPr>
        <a:xfrm>
          <a:off x="0" y="0"/>
          <a:ext cx="0" cy="0"/>
          <a:chOff x="0" y="0"/>
          <a:chExt cx="0" cy="0"/>
        </a:xfrm>
      </p:grpSpPr>
      <p:grpSp>
        <p:nvGrpSpPr>
          <p:cNvPr id="307" name="Google Shape;307;p15"/>
          <p:cNvGrpSpPr/>
          <p:nvPr/>
        </p:nvGrpSpPr>
        <p:grpSpPr>
          <a:xfrm>
            <a:off x="1701625" y="496593"/>
            <a:ext cx="6228625" cy="635409"/>
            <a:chOff x="1701625" y="661338"/>
            <a:chExt cx="6228625" cy="393613"/>
          </a:xfrm>
        </p:grpSpPr>
        <p:sp>
          <p:nvSpPr>
            <p:cNvPr id="308" name="Google Shape;308;p15"/>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5"/>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0" name="Google Shape;310;p15"/>
          <p:cNvGrpSpPr/>
          <p:nvPr/>
        </p:nvGrpSpPr>
        <p:grpSpPr>
          <a:xfrm>
            <a:off x="8005200" y="617463"/>
            <a:ext cx="418800" cy="393600"/>
            <a:chOff x="8005200" y="661338"/>
            <a:chExt cx="418800" cy="393600"/>
          </a:xfrm>
        </p:grpSpPr>
        <p:sp>
          <p:nvSpPr>
            <p:cNvPr id="311" name="Google Shape;311;p15"/>
            <p:cNvSpPr/>
            <p:nvPr/>
          </p:nvSpPr>
          <p:spPr>
            <a:xfrm>
              <a:off x="8005200" y="66133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15"/>
            <p:cNvSpPr/>
            <p:nvPr/>
          </p:nvSpPr>
          <p:spPr>
            <a:xfrm>
              <a:off x="8005200" y="66133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15"/>
            <p:cNvSpPr/>
            <p:nvPr/>
          </p:nvSpPr>
          <p:spPr>
            <a:xfrm rot="5400000">
              <a:off x="8196600" y="6877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15"/>
            <p:cNvSpPr/>
            <p:nvPr/>
          </p:nvSpPr>
          <p:spPr>
            <a:xfrm rot="5400000">
              <a:off x="8196600" y="7541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15"/>
            <p:cNvSpPr/>
            <p:nvPr/>
          </p:nvSpPr>
          <p:spPr>
            <a:xfrm rot="5400000">
              <a:off x="8196600" y="8205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6" name="Google Shape;316;p1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481"/>
        <p:cNvGrpSpPr/>
        <p:nvPr/>
      </p:nvGrpSpPr>
      <p:grpSpPr>
        <a:xfrm>
          <a:off x="0" y="0"/>
          <a:ext cx="0" cy="0"/>
          <a:chOff x="0" y="0"/>
          <a:chExt cx="0" cy="0"/>
        </a:xfrm>
      </p:grpSpPr>
      <p:grpSp>
        <p:nvGrpSpPr>
          <p:cNvPr id="482" name="Google Shape;482;p24"/>
          <p:cNvGrpSpPr/>
          <p:nvPr/>
        </p:nvGrpSpPr>
        <p:grpSpPr>
          <a:xfrm>
            <a:off x="1525920" y="1206671"/>
            <a:ext cx="6036877" cy="3306691"/>
            <a:chOff x="351288" y="1297375"/>
            <a:chExt cx="8442004" cy="3216000"/>
          </a:xfrm>
        </p:grpSpPr>
        <p:sp>
          <p:nvSpPr>
            <p:cNvPr id="483" name="Google Shape;483;p24"/>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4"/>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5" name="Google Shape;485;p24"/>
          <p:cNvGrpSpPr/>
          <p:nvPr/>
        </p:nvGrpSpPr>
        <p:grpSpPr>
          <a:xfrm>
            <a:off x="664702" y="1206671"/>
            <a:ext cx="628085" cy="3306691"/>
            <a:chOff x="351288" y="1297375"/>
            <a:chExt cx="8442004" cy="3216000"/>
          </a:xfrm>
        </p:grpSpPr>
        <p:sp>
          <p:nvSpPr>
            <p:cNvPr id="486" name="Google Shape;486;p24"/>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4"/>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8" name="Google Shape;488;p24"/>
          <p:cNvSpPr/>
          <p:nvPr/>
        </p:nvSpPr>
        <p:spPr>
          <a:xfrm>
            <a:off x="806088" y="2172000"/>
            <a:ext cx="345300" cy="95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4"/>
          <p:cNvSpPr/>
          <p:nvPr/>
        </p:nvSpPr>
        <p:spPr>
          <a:xfrm>
            <a:off x="806088" y="1967513"/>
            <a:ext cx="345300" cy="95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4"/>
          <p:cNvSpPr/>
          <p:nvPr/>
        </p:nvSpPr>
        <p:spPr>
          <a:xfrm>
            <a:off x="806088" y="1763050"/>
            <a:ext cx="345300" cy="95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4"/>
          <p:cNvSpPr/>
          <p:nvPr/>
        </p:nvSpPr>
        <p:spPr>
          <a:xfrm>
            <a:off x="806088" y="1558575"/>
            <a:ext cx="345300" cy="95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4"/>
          <p:cNvSpPr/>
          <p:nvPr/>
        </p:nvSpPr>
        <p:spPr>
          <a:xfrm>
            <a:off x="806088" y="1354100"/>
            <a:ext cx="345300" cy="95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3" name="Google Shape;493;p24"/>
          <p:cNvGrpSpPr/>
          <p:nvPr/>
        </p:nvGrpSpPr>
        <p:grpSpPr>
          <a:xfrm>
            <a:off x="7795952" y="1206671"/>
            <a:ext cx="628085" cy="3306691"/>
            <a:chOff x="351288" y="1297375"/>
            <a:chExt cx="8442004" cy="3216000"/>
          </a:xfrm>
        </p:grpSpPr>
        <p:sp>
          <p:nvSpPr>
            <p:cNvPr id="494" name="Google Shape;494;p24"/>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4"/>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6" name="Google Shape;496;p24"/>
          <p:cNvSpPr/>
          <p:nvPr/>
        </p:nvSpPr>
        <p:spPr>
          <a:xfrm>
            <a:off x="8029000" y="1354100"/>
            <a:ext cx="121500" cy="710100"/>
          </a:xfrm>
          <a:prstGeom prst="roundRect">
            <a:avLst>
              <a:gd name="adj" fmla="val 50000"/>
            </a:avLst>
          </a:prstGeom>
          <a:solidFill>
            <a:schemeClr val="lt1"/>
          </a:solidFill>
          <a:ln>
            <a:noFill/>
          </a:ln>
          <a:effectLst>
            <a:outerShdw blurRad="114300" dist="19050" dir="4260000" algn="bl" rotWithShape="0">
              <a:schemeClr val="dk2">
                <a:alpha val="18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4"/>
          <p:cNvSpPr/>
          <p:nvPr/>
        </p:nvSpPr>
        <p:spPr>
          <a:xfrm>
            <a:off x="8029000" y="1932411"/>
            <a:ext cx="121500" cy="1970700"/>
          </a:xfrm>
          <a:prstGeom prst="roundRect">
            <a:avLst>
              <a:gd name="adj" fmla="val 50000"/>
            </a:avLst>
          </a:prstGeom>
          <a:solidFill>
            <a:schemeClr val="dk1"/>
          </a:solidFill>
          <a:ln>
            <a:noFill/>
          </a:ln>
          <a:effectLst>
            <a:outerShdw blurRad="171450" dist="19050" dir="8460000" algn="bl" rotWithShape="0">
              <a:schemeClr val="dk2">
                <a:alpha val="26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4"/>
          <p:cNvSpPr/>
          <p:nvPr/>
        </p:nvSpPr>
        <p:spPr>
          <a:xfrm>
            <a:off x="8029000" y="1942800"/>
            <a:ext cx="121500" cy="121500"/>
          </a:xfrm>
          <a:prstGeom prst="ellipse">
            <a:avLst/>
          </a:prstGeom>
          <a:solidFill>
            <a:srgbClr val="F3F3F3"/>
          </a:solidFill>
          <a:ln>
            <a:noFill/>
          </a:ln>
          <a:effectLst>
            <a:outerShdw blurRad="57150" dist="19050" dir="5400000"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9" name="Google Shape;499;p24"/>
          <p:cNvGrpSpPr/>
          <p:nvPr/>
        </p:nvGrpSpPr>
        <p:grpSpPr>
          <a:xfrm>
            <a:off x="7917145" y="4012276"/>
            <a:ext cx="345314" cy="352535"/>
            <a:chOff x="859589" y="1631654"/>
            <a:chExt cx="1137024" cy="1094828"/>
          </a:xfrm>
        </p:grpSpPr>
        <p:sp>
          <p:nvSpPr>
            <p:cNvPr id="500" name="Google Shape;500;p24"/>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4"/>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2" name="Google Shape;502;p24"/>
          <p:cNvGrpSpPr/>
          <p:nvPr/>
        </p:nvGrpSpPr>
        <p:grpSpPr>
          <a:xfrm>
            <a:off x="7996978" y="4095853"/>
            <a:ext cx="185525" cy="185514"/>
            <a:chOff x="5815689" y="1403330"/>
            <a:chExt cx="347229" cy="347144"/>
          </a:xfrm>
        </p:grpSpPr>
        <p:sp>
          <p:nvSpPr>
            <p:cNvPr id="503" name="Google Shape;503;p24"/>
            <p:cNvSpPr/>
            <p:nvPr/>
          </p:nvSpPr>
          <p:spPr>
            <a:xfrm>
              <a:off x="5815689" y="1403330"/>
              <a:ext cx="211853" cy="347144"/>
            </a:xfrm>
            <a:custGeom>
              <a:avLst/>
              <a:gdLst/>
              <a:ahLst/>
              <a:cxnLst/>
              <a:rect l="l" t="t" r="r" b="b"/>
              <a:pathLst>
                <a:path w="9931" h="16273" extrusionOk="0">
                  <a:moveTo>
                    <a:pt x="8023" y="1301"/>
                  </a:moveTo>
                  <a:cubicBezTo>
                    <a:pt x="8072" y="1301"/>
                    <a:pt x="8120" y="1306"/>
                    <a:pt x="8168" y="1318"/>
                  </a:cubicBezTo>
                  <a:cubicBezTo>
                    <a:pt x="8454" y="1378"/>
                    <a:pt x="8644" y="1652"/>
                    <a:pt x="8644" y="1949"/>
                  </a:cubicBezTo>
                  <a:lnTo>
                    <a:pt x="8644" y="14367"/>
                  </a:lnTo>
                  <a:cubicBezTo>
                    <a:pt x="8644" y="14653"/>
                    <a:pt x="8454" y="14927"/>
                    <a:pt x="8168" y="14998"/>
                  </a:cubicBezTo>
                  <a:cubicBezTo>
                    <a:pt x="8120" y="15010"/>
                    <a:pt x="8072" y="15016"/>
                    <a:pt x="8023" y="15016"/>
                  </a:cubicBezTo>
                  <a:cubicBezTo>
                    <a:pt x="7833" y="15016"/>
                    <a:pt x="7649" y="14927"/>
                    <a:pt x="7525" y="14784"/>
                  </a:cubicBezTo>
                  <a:lnTo>
                    <a:pt x="4691" y="11427"/>
                  </a:lnTo>
                  <a:cubicBezTo>
                    <a:pt x="4572" y="11296"/>
                    <a:pt x="4394" y="11200"/>
                    <a:pt x="4191" y="11200"/>
                  </a:cubicBezTo>
                  <a:lnTo>
                    <a:pt x="3179" y="11200"/>
                  </a:lnTo>
                  <a:cubicBezTo>
                    <a:pt x="2132" y="11200"/>
                    <a:pt x="1274" y="10355"/>
                    <a:pt x="1274" y="9295"/>
                  </a:cubicBezTo>
                  <a:lnTo>
                    <a:pt x="1274" y="7009"/>
                  </a:lnTo>
                  <a:cubicBezTo>
                    <a:pt x="1274" y="5957"/>
                    <a:pt x="2131" y="5116"/>
                    <a:pt x="3158" y="5116"/>
                  </a:cubicBezTo>
                  <a:cubicBezTo>
                    <a:pt x="3165" y="5116"/>
                    <a:pt x="3172" y="5116"/>
                    <a:pt x="3179" y="5116"/>
                  </a:cubicBezTo>
                  <a:lnTo>
                    <a:pt x="4191" y="5116"/>
                  </a:lnTo>
                  <a:cubicBezTo>
                    <a:pt x="4394" y="5116"/>
                    <a:pt x="4572" y="5045"/>
                    <a:pt x="4691" y="4890"/>
                  </a:cubicBezTo>
                  <a:lnTo>
                    <a:pt x="7525" y="1533"/>
                  </a:lnTo>
                  <a:cubicBezTo>
                    <a:pt x="7649" y="1390"/>
                    <a:pt x="7833" y="1301"/>
                    <a:pt x="8023" y="1301"/>
                  </a:cubicBezTo>
                  <a:close/>
                  <a:moveTo>
                    <a:pt x="8023" y="0"/>
                  </a:moveTo>
                  <a:cubicBezTo>
                    <a:pt x="7464" y="0"/>
                    <a:pt x="6929" y="246"/>
                    <a:pt x="6561" y="675"/>
                  </a:cubicBezTo>
                  <a:lnTo>
                    <a:pt x="3918" y="3819"/>
                  </a:lnTo>
                  <a:lnTo>
                    <a:pt x="3179" y="3819"/>
                  </a:lnTo>
                  <a:cubicBezTo>
                    <a:pt x="1429" y="3819"/>
                    <a:pt x="0" y="5247"/>
                    <a:pt x="0" y="7009"/>
                  </a:cubicBezTo>
                  <a:lnTo>
                    <a:pt x="0" y="9272"/>
                  </a:lnTo>
                  <a:cubicBezTo>
                    <a:pt x="0" y="11022"/>
                    <a:pt x="1429" y="12451"/>
                    <a:pt x="3179" y="12451"/>
                  </a:cubicBezTo>
                  <a:lnTo>
                    <a:pt x="3918" y="12451"/>
                  </a:lnTo>
                  <a:lnTo>
                    <a:pt x="6561" y="15594"/>
                  </a:lnTo>
                  <a:cubicBezTo>
                    <a:pt x="6915" y="16019"/>
                    <a:pt x="7442" y="16272"/>
                    <a:pt x="8002" y="16272"/>
                  </a:cubicBezTo>
                  <a:cubicBezTo>
                    <a:pt x="8100" y="16272"/>
                    <a:pt x="8200" y="16265"/>
                    <a:pt x="8299" y="16249"/>
                  </a:cubicBezTo>
                  <a:cubicBezTo>
                    <a:pt x="9240" y="16118"/>
                    <a:pt x="9930" y="15296"/>
                    <a:pt x="9930" y="14344"/>
                  </a:cubicBezTo>
                  <a:lnTo>
                    <a:pt x="9930" y="1925"/>
                  </a:lnTo>
                  <a:cubicBezTo>
                    <a:pt x="9930" y="997"/>
                    <a:pt x="9240" y="175"/>
                    <a:pt x="8299" y="20"/>
                  </a:cubicBezTo>
                  <a:cubicBezTo>
                    <a:pt x="8207" y="7"/>
                    <a:pt x="8115" y="0"/>
                    <a:pt x="80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4"/>
            <p:cNvSpPr/>
            <p:nvPr/>
          </p:nvSpPr>
          <p:spPr>
            <a:xfrm>
              <a:off x="6054442" y="1481471"/>
              <a:ext cx="108476" cy="190777"/>
            </a:xfrm>
            <a:custGeom>
              <a:avLst/>
              <a:gdLst/>
              <a:ahLst/>
              <a:cxnLst/>
              <a:rect l="l" t="t" r="r" b="b"/>
              <a:pathLst>
                <a:path w="5085" h="8943" extrusionOk="0">
                  <a:moveTo>
                    <a:pt x="643" y="1"/>
                  </a:moveTo>
                  <a:cubicBezTo>
                    <a:pt x="286" y="1"/>
                    <a:pt x="0" y="286"/>
                    <a:pt x="0" y="644"/>
                  </a:cubicBezTo>
                  <a:cubicBezTo>
                    <a:pt x="0" y="1001"/>
                    <a:pt x="274" y="1287"/>
                    <a:pt x="643" y="1287"/>
                  </a:cubicBezTo>
                  <a:cubicBezTo>
                    <a:pt x="2393" y="1287"/>
                    <a:pt x="3822" y="2715"/>
                    <a:pt x="3822" y="4466"/>
                  </a:cubicBezTo>
                  <a:cubicBezTo>
                    <a:pt x="3822" y="6228"/>
                    <a:pt x="2393" y="7656"/>
                    <a:pt x="643" y="7656"/>
                  </a:cubicBezTo>
                  <a:cubicBezTo>
                    <a:pt x="286" y="7656"/>
                    <a:pt x="0" y="7942"/>
                    <a:pt x="0" y="8299"/>
                  </a:cubicBezTo>
                  <a:cubicBezTo>
                    <a:pt x="0" y="8657"/>
                    <a:pt x="274" y="8942"/>
                    <a:pt x="643" y="8942"/>
                  </a:cubicBezTo>
                  <a:cubicBezTo>
                    <a:pt x="3096" y="8942"/>
                    <a:pt x="5084" y="6906"/>
                    <a:pt x="5084" y="4454"/>
                  </a:cubicBezTo>
                  <a:cubicBezTo>
                    <a:pt x="5084" y="2001"/>
                    <a:pt x="3096"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4"/>
            <p:cNvSpPr/>
            <p:nvPr/>
          </p:nvSpPr>
          <p:spPr>
            <a:xfrm>
              <a:off x="6054442" y="1535826"/>
              <a:ext cx="54377" cy="82066"/>
            </a:xfrm>
            <a:custGeom>
              <a:avLst/>
              <a:gdLst/>
              <a:ahLst/>
              <a:cxnLst/>
              <a:rect l="l" t="t" r="r" b="b"/>
              <a:pathLst>
                <a:path w="2549" h="3847" extrusionOk="0">
                  <a:moveTo>
                    <a:pt x="643" y="1"/>
                  </a:moveTo>
                  <a:cubicBezTo>
                    <a:pt x="286" y="1"/>
                    <a:pt x="0" y="286"/>
                    <a:pt x="0" y="644"/>
                  </a:cubicBezTo>
                  <a:cubicBezTo>
                    <a:pt x="0" y="1001"/>
                    <a:pt x="274" y="1287"/>
                    <a:pt x="643" y="1287"/>
                  </a:cubicBezTo>
                  <a:cubicBezTo>
                    <a:pt x="988" y="1287"/>
                    <a:pt x="1274" y="1560"/>
                    <a:pt x="1274" y="1918"/>
                  </a:cubicBezTo>
                  <a:cubicBezTo>
                    <a:pt x="1274" y="2275"/>
                    <a:pt x="1000" y="2561"/>
                    <a:pt x="643" y="2561"/>
                  </a:cubicBezTo>
                  <a:cubicBezTo>
                    <a:pt x="286" y="2561"/>
                    <a:pt x="0" y="2846"/>
                    <a:pt x="0" y="3203"/>
                  </a:cubicBezTo>
                  <a:cubicBezTo>
                    <a:pt x="0" y="3561"/>
                    <a:pt x="274" y="3846"/>
                    <a:pt x="643" y="3846"/>
                  </a:cubicBezTo>
                  <a:cubicBezTo>
                    <a:pt x="1691" y="3846"/>
                    <a:pt x="2548" y="2965"/>
                    <a:pt x="2548" y="1906"/>
                  </a:cubicBezTo>
                  <a:cubicBezTo>
                    <a:pt x="2548" y="846"/>
                    <a:pt x="1691"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4"/>
            <p:cNvSpPr/>
            <p:nvPr/>
          </p:nvSpPr>
          <p:spPr>
            <a:xfrm>
              <a:off x="5891889" y="1539068"/>
              <a:ext cx="27199" cy="76306"/>
            </a:xfrm>
            <a:custGeom>
              <a:avLst/>
              <a:gdLst/>
              <a:ahLst/>
              <a:cxnLst/>
              <a:rect l="l" t="t" r="r" b="b"/>
              <a:pathLst>
                <a:path w="1275" h="3577" extrusionOk="0">
                  <a:moveTo>
                    <a:pt x="644" y="1"/>
                  </a:moveTo>
                  <a:cubicBezTo>
                    <a:pt x="624" y="1"/>
                    <a:pt x="604" y="2"/>
                    <a:pt x="584" y="3"/>
                  </a:cubicBezTo>
                  <a:cubicBezTo>
                    <a:pt x="250" y="27"/>
                    <a:pt x="0" y="325"/>
                    <a:pt x="0" y="658"/>
                  </a:cubicBezTo>
                  <a:lnTo>
                    <a:pt x="0" y="2920"/>
                  </a:lnTo>
                  <a:cubicBezTo>
                    <a:pt x="0" y="3242"/>
                    <a:pt x="250" y="3528"/>
                    <a:pt x="584" y="3575"/>
                  </a:cubicBezTo>
                  <a:cubicBezTo>
                    <a:pt x="598" y="3576"/>
                    <a:pt x="612" y="3577"/>
                    <a:pt x="626" y="3577"/>
                  </a:cubicBezTo>
                  <a:cubicBezTo>
                    <a:pt x="987" y="3577"/>
                    <a:pt x="1274" y="3288"/>
                    <a:pt x="1274" y="2932"/>
                  </a:cubicBezTo>
                  <a:lnTo>
                    <a:pt x="1274" y="646"/>
                  </a:lnTo>
                  <a:cubicBezTo>
                    <a:pt x="1274" y="286"/>
                    <a:pt x="987" y="1"/>
                    <a:pt x="6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7" name="Google Shape;507;p24"/>
          <p:cNvGrpSpPr/>
          <p:nvPr/>
        </p:nvGrpSpPr>
        <p:grpSpPr>
          <a:xfrm>
            <a:off x="785895" y="4012276"/>
            <a:ext cx="345314" cy="352535"/>
            <a:chOff x="859589" y="1631654"/>
            <a:chExt cx="1137024" cy="1094828"/>
          </a:xfrm>
        </p:grpSpPr>
        <p:sp>
          <p:nvSpPr>
            <p:cNvPr id="508" name="Google Shape;508;p24"/>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4"/>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0" name="Google Shape;510;p24"/>
          <p:cNvSpPr/>
          <p:nvPr/>
        </p:nvSpPr>
        <p:spPr>
          <a:xfrm>
            <a:off x="806088" y="380780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4"/>
          <p:cNvSpPr/>
          <p:nvPr/>
        </p:nvSpPr>
        <p:spPr>
          <a:xfrm>
            <a:off x="806088" y="3603325"/>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4"/>
          <p:cNvSpPr/>
          <p:nvPr/>
        </p:nvSpPr>
        <p:spPr>
          <a:xfrm>
            <a:off x="806088" y="339885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4"/>
          <p:cNvSpPr/>
          <p:nvPr/>
        </p:nvSpPr>
        <p:spPr>
          <a:xfrm>
            <a:off x="806088" y="3194375"/>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4"/>
          <p:cNvSpPr/>
          <p:nvPr/>
        </p:nvSpPr>
        <p:spPr>
          <a:xfrm>
            <a:off x="806088" y="2989888"/>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4"/>
          <p:cNvSpPr/>
          <p:nvPr/>
        </p:nvSpPr>
        <p:spPr>
          <a:xfrm>
            <a:off x="806088" y="2785425"/>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4"/>
          <p:cNvSpPr/>
          <p:nvPr/>
        </p:nvSpPr>
        <p:spPr>
          <a:xfrm>
            <a:off x="806088" y="258095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4"/>
          <p:cNvSpPr/>
          <p:nvPr/>
        </p:nvSpPr>
        <p:spPr>
          <a:xfrm>
            <a:off x="806088" y="2376475"/>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8" name="Google Shape;518;p24"/>
          <p:cNvGrpSpPr/>
          <p:nvPr/>
        </p:nvGrpSpPr>
        <p:grpSpPr>
          <a:xfrm>
            <a:off x="865826" y="4098389"/>
            <a:ext cx="185527" cy="185663"/>
            <a:chOff x="6370910" y="2001130"/>
            <a:chExt cx="346973" cy="347229"/>
          </a:xfrm>
        </p:grpSpPr>
        <p:sp>
          <p:nvSpPr>
            <p:cNvPr id="519" name="Google Shape;519;p24"/>
            <p:cNvSpPr/>
            <p:nvPr/>
          </p:nvSpPr>
          <p:spPr>
            <a:xfrm>
              <a:off x="6650302" y="2293983"/>
              <a:ext cx="27455" cy="54377"/>
            </a:xfrm>
            <a:custGeom>
              <a:avLst/>
              <a:gdLst/>
              <a:ahLst/>
              <a:cxnLst/>
              <a:rect l="l" t="t" r="r" b="b"/>
              <a:pathLst>
                <a:path w="1287" h="2549" extrusionOk="0">
                  <a:moveTo>
                    <a:pt x="643" y="1"/>
                  </a:moveTo>
                  <a:cubicBezTo>
                    <a:pt x="286" y="1"/>
                    <a:pt x="0" y="287"/>
                    <a:pt x="0" y="644"/>
                  </a:cubicBezTo>
                  <a:lnTo>
                    <a:pt x="0" y="1906"/>
                  </a:lnTo>
                  <a:cubicBezTo>
                    <a:pt x="0" y="2263"/>
                    <a:pt x="286" y="2549"/>
                    <a:pt x="643" y="2549"/>
                  </a:cubicBezTo>
                  <a:cubicBezTo>
                    <a:pt x="989" y="2549"/>
                    <a:pt x="1286" y="2263"/>
                    <a:pt x="1286" y="1906"/>
                  </a:cubicBezTo>
                  <a:lnTo>
                    <a:pt x="1286" y="644"/>
                  </a:lnTo>
                  <a:cubicBezTo>
                    <a:pt x="1286" y="287"/>
                    <a:pt x="1000"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4"/>
            <p:cNvSpPr/>
            <p:nvPr/>
          </p:nvSpPr>
          <p:spPr>
            <a:xfrm>
              <a:off x="6411548" y="2293983"/>
              <a:ext cx="27455" cy="54377"/>
            </a:xfrm>
            <a:custGeom>
              <a:avLst/>
              <a:gdLst/>
              <a:ahLst/>
              <a:cxnLst/>
              <a:rect l="l" t="t" r="r" b="b"/>
              <a:pathLst>
                <a:path w="1287" h="2549" extrusionOk="0">
                  <a:moveTo>
                    <a:pt x="643" y="1"/>
                  </a:moveTo>
                  <a:cubicBezTo>
                    <a:pt x="286" y="1"/>
                    <a:pt x="0" y="287"/>
                    <a:pt x="0" y="644"/>
                  </a:cubicBezTo>
                  <a:lnTo>
                    <a:pt x="0" y="1906"/>
                  </a:lnTo>
                  <a:cubicBezTo>
                    <a:pt x="0" y="2263"/>
                    <a:pt x="286" y="2549"/>
                    <a:pt x="643" y="2549"/>
                  </a:cubicBezTo>
                  <a:cubicBezTo>
                    <a:pt x="1001" y="2549"/>
                    <a:pt x="1286" y="2263"/>
                    <a:pt x="1286" y="1906"/>
                  </a:cubicBezTo>
                  <a:lnTo>
                    <a:pt x="1286" y="644"/>
                  </a:lnTo>
                  <a:cubicBezTo>
                    <a:pt x="1286" y="287"/>
                    <a:pt x="1001"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4"/>
            <p:cNvSpPr/>
            <p:nvPr/>
          </p:nvSpPr>
          <p:spPr>
            <a:xfrm>
              <a:off x="6530925" y="2158095"/>
              <a:ext cx="27455" cy="190265"/>
            </a:xfrm>
            <a:custGeom>
              <a:avLst/>
              <a:gdLst/>
              <a:ahLst/>
              <a:cxnLst/>
              <a:rect l="l" t="t" r="r" b="b"/>
              <a:pathLst>
                <a:path w="1287" h="8919" extrusionOk="0">
                  <a:moveTo>
                    <a:pt x="643" y="1"/>
                  </a:moveTo>
                  <a:cubicBezTo>
                    <a:pt x="286" y="1"/>
                    <a:pt x="0" y="287"/>
                    <a:pt x="0" y="644"/>
                  </a:cubicBezTo>
                  <a:lnTo>
                    <a:pt x="0" y="8276"/>
                  </a:lnTo>
                  <a:cubicBezTo>
                    <a:pt x="0" y="8633"/>
                    <a:pt x="286" y="8919"/>
                    <a:pt x="643" y="8919"/>
                  </a:cubicBezTo>
                  <a:cubicBezTo>
                    <a:pt x="1001" y="8919"/>
                    <a:pt x="1286" y="8633"/>
                    <a:pt x="1286" y="8276"/>
                  </a:cubicBezTo>
                  <a:lnTo>
                    <a:pt x="1286" y="644"/>
                  </a:lnTo>
                  <a:cubicBezTo>
                    <a:pt x="1286" y="287"/>
                    <a:pt x="1001"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4"/>
            <p:cNvSpPr/>
            <p:nvPr/>
          </p:nvSpPr>
          <p:spPr>
            <a:xfrm>
              <a:off x="6609663" y="2001130"/>
              <a:ext cx="108220" cy="265696"/>
            </a:xfrm>
            <a:custGeom>
              <a:avLst/>
              <a:gdLst/>
              <a:ahLst/>
              <a:cxnLst/>
              <a:rect l="l" t="t" r="r" b="b"/>
              <a:pathLst>
                <a:path w="5073" h="12455" extrusionOk="0">
                  <a:moveTo>
                    <a:pt x="3191" y="9907"/>
                  </a:moveTo>
                  <a:cubicBezTo>
                    <a:pt x="3548" y="9907"/>
                    <a:pt x="3822" y="10193"/>
                    <a:pt x="3822" y="10550"/>
                  </a:cubicBezTo>
                  <a:cubicBezTo>
                    <a:pt x="3822" y="10907"/>
                    <a:pt x="3525" y="11193"/>
                    <a:pt x="3191" y="11193"/>
                  </a:cubicBezTo>
                  <a:lnTo>
                    <a:pt x="1917" y="11193"/>
                  </a:lnTo>
                  <a:cubicBezTo>
                    <a:pt x="1560" y="11193"/>
                    <a:pt x="1286" y="10907"/>
                    <a:pt x="1286" y="10550"/>
                  </a:cubicBezTo>
                  <a:cubicBezTo>
                    <a:pt x="1286" y="10193"/>
                    <a:pt x="1560" y="9907"/>
                    <a:pt x="1917" y="9907"/>
                  </a:cubicBezTo>
                  <a:close/>
                  <a:moveTo>
                    <a:pt x="2548" y="1"/>
                  </a:moveTo>
                  <a:cubicBezTo>
                    <a:pt x="2191" y="1"/>
                    <a:pt x="1905" y="275"/>
                    <a:pt x="1905" y="632"/>
                  </a:cubicBezTo>
                  <a:lnTo>
                    <a:pt x="1905" y="8645"/>
                  </a:lnTo>
                  <a:cubicBezTo>
                    <a:pt x="846" y="8645"/>
                    <a:pt x="0" y="9490"/>
                    <a:pt x="0" y="10550"/>
                  </a:cubicBezTo>
                  <a:cubicBezTo>
                    <a:pt x="0" y="11609"/>
                    <a:pt x="846" y="12455"/>
                    <a:pt x="1905" y="12455"/>
                  </a:cubicBezTo>
                  <a:lnTo>
                    <a:pt x="3167" y="12455"/>
                  </a:lnTo>
                  <a:cubicBezTo>
                    <a:pt x="4227" y="12455"/>
                    <a:pt x="5072" y="11609"/>
                    <a:pt x="5072" y="10550"/>
                  </a:cubicBezTo>
                  <a:cubicBezTo>
                    <a:pt x="5072" y="9490"/>
                    <a:pt x="4227" y="8645"/>
                    <a:pt x="3191" y="8645"/>
                  </a:cubicBezTo>
                  <a:lnTo>
                    <a:pt x="3191" y="632"/>
                  </a:lnTo>
                  <a:cubicBezTo>
                    <a:pt x="3191" y="275"/>
                    <a:pt x="2905" y="1"/>
                    <a:pt x="25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4"/>
            <p:cNvSpPr/>
            <p:nvPr/>
          </p:nvSpPr>
          <p:spPr>
            <a:xfrm>
              <a:off x="6370910" y="2001130"/>
              <a:ext cx="108220" cy="265696"/>
            </a:xfrm>
            <a:custGeom>
              <a:avLst/>
              <a:gdLst/>
              <a:ahLst/>
              <a:cxnLst/>
              <a:rect l="l" t="t" r="r" b="b"/>
              <a:pathLst>
                <a:path w="5073" h="12455" extrusionOk="0">
                  <a:moveTo>
                    <a:pt x="3191" y="9907"/>
                  </a:moveTo>
                  <a:cubicBezTo>
                    <a:pt x="3549" y="9907"/>
                    <a:pt x="3822" y="10193"/>
                    <a:pt x="3822" y="10550"/>
                  </a:cubicBezTo>
                  <a:cubicBezTo>
                    <a:pt x="3822" y="10907"/>
                    <a:pt x="3525" y="11193"/>
                    <a:pt x="3191" y="11193"/>
                  </a:cubicBezTo>
                  <a:lnTo>
                    <a:pt x="1917" y="11193"/>
                  </a:lnTo>
                  <a:cubicBezTo>
                    <a:pt x="1560" y="11193"/>
                    <a:pt x="1286" y="10907"/>
                    <a:pt x="1286" y="10550"/>
                  </a:cubicBezTo>
                  <a:cubicBezTo>
                    <a:pt x="1286" y="10193"/>
                    <a:pt x="1560" y="9907"/>
                    <a:pt x="1917" y="9907"/>
                  </a:cubicBezTo>
                  <a:close/>
                  <a:moveTo>
                    <a:pt x="2548" y="1"/>
                  </a:moveTo>
                  <a:cubicBezTo>
                    <a:pt x="2191" y="1"/>
                    <a:pt x="1905" y="275"/>
                    <a:pt x="1905" y="632"/>
                  </a:cubicBezTo>
                  <a:lnTo>
                    <a:pt x="1905" y="8645"/>
                  </a:lnTo>
                  <a:cubicBezTo>
                    <a:pt x="846" y="8645"/>
                    <a:pt x="0" y="9490"/>
                    <a:pt x="0" y="10550"/>
                  </a:cubicBezTo>
                  <a:cubicBezTo>
                    <a:pt x="0" y="11609"/>
                    <a:pt x="846" y="12455"/>
                    <a:pt x="1905" y="12455"/>
                  </a:cubicBezTo>
                  <a:lnTo>
                    <a:pt x="3168" y="12455"/>
                  </a:lnTo>
                  <a:cubicBezTo>
                    <a:pt x="4227" y="12455"/>
                    <a:pt x="5073" y="11609"/>
                    <a:pt x="5073" y="10550"/>
                  </a:cubicBezTo>
                  <a:cubicBezTo>
                    <a:pt x="5073" y="9490"/>
                    <a:pt x="4239" y="8645"/>
                    <a:pt x="3191" y="8645"/>
                  </a:cubicBezTo>
                  <a:lnTo>
                    <a:pt x="3191" y="632"/>
                  </a:lnTo>
                  <a:cubicBezTo>
                    <a:pt x="3191" y="275"/>
                    <a:pt x="2906" y="1"/>
                    <a:pt x="25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4"/>
            <p:cNvSpPr/>
            <p:nvPr/>
          </p:nvSpPr>
          <p:spPr>
            <a:xfrm>
              <a:off x="6490287" y="2001130"/>
              <a:ext cx="108732" cy="130064"/>
            </a:xfrm>
            <a:custGeom>
              <a:avLst/>
              <a:gdLst/>
              <a:ahLst/>
              <a:cxnLst/>
              <a:rect l="l" t="t" r="r" b="b"/>
              <a:pathLst>
                <a:path w="5097" h="6097" extrusionOk="0">
                  <a:moveTo>
                    <a:pt x="3191" y="3549"/>
                  </a:moveTo>
                  <a:cubicBezTo>
                    <a:pt x="3548" y="3549"/>
                    <a:pt x="3822" y="3835"/>
                    <a:pt x="3822" y="4192"/>
                  </a:cubicBezTo>
                  <a:cubicBezTo>
                    <a:pt x="3822" y="4549"/>
                    <a:pt x="3525" y="4835"/>
                    <a:pt x="3191" y="4835"/>
                  </a:cubicBezTo>
                  <a:lnTo>
                    <a:pt x="1917" y="4835"/>
                  </a:lnTo>
                  <a:cubicBezTo>
                    <a:pt x="1560" y="4835"/>
                    <a:pt x="1286" y="4549"/>
                    <a:pt x="1286" y="4192"/>
                  </a:cubicBezTo>
                  <a:cubicBezTo>
                    <a:pt x="1286" y="3835"/>
                    <a:pt x="1560" y="3549"/>
                    <a:pt x="1917" y="3549"/>
                  </a:cubicBezTo>
                  <a:close/>
                  <a:moveTo>
                    <a:pt x="2548" y="1"/>
                  </a:moveTo>
                  <a:cubicBezTo>
                    <a:pt x="2191" y="1"/>
                    <a:pt x="1905" y="275"/>
                    <a:pt x="1905" y="632"/>
                  </a:cubicBezTo>
                  <a:lnTo>
                    <a:pt x="1905" y="2287"/>
                  </a:lnTo>
                  <a:cubicBezTo>
                    <a:pt x="846" y="2287"/>
                    <a:pt x="0" y="3132"/>
                    <a:pt x="0" y="4192"/>
                  </a:cubicBezTo>
                  <a:cubicBezTo>
                    <a:pt x="0" y="5252"/>
                    <a:pt x="846" y="6097"/>
                    <a:pt x="1905" y="6097"/>
                  </a:cubicBezTo>
                  <a:lnTo>
                    <a:pt x="3167" y="6097"/>
                  </a:lnTo>
                  <a:cubicBezTo>
                    <a:pt x="4227" y="6097"/>
                    <a:pt x="5072" y="5252"/>
                    <a:pt x="5072" y="4192"/>
                  </a:cubicBezTo>
                  <a:cubicBezTo>
                    <a:pt x="5096" y="3144"/>
                    <a:pt x="4227" y="2287"/>
                    <a:pt x="3191" y="2287"/>
                  </a:cubicBezTo>
                  <a:lnTo>
                    <a:pt x="3191" y="632"/>
                  </a:lnTo>
                  <a:cubicBezTo>
                    <a:pt x="3191" y="275"/>
                    <a:pt x="2906" y="1"/>
                    <a:pt x="25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5" name="Google Shape;525;p24"/>
          <p:cNvGrpSpPr/>
          <p:nvPr/>
        </p:nvGrpSpPr>
        <p:grpSpPr>
          <a:xfrm>
            <a:off x="664225" y="661338"/>
            <a:ext cx="7759775" cy="393613"/>
            <a:chOff x="664225" y="661338"/>
            <a:chExt cx="7759775" cy="393613"/>
          </a:xfrm>
        </p:grpSpPr>
        <p:grpSp>
          <p:nvGrpSpPr>
            <p:cNvPr id="526" name="Google Shape;526;p24"/>
            <p:cNvGrpSpPr/>
            <p:nvPr/>
          </p:nvGrpSpPr>
          <p:grpSpPr>
            <a:xfrm>
              <a:off x="1701625" y="661338"/>
              <a:ext cx="6228625" cy="393613"/>
              <a:chOff x="1701625" y="661338"/>
              <a:chExt cx="6228625" cy="393613"/>
            </a:xfrm>
          </p:grpSpPr>
          <p:sp>
            <p:nvSpPr>
              <p:cNvPr id="527" name="Google Shape;527;p24"/>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24"/>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9" name="Google Shape;529;p24"/>
            <p:cNvGrpSpPr/>
            <p:nvPr/>
          </p:nvGrpSpPr>
          <p:grpSpPr>
            <a:xfrm>
              <a:off x="8005200" y="661338"/>
              <a:ext cx="418800" cy="393600"/>
              <a:chOff x="8005200" y="661338"/>
              <a:chExt cx="418800" cy="393600"/>
            </a:xfrm>
          </p:grpSpPr>
          <p:sp>
            <p:nvSpPr>
              <p:cNvPr id="530" name="Google Shape;530;p24"/>
              <p:cNvSpPr/>
              <p:nvPr/>
            </p:nvSpPr>
            <p:spPr>
              <a:xfrm>
                <a:off x="8005200" y="66133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4"/>
              <p:cNvSpPr/>
              <p:nvPr/>
            </p:nvSpPr>
            <p:spPr>
              <a:xfrm>
                <a:off x="8005200" y="66133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4"/>
              <p:cNvSpPr/>
              <p:nvPr/>
            </p:nvSpPr>
            <p:spPr>
              <a:xfrm rot="5400000">
                <a:off x="8196600" y="6877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4"/>
              <p:cNvSpPr/>
              <p:nvPr/>
            </p:nvSpPr>
            <p:spPr>
              <a:xfrm rot="5400000">
                <a:off x="8196600" y="7541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4"/>
              <p:cNvSpPr/>
              <p:nvPr/>
            </p:nvSpPr>
            <p:spPr>
              <a:xfrm rot="5400000">
                <a:off x="8196600" y="8205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5" name="Google Shape;535;p24"/>
            <p:cNvGrpSpPr/>
            <p:nvPr/>
          </p:nvGrpSpPr>
          <p:grpSpPr>
            <a:xfrm>
              <a:off x="1205975" y="661338"/>
              <a:ext cx="418800" cy="393600"/>
              <a:chOff x="1205975" y="661338"/>
              <a:chExt cx="418800" cy="393600"/>
            </a:xfrm>
          </p:grpSpPr>
          <p:sp>
            <p:nvSpPr>
              <p:cNvPr id="536" name="Google Shape;536;p24"/>
              <p:cNvSpPr/>
              <p:nvPr/>
            </p:nvSpPr>
            <p:spPr>
              <a:xfrm>
                <a:off x="1205975" y="66133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24"/>
              <p:cNvSpPr/>
              <p:nvPr/>
            </p:nvSpPr>
            <p:spPr>
              <a:xfrm>
                <a:off x="1205975" y="66133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24"/>
              <p:cNvSpPr/>
              <p:nvPr/>
            </p:nvSpPr>
            <p:spPr>
              <a:xfrm>
                <a:off x="1371880" y="78060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9" name="Google Shape;539;p24"/>
            <p:cNvGrpSpPr/>
            <p:nvPr/>
          </p:nvGrpSpPr>
          <p:grpSpPr>
            <a:xfrm rot="10800000">
              <a:off x="664225" y="661338"/>
              <a:ext cx="418800" cy="393600"/>
              <a:chOff x="1205975" y="661338"/>
              <a:chExt cx="418800" cy="393600"/>
            </a:xfrm>
          </p:grpSpPr>
          <p:sp>
            <p:nvSpPr>
              <p:cNvPr id="540" name="Google Shape;540;p24"/>
              <p:cNvSpPr/>
              <p:nvPr/>
            </p:nvSpPr>
            <p:spPr>
              <a:xfrm>
                <a:off x="1205975" y="66133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4"/>
              <p:cNvSpPr/>
              <p:nvPr/>
            </p:nvSpPr>
            <p:spPr>
              <a:xfrm>
                <a:off x="1205975" y="66133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24"/>
              <p:cNvSpPr/>
              <p:nvPr/>
            </p:nvSpPr>
            <p:spPr>
              <a:xfrm>
                <a:off x="1371880" y="78060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543"/>
        <p:cNvGrpSpPr/>
        <p:nvPr/>
      </p:nvGrpSpPr>
      <p:grpSpPr>
        <a:xfrm>
          <a:off x="0" y="0"/>
          <a:ext cx="0" cy="0"/>
          <a:chOff x="0" y="0"/>
          <a:chExt cx="0" cy="0"/>
        </a:xfrm>
      </p:grpSpPr>
      <p:grpSp>
        <p:nvGrpSpPr>
          <p:cNvPr id="544" name="Google Shape;544;p25"/>
          <p:cNvGrpSpPr/>
          <p:nvPr/>
        </p:nvGrpSpPr>
        <p:grpSpPr>
          <a:xfrm>
            <a:off x="664225" y="1262897"/>
            <a:ext cx="7759890" cy="2409749"/>
            <a:chOff x="351288" y="1297375"/>
            <a:chExt cx="8442004" cy="3216000"/>
          </a:xfrm>
        </p:grpSpPr>
        <p:sp>
          <p:nvSpPr>
            <p:cNvPr id="545" name="Google Shape;545;p25"/>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5"/>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7" name="Google Shape;547;p25"/>
          <p:cNvGrpSpPr/>
          <p:nvPr/>
        </p:nvGrpSpPr>
        <p:grpSpPr>
          <a:xfrm>
            <a:off x="664225" y="661338"/>
            <a:ext cx="7759775" cy="393613"/>
            <a:chOff x="664225" y="661338"/>
            <a:chExt cx="7759775" cy="393613"/>
          </a:xfrm>
        </p:grpSpPr>
        <p:grpSp>
          <p:nvGrpSpPr>
            <p:cNvPr id="548" name="Google Shape;548;p25"/>
            <p:cNvGrpSpPr/>
            <p:nvPr/>
          </p:nvGrpSpPr>
          <p:grpSpPr>
            <a:xfrm>
              <a:off x="1701625" y="661338"/>
              <a:ext cx="6228625" cy="393613"/>
              <a:chOff x="1701625" y="661338"/>
              <a:chExt cx="6228625" cy="393613"/>
            </a:xfrm>
          </p:grpSpPr>
          <p:sp>
            <p:nvSpPr>
              <p:cNvPr id="549" name="Google Shape;549;p25"/>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25"/>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1" name="Google Shape;551;p25"/>
            <p:cNvGrpSpPr/>
            <p:nvPr/>
          </p:nvGrpSpPr>
          <p:grpSpPr>
            <a:xfrm>
              <a:off x="8005200" y="661338"/>
              <a:ext cx="418800" cy="393600"/>
              <a:chOff x="8005200" y="661338"/>
              <a:chExt cx="418800" cy="393600"/>
            </a:xfrm>
          </p:grpSpPr>
          <p:sp>
            <p:nvSpPr>
              <p:cNvPr id="552" name="Google Shape;552;p25"/>
              <p:cNvSpPr/>
              <p:nvPr/>
            </p:nvSpPr>
            <p:spPr>
              <a:xfrm>
                <a:off x="8005200" y="66133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25"/>
              <p:cNvSpPr/>
              <p:nvPr/>
            </p:nvSpPr>
            <p:spPr>
              <a:xfrm>
                <a:off x="8005200" y="66133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25"/>
              <p:cNvSpPr/>
              <p:nvPr/>
            </p:nvSpPr>
            <p:spPr>
              <a:xfrm rot="5400000">
                <a:off x="8196600" y="6877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25"/>
              <p:cNvSpPr/>
              <p:nvPr/>
            </p:nvSpPr>
            <p:spPr>
              <a:xfrm rot="5400000">
                <a:off x="8196600" y="7541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25"/>
              <p:cNvSpPr/>
              <p:nvPr/>
            </p:nvSpPr>
            <p:spPr>
              <a:xfrm rot="5400000">
                <a:off x="8196600" y="8205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7" name="Google Shape;557;p25"/>
            <p:cNvGrpSpPr/>
            <p:nvPr/>
          </p:nvGrpSpPr>
          <p:grpSpPr>
            <a:xfrm>
              <a:off x="1205975" y="661338"/>
              <a:ext cx="418800" cy="393600"/>
              <a:chOff x="1205975" y="661338"/>
              <a:chExt cx="418800" cy="393600"/>
            </a:xfrm>
          </p:grpSpPr>
          <p:sp>
            <p:nvSpPr>
              <p:cNvPr id="558" name="Google Shape;558;p25"/>
              <p:cNvSpPr/>
              <p:nvPr/>
            </p:nvSpPr>
            <p:spPr>
              <a:xfrm>
                <a:off x="1205975" y="66133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25"/>
              <p:cNvSpPr/>
              <p:nvPr/>
            </p:nvSpPr>
            <p:spPr>
              <a:xfrm>
                <a:off x="1205975" y="66133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25"/>
              <p:cNvSpPr/>
              <p:nvPr/>
            </p:nvSpPr>
            <p:spPr>
              <a:xfrm>
                <a:off x="1371880" y="78060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1" name="Google Shape;561;p25"/>
            <p:cNvGrpSpPr/>
            <p:nvPr/>
          </p:nvGrpSpPr>
          <p:grpSpPr>
            <a:xfrm rot="10800000">
              <a:off x="664225" y="661338"/>
              <a:ext cx="418800" cy="393600"/>
              <a:chOff x="1205975" y="661338"/>
              <a:chExt cx="418800" cy="393600"/>
            </a:xfrm>
          </p:grpSpPr>
          <p:sp>
            <p:nvSpPr>
              <p:cNvPr id="562" name="Google Shape;562;p25"/>
              <p:cNvSpPr/>
              <p:nvPr/>
            </p:nvSpPr>
            <p:spPr>
              <a:xfrm>
                <a:off x="1205975" y="66133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5"/>
              <p:cNvSpPr/>
              <p:nvPr/>
            </p:nvSpPr>
            <p:spPr>
              <a:xfrm>
                <a:off x="1205975" y="66133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5"/>
              <p:cNvSpPr/>
              <p:nvPr/>
            </p:nvSpPr>
            <p:spPr>
              <a:xfrm>
                <a:off x="1371880" y="78060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65" name="Google Shape;565;p25"/>
          <p:cNvGrpSpPr/>
          <p:nvPr/>
        </p:nvGrpSpPr>
        <p:grpSpPr>
          <a:xfrm rot="5400000">
            <a:off x="4240367" y="305594"/>
            <a:ext cx="628085" cy="7780147"/>
            <a:chOff x="351288" y="1297375"/>
            <a:chExt cx="8442004" cy="3216000"/>
          </a:xfrm>
        </p:grpSpPr>
        <p:sp>
          <p:nvSpPr>
            <p:cNvPr id="566" name="Google Shape;566;p25"/>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5"/>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8" name="Google Shape;568;p25"/>
          <p:cNvSpPr/>
          <p:nvPr/>
        </p:nvSpPr>
        <p:spPr>
          <a:xfrm rot="5400000">
            <a:off x="2761999"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5"/>
          <p:cNvSpPr/>
          <p:nvPr/>
        </p:nvSpPr>
        <p:spPr>
          <a:xfrm rot="5400000">
            <a:off x="2966487"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5"/>
          <p:cNvSpPr/>
          <p:nvPr/>
        </p:nvSpPr>
        <p:spPr>
          <a:xfrm rot="5400000">
            <a:off x="3170949"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5"/>
          <p:cNvSpPr/>
          <p:nvPr/>
        </p:nvSpPr>
        <p:spPr>
          <a:xfrm rot="5400000">
            <a:off x="3375424"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5"/>
          <p:cNvSpPr/>
          <p:nvPr/>
        </p:nvSpPr>
        <p:spPr>
          <a:xfrm rot="5400000">
            <a:off x="3579899"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3" name="Google Shape;573;p25"/>
          <p:cNvGrpSpPr/>
          <p:nvPr/>
        </p:nvGrpSpPr>
        <p:grpSpPr>
          <a:xfrm rot="5400000">
            <a:off x="793149" y="3999208"/>
            <a:ext cx="345314" cy="352535"/>
            <a:chOff x="859589" y="1631654"/>
            <a:chExt cx="1137024" cy="1094828"/>
          </a:xfrm>
        </p:grpSpPr>
        <p:sp>
          <p:nvSpPr>
            <p:cNvPr id="574" name="Google Shape;574;p25"/>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5"/>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6" name="Google Shape;576;p25"/>
          <p:cNvSpPr/>
          <p:nvPr/>
        </p:nvSpPr>
        <p:spPr>
          <a:xfrm rot="5400000">
            <a:off x="1126199"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5"/>
          <p:cNvSpPr/>
          <p:nvPr/>
        </p:nvSpPr>
        <p:spPr>
          <a:xfrm rot="5400000">
            <a:off x="1330674"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5"/>
          <p:cNvSpPr/>
          <p:nvPr/>
        </p:nvSpPr>
        <p:spPr>
          <a:xfrm rot="5400000">
            <a:off x="1535149"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25"/>
          <p:cNvSpPr/>
          <p:nvPr/>
        </p:nvSpPr>
        <p:spPr>
          <a:xfrm rot="5400000">
            <a:off x="1739624"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5"/>
          <p:cNvSpPr/>
          <p:nvPr/>
        </p:nvSpPr>
        <p:spPr>
          <a:xfrm rot="5400000">
            <a:off x="1944112"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5"/>
          <p:cNvSpPr/>
          <p:nvPr/>
        </p:nvSpPr>
        <p:spPr>
          <a:xfrm rot="5400000">
            <a:off x="2148574"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5"/>
          <p:cNvSpPr/>
          <p:nvPr/>
        </p:nvSpPr>
        <p:spPr>
          <a:xfrm rot="5400000">
            <a:off x="2353049"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5"/>
          <p:cNvSpPr/>
          <p:nvPr/>
        </p:nvSpPr>
        <p:spPr>
          <a:xfrm rot="5400000">
            <a:off x="2557524"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5"/>
          <p:cNvSpPr/>
          <p:nvPr/>
        </p:nvSpPr>
        <p:spPr>
          <a:xfrm rot="5400000">
            <a:off x="5420174"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5"/>
          <p:cNvSpPr/>
          <p:nvPr/>
        </p:nvSpPr>
        <p:spPr>
          <a:xfrm rot="5400000">
            <a:off x="5624662"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5"/>
          <p:cNvSpPr/>
          <p:nvPr/>
        </p:nvSpPr>
        <p:spPr>
          <a:xfrm rot="5400000">
            <a:off x="5829124"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5"/>
          <p:cNvSpPr/>
          <p:nvPr/>
        </p:nvSpPr>
        <p:spPr>
          <a:xfrm rot="5400000">
            <a:off x="6033599"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5"/>
          <p:cNvSpPr/>
          <p:nvPr/>
        </p:nvSpPr>
        <p:spPr>
          <a:xfrm rot="5400000">
            <a:off x="6238074"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5"/>
          <p:cNvSpPr/>
          <p:nvPr/>
        </p:nvSpPr>
        <p:spPr>
          <a:xfrm rot="5400000">
            <a:off x="3784374"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5"/>
          <p:cNvSpPr/>
          <p:nvPr/>
        </p:nvSpPr>
        <p:spPr>
          <a:xfrm rot="5400000">
            <a:off x="3988849"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5"/>
          <p:cNvSpPr/>
          <p:nvPr/>
        </p:nvSpPr>
        <p:spPr>
          <a:xfrm rot="5400000">
            <a:off x="4193324"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5"/>
          <p:cNvSpPr/>
          <p:nvPr/>
        </p:nvSpPr>
        <p:spPr>
          <a:xfrm rot="5400000">
            <a:off x="4397799"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5"/>
          <p:cNvSpPr/>
          <p:nvPr/>
        </p:nvSpPr>
        <p:spPr>
          <a:xfrm rot="5400000">
            <a:off x="4602287"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5"/>
          <p:cNvSpPr/>
          <p:nvPr/>
        </p:nvSpPr>
        <p:spPr>
          <a:xfrm rot="5400000">
            <a:off x="4806749"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5"/>
          <p:cNvSpPr/>
          <p:nvPr/>
        </p:nvSpPr>
        <p:spPr>
          <a:xfrm rot="5400000">
            <a:off x="5011224"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5"/>
          <p:cNvSpPr/>
          <p:nvPr/>
        </p:nvSpPr>
        <p:spPr>
          <a:xfrm rot="5400000">
            <a:off x="5215699"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25"/>
          <p:cNvSpPr/>
          <p:nvPr/>
        </p:nvSpPr>
        <p:spPr>
          <a:xfrm rot="5400000">
            <a:off x="6442549"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25"/>
          <p:cNvSpPr/>
          <p:nvPr/>
        </p:nvSpPr>
        <p:spPr>
          <a:xfrm rot="5400000">
            <a:off x="6647024" y="4147960"/>
            <a:ext cx="345300" cy="95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5"/>
          <p:cNvSpPr/>
          <p:nvPr/>
        </p:nvSpPr>
        <p:spPr>
          <a:xfrm rot="5400000">
            <a:off x="6851499" y="4147960"/>
            <a:ext cx="345300" cy="95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25"/>
          <p:cNvSpPr/>
          <p:nvPr/>
        </p:nvSpPr>
        <p:spPr>
          <a:xfrm rot="5400000">
            <a:off x="7055974" y="4147960"/>
            <a:ext cx="345300" cy="95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25"/>
          <p:cNvSpPr/>
          <p:nvPr/>
        </p:nvSpPr>
        <p:spPr>
          <a:xfrm rot="5400000">
            <a:off x="7260462" y="4147960"/>
            <a:ext cx="345300" cy="95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25"/>
          <p:cNvSpPr/>
          <p:nvPr/>
        </p:nvSpPr>
        <p:spPr>
          <a:xfrm rot="5400000">
            <a:off x="7464924" y="4147960"/>
            <a:ext cx="345300" cy="95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25"/>
          <p:cNvSpPr/>
          <p:nvPr/>
        </p:nvSpPr>
        <p:spPr>
          <a:xfrm rot="5400000">
            <a:off x="7669399" y="4147960"/>
            <a:ext cx="345300" cy="95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25"/>
          <p:cNvSpPr/>
          <p:nvPr/>
        </p:nvSpPr>
        <p:spPr>
          <a:xfrm rot="5400000">
            <a:off x="7873874" y="4147960"/>
            <a:ext cx="345300" cy="95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5" name="Google Shape;605;p25"/>
          <p:cNvGrpSpPr/>
          <p:nvPr/>
        </p:nvGrpSpPr>
        <p:grpSpPr>
          <a:xfrm>
            <a:off x="854688" y="4061628"/>
            <a:ext cx="227629" cy="227832"/>
            <a:chOff x="1899170" y="3899211"/>
            <a:chExt cx="347208" cy="347464"/>
          </a:xfrm>
        </p:grpSpPr>
        <p:sp>
          <p:nvSpPr>
            <p:cNvPr id="606" name="Google Shape;606;p25"/>
            <p:cNvSpPr/>
            <p:nvPr/>
          </p:nvSpPr>
          <p:spPr>
            <a:xfrm>
              <a:off x="1899170" y="3899211"/>
              <a:ext cx="347208" cy="347464"/>
            </a:xfrm>
            <a:custGeom>
              <a:avLst/>
              <a:gdLst/>
              <a:ahLst/>
              <a:cxnLst/>
              <a:rect l="l" t="t" r="r" b="b"/>
              <a:pathLst>
                <a:path w="16276" h="16288" extrusionOk="0">
                  <a:moveTo>
                    <a:pt x="3167" y="9930"/>
                  </a:moveTo>
                  <a:cubicBezTo>
                    <a:pt x="3512" y="9930"/>
                    <a:pt x="3810" y="10216"/>
                    <a:pt x="3810" y="10561"/>
                  </a:cubicBezTo>
                  <a:lnTo>
                    <a:pt x="3810" y="14371"/>
                  </a:lnTo>
                  <a:cubicBezTo>
                    <a:pt x="3810" y="14728"/>
                    <a:pt x="3524" y="15002"/>
                    <a:pt x="3167" y="15002"/>
                  </a:cubicBezTo>
                  <a:cubicBezTo>
                    <a:pt x="2107" y="15002"/>
                    <a:pt x="1262" y="14157"/>
                    <a:pt x="1262" y="13097"/>
                  </a:cubicBezTo>
                  <a:lnTo>
                    <a:pt x="1262" y="11835"/>
                  </a:lnTo>
                  <a:cubicBezTo>
                    <a:pt x="1262" y="10775"/>
                    <a:pt x="2107" y="9930"/>
                    <a:pt x="3167" y="9930"/>
                  </a:cubicBezTo>
                  <a:close/>
                  <a:moveTo>
                    <a:pt x="13073" y="9918"/>
                  </a:moveTo>
                  <a:cubicBezTo>
                    <a:pt x="14133" y="9918"/>
                    <a:pt x="14990" y="10763"/>
                    <a:pt x="14990" y="11823"/>
                  </a:cubicBezTo>
                  <a:lnTo>
                    <a:pt x="14990" y="13097"/>
                  </a:lnTo>
                  <a:cubicBezTo>
                    <a:pt x="14990" y="14157"/>
                    <a:pt x="14133" y="15002"/>
                    <a:pt x="13073" y="15002"/>
                  </a:cubicBezTo>
                  <a:cubicBezTo>
                    <a:pt x="12716" y="15002"/>
                    <a:pt x="12442" y="14728"/>
                    <a:pt x="12442" y="14371"/>
                  </a:cubicBezTo>
                  <a:lnTo>
                    <a:pt x="12442" y="10561"/>
                  </a:lnTo>
                  <a:cubicBezTo>
                    <a:pt x="12442" y="10204"/>
                    <a:pt x="12716" y="9918"/>
                    <a:pt x="13073" y="9918"/>
                  </a:cubicBezTo>
                  <a:close/>
                  <a:moveTo>
                    <a:pt x="8120" y="0"/>
                  </a:moveTo>
                  <a:cubicBezTo>
                    <a:pt x="4286" y="0"/>
                    <a:pt x="1262" y="3120"/>
                    <a:pt x="1262" y="7001"/>
                  </a:cubicBezTo>
                  <a:lnTo>
                    <a:pt x="1262" y="9287"/>
                  </a:lnTo>
                  <a:cubicBezTo>
                    <a:pt x="488" y="9870"/>
                    <a:pt x="0" y="10799"/>
                    <a:pt x="0" y="11835"/>
                  </a:cubicBezTo>
                  <a:lnTo>
                    <a:pt x="0" y="13097"/>
                  </a:lnTo>
                  <a:cubicBezTo>
                    <a:pt x="0" y="14859"/>
                    <a:pt x="1429" y="16288"/>
                    <a:pt x="3179" y="16288"/>
                  </a:cubicBezTo>
                  <a:cubicBezTo>
                    <a:pt x="4239" y="16288"/>
                    <a:pt x="5084" y="15442"/>
                    <a:pt x="5084" y="14383"/>
                  </a:cubicBezTo>
                  <a:lnTo>
                    <a:pt x="5084" y="10561"/>
                  </a:lnTo>
                  <a:cubicBezTo>
                    <a:pt x="5084" y="9501"/>
                    <a:pt x="4239" y="8656"/>
                    <a:pt x="3179" y="8656"/>
                  </a:cubicBezTo>
                  <a:cubicBezTo>
                    <a:pt x="2965" y="8656"/>
                    <a:pt x="2750" y="8668"/>
                    <a:pt x="2548" y="8715"/>
                  </a:cubicBezTo>
                  <a:lnTo>
                    <a:pt x="2548" y="7001"/>
                  </a:lnTo>
                  <a:cubicBezTo>
                    <a:pt x="2548" y="3786"/>
                    <a:pt x="5001" y="1286"/>
                    <a:pt x="8144" y="1286"/>
                  </a:cubicBezTo>
                  <a:cubicBezTo>
                    <a:pt x="11275" y="1286"/>
                    <a:pt x="13740" y="3798"/>
                    <a:pt x="13740" y="7001"/>
                  </a:cubicBezTo>
                  <a:lnTo>
                    <a:pt x="13740" y="8715"/>
                  </a:lnTo>
                  <a:cubicBezTo>
                    <a:pt x="13526" y="8668"/>
                    <a:pt x="13323" y="8656"/>
                    <a:pt x="13097" y="8656"/>
                  </a:cubicBezTo>
                  <a:cubicBezTo>
                    <a:pt x="12037" y="8656"/>
                    <a:pt x="11192" y="9501"/>
                    <a:pt x="11192" y="10561"/>
                  </a:cubicBezTo>
                  <a:lnTo>
                    <a:pt x="11192" y="14371"/>
                  </a:lnTo>
                  <a:cubicBezTo>
                    <a:pt x="11192" y="15419"/>
                    <a:pt x="12037" y="16276"/>
                    <a:pt x="13097" y="16276"/>
                  </a:cubicBezTo>
                  <a:cubicBezTo>
                    <a:pt x="14847" y="16276"/>
                    <a:pt x="16276" y="14847"/>
                    <a:pt x="16276" y="13085"/>
                  </a:cubicBezTo>
                  <a:lnTo>
                    <a:pt x="16276" y="11823"/>
                  </a:lnTo>
                  <a:cubicBezTo>
                    <a:pt x="16264" y="10799"/>
                    <a:pt x="15764" y="9870"/>
                    <a:pt x="14990" y="9287"/>
                  </a:cubicBezTo>
                  <a:lnTo>
                    <a:pt x="14990" y="7001"/>
                  </a:lnTo>
                  <a:cubicBezTo>
                    <a:pt x="14990" y="3131"/>
                    <a:pt x="11978" y="0"/>
                    <a:pt x="81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25"/>
            <p:cNvSpPr/>
            <p:nvPr/>
          </p:nvSpPr>
          <p:spPr>
            <a:xfrm>
              <a:off x="1979935" y="3953566"/>
              <a:ext cx="184675" cy="108710"/>
            </a:xfrm>
            <a:custGeom>
              <a:avLst/>
              <a:gdLst/>
              <a:ahLst/>
              <a:cxnLst/>
              <a:rect l="l" t="t" r="r" b="b"/>
              <a:pathLst>
                <a:path w="8657" h="5096" extrusionOk="0">
                  <a:moveTo>
                    <a:pt x="4322" y="0"/>
                  </a:moveTo>
                  <a:cubicBezTo>
                    <a:pt x="1905" y="0"/>
                    <a:pt x="0" y="1953"/>
                    <a:pt x="0" y="4453"/>
                  </a:cubicBezTo>
                  <a:cubicBezTo>
                    <a:pt x="0" y="4810"/>
                    <a:pt x="286" y="5096"/>
                    <a:pt x="643" y="5096"/>
                  </a:cubicBezTo>
                  <a:cubicBezTo>
                    <a:pt x="1000" y="5096"/>
                    <a:pt x="1286" y="4810"/>
                    <a:pt x="1286" y="4453"/>
                  </a:cubicBezTo>
                  <a:cubicBezTo>
                    <a:pt x="1286" y="2667"/>
                    <a:pt x="2631" y="1262"/>
                    <a:pt x="4334" y="1262"/>
                  </a:cubicBezTo>
                  <a:cubicBezTo>
                    <a:pt x="6049" y="1262"/>
                    <a:pt x="7394" y="2667"/>
                    <a:pt x="7394" y="4453"/>
                  </a:cubicBezTo>
                  <a:cubicBezTo>
                    <a:pt x="7394" y="4810"/>
                    <a:pt x="7668" y="5096"/>
                    <a:pt x="8025" y="5096"/>
                  </a:cubicBezTo>
                  <a:cubicBezTo>
                    <a:pt x="8370" y="5096"/>
                    <a:pt x="8656" y="4810"/>
                    <a:pt x="8632" y="4453"/>
                  </a:cubicBezTo>
                  <a:cubicBezTo>
                    <a:pt x="8632" y="1953"/>
                    <a:pt x="6727" y="0"/>
                    <a:pt x="43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one columne ">
  <p:cSld name="Title and one columne ">
    <p:spTree>
      <p:nvGrpSpPr>
        <p:cNvPr id="1" name="Shape 277"/>
        <p:cNvGrpSpPr/>
        <p:nvPr/>
      </p:nvGrpSpPr>
      <p:grpSpPr>
        <a:xfrm>
          <a:off x="0" y="0"/>
          <a:ext cx="0" cy="0"/>
          <a:chOff x="0" y="0"/>
          <a:chExt cx="0" cy="0"/>
        </a:xfrm>
      </p:grpSpPr>
      <p:sp>
        <p:nvSpPr>
          <p:cNvPr id="278" name="Google Shape;278;p22"/>
          <p:cNvSpPr txBox="1">
            <a:spLocks noGrp="1"/>
          </p:cNvSpPr>
          <p:nvPr>
            <p:ph type="body" idx="1"/>
          </p:nvPr>
        </p:nvSpPr>
        <p:spPr>
          <a:xfrm>
            <a:off x="612606" y="1043575"/>
            <a:ext cx="7963200" cy="36708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Clr>
                <a:srgbClr val="434343"/>
              </a:buClr>
              <a:buSzPts val="1200"/>
              <a:buFont typeface="Livvic"/>
              <a:buAutoNum type="arabicPeriod"/>
              <a:defRPr/>
            </a:lvl1pPr>
            <a:lvl2pPr marL="914400" lvl="1" indent="-304800" rtl="0">
              <a:spcBef>
                <a:spcPts val="1600"/>
              </a:spcBef>
              <a:spcAft>
                <a:spcPts val="0"/>
              </a:spcAft>
              <a:buClr>
                <a:srgbClr val="434343"/>
              </a:buClr>
              <a:buSzPts val="1200"/>
              <a:buFont typeface="Roboto Condensed Light"/>
              <a:buAutoNum type="alphaLcPeriod"/>
              <a:defRPr/>
            </a:lvl2pPr>
            <a:lvl3pPr marL="1371600" lvl="2" indent="-304800" rtl="0">
              <a:spcBef>
                <a:spcPts val="1600"/>
              </a:spcBef>
              <a:spcAft>
                <a:spcPts val="0"/>
              </a:spcAft>
              <a:buClr>
                <a:srgbClr val="434343"/>
              </a:buClr>
              <a:buSzPts val="1200"/>
              <a:buFont typeface="Roboto Condensed Light"/>
              <a:buAutoNum type="romanLcPeriod"/>
              <a:defRPr/>
            </a:lvl3pPr>
            <a:lvl4pPr marL="1828800" lvl="3" indent="-304800" rtl="0">
              <a:spcBef>
                <a:spcPts val="1600"/>
              </a:spcBef>
              <a:spcAft>
                <a:spcPts val="0"/>
              </a:spcAft>
              <a:buClr>
                <a:srgbClr val="434343"/>
              </a:buClr>
              <a:buSzPts val="1200"/>
              <a:buFont typeface="Roboto Condensed Light"/>
              <a:buAutoNum type="arabicPeriod"/>
              <a:defRPr/>
            </a:lvl4pPr>
            <a:lvl5pPr marL="2286000" lvl="4" indent="-304800" rtl="0">
              <a:spcBef>
                <a:spcPts val="1600"/>
              </a:spcBef>
              <a:spcAft>
                <a:spcPts val="0"/>
              </a:spcAft>
              <a:buClr>
                <a:srgbClr val="434343"/>
              </a:buClr>
              <a:buSzPts val="1200"/>
              <a:buFont typeface="Roboto Condensed Light"/>
              <a:buAutoNum type="alphaLcPeriod"/>
              <a:defRPr/>
            </a:lvl5pPr>
            <a:lvl6pPr marL="2743200" lvl="5" indent="-304800" rtl="0">
              <a:spcBef>
                <a:spcPts val="1600"/>
              </a:spcBef>
              <a:spcAft>
                <a:spcPts val="0"/>
              </a:spcAft>
              <a:buClr>
                <a:srgbClr val="434343"/>
              </a:buClr>
              <a:buSzPts val="1200"/>
              <a:buFont typeface="Roboto Condensed Light"/>
              <a:buAutoNum type="romanLcPeriod"/>
              <a:defRPr/>
            </a:lvl6pPr>
            <a:lvl7pPr marL="3200400" lvl="6" indent="-304800" rtl="0">
              <a:spcBef>
                <a:spcPts val="1600"/>
              </a:spcBef>
              <a:spcAft>
                <a:spcPts val="0"/>
              </a:spcAft>
              <a:buClr>
                <a:srgbClr val="434343"/>
              </a:buClr>
              <a:buSzPts val="1200"/>
              <a:buFont typeface="Roboto Condensed Light"/>
              <a:buAutoNum type="arabicPeriod"/>
              <a:defRPr/>
            </a:lvl7pPr>
            <a:lvl8pPr marL="3657600" lvl="7" indent="-304800" rtl="0">
              <a:spcBef>
                <a:spcPts val="1600"/>
              </a:spcBef>
              <a:spcAft>
                <a:spcPts val="0"/>
              </a:spcAft>
              <a:buClr>
                <a:srgbClr val="434343"/>
              </a:buClr>
              <a:buSzPts val="1200"/>
              <a:buFont typeface="Roboto Condensed Light"/>
              <a:buAutoNum type="alphaLcPeriod"/>
              <a:defRPr/>
            </a:lvl8pPr>
            <a:lvl9pPr marL="4114800" lvl="8" indent="-304800" rtl="0">
              <a:spcBef>
                <a:spcPts val="1600"/>
              </a:spcBef>
              <a:spcAft>
                <a:spcPts val="1600"/>
              </a:spcAft>
              <a:buClr>
                <a:srgbClr val="434343"/>
              </a:buClr>
              <a:buSzPts val="1200"/>
              <a:buFont typeface="Roboto Condensed Light"/>
              <a:buAutoNum type="romanLcPeriod"/>
              <a:defRPr/>
            </a:lvl9pPr>
          </a:lstStyle>
          <a:p>
            <a:endParaRPr/>
          </a:p>
        </p:txBody>
      </p:sp>
      <p:sp>
        <p:nvSpPr>
          <p:cNvPr id="279" name="Google Shape;279;p22"/>
          <p:cNvSpPr txBox="1">
            <a:spLocks noGrp="1"/>
          </p:cNvSpPr>
          <p:nvPr>
            <p:ph type="ctrTitle"/>
          </p:nvPr>
        </p:nvSpPr>
        <p:spPr>
          <a:xfrm>
            <a:off x="723600" y="461812"/>
            <a:ext cx="7707300" cy="4701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80" name="Google Shape;280;p22"/>
          <p:cNvSpPr/>
          <p:nvPr/>
        </p:nvSpPr>
        <p:spPr>
          <a:xfrm flipH="1">
            <a:off x="-4497045" y="3436963"/>
            <a:ext cx="6651092" cy="2139699"/>
          </a:xfrm>
          <a:custGeom>
            <a:avLst/>
            <a:gdLst/>
            <a:ahLst/>
            <a:cxnLst/>
            <a:rect l="l" t="t" r="r" b="b"/>
            <a:pathLst>
              <a:path w="139217" h="44787" extrusionOk="0">
                <a:moveTo>
                  <a:pt x="69532" y="0"/>
                </a:moveTo>
                <a:cubicBezTo>
                  <a:pt x="58819" y="0"/>
                  <a:pt x="50041" y="8343"/>
                  <a:pt x="49362" y="18902"/>
                </a:cubicBezTo>
                <a:cubicBezTo>
                  <a:pt x="44992" y="20811"/>
                  <a:pt x="41955" y="25155"/>
                  <a:pt x="41955" y="30242"/>
                </a:cubicBezTo>
                <a:lnTo>
                  <a:pt x="41955" y="30460"/>
                </a:lnTo>
                <a:cubicBezTo>
                  <a:pt x="40110" y="27244"/>
                  <a:pt x="36650" y="25065"/>
                  <a:pt x="32664" y="25065"/>
                </a:cubicBezTo>
                <a:cubicBezTo>
                  <a:pt x="27039" y="25065"/>
                  <a:pt x="22426" y="29410"/>
                  <a:pt x="22016" y="34920"/>
                </a:cubicBezTo>
                <a:cubicBezTo>
                  <a:pt x="21195" y="34420"/>
                  <a:pt x="20234" y="34151"/>
                  <a:pt x="19209" y="34151"/>
                </a:cubicBezTo>
                <a:cubicBezTo>
                  <a:pt x="18146" y="34151"/>
                  <a:pt x="17159" y="34458"/>
                  <a:pt x="16313" y="34958"/>
                </a:cubicBezTo>
                <a:cubicBezTo>
                  <a:pt x="15032" y="32165"/>
                  <a:pt x="12200" y="30230"/>
                  <a:pt x="8945" y="30230"/>
                </a:cubicBezTo>
                <a:cubicBezTo>
                  <a:pt x="4575" y="30230"/>
                  <a:pt x="1013" y="33664"/>
                  <a:pt x="846" y="37995"/>
                </a:cubicBezTo>
                <a:cubicBezTo>
                  <a:pt x="0" y="40712"/>
                  <a:pt x="833" y="44787"/>
                  <a:pt x="833" y="44787"/>
                </a:cubicBezTo>
                <a:lnTo>
                  <a:pt x="138384" y="44787"/>
                </a:lnTo>
                <a:cubicBezTo>
                  <a:pt x="138384" y="44787"/>
                  <a:pt x="139217" y="40712"/>
                  <a:pt x="138384" y="37995"/>
                </a:cubicBezTo>
                <a:cubicBezTo>
                  <a:pt x="138204" y="33664"/>
                  <a:pt x="134655" y="30230"/>
                  <a:pt x="130298" y="30230"/>
                </a:cubicBezTo>
                <a:cubicBezTo>
                  <a:pt x="127030" y="30230"/>
                  <a:pt x="124211" y="32165"/>
                  <a:pt x="122930" y="34958"/>
                </a:cubicBezTo>
                <a:cubicBezTo>
                  <a:pt x="122071" y="34433"/>
                  <a:pt x="121097" y="34151"/>
                  <a:pt x="120021" y="34151"/>
                </a:cubicBezTo>
                <a:cubicBezTo>
                  <a:pt x="118995" y="34151"/>
                  <a:pt x="118034" y="34433"/>
                  <a:pt x="117227" y="34920"/>
                </a:cubicBezTo>
                <a:cubicBezTo>
                  <a:pt x="116804" y="29410"/>
                  <a:pt x="112191" y="25065"/>
                  <a:pt x="106565" y="25065"/>
                </a:cubicBezTo>
                <a:cubicBezTo>
                  <a:pt x="102593" y="25065"/>
                  <a:pt x="99120" y="27244"/>
                  <a:pt x="97275" y="30460"/>
                </a:cubicBezTo>
                <a:lnTo>
                  <a:pt x="97275" y="30242"/>
                </a:lnTo>
                <a:cubicBezTo>
                  <a:pt x="97275" y="25155"/>
                  <a:pt x="94225" y="20811"/>
                  <a:pt x="89868" y="18902"/>
                </a:cubicBezTo>
                <a:cubicBezTo>
                  <a:pt x="89189" y="8343"/>
                  <a:pt x="80411" y="0"/>
                  <a:pt x="69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2"/>
          <p:cNvSpPr/>
          <p:nvPr/>
        </p:nvSpPr>
        <p:spPr>
          <a:xfrm rot="-9900013" flipH="1">
            <a:off x="6901919" y="308813"/>
            <a:ext cx="6651142" cy="2139715"/>
          </a:xfrm>
          <a:custGeom>
            <a:avLst/>
            <a:gdLst/>
            <a:ahLst/>
            <a:cxnLst/>
            <a:rect l="l" t="t" r="r" b="b"/>
            <a:pathLst>
              <a:path w="139217" h="44787" extrusionOk="0">
                <a:moveTo>
                  <a:pt x="69532" y="0"/>
                </a:moveTo>
                <a:cubicBezTo>
                  <a:pt x="58819" y="0"/>
                  <a:pt x="50041" y="8343"/>
                  <a:pt x="49362" y="18902"/>
                </a:cubicBezTo>
                <a:cubicBezTo>
                  <a:pt x="44992" y="20811"/>
                  <a:pt x="41955" y="25155"/>
                  <a:pt x="41955" y="30242"/>
                </a:cubicBezTo>
                <a:lnTo>
                  <a:pt x="41955" y="30460"/>
                </a:lnTo>
                <a:cubicBezTo>
                  <a:pt x="40110" y="27244"/>
                  <a:pt x="36650" y="25065"/>
                  <a:pt x="32664" y="25065"/>
                </a:cubicBezTo>
                <a:cubicBezTo>
                  <a:pt x="27039" y="25065"/>
                  <a:pt x="22426" y="29410"/>
                  <a:pt x="22016" y="34920"/>
                </a:cubicBezTo>
                <a:cubicBezTo>
                  <a:pt x="21195" y="34420"/>
                  <a:pt x="20234" y="34151"/>
                  <a:pt x="19209" y="34151"/>
                </a:cubicBezTo>
                <a:cubicBezTo>
                  <a:pt x="18146" y="34151"/>
                  <a:pt x="17159" y="34458"/>
                  <a:pt x="16313" y="34958"/>
                </a:cubicBezTo>
                <a:cubicBezTo>
                  <a:pt x="15032" y="32165"/>
                  <a:pt x="12200" y="30230"/>
                  <a:pt x="8945" y="30230"/>
                </a:cubicBezTo>
                <a:cubicBezTo>
                  <a:pt x="4575" y="30230"/>
                  <a:pt x="1013" y="33664"/>
                  <a:pt x="846" y="37995"/>
                </a:cubicBezTo>
                <a:cubicBezTo>
                  <a:pt x="0" y="40712"/>
                  <a:pt x="833" y="44787"/>
                  <a:pt x="833" y="44787"/>
                </a:cubicBezTo>
                <a:lnTo>
                  <a:pt x="138384" y="44787"/>
                </a:lnTo>
                <a:cubicBezTo>
                  <a:pt x="138384" y="44787"/>
                  <a:pt x="139217" y="40712"/>
                  <a:pt x="138384" y="37995"/>
                </a:cubicBezTo>
                <a:cubicBezTo>
                  <a:pt x="138204" y="33664"/>
                  <a:pt x="134655" y="30230"/>
                  <a:pt x="130298" y="30230"/>
                </a:cubicBezTo>
                <a:cubicBezTo>
                  <a:pt x="127030" y="30230"/>
                  <a:pt x="124211" y="32165"/>
                  <a:pt x="122930" y="34958"/>
                </a:cubicBezTo>
                <a:cubicBezTo>
                  <a:pt x="122071" y="34433"/>
                  <a:pt x="121097" y="34151"/>
                  <a:pt x="120021" y="34151"/>
                </a:cubicBezTo>
                <a:cubicBezTo>
                  <a:pt x="118995" y="34151"/>
                  <a:pt x="118034" y="34433"/>
                  <a:pt x="117227" y="34920"/>
                </a:cubicBezTo>
                <a:cubicBezTo>
                  <a:pt x="116804" y="29410"/>
                  <a:pt x="112191" y="25065"/>
                  <a:pt x="106565" y="25065"/>
                </a:cubicBezTo>
                <a:cubicBezTo>
                  <a:pt x="102593" y="25065"/>
                  <a:pt x="99120" y="27244"/>
                  <a:pt x="97275" y="30460"/>
                </a:cubicBezTo>
                <a:lnTo>
                  <a:pt x="97275" y="30242"/>
                </a:lnTo>
                <a:cubicBezTo>
                  <a:pt x="97275" y="25155"/>
                  <a:pt x="94225" y="20811"/>
                  <a:pt x="89868" y="18902"/>
                </a:cubicBezTo>
                <a:cubicBezTo>
                  <a:pt x="89189" y="8343"/>
                  <a:pt x="80411" y="0"/>
                  <a:pt x="69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29375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6"/>
        <p:cNvGrpSpPr/>
        <p:nvPr/>
      </p:nvGrpSpPr>
      <p:grpSpPr>
        <a:xfrm>
          <a:off x="0" y="0"/>
          <a:ext cx="0" cy="0"/>
          <a:chOff x="0" y="0"/>
          <a:chExt cx="0" cy="0"/>
        </a:xfrm>
      </p:grpSpPr>
      <p:grpSp>
        <p:nvGrpSpPr>
          <p:cNvPr id="37" name="Google Shape;37;p3"/>
          <p:cNvGrpSpPr/>
          <p:nvPr/>
        </p:nvGrpSpPr>
        <p:grpSpPr>
          <a:xfrm>
            <a:off x="1525925" y="1303999"/>
            <a:ext cx="6036877" cy="3209246"/>
            <a:chOff x="351288" y="1297375"/>
            <a:chExt cx="8442004" cy="3216000"/>
          </a:xfrm>
        </p:grpSpPr>
        <p:sp>
          <p:nvSpPr>
            <p:cNvPr id="38" name="Google Shape;38;p3"/>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 name="Google Shape;40;p3"/>
          <p:cNvSpPr txBox="1">
            <a:spLocks noGrp="1"/>
          </p:cNvSpPr>
          <p:nvPr>
            <p:ph type="title"/>
          </p:nvPr>
        </p:nvSpPr>
        <p:spPr>
          <a:xfrm>
            <a:off x="2525550" y="2974200"/>
            <a:ext cx="4092900" cy="6804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sz="4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41" name="Google Shape;41;p3"/>
          <p:cNvSpPr txBox="1">
            <a:spLocks noGrp="1"/>
          </p:cNvSpPr>
          <p:nvPr>
            <p:ph type="title" idx="2" hasCustomPrompt="1"/>
          </p:nvPr>
        </p:nvSpPr>
        <p:spPr>
          <a:xfrm>
            <a:off x="4099182" y="1940605"/>
            <a:ext cx="872100" cy="680400"/>
          </a:xfrm>
          <a:prstGeom prst="rect">
            <a:avLst/>
          </a:prstGeom>
        </p:spPr>
        <p:txBody>
          <a:bodyPr spcFirstLastPara="1" wrap="square" lIns="91425" tIns="91425" rIns="91425" bIns="91425" anchor="t" anchorCtr="0">
            <a:noAutofit/>
          </a:bodyPr>
          <a:lstStyle>
            <a:lvl1pPr lvl="0" rtl="0">
              <a:spcBef>
                <a:spcPts val="0"/>
              </a:spcBef>
              <a:spcAft>
                <a:spcPts val="0"/>
              </a:spcAft>
              <a:buSzPts val="6000"/>
              <a:buNone/>
              <a:defRPr sz="36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2" name="Google Shape;42;p3"/>
          <p:cNvSpPr txBox="1">
            <a:spLocks noGrp="1"/>
          </p:cNvSpPr>
          <p:nvPr>
            <p:ph type="subTitle" idx="1"/>
          </p:nvPr>
        </p:nvSpPr>
        <p:spPr>
          <a:xfrm>
            <a:off x="2525538" y="3731326"/>
            <a:ext cx="4092900" cy="352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43" name="Google Shape;43;p3"/>
          <p:cNvGrpSpPr/>
          <p:nvPr/>
        </p:nvGrpSpPr>
        <p:grpSpPr>
          <a:xfrm>
            <a:off x="1457687" y="496593"/>
            <a:ext cx="6228625" cy="635409"/>
            <a:chOff x="1701625" y="661338"/>
            <a:chExt cx="6228625" cy="393613"/>
          </a:xfrm>
        </p:grpSpPr>
        <p:sp>
          <p:nvSpPr>
            <p:cNvPr id="44" name="Google Shape;44;p3"/>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 name="Google Shape;46;p3"/>
          <p:cNvGrpSpPr/>
          <p:nvPr/>
        </p:nvGrpSpPr>
        <p:grpSpPr>
          <a:xfrm>
            <a:off x="664716" y="1290909"/>
            <a:ext cx="583342" cy="3197347"/>
            <a:chOff x="351288" y="1297375"/>
            <a:chExt cx="8442004" cy="3216000"/>
          </a:xfrm>
        </p:grpSpPr>
        <p:sp>
          <p:nvSpPr>
            <p:cNvPr id="47" name="Google Shape;47;p3"/>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 name="Google Shape;49;p3"/>
          <p:cNvSpPr/>
          <p:nvPr/>
        </p:nvSpPr>
        <p:spPr>
          <a:xfrm>
            <a:off x="795842" y="2224308"/>
            <a:ext cx="320400" cy="92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3"/>
          <p:cNvSpPr/>
          <p:nvPr/>
        </p:nvSpPr>
        <p:spPr>
          <a:xfrm>
            <a:off x="795842" y="2026584"/>
            <a:ext cx="320400" cy="92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3"/>
          <p:cNvSpPr/>
          <p:nvPr/>
        </p:nvSpPr>
        <p:spPr>
          <a:xfrm>
            <a:off x="795842" y="1828883"/>
            <a:ext cx="320400" cy="92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3"/>
          <p:cNvSpPr/>
          <p:nvPr/>
        </p:nvSpPr>
        <p:spPr>
          <a:xfrm>
            <a:off x="795842" y="1631170"/>
            <a:ext cx="320400" cy="92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3"/>
          <p:cNvSpPr/>
          <p:nvPr/>
        </p:nvSpPr>
        <p:spPr>
          <a:xfrm>
            <a:off x="795842" y="1433457"/>
            <a:ext cx="320400" cy="92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 name="Google Shape;54;p3"/>
          <p:cNvGrpSpPr/>
          <p:nvPr/>
        </p:nvGrpSpPr>
        <p:grpSpPr>
          <a:xfrm>
            <a:off x="777090" y="4003641"/>
            <a:ext cx="320300" cy="340820"/>
            <a:chOff x="859589" y="1631654"/>
            <a:chExt cx="1137024" cy="1094828"/>
          </a:xfrm>
        </p:grpSpPr>
        <p:sp>
          <p:nvSpPr>
            <p:cNvPr id="55" name="Google Shape;55;p3"/>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 name="Google Shape;57;p3"/>
          <p:cNvSpPr/>
          <p:nvPr/>
        </p:nvSpPr>
        <p:spPr>
          <a:xfrm>
            <a:off x="795842" y="3806011"/>
            <a:ext cx="320400" cy="92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3"/>
          <p:cNvSpPr/>
          <p:nvPr/>
        </p:nvSpPr>
        <p:spPr>
          <a:xfrm>
            <a:off x="795842" y="3608298"/>
            <a:ext cx="320400" cy="92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3"/>
          <p:cNvSpPr/>
          <p:nvPr/>
        </p:nvSpPr>
        <p:spPr>
          <a:xfrm>
            <a:off x="795842" y="3410585"/>
            <a:ext cx="320400" cy="92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a:off x="795842" y="3212872"/>
            <a:ext cx="320400" cy="92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795842" y="3015148"/>
            <a:ext cx="320400" cy="92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795842" y="2817447"/>
            <a:ext cx="320400" cy="92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795842" y="2619734"/>
            <a:ext cx="320400" cy="92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795842" y="2422021"/>
            <a:ext cx="320400" cy="92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 name="Google Shape;65;p3"/>
          <p:cNvGrpSpPr/>
          <p:nvPr/>
        </p:nvGrpSpPr>
        <p:grpSpPr>
          <a:xfrm>
            <a:off x="851202" y="4086956"/>
            <a:ext cx="172099" cy="179517"/>
            <a:chOff x="6370910" y="2001130"/>
            <a:chExt cx="346973" cy="347229"/>
          </a:xfrm>
        </p:grpSpPr>
        <p:sp>
          <p:nvSpPr>
            <p:cNvPr id="66" name="Google Shape;66;p3"/>
            <p:cNvSpPr/>
            <p:nvPr/>
          </p:nvSpPr>
          <p:spPr>
            <a:xfrm>
              <a:off x="6650302" y="2293983"/>
              <a:ext cx="27455" cy="54377"/>
            </a:xfrm>
            <a:custGeom>
              <a:avLst/>
              <a:gdLst/>
              <a:ahLst/>
              <a:cxnLst/>
              <a:rect l="l" t="t" r="r" b="b"/>
              <a:pathLst>
                <a:path w="1287" h="2549" extrusionOk="0">
                  <a:moveTo>
                    <a:pt x="643" y="1"/>
                  </a:moveTo>
                  <a:cubicBezTo>
                    <a:pt x="286" y="1"/>
                    <a:pt x="0" y="287"/>
                    <a:pt x="0" y="644"/>
                  </a:cubicBezTo>
                  <a:lnTo>
                    <a:pt x="0" y="1906"/>
                  </a:lnTo>
                  <a:cubicBezTo>
                    <a:pt x="0" y="2263"/>
                    <a:pt x="286" y="2549"/>
                    <a:pt x="643" y="2549"/>
                  </a:cubicBezTo>
                  <a:cubicBezTo>
                    <a:pt x="989" y="2549"/>
                    <a:pt x="1286" y="2263"/>
                    <a:pt x="1286" y="1906"/>
                  </a:cubicBezTo>
                  <a:lnTo>
                    <a:pt x="1286" y="644"/>
                  </a:lnTo>
                  <a:cubicBezTo>
                    <a:pt x="1286" y="287"/>
                    <a:pt x="1000"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6411548" y="2293983"/>
              <a:ext cx="27455" cy="54377"/>
            </a:xfrm>
            <a:custGeom>
              <a:avLst/>
              <a:gdLst/>
              <a:ahLst/>
              <a:cxnLst/>
              <a:rect l="l" t="t" r="r" b="b"/>
              <a:pathLst>
                <a:path w="1287" h="2549" extrusionOk="0">
                  <a:moveTo>
                    <a:pt x="643" y="1"/>
                  </a:moveTo>
                  <a:cubicBezTo>
                    <a:pt x="286" y="1"/>
                    <a:pt x="0" y="287"/>
                    <a:pt x="0" y="644"/>
                  </a:cubicBezTo>
                  <a:lnTo>
                    <a:pt x="0" y="1906"/>
                  </a:lnTo>
                  <a:cubicBezTo>
                    <a:pt x="0" y="2263"/>
                    <a:pt x="286" y="2549"/>
                    <a:pt x="643" y="2549"/>
                  </a:cubicBezTo>
                  <a:cubicBezTo>
                    <a:pt x="1001" y="2549"/>
                    <a:pt x="1286" y="2263"/>
                    <a:pt x="1286" y="1906"/>
                  </a:cubicBezTo>
                  <a:lnTo>
                    <a:pt x="1286" y="644"/>
                  </a:lnTo>
                  <a:cubicBezTo>
                    <a:pt x="1286" y="287"/>
                    <a:pt x="1001"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6530925" y="2158095"/>
              <a:ext cx="27455" cy="190265"/>
            </a:xfrm>
            <a:custGeom>
              <a:avLst/>
              <a:gdLst/>
              <a:ahLst/>
              <a:cxnLst/>
              <a:rect l="l" t="t" r="r" b="b"/>
              <a:pathLst>
                <a:path w="1287" h="8919" extrusionOk="0">
                  <a:moveTo>
                    <a:pt x="643" y="1"/>
                  </a:moveTo>
                  <a:cubicBezTo>
                    <a:pt x="286" y="1"/>
                    <a:pt x="0" y="287"/>
                    <a:pt x="0" y="644"/>
                  </a:cubicBezTo>
                  <a:lnTo>
                    <a:pt x="0" y="8276"/>
                  </a:lnTo>
                  <a:cubicBezTo>
                    <a:pt x="0" y="8633"/>
                    <a:pt x="286" y="8919"/>
                    <a:pt x="643" y="8919"/>
                  </a:cubicBezTo>
                  <a:cubicBezTo>
                    <a:pt x="1001" y="8919"/>
                    <a:pt x="1286" y="8633"/>
                    <a:pt x="1286" y="8276"/>
                  </a:cubicBezTo>
                  <a:lnTo>
                    <a:pt x="1286" y="644"/>
                  </a:lnTo>
                  <a:cubicBezTo>
                    <a:pt x="1286" y="287"/>
                    <a:pt x="1001"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3"/>
            <p:cNvSpPr/>
            <p:nvPr/>
          </p:nvSpPr>
          <p:spPr>
            <a:xfrm>
              <a:off x="6609663" y="2001130"/>
              <a:ext cx="108220" cy="265696"/>
            </a:xfrm>
            <a:custGeom>
              <a:avLst/>
              <a:gdLst/>
              <a:ahLst/>
              <a:cxnLst/>
              <a:rect l="l" t="t" r="r" b="b"/>
              <a:pathLst>
                <a:path w="5073" h="12455" extrusionOk="0">
                  <a:moveTo>
                    <a:pt x="3191" y="9907"/>
                  </a:moveTo>
                  <a:cubicBezTo>
                    <a:pt x="3548" y="9907"/>
                    <a:pt x="3822" y="10193"/>
                    <a:pt x="3822" y="10550"/>
                  </a:cubicBezTo>
                  <a:cubicBezTo>
                    <a:pt x="3822" y="10907"/>
                    <a:pt x="3525" y="11193"/>
                    <a:pt x="3191" y="11193"/>
                  </a:cubicBezTo>
                  <a:lnTo>
                    <a:pt x="1917" y="11193"/>
                  </a:lnTo>
                  <a:cubicBezTo>
                    <a:pt x="1560" y="11193"/>
                    <a:pt x="1286" y="10907"/>
                    <a:pt x="1286" y="10550"/>
                  </a:cubicBezTo>
                  <a:cubicBezTo>
                    <a:pt x="1286" y="10193"/>
                    <a:pt x="1560" y="9907"/>
                    <a:pt x="1917" y="9907"/>
                  </a:cubicBezTo>
                  <a:close/>
                  <a:moveTo>
                    <a:pt x="2548" y="1"/>
                  </a:moveTo>
                  <a:cubicBezTo>
                    <a:pt x="2191" y="1"/>
                    <a:pt x="1905" y="275"/>
                    <a:pt x="1905" y="632"/>
                  </a:cubicBezTo>
                  <a:lnTo>
                    <a:pt x="1905" y="8645"/>
                  </a:lnTo>
                  <a:cubicBezTo>
                    <a:pt x="846" y="8645"/>
                    <a:pt x="0" y="9490"/>
                    <a:pt x="0" y="10550"/>
                  </a:cubicBezTo>
                  <a:cubicBezTo>
                    <a:pt x="0" y="11609"/>
                    <a:pt x="846" y="12455"/>
                    <a:pt x="1905" y="12455"/>
                  </a:cubicBezTo>
                  <a:lnTo>
                    <a:pt x="3167" y="12455"/>
                  </a:lnTo>
                  <a:cubicBezTo>
                    <a:pt x="4227" y="12455"/>
                    <a:pt x="5072" y="11609"/>
                    <a:pt x="5072" y="10550"/>
                  </a:cubicBezTo>
                  <a:cubicBezTo>
                    <a:pt x="5072" y="9490"/>
                    <a:pt x="4227" y="8645"/>
                    <a:pt x="3191" y="8645"/>
                  </a:cubicBezTo>
                  <a:lnTo>
                    <a:pt x="3191" y="632"/>
                  </a:lnTo>
                  <a:cubicBezTo>
                    <a:pt x="3191" y="275"/>
                    <a:pt x="2905" y="1"/>
                    <a:pt x="25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
            <p:cNvSpPr/>
            <p:nvPr/>
          </p:nvSpPr>
          <p:spPr>
            <a:xfrm>
              <a:off x="6370910" y="2001130"/>
              <a:ext cx="108220" cy="265696"/>
            </a:xfrm>
            <a:custGeom>
              <a:avLst/>
              <a:gdLst/>
              <a:ahLst/>
              <a:cxnLst/>
              <a:rect l="l" t="t" r="r" b="b"/>
              <a:pathLst>
                <a:path w="5073" h="12455" extrusionOk="0">
                  <a:moveTo>
                    <a:pt x="3191" y="9907"/>
                  </a:moveTo>
                  <a:cubicBezTo>
                    <a:pt x="3549" y="9907"/>
                    <a:pt x="3822" y="10193"/>
                    <a:pt x="3822" y="10550"/>
                  </a:cubicBezTo>
                  <a:cubicBezTo>
                    <a:pt x="3822" y="10907"/>
                    <a:pt x="3525" y="11193"/>
                    <a:pt x="3191" y="11193"/>
                  </a:cubicBezTo>
                  <a:lnTo>
                    <a:pt x="1917" y="11193"/>
                  </a:lnTo>
                  <a:cubicBezTo>
                    <a:pt x="1560" y="11193"/>
                    <a:pt x="1286" y="10907"/>
                    <a:pt x="1286" y="10550"/>
                  </a:cubicBezTo>
                  <a:cubicBezTo>
                    <a:pt x="1286" y="10193"/>
                    <a:pt x="1560" y="9907"/>
                    <a:pt x="1917" y="9907"/>
                  </a:cubicBezTo>
                  <a:close/>
                  <a:moveTo>
                    <a:pt x="2548" y="1"/>
                  </a:moveTo>
                  <a:cubicBezTo>
                    <a:pt x="2191" y="1"/>
                    <a:pt x="1905" y="275"/>
                    <a:pt x="1905" y="632"/>
                  </a:cubicBezTo>
                  <a:lnTo>
                    <a:pt x="1905" y="8645"/>
                  </a:lnTo>
                  <a:cubicBezTo>
                    <a:pt x="846" y="8645"/>
                    <a:pt x="0" y="9490"/>
                    <a:pt x="0" y="10550"/>
                  </a:cubicBezTo>
                  <a:cubicBezTo>
                    <a:pt x="0" y="11609"/>
                    <a:pt x="846" y="12455"/>
                    <a:pt x="1905" y="12455"/>
                  </a:cubicBezTo>
                  <a:lnTo>
                    <a:pt x="3168" y="12455"/>
                  </a:lnTo>
                  <a:cubicBezTo>
                    <a:pt x="4227" y="12455"/>
                    <a:pt x="5073" y="11609"/>
                    <a:pt x="5073" y="10550"/>
                  </a:cubicBezTo>
                  <a:cubicBezTo>
                    <a:pt x="5073" y="9490"/>
                    <a:pt x="4239" y="8645"/>
                    <a:pt x="3191" y="8645"/>
                  </a:cubicBezTo>
                  <a:lnTo>
                    <a:pt x="3191" y="632"/>
                  </a:lnTo>
                  <a:cubicBezTo>
                    <a:pt x="3191" y="275"/>
                    <a:pt x="2906" y="1"/>
                    <a:pt x="25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3"/>
            <p:cNvSpPr/>
            <p:nvPr/>
          </p:nvSpPr>
          <p:spPr>
            <a:xfrm>
              <a:off x="6490287" y="2001130"/>
              <a:ext cx="108732" cy="130064"/>
            </a:xfrm>
            <a:custGeom>
              <a:avLst/>
              <a:gdLst/>
              <a:ahLst/>
              <a:cxnLst/>
              <a:rect l="l" t="t" r="r" b="b"/>
              <a:pathLst>
                <a:path w="5097" h="6097" extrusionOk="0">
                  <a:moveTo>
                    <a:pt x="3191" y="3549"/>
                  </a:moveTo>
                  <a:cubicBezTo>
                    <a:pt x="3548" y="3549"/>
                    <a:pt x="3822" y="3835"/>
                    <a:pt x="3822" y="4192"/>
                  </a:cubicBezTo>
                  <a:cubicBezTo>
                    <a:pt x="3822" y="4549"/>
                    <a:pt x="3525" y="4835"/>
                    <a:pt x="3191" y="4835"/>
                  </a:cubicBezTo>
                  <a:lnTo>
                    <a:pt x="1917" y="4835"/>
                  </a:lnTo>
                  <a:cubicBezTo>
                    <a:pt x="1560" y="4835"/>
                    <a:pt x="1286" y="4549"/>
                    <a:pt x="1286" y="4192"/>
                  </a:cubicBezTo>
                  <a:cubicBezTo>
                    <a:pt x="1286" y="3835"/>
                    <a:pt x="1560" y="3549"/>
                    <a:pt x="1917" y="3549"/>
                  </a:cubicBezTo>
                  <a:close/>
                  <a:moveTo>
                    <a:pt x="2548" y="1"/>
                  </a:moveTo>
                  <a:cubicBezTo>
                    <a:pt x="2191" y="1"/>
                    <a:pt x="1905" y="275"/>
                    <a:pt x="1905" y="632"/>
                  </a:cubicBezTo>
                  <a:lnTo>
                    <a:pt x="1905" y="2287"/>
                  </a:lnTo>
                  <a:cubicBezTo>
                    <a:pt x="846" y="2287"/>
                    <a:pt x="0" y="3132"/>
                    <a:pt x="0" y="4192"/>
                  </a:cubicBezTo>
                  <a:cubicBezTo>
                    <a:pt x="0" y="5252"/>
                    <a:pt x="846" y="6097"/>
                    <a:pt x="1905" y="6097"/>
                  </a:cubicBezTo>
                  <a:lnTo>
                    <a:pt x="3167" y="6097"/>
                  </a:lnTo>
                  <a:cubicBezTo>
                    <a:pt x="4227" y="6097"/>
                    <a:pt x="5072" y="5252"/>
                    <a:pt x="5072" y="4192"/>
                  </a:cubicBezTo>
                  <a:cubicBezTo>
                    <a:pt x="5096" y="3144"/>
                    <a:pt x="4227" y="2287"/>
                    <a:pt x="3191" y="2287"/>
                  </a:cubicBezTo>
                  <a:lnTo>
                    <a:pt x="3191" y="632"/>
                  </a:lnTo>
                  <a:cubicBezTo>
                    <a:pt x="3191" y="275"/>
                    <a:pt x="2906" y="1"/>
                    <a:pt x="25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 name="Google Shape;72;p3"/>
          <p:cNvGrpSpPr/>
          <p:nvPr/>
        </p:nvGrpSpPr>
        <p:grpSpPr>
          <a:xfrm>
            <a:off x="7866840" y="1291074"/>
            <a:ext cx="552951" cy="3197347"/>
            <a:chOff x="351288" y="1297375"/>
            <a:chExt cx="8442004" cy="3216000"/>
          </a:xfrm>
        </p:grpSpPr>
        <p:sp>
          <p:nvSpPr>
            <p:cNvPr id="73" name="Google Shape;73;p3"/>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 name="Google Shape;75;p3"/>
          <p:cNvSpPr/>
          <p:nvPr/>
        </p:nvSpPr>
        <p:spPr>
          <a:xfrm>
            <a:off x="8072152" y="1433576"/>
            <a:ext cx="107100" cy="686700"/>
          </a:xfrm>
          <a:prstGeom prst="roundRect">
            <a:avLst>
              <a:gd name="adj" fmla="val 50000"/>
            </a:avLst>
          </a:prstGeom>
          <a:solidFill>
            <a:schemeClr val="lt1"/>
          </a:solidFill>
          <a:ln>
            <a:noFill/>
          </a:ln>
          <a:effectLst>
            <a:outerShdw blurRad="114300" dist="19050" dir="4260000" algn="bl" rotWithShape="0">
              <a:schemeClr val="dk2">
                <a:alpha val="18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8072152" y="1992743"/>
            <a:ext cx="107100" cy="1905600"/>
          </a:xfrm>
          <a:prstGeom prst="roundRect">
            <a:avLst>
              <a:gd name="adj" fmla="val 50000"/>
            </a:avLst>
          </a:prstGeom>
          <a:solidFill>
            <a:schemeClr val="dk1"/>
          </a:solidFill>
          <a:ln>
            <a:noFill/>
          </a:ln>
          <a:effectLst>
            <a:outerShdw blurRad="171450" dist="19050" dir="8460000" algn="bl" rotWithShape="0">
              <a:schemeClr val="dk2">
                <a:alpha val="26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3"/>
          <p:cNvSpPr/>
          <p:nvPr/>
        </p:nvSpPr>
        <p:spPr>
          <a:xfrm>
            <a:off x="8072152" y="2002789"/>
            <a:ext cx="107100" cy="117600"/>
          </a:xfrm>
          <a:prstGeom prst="ellipse">
            <a:avLst/>
          </a:prstGeom>
          <a:solidFill>
            <a:srgbClr val="F3F3F3"/>
          </a:solidFill>
          <a:ln>
            <a:noFill/>
          </a:ln>
          <a:effectLst>
            <a:outerShdw blurRad="57150" dist="19050" dir="5400000"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 name="Google Shape;78;p3"/>
          <p:cNvGrpSpPr/>
          <p:nvPr/>
        </p:nvGrpSpPr>
        <p:grpSpPr>
          <a:xfrm>
            <a:off x="7973585" y="4003693"/>
            <a:ext cx="304154" cy="340820"/>
            <a:chOff x="859589" y="1631654"/>
            <a:chExt cx="1137024" cy="1094828"/>
          </a:xfrm>
        </p:grpSpPr>
        <p:sp>
          <p:nvSpPr>
            <p:cNvPr id="79" name="Google Shape;79;p3"/>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 name="Google Shape;81;p3"/>
          <p:cNvGrpSpPr/>
          <p:nvPr/>
        </p:nvGrpSpPr>
        <p:grpSpPr>
          <a:xfrm>
            <a:off x="8044075" y="4084557"/>
            <a:ext cx="163441" cy="179369"/>
            <a:chOff x="5815689" y="1403330"/>
            <a:chExt cx="347229" cy="347144"/>
          </a:xfrm>
        </p:grpSpPr>
        <p:sp>
          <p:nvSpPr>
            <p:cNvPr id="82" name="Google Shape;82;p3"/>
            <p:cNvSpPr/>
            <p:nvPr/>
          </p:nvSpPr>
          <p:spPr>
            <a:xfrm>
              <a:off x="5815689" y="1403330"/>
              <a:ext cx="211853" cy="347144"/>
            </a:xfrm>
            <a:custGeom>
              <a:avLst/>
              <a:gdLst/>
              <a:ahLst/>
              <a:cxnLst/>
              <a:rect l="l" t="t" r="r" b="b"/>
              <a:pathLst>
                <a:path w="9931" h="16273" extrusionOk="0">
                  <a:moveTo>
                    <a:pt x="8023" y="1301"/>
                  </a:moveTo>
                  <a:cubicBezTo>
                    <a:pt x="8072" y="1301"/>
                    <a:pt x="8120" y="1306"/>
                    <a:pt x="8168" y="1318"/>
                  </a:cubicBezTo>
                  <a:cubicBezTo>
                    <a:pt x="8454" y="1378"/>
                    <a:pt x="8644" y="1652"/>
                    <a:pt x="8644" y="1949"/>
                  </a:cubicBezTo>
                  <a:lnTo>
                    <a:pt x="8644" y="14367"/>
                  </a:lnTo>
                  <a:cubicBezTo>
                    <a:pt x="8644" y="14653"/>
                    <a:pt x="8454" y="14927"/>
                    <a:pt x="8168" y="14998"/>
                  </a:cubicBezTo>
                  <a:cubicBezTo>
                    <a:pt x="8120" y="15010"/>
                    <a:pt x="8072" y="15016"/>
                    <a:pt x="8023" y="15016"/>
                  </a:cubicBezTo>
                  <a:cubicBezTo>
                    <a:pt x="7833" y="15016"/>
                    <a:pt x="7649" y="14927"/>
                    <a:pt x="7525" y="14784"/>
                  </a:cubicBezTo>
                  <a:lnTo>
                    <a:pt x="4691" y="11427"/>
                  </a:lnTo>
                  <a:cubicBezTo>
                    <a:pt x="4572" y="11296"/>
                    <a:pt x="4394" y="11200"/>
                    <a:pt x="4191" y="11200"/>
                  </a:cubicBezTo>
                  <a:lnTo>
                    <a:pt x="3179" y="11200"/>
                  </a:lnTo>
                  <a:cubicBezTo>
                    <a:pt x="2132" y="11200"/>
                    <a:pt x="1274" y="10355"/>
                    <a:pt x="1274" y="9295"/>
                  </a:cubicBezTo>
                  <a:lnTo>
                    <a:pt x="1274" y="7009"/>
                  </a:lnTo>
                  <a:cubicBezTo>
                    <a:pt x="1274" y="5957"/>
                    <a:pt x="2131" y="5116"/>
                    <a:pt x="3158" y="5116"/>
                  </a:cubicBezTo>
                  <a:cubicBezTo>
                    <a:pt x="3165" y="5116"/>
                    <a:pt x="3172" y="5116"/>
                    <a:pt x="3179" y="5116"/>
                  </a:cubicBezTo>
                  <a:lnTo>
                    <a:pt x="4191" y="5116"/>
                  </a:lnTo>
                  <a:cubicBezTo>
                    <a:pt x="4394" y="5116"/>
                    <a:pt x="4572" y="5045"/>
                    <a:pt x="4691" y="4890"/>
                  </a:cubicBezTo>
                  <a:lnTo>
                    <a:pt x="7525" y="1533"/>
                  </a:lnTo>
                  <a:cubicBezTo>
                    <a:pt x="7649" y="1390"/>
                    <a:pt x="7833" y="1301"/>
                    <a:pt x="8023" y="1301"/>
                  </a:cubicBezTo>
                  <a:close/>
                  <a:moveTo>
                    <a:pt x="8023" y="0"/>
                  </a:moveTo>
                  <a:cubicBezTo>
                    <a:pt x="7464" y="0"/>
                    <a:pt x="6929" y="246"/>
                    <a:pt x="6561" y="675"/>
                  </a:cubicBezTo>
                  <a:lnTo>
                    <a:pt x="3918" y="3819"/>
                  </a:lnTo>
                  <a:lnTo>
                    <a:pt x="3179" y="3819"/>
                  </a:lnTo>
                  <a:cubicBezTo>
                    <a:pt x="1429" y="3819"/>
                    <a:pt x="0" y="5247"/>
                    <a:pt x="0" y="7009"/>
                  </a:cubicBezTo>
                  <a:lnTo>
                    <a:pt x="0" y="9272"/>
                  </a:lnTo>
                  <a:cubicBezTo>
                    <a:pt x="0" y="11022"/>
                    <a:pt x="1429" y="12451"/>
                    <a:pt x="3179" y="12451"/>
                  </a:cubicBezTo>
                  <a:lnTo>
                    <a:pt x="3918" y="12451"/>
                  </a:lnTo>
                  <a:lnTo>
                    <a:pt x="6561" y="15594"/>
                  </a:lnTo>
                  <a:cubicBezTo>
                    <a:pt x="6915" y="16019"/>
                    <a:pt x="7442" y="16272"/>
                    <a:pt x="8002" y="16272"/>
                  </a:cubicBezTo>
                  <a:cubicBezTo>
                    <a:pt x="8100" y="16272"/>
                    <a:pt x="8200" y="16265"/>
                    <a:pt x="8299" y="16249"/>
                  </a:cubicBezTo>
                  <a:cubicBezTo>
                    <a:pt x="9240" y="16118"/>
                    <a:pt x="9930" y="15296"/>
                    <a:pt x="9930" y="14344"/>
                  </a:cubicBezTo>
                  <a:lnTo>
                    <a:pt x="9930" y="1925"/>
                  </a:lnTo>
                  <a:cubicBezTo>
                    <a:pt x="9930" y="997"/>
                    <a:pt x="9240" y="175"/>
                    <a:pt x="8299" y="20"/>
                  </a:cubicBezTo>
                  <a:cubicBezTo>
                    <a:pt x="8207" y="7"/>
                    <a:pt x="8115" y="0"/>
                    <a:pt x="80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3"/>
            <p:cNvSpPr/>
            <p:nvPr/>
          </p:nvSpPr>
          <p:spPr>
            <a:xfrm>
              <a:off x="6054442" y="1481471"/>
              <a:ext cx="108476" cy="190777"/>
            </a:xfrm>
            <a:custGeom>
              <a:avLst/>
              <a:gdLst/>
              <a:ahLst/>
              <a:cxnLst/>
              <a:rect l="l" t="t" r="r" b="b"/>
              <a:pathLst>
                <a:path w="5085" h="8943" extrusionOk="0">
                  <a:moveTo>
                    <a:pt x="643" y="1"/>
                  </a:moveTo>
                  <a:cubicBezTo>
                    <a:pt x="286" y="1"/>
                    <a:pt x="0" y="286"/>
                    <a:pt x="0" y="644"/>
                  </a:cubicBezTo>
                  <a:cubicBezTo>
                    <a:pt x="0" y="1001"/>
                    <a:pt x="274" y="1287"/>
                    <a:pt x="643" y="1287"/>
                  </a:cubicBezTo>
                  <a:cubicBezTo>
                    <a:pt x="2393" y="1287"/>
                    <a:pt x="3822" y="2715"/>
                    <a:pt x="3822" y="4466"/>
                  </a:cubicBezTo>
                  <a:cubicBezTo>
                    <a:pt x="3822" y="6228"/>
                    <a:pt x="2393" y="7656"/>
                    <a:pt x="643" y="7656"/>
                  </a:cubicBezTo>
                  <a:cubicBezTo>
                    <a:pt x="286" y="7656"/>
                    <a:pt x="0" y="7942"/>
                    <a:pt x="0" y="8299"/>
                  </a:cubicBezTo>
                  <a:cubicBezTo>
                    <a:pt x="0" y="8657"/>
                    <a:pt x="274" y="8942"/>
                    <a:pt x="643" y="8942"/>
                  </a:cubicBezTo>
                  <a:cubicBezTo>
                    <a:pt x="3096" y="8942"/>
                    <a:pt x="5084" y="6906"/>
                    <a:pt x="5084" y="4454"/>
                  </a:cubicBezTo>
                  <a:cubicBezTo>
                    <a:pt x="5084" y="2001"/>
                    <a:pt x="3096"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6054442" y="1535826"/>
              <a:ext cx="54377" cy="82066"/>
            </a:xfrm>
            <a:custGeom>
              <a:avLst/>
              <a:gdLst/>
              <a:ahLst/>
              <a:cxnLst/>
              <a:rect l="l" t="t" r="r" b="b"/>
              <a:pathLst>
                <a:path w="2549" h="3847" extrusionOk="0">
                  <a:moveTo>
                    <a:pt x="643" y="1"/>
                  </a:moveTo>
                  <a:cubicBezTo>
                    <a:pt x="286" y="1"/>
                    <a:pt x="0" y="286"/>
                    <a:pt x="0" y="644"/>
                  </a:cubicBezTo>
                  <a:cubicBezTo>
                    <a:pt x="0" y="1001"/>
                    <a:pt x="274" y="1287"/>
                    <a:pt x="643" y="1287"/>
                  </a:cubicBezTo>
                  <a:cubicBezTo>
                    <a:pt x="988" y="1287"/>
                    <a:pt x="1274" y="1560"/>
                    <a:pt x="1274" y="1918"/>
                  </a:cubicBezTo>
                  <a:cubicBezTo>
                    <a:pt x="1274" y="2275"/>
                    <a:pt x="1000" y="2561"/>
                    <a:pt x="643" y="2561"/>
                  </a:cubicBezTo>
                  <a:cubicBezTo>
                    <a:pt x="286" y="2561"/>
                    <a:pt x="0" y="2846"/>
                    <a:pt x="0" y="3203"/>
                  </a:cubicBezTo>
                  <a:cubicBezTo>
                    <a:pt x="0" y="3561"/>
                    <a:pt x="274" y="3846"/>
                    <a:pt x="643" y="3846"/>
                  </a:cubicBezTo>
                  <a:cubicBezTo>
                    <a:pt x="1691" y="3846"/>
                    <a:pt x="2548" y="2965"/>
                    <a:pt x="2548" y="1906"/>
                  </a:cubicBezTo>
                  <a:cubicBezTo>
                    <a:pt x="2548" y="846"/>
                    <a:pt x="1691"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5891889" y="1539068"/>
              <a:ext cx="27199" cy="76306"/>
            </a:xfrm>
            <a:custGeom>
              <a:avLst/>
              <a:gdLst/>
              <a:ahLst/>
              <a:cxnLst/>
              <a:rect l="l" t="t" r="r" b="b"/>
              <a:pathLst>
                <a:path w="1275" h="3577" extrusionOk="0">
                  <a:moveTo>
                    <a:pt x="644" y="1"/>
                  </a:moveTo>
                  <a:cubicBezTo>
                    <a:pt x="624" y="1"/>
                    <a:pt x="604" y="2"/>
                    <a:pt x="584" y="3"/>
                  </a:cubicBezTo>
                  <a:cubicBezTo>
                    <a:pt x="250" y="27"/>
                    <a:pt x="0" y="325"/>
                    <a:pt x="0" y="658"/>
                  </a:cubicBezTo>
                  <a:lnTo>
                    <a:pt x="0" y="2920"/>
                  </a:lnTo>
                  <a:cubicBezTo>
                    <a:pt x="0" y="3242"/>
                    <a:pt x="250" y="3528"/>
                    <a:pt x="584" y="3575"/>
                  </a:cubicBezTo>
                  <a:cubicBezTo>
                    <a:pt x="598" y="3576"/>
                    <a:pt x="612" y="3577"/>
                    <a:pt x="626" y="3577"/>
                  </a:cubicBezTo>
                  <a:cubicBezTo>
                    <a:pt x="987" y="3577"/>
                    <a:pt x="1274" y="3288"/>
                    <a:pt x="1274" y="2932"/>
                  </a:cubicBezTo>
                  <a:lnTo>
                    <a:pt x="1274" y="646"/>
                  </a:lnTo>
                  <a:cubicBezTo>
                    <a:pt x="1274" y="286"/>
                    <a:pt x="987" y="1"/>
                    <a:pt x="6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3"/>
        <p:cNvGrpSpPr/>
        <p:nvPr/>
      </p:nvGrpSpPr>
      <p:grpSpPr>
        <a:xfrm>
          <a:off x="0" y="0"/>
          <a:ext cx="0" cy="0"/>
          <a:chOff x="0" y="0"/>
          <a:chExt cx="0" cy="0"/>
        </a:xfrm>
      </p:grpSpPr>
      <p:grpSp>
        <p:nvGrpSpPr>
          <p:cNvPr id="114" name="Google Shape;114;p6"/>
          <p:cNvGrpSpPr/>
          <p:nvPr/>
        </p:nvGrpSpPr>
        <p:grpSpPr>
          <a:xfrm>
            <a:off x="1701625" y="496593"/>
            <a:ext cx="6228625" cy="635409"/>
            <a:chOff x="1701625" y="661338"/>
            <a:chExt cx="6228625" cy="393613"/>
          </a:xfrm>
        </p:grpSpPr>
        <p:sp>
          <p:nvSpPr>
            <p:cNvPr id="115" name="Google Shape;115;p6"/>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6"/>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7" name="Google Shape;117;p6"/>
          <p:cNvGrpSpPr/>
          <p:nvPr/>
        </p:nvGrpSpPr>
        <p:grpSpPr>
          <a:xfrm>
            <a:off x="8005200" y="617463"/>
            <a:ext cx="418800" cy="393600"/>
            <a:chOff x="8005200" y="661338"/>
            <a:chExt cx="418800" cy="393600"/>
          </a:xfrm>
        </p:grpSpPr>
        <p:sp>
          <p:nvSpPr>
            <p:cNvPr id="118" name="Google Shape;118;p6"/>
            <p:cNvSpPr/>
            <p:nvPr/>
          </p:nvSpPr>
          <p:spPr>
            <a:xfrm>
              <a:off x="8005200" y="66133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6"/>
            <p:cNvSpPr/>
            <p:nvPr/>
          </p:nvSpPr>
          <p:spPr>
            <a:xfrm>
              <a:off x="8005200" y="66133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6"/>
            <p:cNvSpPr/>
            <p:nvPr/>
          </p:nvSpPr>
          <p:spPr>
            <a:xfrm rot="5400000">
              <a:off x="8196600" y="6877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6"/>
            <p:cNvSpPr/>
            <p:nvPr/>
          </p:nvSpPr>
          <p:spPr>
            <a:xfrm rot="5400000">
              <a:off x="8196600" y="7541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6"/>
            <p:cNvSpPr/>
            <p:nvPr/>
          </p:nvSpPr>
          <p:spPr>
            <a:xfrm rot="5400000">
              <a:off x="8196600" y="8205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Google Shape;123;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124" name="Google Shape;124;p6"/>
          <p:cNvGrpSpPr/>
          <p:nvPr/>
        </p:nvGrpSpPr>
        <p:grpSpPr>
          <a:xfrm>
            <a:off x="664218" y="1299551"/>
            <a:ext cx="7759890" cy="3061954"/>
            <a:chOff x="351288" y="1297375"/>
            <a:chExt cx="8442004" cy="3216000"/>
          </a:xfrm>
        </p:grpSpPr>
        <p:sp>
          <p:nvSpPr>
            <p:cNvPr id="125" name="Google Shape;125;p6"/>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6"/>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27"/>
        <p:cNvGrpSpPr/>
        <p:nvPr/>
      </p:nvGrpSpPr>
      <p:grpSpPr>
        <a:xfrm>
          <a:off x="0" y="0"/>
          <a:ext cx="0" cy="0"/>
          <a:chOff x="0" y="0"/>
          <a:chExt cx="0" cy="0"/>
        </a:xfrm>
      </p:grpSpPr>
      <p:grpSp>
        <p:nvGrpSpPr>
          <p:cNvPr id="128" name="Google Shape;128;p7"/>
          <p:cNvGrpSpPr/>
          <p:nvPr/>
        </p:nvGrpSpPr>
        <p:grpSpPr>
          <a:xfrm>
            <a:off x="664225" y="1289791"/>
            <a:ext cx="7759890" cy="2657702"/>
            <a:chOff x="351288" y="1297375"/>
            <a:chExt cx="8442004" cy="3216000"/>
          </a:xfrm>
        </p:grpSpPr>
        <p:sp>
          <p:nvSpPr>
            <p:cNvPr id="129" name="Google Shape;129;p7"/>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7"/>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1" name="Google Shape;131;p7"/>
          <p:cNvGrpSpPr/>
          <p:nvPr/>
        </p:nvGrpSpPr>
        <p:grpSpPr>
          <a:xfrm>
            <a:off x="1701625" y="496593"/>
            <a:ext cx="6228625" cy="635409"/>
            <a:chOff x="1701625" y="661338"/>
            <a:chExt cx="6228625" cy="393613"/>
          </a:xfrm>
        </p:grpSpPr>
        <p:sp>
          <p:nvSpPr>
            <p:cNvPr id="132" name="Google Shape;132;p7"/>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7"/>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 name="Google Shape;134;p7"/>
          <p:cNvGrpSpPr/>
          <p:nvPr/>
        </p:nvGrpSpPr>
        <p:grpSpPr>
          <a:xfrm>
            <a:off x="8005200" y="617463"/>
            <a:ext cx="418800" cy="393600"/>
            <a:chOff x="8005200" y="661338"/>
            <a:chExt cx="418800" cy="393600"/>
          </a:xfrm>
        </p:grpSpPr>
        <p:sp>
          <p:nvSpPr>
            <p:cNvPr id="135" name="Google Shape;135;p7"/>
            <p:cNvSpPr/>
            <p:nvPr/>
          </p:nvSpPr>
          <p:spPr>
            <a:xfrm>
              <a:off x="8005200" y="66133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7"/>
            <p:cNvSpPr/>
            <p:nvPr/>
          </p:nvSpPr>
          <p:spPr>
            <a:xfrm>
              <a:off x="8005200" y="66133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7"/>
            <p:cNvSpPr/>
            <p:nvPr/>
          </p:nvSpPr>
          <p:spPr>
            <a:xfrm rot="5400000">
              <a:off x="8196600" y="6877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7"/>
            <p:cNvSpPr/>
            <p:nvPr/>
          </p:nvSpPr>
          <p:spPr>
            <a:xfrm rot="5400000">
              <a:off x="8196600" y="7541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7"/>
            <p:cNvSpPr/>
            <p:nvPr/>
          </p:nvSpPr>
          <p:spPr>
            <a:xfrm rot="5400000">
              <a:off x="8196600" y="8205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0" name="Google Shape;140;p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1" name="Google Shape;141;p7"/>
          <p:cNvSpPr txBox="1">
            <a:spLocks noGrp="1"/>
          </p:cNvSpPr>
          <p:nvPr>
            <p:ph type="title" idx="2"/>
          </p:nvPr>
        </p:nvSpPr>
        <p:spPr>
          <a:xfrm>
            <a:off x="4043888" y="1492588"/>
            <a:ext cx="3899100" cy="9198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500"/>
              <a:buNone/>
              <a:defRPr sz="2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2" name="Google Shape;142;p7"/>
          <p:cNvSpPr txBox="1">
            <a:spLocks noGrp="1"/>
          </p:cNvSpPr>
          <p:nvPr>
            <p:ph type="subTitle" idx="1"/>
          </p:nvPr>
        </p:nvSpPr>
        <p:spPr>
          <a:xfrm>
            <a:off x="3934963" y="2412363"/>
            <a:ext cx="3899100" cy="1180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a:solidFill>
                  <a:schemeClr val="dk1"/>
                </a:solidFill>
              </a:defRPr>
            </a:lvl1pPr>
            <a:lvl2pPr lvl="1" algn="ctr" rtl="0">
              <a:lnSpc>
                <a:spcPct val="100000"/>
              </a:lnSpc>
              <a:spcBef>
                <a:spcPts val="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43"/>
        <p:cNvGrpSpPr/>
        <p:nvPr/>
      </p:nvGrpSpPr>
      <p:grpSpPr>
        <a:xfrm>
          <a:off x="0" y="0"/>
          <a:ext cx="0" cy="0"/>
          <a:chOff x="0" y="0"/>
          <a:chExt cx="0" cy="0"/>
        </a:xfrm>
      </p:grpSpPr>
      <p:grpSp>
        <p:nvGrpSpPr>
          <p:cNvPr id="144" name="Google Shape;144;p8"/>
          <p:cNvGrpSpPr/>
          <p:nvPr/>
        </p:nvGrpSpPr>
        <p:grpSpPr>
          <a:xfrm>
            <a:off x="1440000" y="1287038"/>
            <a:ext cx="6204873" cy="3197347"/>
            <a:chOff x="351288" y="1297375"/>
            <a:chExt cx="8442004" cy="3216000"/>
          </a:xfrm>
        </p:grpSpPr>
        <p:sp>
          <p:nvSpPr>
            <p:cNvPr id="145" name="Google Shape;145;p8"/>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8"/>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7" name="Google Shape;147;p8"/>
          <p:cNvSpPr txBox="1">
            <a:spLocks noGrp="1"/>
          </p:cNvSpPr>
          <p:nvPr>
            <p:ph type="title"/>
          </p:nvPr>
        </p:nvSpPr>
        <p:spPr>
          <a:xfrm>
            <a:off x="1998900" y="1822863"/>
            <a:ext cx="5146500" cy="20205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72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148" name="Google Shape;148;p8"/>
          <p:cNvGrpSpPr/>
          <p:nvPr/>
        </p:nvGrpSpPr>
        <p:grpSpPr>
          <a:xfrm>
            <a:off x="1701625" y="496593"/>
            <a:ext cx="6228625" cy="635409"/>
            <a:chOff x="1701625" y="661338"/>
            <a:chExt cx="6228625" cy="393613"/>
          </a:xfrm>
        </p:grpSpPr>
        <p:sp>
          <p:nvSpPr>
            <p:cNvPr id="149" name="Google Shape;149;p8"/>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8"/>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1" name="Google Shape;151;p8"/>
          <p:cNvGrpSpPr/>
          <p:nvPr/>
        </p:nvGrpSpPr>
        <p:grpSpPr>
          <a:xfrm>
            <a:off x="8005200" y="617463"/>
            <a:ext cx="418800" cy="393600"/>
            <a:chOff x="8005200" y="661338"/>
            <a:chExt cx="418800" cy="393600"/>
          </a:xfrm>
        </p:grpSpPr>
        <p:sp>
          <p:nvSpPr>
            <p:cNvPr id="152" name="Google Shape;152;p8"/>
            <p:cNvSpPr/>
            <p:nvPr/>
          </p:nvSpPr>
          <p:spPr>
            <a:xfrm>
              <a:off x="8005200" y="66133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8"/>
            <p:cNvSpPr/>
            <p:nvPr/>
          </p:nvSpPr>
          <p:spPr>
            <a:xfrm>
              <a:off x="8005200" y="66133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8"/>
            <p:cNvSpPr/>
            <p:nvPr/>
          </p:nvSpPr>
          <p:spPr>
            <a:xfrm rot="5400000">
              <a:off x="8196600" y="6877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8"/>
            <p:cNvSpPr/>
            <p:nvPr/>
          </p:nvSpPr>
          <p:spPr>
            <a:xfrm rot="5400000">
              <a:off x="8196600" y="7541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8"/>
            <p:cNvSpPr/>
            <p:nvPr/>
          </p:nvSpPr>
          <p:spPr>
            <a:xfrm rot="5400000">
              <a:off x="8196600" y="8205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 name="Google Shape;157;p8"/>
          <p:cNvGrpSpPr/>
          <p:nvPr/>
        </p:nvGrpSpPr>
        <p:grpSpPr>
          <a:xfrm>
            <a:off x="664716" y="1290909"/>
            <a:ext cx="583342" cy="3197347"/>
            <a:chOff x="351288" y="1297375"/>
            <a:chExt cx="8442004" cy="3216000"/>
          </a:xfrm>
        </p:grpSpPr>
        <p:sp>
          <p:nvSpPr>
            <p:cNvPr id="158" name="Google Shape;158;p8"/>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8"/>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0" name="Google Shape;160;p8"/>
          <p:cNvSpPr/>
          <p:nvPr/>
        </p:nvSpPr>
        <p:spPr>
          <a:xfrm>
            <a:off x="795842" y="2224308"/>
            <a:ext cx="320400" cy="92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8"/>
          <p:cNvSpPr/>
          <p:nvPr/>
        </p:nvSpPr>
        <p:spPr>
          <a:xfrm>
            <a:off x="795842" y="2026584"/>
            <a:ext cx="320400" cy="92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8"/>
          <p:cNvSpPr/>
          <p:nvPr/>
        </p:nvSpPr>
        <p:spPr>
          <a:xfrm>
            <a:off x="795842" y="1828883"/>
            <a:ext cx="320400" cy="92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8"/>
          <p:cNvSpPr/>
          <p:nvPr/>
        </p:nvSpPr>
        <p:spPr>
          <a:xfrm>
            <a:off x="795842" y="1631170"/>
            <a:ext cx="320400" cy="92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8"/>
          <p:cNvSpPr/>
          <p:nvPr/>
        </p:nvSpPr>
        <p:spPr>
          <a:xfrm>
            <a:off x="795842" y="1433457"/>
            <a:ext cx="320400" cy="92400"/>
          </a:xfrm>
          <a:prstGeom prst="roundRect">
            <a:avLst>
              <a:gd name="adj" fmla="val 50000"/>
            </a:avLst>
          </a:prstGeom>
          <a:solidFill>
            <a:schemeClr val="lt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5" name="Google Shape;165;p8"/>
          <p:cNvGrpSpPr/>
          <p:nvPr/>
        </p:nvGrpSpPr>
        <p:grpSpPr>
          <a:xfrm>
            <a:off x="777090" y="4003641"/>
            <a:ext cx="320300" cy="340820"/>
            <a:chOff x="859589" y="1631654"/>
            <a:chExt cx="1137024" cy="1094828"/>
          </a:xfrm>
        </p:grpSpPr>
        <p:sp>
          <p:nvSpPr>
            <p:cNvPr id="166" name="Google Shape;166;p8"/>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8"/>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8" name="Google Shape;168;p8"/>
          <p:cNvSpPr/>
          <p:nvPr/>
        </p:nvSpPr>
        <p:spPr>
          <a:xfrm>
            <a:off x="795842" y="3806011"/>
            <a:ext cx="320400" cy="92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8"/>
          <p:cNvSpPr/>
          <p:nvPr/>
        </p:nvSpPr>
        <p:spPr>
          <a:xfrm>
            <a:off x="795842" y="3608298"/>
            <a:ext cx="320400" cy="92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8"/>
          <p:cNvSpPr/>
          <p:nvPr/>
        </p:nvSpPr>
        <p:spPr>
          <a:xfrm>
            <a:off x="795842" y="3410585"/>
            <a:ext cx="320400" cy="92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8"/>
          <p:cNvSpPr/>
          <p:nvPr/>
        </p:nvSpPr>
        <p:spPr>
          <a:xfrm>
            <a:off x="795842" y="3212872"/>
            <a:ext cx="320400" cy="92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8"/>
          <p:cNvSpPr/>
          <p:nvPr/>
        </p:nvSpPr>
        <p:spPr>
          <a:xfrm>
            <a:off x="795842" y="3015148"/>
            <a:ext cx="320400" cy="92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8"/>
          <p:cNvSpPr/>
          <p:nvPr/>
        </p:nvSpPr>
        <p:spPr>
          <a:xfrm>
            <a:off x="795842" y="2817447"/>
            <a:ext cx="320400" cy="92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8"/>
          <p:cNvSpPr/>
          <p:nvPr/>
        </p:nvSpPr>
        <p:spPr>
          <a:xfrm>
            <a:off x="795842" y="2619734"/>
            <a:ext cx="320400" cy="92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8"/>
          <p:cNvSpPr/>
          <p:nvPr/>
        </p:nvSpPr>
        <p:spPr>
          <a:xfrm>
            <a:off x="795842" y="2422021"/>
            <a:ext cx="320400" cy="92400"/>
          </a:xfrm>
          <a:prstGeom prst="roundRect">
            <a:avLst>
              <a:gd name="adj" fmla="val 50000"/>
            </a:avLst>
          </a:prstGeom>
          <a:solidFill>
            <a:schemeClr val="dk1"/>
          </a:solidFill>
          <a:ln>
            <a:noFill/>
          </a:ln>
          <a:effectLst>
            <a:outerShdw blurRad="114300" dist="19050" dir="5400000" algn="bl" rotWithShape="0">
              <a:schemeClr val="dk2">
                <a:alpha val="17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6" name="Google Shape;176;p8"/>
          <p:cNvGrpSpPr/>
          <p:nvPr/>
        </p:nvGrpSpPr>
        <p:grpSpPr>
          <a:xfrm>
            <a:off x="851202" y="4086956"/>
            <a:ext cx="172099" cy="179517"/>
            <a:chOff x="6370910" y="2001130"/>
            <a:chExt cx="346973" cy="347229"/>
          </a:xfrm>
        </p:grpSpPr>
        <p:sp>
          <p:nvSpPr>
            <p:cNvPr id="177" name="Google Shape;177;p8"/>
            <p:cNvSpPr/>
            <p:nvPr/>
          </p:nvSpPr>
          <p:spPr>
            <a:xfrm>
              <a:off x="6650302" y="2293983"/>
              <a:ext cx="27455" cy="54377"/>
            </a:xfrm>
            <a:custGeom>
              <a:avLst/>
              <a:gdLst/>
              <a:ahLst/>
              <a:cxnLst/>
              <a:rect l="l" t="t" r="r" b="b"/>
              <a:pathLst>
                <a:path w="1287" h="2549" extrusionOk="0">
                  <a:moveTo>
                    <a:pt x="643" y="1"/>
                  </a:moveTo>
                  <a:cubicBezTo>
                    <a:pt x="286" y="1"/>
                    <a:pt x="0" y="287"/>
                    <a:pt x="0" y="644"/>
                  </a:cubicBezTo>
                  <a:lnTo>
                    <a:pt x="0" y="1906"/>
                  </a:lnTo>
                  <a:cubicBezTo>
                    <a:pt x="0" y="2263"/>
                    <a:pt x="286" y="2549"/>
                    <a:pt x="643" y="2549"/>
                  </a:cubicBezTo>
                  <a:cubicBezTo>
                    <a:pt x="989" y="2549"/>
                    <a:pt x="1286" y="2263"/>
                    <a:pt x="1286" y="1906"/>
                  </a:cubicBezTo>
                  <a:lnTo>
                    <a:pt x="1286" y="644"/>
                  </a:lnTo>
                  <a:cubicBezTo>
                    <a:pt x="1286" y="287"/>
                    <a:pt x="1000"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8"/>
            <p:cNvSpPr/>
            <p:nvPr/>
          </p:nvSpPr>
          <p:spPr>
            <a:xfrm>
              <a:off x="6411548" y="2293983"/>
              <a:ext cx="27455" cy="54377"/>
            </a:xfrm>
            <a:custGeom>
              <a:avLst/>
              <a:gdLst/>
              <a:ahLst/>
              <a:cxnLst/>
              <a:rect l="l" t="t" r="r" b="b"/>
              <a:pathLst>
                <a:path w="1287" h="2549" extrusionOk="0">
                  <a:moveTo>
                    <a:pt x="643" y="1"/>
                  </a:moveTo>
                  <a:cubicBezTo>
                    <a:pt x="286" y="1"/>
                    <a:pt x="0" y="287"/>
                    <a:pt x="0" y="644"/>
                  </a:cubicBezTo>
                  <a:lnTo>
                    <a:pt x="0" y="1906"/>
                  </a:lnTo>
                  <a:cubicBezTo>
                    <a:pt x="0" y="2263"/>
                    <a:pt x="286" y="2549"/>
                    <a:pt x="643" y="2549"/>
                  </a:cubicBezTo>
                  <a:cubicBezTo>
                    <a:pt x="1001" y="2549"/>
                    <a:pt x="1286" y="2263"/>
                    <a:pt x="1286" y="1906"/>
                  </a:cubicBezTo>
                  <a:lnTo>
                    <a:pt x="1286" y="644"/>
                  </a:lnTo>
                  <a:cubicBezTo>
                    <a:pt x="1286" y="287"/>
                    <a:pt x="1001"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8"/>
            <p:cNvSpPr/>
            <p:nvPr/>
          </p:nvSpPr>
          <p:spPr>
            <a:xfrm>
              <a:off x="6530925" y="2158095"/>
              <a:ext cx="27455" cy="190265"/>
            </a:xfrm>
            <a:custGeom>
              <a:avLst/>
              <a:gdLst/>
              <a:ahLst/>
              <a:cxnLst/>
              <a:rect l="l" t="t" r="r" b="b"/>
              <a:pathLst>
                <a:path w="1287" h="8919" extrusionOk="0">
                  <a:moveTo>
                    <a:pt x="643" y="1"/>
                  </a:moveTo>
                  <a:cubicBezTo>
                    <a:pt x="286" y="1"/>
                    <a:pt x="0" y="287"/>
                    <a:pt x="0" y="644"/>
                  </a:cubicBezTo>
                  <a:lnTo>
                    <a:pt x="0" y="8276"/>
                  </a:lnTo>
                  <a:cubicBezTo>
                    <a:pt x="0" y="8633"/>
                    <a:pt x="286" y="8919"/>
                    <a:pt x="643" y="8919"/>
                  </a:cubicBezTo>
                  <a:cubicBezTo>
                    <a:pt x="1001" y="8919"/>
                    <a:pt x="1286" y="8633"/>
                    <a:pt x="1286" y="8276"/>
                  </a:cubicBezTo>
                  <a:lnTo>
                    <a:pt x="1286" y="644"/>
                  </a:lnTo>
                  <a:cubicBezTo>
                    <a:pt x="1286" y="287"/>
                    <a:pt x="1001"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8"/>
            <p:cNvSpPr/>
            <p:nvPr/>
          </p:nvSpPr>
          <p:spPr>
            <a:xfrm>
              <a:off x="6609663" y="2001130"/>
              <a:ext cx="108220" cy="265696"/>
            </a:xfrm>
            <a:custGeom>
              <a:avLst/>
              <a:gdLst/>
              <a:ahLst/>
              <a:cxnLst/>
              <a:rect l="l" t="t" r="r" b="b"/>
              <a:pathLst>
                <a:path w="5073" h="12455" extrusionOk="0">
                  <a:moveTo>
                    <a:pt x="3191" y="9907"/>
                  </a:moveTo>
                  <a:cubicBezTo>
                    <a:pt x="3548" y="9907"/>
                    <a:pt x="3822" y="10193"/>
                    <a:pt x="3822" y="10550"/>
                  </a:cubicBezTo>
                  <a:cubicBezTo>
                    <a:pt x="3822" y="10907"/>
                    <a:pt x="3525" y="11193"/>
                    <a:pt x="3191" y="11193"/>
                  </a:cubicBezTo>
                  <a:lnTo>
                    <a:pt x="1917" y="11193"/>
                  </a:lnTo>
                  <a:cubicBezTo>
                    <a:pt x="1560" y="11193"/>
                    <a:pt x="1286" y="10907"/>
                    <a:pt x="1286" y="10550"/>
                  </a:cubicBezTo>
                  <a:cubicBezTo>
                    <a:pt x="1286" y="10193"/>
                    <a:pt x="1560" y="9907"/>
                    <a:pt x="1917" y="9907"/>
                  </a:cubicBezTo>
                  <a:close/>
                  <a:moveTo>
                    <a:pt x="2548" y="1"/>
                  </a:moveTo>
                  <a:cubicBezTo>
                    <a:pt x="2191" y="1"/>
                    <a:pt x="1905" y="275"/>
                    <a:pt x="1905" y="632"/>
                  </a:cubicBezTo>
                  <a:lnTo>
                    <a:pt x="1905" y="8645"/>
                  </a:lnTo>
                  <a:cubicBezTo>
                    <a:pt x="846" y="8645"/>
                    <a:pt x="0" y="9490"/>
                    <a:pt x="0" y="10550"/>
                  </a:cubicBezTo>
                  <a:cubicBezTo>
                    <a:pt x="0" y="11609"/>
                    <a:pt x="846" y="12455"/>
                    <a:pt x="1905" y="12455"/>
                  </a:cubicBezTo>
                  <a:lnTo>
                    <a:pt x="3167" y="12455"/>
                  </a:lnTo>
                  <a:cubicBezTo>
                    <a:pt x="4227" y="12455"/>
                    <a:pt x="5072" y="11609"/>
                    <a:pt x="5072" y="10550"/>
                  </a:cubicBezTo>
                  <a:cubicBezTo>
                    <a:pt x="5072" y="9490"/>
                    <a:pt x="4227" y="8645"/>
                    <a:pt x="3191" y="8645"/>
                  </a:cubicBezTo>
                  <a:lnTo>
                    <a:pt x="3191" y="632"/>
                  </a:lnTo>
                  <a:cubicBezTo>
                    <a:pt x="3191" y="275"/>
                    <a:pt x="2905" y="1"/>
                    <a:pt x="25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8"/>
            <p:cNvSpPr/>
            <p:nvPr/>
          </p:nvSpPr>
          <p:spPr>
            <a:xfrm>
              <a:off x="6370910" y="2001130"/>
              <a:ext cx="108220" cy="265696"/>
            </a:xfrm>
            <a:custGeom>
              <a:avLst/>
              <a:gdLst/>
              <a:ahLst/>
              <a:cxnLst/>
              <a:rect l="l" t="t" r="r" b="b"/>
              <a:pathLst>
                <a:path w="5073" h="12455" extrusionOk="0">
                  <a:moveTo>
                    <a:pt x="3191" y="9907"/>
                  </a:moveTo>
                  <a:cubicBezTo>
                    <a:pt x="3549" y="9907"/>
                    <a:pt x="3822" y="10193"/>
                    <a:pt x="3822" y="10550"/>
                  </a:cubicBezTo>
                  <a:cubicBezTo>
                    <a:pt x="3822" y="10907"/>
                    <a:pt x="3525" y="11193"/>
                    <a:pt x="3191" y="11193"/>
                  </a:cubicBezTo>
                  <a:lnTo>
                    <a:pt x="1917" y="11193"/>
                  </a:lnTo>
                  <a:cubicBezTo>
                    <a:pt x="1560" y="11193"/>
                    <a:pt x="1286" y="10907"/>
                    <a:pt x="1286" y="10550"/>
                  </a:cubicBezTo>
                  <a:cubicBezTo>
                    <a:pt x="1286" y="10193"/>
                    <a:pt x="1560" y="9907"/>
                    <a:pt x="1917" y="9907"/>
                  </a:cubicBezTo>
                  <a:close/>
                  <a:moveTo>
                    <a:pt x="2548" y="1"/>
                  </a:moveTo>
                  <a:cubicBezTo>
                    <a:pt x="2191" y="1"/>
                    <a:pt x="1905" y="275"/>
                    <a:pt x="1905" y="632"/>
                  </a:cubicBezTo>
                  <a:lnTo>
                    <a:pt x="1905" y="8645"/>
                  </a:lnTo>
                  <a:cubicBezTo>
                    <a:pt x="846" y="8645"/>
                    <a:pt x="0" y="9490"/>
                    <a:pt x="0" y="10550"/>
                  </a:cubicBezTo>
                  <a:cubicBezTo>
                    <a:pt x="0" y="11609"/>
                    <a:pt x="846" y="12455"/>
                    <a:pt x="1905" y="12455"/>
                  </a:cubicBezTo>
                  <a:lnTo>
                    <a:pt x="3168" y="12455"/>
                  </a:lnTo>
                  <a:cubicBezTo>
                    <a:pt x="4227" y="12455"/>
                    <a:pt x="5073" y="11609"/>
                    <a:pt x="5073" y="10550"/>
                  </a:cubicBezTo>
                  <a:cubicBezTo>
                    <a:pt x="5073" y="9490"/>
                    <a:pt x="4239" y="8645"/>
                    <a:pt x="3191" y="8645"/>
                  </a:cubicBezTo>
                  <a:lnTo>
                    <a:pt x="3191" y="632"/>
                  </a:lnTo>
                  <a:cubicBezTo>
                    <a:pt x="3191" y="275"/>
                    <a:pt x="2906" y="1"/>
                    <a:pt x="25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8"/>
            <p:cNvSpPr/>
            <p:nvPr/>
          </p:nvSpPr>
          <p:spPr>
            <a:xfrm>
              <a:off x="6490287" y="2001130"/>
              <a:ext cx="108732" cy="130064"/>
            </a:xfrm>
            <a:custGeom>
              <a:avLst/>
              <a:gdLst/>
              <a:ahLst/>
              <a:cxnLst/>
              <a:rect l="l" t="t" r="r" b="b"/>
              <a:pathLst>
                <a:path w="5097" h="6097" extrusionOk="0">
                  <a:moveTo>
                    <a:pt x="3191" y="3549"/>
                  </a:moveTo>
                  <a:cubicBezTo>
                    <a:pt x="3548" y="3549"/>
                    <a:pt x="3822" y="3835"/>
                    <a:pt x="3822" y="4192"/>
                  </a:cubicBezTo>
                  <a:cubicBezTo>
                    <a:pt x="3822" y="4549"/>
                    <a:pt x="3525" y="4835"/>
                    <a:pt x="3191" y="4835"/>
                  </a:cubicBezTo>
                  <a:lnTo>
                    <a:pt x="1917" y="4835"/>
                  </a:lnTo>
                  <a:cubicBezTo>
                    <a:pt x="1560" y="4835"/>
                    <a:pt x="1286" y="4549"/>
                    <a:pt x="1286" y="4192"/>
                  </a:cubicBezTo>
                  <a:cubicBezTo>
                    <a:pt x="1286" y="3835"/>
                    <a:pt x="1560" y="3549"/>
                    <a:pt x="1917" y="3549"/>
                  </a:cubicBezTo>
                  <a:close/>
                  <a:moveTo>
                    <a:pt x="2548" y="1"/>
                  </a:moveTo>
                  <a:cubicBezTo>
                    <a:pt x="2191" y="1"/>
                    <a:pt x="1905" y="275"/>
                    <a:pt x="1905" y="632"/>
                  </a:cubicBezTo>
                  <a:lnTo>
                    <a:pt x="1905" y="2287"/>
                  </a:lnTo>
                  <a:cubicBezTo>
                    <a:pt x="846" y="2287"/>
                    <a:pt x="0" y="3132"/>
                    <a:pt x="0" y="4192"/>
                  </a:cubicBezTo>
                  <a:cubicBezTo>
                    <a:pt x="0" y="5252"/>
                    <a:pt x="846" y="6097"/>
                    <a:pt x="1905" y="6097"/>
                  </a:cubicBezTo>
                  <a:lnTo>
                    <a:pt x="3167" y="6097"/>
                  </a:lnTo>
                  <a:cubicBezTo>
                    <a:pt x="4227" y="6097"/>
                    <a:pt x="5072" y="5252"/>
                    <a:pt x="5072" y="4192"/>
                  </a:cubicBezTo>
                  <a:cubicBezTo>
                    <a:pt x="5096" y="3144"/>
                    <a:pt x="4227" y="2287"/>
                    <a:pt x="3191" y="2287"/>
                  </a:cubicBezTo>
                  <a:lnTo>
                    <a:pt x="3191" y="632"/>
                  </a:lnTo>
                  <a:cubicBezTo>
                    <a:pt x="3191" y="275"/>
                    <a:pt x="2906" y="1"/>
                    <a:pt x="25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3" name="Google Shape;183;p8"/>
          <p:cNvGrpSpPr/>
          <p:nvPr/>
        </p:nvGrpSpPr>
        <p:grpSpPr>
          <a:xfrm>
            <a:off x="7866840" y="1291074"/>
            <a:ext cx="552951" cy="3197347"/>
            <a:chOff x="351288" y="1297375"/>
            <a:chExt cx="8442004" cy="3216000"/>
          </a:xfrm>
        </p:grpSpPr>
        <p:sp>
          <p:nvSpPr>
            <p:cNvPr id="184" name="Google Shape;184;p8"/>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8"/>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6" name="Google Shape;186;p8"/>
          <p:cNvSpPr/>
          <p:nvPr/>
        </p:nvSpPr>
        <p:spPr>
          <a:xfrm>
            <a:off x="8072152" y="1433576"/>
            <a:ext cx="107100" cy="686700"/>
          </a:xfrm>
          <a:prstGeom prst="roundRect">
            <a:avLst>
              <a:gd name="adj" fmla="val 50000"/>
            </a:avLst>
          </a:prstGeom>
          <a:solidFill>
            <a:schemeClr val="lt1"/>
          </a:solidFill>
          <a:ln>
            <a:noFill/>
          </a:ln>
          <a:effectLst>
            <a:outerShdw blurRad="114300" dist="19050" dir="4260000" algn="bl" rotWithShape="0">
              <a:schemeClr val="dk2">
                <a:alpha val="18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8"/>
          <p:cNvSpPr/>
          <p:nvPr/>
        </p:nvSpPr>
        <p:spPr>
          <a:xfrm>
            <a:off x="8072152" y="1992743"/>
            <a:ext cx="107100" cy="1905600"/>
          </a:xfrm>
          <a:prstGeom prst="roundRect">
            <a:avLst>
              <a:gd name="adj" fmla="val 50000"/>
            </a:avLst>
          </a:prstGeom>
          <a:solidFill>
            <a:schemeClr val="dk1"/>
          </a:solidFill>
          <a:ln>
            <a:noFill/>
          </a:ln>
          <a:effectLst>
            <a:outerShdw blurRad="171450" dist="19050" dir="8460000" algn="bl" rotWithShape="0">
              <a:schemeClr val="dk2">
                <a:alpha val="26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8"/>
          <p:cNvSpPr/>
          <p:nvPr/>
        </p:nvSpPr>
        <p:spPr>
          <a:xfrm>
            <a:off x="8072152" y="2002789"/>
            <a:ext cx="107100" cy="117600"/>
          </a:xfrm>
          <a:prstGeom prst="ellipse">
            <a:avLst/>
          </a:prstGeom>
          <a:solidFill>
            <a:srgbClr val="F3F3F3"/>
          </a:solidFill>
          <a:ln>
            <a:noFill/>
          </a:ln>
          <a:effectLst>
            <a:outerShdw blurRad="57150" dist="19050" dir="5400000"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9" name="Google Shape;189;p8"/>
          <p:cNvGrpSpPr/>
          <p:nvPr/>
        </p:nvGrpSpPr>
        <p:grpSpPr>
          <a:xfrm>
            <a:off x="7973585" y="4003693"/>
            <a:ext cx="304154" cy="340820"/>
            <a:chOff x="859589" y="1631654"/>
            <a:chExt cx="1137024" cy="1094828"/>
          </a:xfrm>
        </p:grpSpPr>
        <p:sp>
          <p:nvSpPr>
            <p:cNvPr id="190" name="Google Shape;190;p8"/>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8"/>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2" name="Google Shape;192;p8"/>
          <p:cNvGrpSpPr/>
          <p:nvPr/>
        </p:nvGrpSpPr>
        <p:grpSpPr>
          <a:xfrm>
            <a:off x="8044075" y="4084557"/>
            <a:ext cx="163441" cy="179369"/>
            <a:chOff x="5815689" y="1403330"/>
            <a:chExt cx="347229" cy="347144"/>
          </a:xfrm>
        </p:grpSpPr>
        <p:sp>
          <p:nvSpPr>
            <p:cNvPr id="193" name="Google Shape;193;p8"/>
            <p:cNvSpPr/>
            <p:nvPr/>
          </p:nvSpPr>
          <p:spPr>
            <a:xfrm>
              <a:off x="5815689" y="1403330"/>
              <a:ext cx="211853" cy="347144"/>
            </a:xfrm>
            <a:custGeom>
              <a:avLst/>
              <a:gdLst/>
              <a:ahLst/>
              <a:cxnLst/>
              <a:rect l="l" t="t" r="r" b="b"/>
              <a:pathLst>
                <a:path w="9931" h="16273" extrusionOk="0">
                  <a:moveTo>
                    <a:pt x="8023" y="1301"/>
                  </a:moveTo>
                  <a:cubicBezTo>
                    <a:pt x="8072" y="1301"/>
                    <a:pt x="8120" y="1306"/>
                    <a:pt x="8168" y="1318"/>
                  </a:cubicBezTo>
                  <a:cubicBezTo>
                    <a:pt x="8454" y="1378"/>
                    <a:pt x="8644" y="1652"/>
                    <a:pt x="8644" y="1949"/>
                  </a:cubicBezTo>
                  <a:lnTo>
                    <a:pt x="8644" y="14367"/>
                  </a:lnTo>
                  <a:cubicBezTo>
                    <a:pt x="8644" y="14653"/>
                    <a:pt x="8454" y="14927"/>
                    <a:pt x="8168" y="14998"/>
                  </a:cubicBezTo>
                  <a:cubicBezTo>
                    <a:pt x="8120" y="15010"/>
                    <a:pt x="8072" y="15016"/>
                    <a:pt x="8023" y="15016"/>
                  </a:cubicBezTo>
                  <a:cubicBezTo>
                    <a:pt x="7833" y="15016"/>
                    <a:pt x="7649" y="14927"/>
                    <a:pt x="7525" y="14784"/>
                  </a:cubicBezTo>
                  <a:lnTo>
                    <a:pt x="4691" y="11427"/>
                  </a:lnTo>
                  <a:cubicBezTo>
                    <a:pt x="4572" y="11296"/>
                    <a:pt x="4394" y="11200"/>
                    <a:pt x="4191" y="11200"/>
                  </a:cubicBezTo>
                  <a:lnTo>
                    <a:pt x="3179" y="11200"/>
                  </a:lnTo>
                  <a:cubicBezTo>
                    <a:pt x="2132" y="11200"/>
                    <a:pt x="1274" y="10355"/>
                    <a:pt x="1274" y="9295"/>
                  </a:cubicBezTo>
                  <a:lnTo>
                    <a:pt x="1274" y="7009"/>
                  </a:lnTo>
                  <a:cubicBezTo>
                    <a:pt x="1274" y="5957"/>
                    <a:pt x="2131" y="5116"/>
                    <a:pt x="3158" y="5116"/>
                  </a:cubicBezTo>
                  <a:cubicBezTo>
                    <a:pt x="3165" y="5116"/>
                    <a:pt x="3172" y="5116"/>
                    <a:pt x="3179" y="5116"/>
                  </a:cubicBezTo>
                  <a:lnTo>
                    <a:pt x="4191" y="5116"/>
                  </a:lnTo>
                  <a:cubicBezTo>
                    <a:pt x="4394" y="5116"/>
                    <a:pt x="4572" y="5045"/>
                    <a:pt x="4691" y="4890"/>
                  </a:cubicBezTo>
                  <a:lnTo>
                    <a:pt x="7525" y="1533"/>
                  </a:lnTo>
                  <a:cubicBezTo>
                    <a:pt x="7649" y="1390"/>
                    <a:pt x="7833" y="1301"/>
                    <a:pt x="8023" y="1301"/>
                  </a:cubicBezTo>
                  <a:close/>
                  <a:moveTo>
                    <a:pt x="8023" y="0"/>
                  </a:moveTo>
                  <a:cubicBezTo>
                    <a:pt x="7464" y="0"/>
                    <a:pt x="6929" y="246"/>
                    <a:pt x="6561" y="675"/>
                  </a:cubicBezTo>
                  <a:lnTo>
                    <a:pt x="3918" y="3819"/>
                  </a:lnTo>
                  <a:lnTo>
                    <a:pt x="3179" y="3819"/>
                  </a:lnTo>
                  <a:cubicBezTo>
                    <a:pt x="1429" y="3819"/>
                    <a:pt x="0" y="5247"/>
                    <a:pt x="0" y="7009"/>
                  </a:cubicBezTo>
                  <a:lnTo>
                    <a:pt x="0" y="9272"/>
                  </a:lnTo>
                  <a:cubicBezTo>
                    <a:pt x="0" y="11022"/>
                    <a:pt x="1429" y="12451"/>
                    <a:pt x="3179" y="12451"/>
                  </a:cubicBezTo>
                  <a:lnTo>
                    <a:pt x="3918" y="12451"/>
                  </a:lnTo>
                  <a:lnTo>
                    <a:pt x="6561" y="15594"/>
                  </a:lnTo>
                  <a:cubicBezTo>
                    <a:pt x="6915" y="16019"/>
                    <a:pt x="7442" y="16272"/>
                    <a:pt x="8002" y="16272"/>
                  </a:cubicBezTo>
                  <a:cubicBezTo>
                    <a:pt x="8100" y="16272"/>
                    <a:pt x="8200" y="16265"/>
                    <a:pt x="8299" y="16249"/>
                  </a:cubicBezTo>
                  <a:cubicBezTo>
                    <a:pt x="9240" y="16118"/>
                    <a:pt x="9930" y="15296"/>
                    <a:pt x="9930" y="14344"/>
                  </a:cubicBezTo>
                  <a:lnTo>
                    <a:pt x="9930" y="1925"/>
                  </a:lnTo>
                  <a:cubicBezTo>
                    <a:pt x="9930" y="997"/>
                    <a:pt x="9240" y="175"/>
                    <a:pt x="8299" y="20"/>
                  </a:cubicBezTo>
                  <a:cubicBezTo>
                    <a:pt x="8207" y="7"/>
                    <a:pt x="8115" y="0"/>
                    <a:pt x="80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8"/>
            <p:cNvSpPr/>
            <p:nvPr/>
          </p:nvSpPr>
          <p:spPr>
            <a:xfrm>
              <a:off x="6054442" y="1481471"/>
              <a:ext cx="108476" cy="190777"/>
            </a:xfrm>
            <a:custGeom>
              <a:avLst/>
              <a:gdLst/>
              <a:ahLst/>
              <a:cxnLst/>
              <a:rect l="l" t="t" r="r" b="b"/>
              <a:pathLst>
                <a:path w="5085" h="8943" extrusionOk="0">
                  <a:moveTo>
                    <a:pt x="643" y="1"/>
                  </a:moveTo>
                  <a:cubicBezTo>
                    <a:pt x="286" y="1"/>
                    <a:pt x="0" y="286"/>
                    <a:pt x="0" y="644"/>
                  </a:cubicBezTo>
                  <a:cubicBezTo>
                    <a:pt x="0" y="1001"/>
                    <a:pt x="274" y="1287"/>
                    <a:pt x="643" y="1287"/>
                  </a:cubicBezTo>
                  <a:cubicBezTo>
                    <a:pt x="2393" y="1287"/>
                    <a:pt x="3822" y="2715"/>
                    <a:pt x="3822" y="4466"/>
                  </a:cubicBezTo>
                  <a:cubicBezTo>
                    <a:pt x="3822" y="6228"/>
                    <a:pt x="2393" y="7656"/>
                    <a:pt x="643" y="7656"/>
                  </a:cubicBezTo>
                  <a:cubicBezTo>
                    <a:pt x="286" y="7656"/>
                    <a:pt x="0" y="7942"/>
                    <a:pt x="0" y="8299"/>
                  </a:cubicBezTo>
                  <a:cubicBezTo>
                    <a:pt x="0" y="8657"/>
                    <a:pt x="274" y="8942"/>
                    <a:pt x="643" y="8942"/>
                  </a:cubicBezTo>
                  <a:cubicBezTo>
                    <a:pt x="3096" y="8942"/>
                    <a:pt x="5084" y="6906"/>
                    <a:pt x="5084" y="4454"/>
                  </a:cubicBezTo>
                  <a:cubicBezTo>
                    <a:pt x="5084" y="2001"/>
                    <a:pt x="3096"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8"/>
            <p:cNvSpPr/>
            <p:nvPr/>
          </p:nvSpPr>
          <p:spPr>
            <a:xfrm>
              <a:off x="6054442" y="1535826"/>
              <a:ext cx="54377" cy="82066"/>
            </a:xfrm>
            <a:custGeom>
              <a:avLst/>
              <a:gdLst/>
              <a:ahLst/>
              <a:cxnLst/>
              <a:rect l="l" t="t" r="r" b="b"/>
              <a:pathLst>
                <a:path w="2549" h="3847" extrusionOk="0">
                  <a:moveTo>
                    <a:pt x="643" y="1"/>
                  </a:moveTo>
                  <a:cubicBezTo>
                    <a:pt x="286" y="1"/>
                    <a:pt x="0" y="286"/>
                    <a:pt x="0" y="644"/>
                  </a:cubicBezTo>
                  <a:cubicBezTo>
                    <a:pt x="0" y="1001"/>
                    <a:pt x="274" y="1287"/>
                    <a:pt x="643" y="1287"/>
                  </a:cubicBezTo>
                  <a:cubicBezTo>
                    <a:pt x="988" y="1287"/>
                    <a:pt x="1274" y="1560"/>
                    <a:pt x="1274" y="1918"/>
                  </a:cubicBezTo>
                  <a:cubicBezTo>
                    <a:pt x="1274" y="2275"/>
                    <a:pt x="1000" y="2561"/>
                    <a:pt x="643" y="2561"/>
                  </a:cubicBezTo>
                  <a:cubicBezTo>
                    <a:pt x="286" y="2561"/>
                    <a:pt x="0" y="2846"/>
                    <a:pt x="0" y="3203"/>
                  </a:cubicBezTo>
                  <a:cubicBezTo>
                    <a:pt x="0" y="3561"/>
                    <a:pt x="274" y="3846"/>
                    <a:pt x="643" y="3846"/>
                  </a:cubicBezTo>
                  <a:cubicBezTo>
                    <a:pt x="1691" y="3846"/>
                    <a:pt x="2548" y="2965"/>
                    <a:pt x="2548" y="1906"/>
                  </a:cubicBezTo>
                  <a:cubicBezTo>
                    <a:pt x="2548" y="846"/>
                    <a:pt x="1691"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8"/>
            <p:cNvSpPr/>
            <p:nvPr/>
          </p:nvSpPr>
          <p:spPr>
            <a:xfrm>
              <a:off x="5891889" y="1539068"/>
              <a:ext cx="27199" cy="76306"/>
            </a:xfrm>
            <a:custGeom>
              <a:avLst/>
              <a:gdLst/>
              <a:ahLst/>
              <a:cxnLst/>
              <a:rect l="l" t="t" r="r" b="b"/>
              <a:pathLst>
                <a:path w="1275" h="3577" extrusionOk="0">
                  <a:moveTo>
                    <a:pt x="644" y="1"/>
                  </a:moveTo>
                  <a:cubicBezTo>
                    <a:pt x="624" y="1"/>
                    <a:pt x="604" y="2"/>
                    <a:pt x="584" y="3"/>
                  </a:cubicBezTo>
                  <a:cubicBezTo>
                    <a:pt x="250" y="27"/>
                    <a:pt x="0" y="325"/>
                    <a:pt x="0" y="658"/>
                  </a:cubicBezTo>
                  <a:lnTo>
                    <a:pt x="0" y="2920"/>
                  </a:lnTo>
                  <a:cubicBezTo>
                    <a:pt x="0" y="3242"/>
                    <a:pt x="250" y="3528"/>
                    <a:pt x="584" y="3575"/>
                  </a:cubicBezTo>
                  <a:cubicBezTo>
                    <a:pt x="598" y="3576"/>
                    <a:pt x="612" y="3577"/>
                    <a:pt x="626" y="3577"/>
                  </a:cubicBezTo>
                  <a:cubicBezTo>
                    <a:pt x="987" y="3577"/>
                    <a:pt x="1274" y="3288"/>
                    <a:pt x="1274" y="2932"/>
                  </a:cubicBezTo>
                  <a:lnTo>
                    <a:pt x="1274" y="646"/>
                  </a:lnTo>
                  <a:cubicBezTo>
                    <a:pt x="1274" y="286"/>
                    <a:pt x="987" y="1"/>
                    <a:pt x="6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97"/>
        <p:cNvGrpSpPr/>
        <p:nvPr/>
      </p:nvGrpSpPr>
      <p:grpSpPr>
        <a:xfrm>
          <a:off x="0" y="0"/>
          <a:ext cx="0" cy="0"/>
          <a:chOff x="0" y="0"/>
          <a:chExt cx="0" cy="0"/>
        </a:xfrm>
      </p:grpSpPr>
      <p:grpSp>
        <p:nvGrpSpPr>
          <p:cNvPr id="198" name="Google Shape;198;p9"/>
          <p:cNvGrpSpPr/>
          <p:nvPr/>
        </p:nvGrpSpPr>
        <p:grpSpPr>
          <a:xfrm>
            <a:off x="3753050" y="1289804"/>
            <a:ext cx="4670961" cy="2810784"/>
            <a:chOff x="351288" y="1297375"/>
            <a:chExt cx="8442004" cy="3216000"/>
          </a:xfrm>
        </p:grpSpPr>
        <p:sp>
          <p:nvSpPr>
            <p:cNvPr id="199" name="Google Shape;199;p9"/>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9"/>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1" name="Google Shape;201;p9"/>
          <p:cNvSpPr txBox="1">
            <a:spLocks noGrp="1"/>
          </p:cNvSpPr>
          <p:nvPr>
            <p:ph type="title"/>
          </p:nvPr>
        </p:nvSpPr>
        <p:spPr>
          <a:xfrm>
            <a:off x="3908413" y="1877038"/>
            <a:ext cx="4360200" cy="5916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02" name="Google Shape;202;p9"/>
          <p:cNvSpPr txBox="1">
            <a:spLocks noGrp="1"/>
          </p:cNvSpPr>
          <p:nvPr>
            <p:ph type="subTitle" idx="1"/>
          </p:nvPr>
        </p:nvSpPr>
        <p:spPr>
          <a:xfrm>
            <a:off x="3908438" y="2468837"/>
            <a:ext cx="4360200" cy="96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dk1"/>
                </a:solidFill>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03" name="Google Shape;203;p9"/>
          <p:cNvGrpSpPr/>
          <p:nvPr/>
        </p:nvGrpSpPr>
        <p:grpSpPr>
          <a:xfrm>
            <a:off x="1701625" y="496593"/>
            <a:ext cx="6228625" cy="635409"/>
            <a:chOff x="1701625" y="661338"/>
            <a:chExt cx="6228625" cy="393613"/>
          </a:xfrm>
        </p:grpSpPr>
        <p:sp>
          <p:nvSpPr>
            <p:cNvPr id="204" name="Google Shape;204;p9"/>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9"/>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6" name="Google Shape;206;p9"/>
          <p:cNvGrpSpPr/>
          <p:nvPr/>
        </p:nvGrpSpPr>
        <p:grpSpPr>
          <a:xfrm>
            <a:off x="8005200" y="617463"/>
            <a:ext cx="418800" cy="393600"/>
            <a:chOff x="8005200" y="661338"/>
            <a:chExt cx="418800" cy="393600"/>
          </a:xfrm>
        </p:grpSpPr>
        <p:sp>
          <p:nvSpPr>
            <p:cNvPr id="207" name="Google Shape;207;p9"/>
            <p:cNvSpPr/>
            <p:nvPr/>
          </p:nvSpPr>
          <p:spPr>
            <a:xfrm>
              <a:off x="8005200" y="66133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9"/>
            <p:cNvSpPr/>
            <p:nvPr/>
          </p:nvSpPr>
          <p:spPr>
            <a:xfrm>
              <a:off x="8005200" y="66133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9"/>
            <p:cNvSpPr/>
            <p:nvPr/>
          </p:nvSpPr>
          <p:spPr>
            <a:xfrm rot="5400000">
              <a:off x="8196600" y="6877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9"/>
            <p:cNvSpPr/>
            <p:nvPr/>
          </p:nvSpPr>
          <p:spPr>
            <a:xfrm rot="5400000">
              <a:off x="8196600" y="7541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9"/>
            <p:cNvSpPr/>
            <p:nvPr/>
          </p:nvSpPr>
          <p:spPr>
            <a:xfrm rot="5400000">
              <a:off x="8196600" y="8205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276"/>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277"/>
        <p:cNvGrpSpPr/>
        <p:nvPr/>
      </p:nvGrpSpPr>
      <p:grpSpPr>
        <a:xfrm>
          <a:off x="0" y="0"/>
          <a:ext cx="0" cy="0"/>
          <a:chOff x="0" y="0"/>
          <a:chExt cx="0" cy="0"/>
        </a:xfrm>
      </p:grpSpPr>
      <p:sp>
        <p:nvSpPr>
          <p:cNvPr id="278" name="Google Shape;278;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79" name="Google Shape;279;p13"/>
          <p:cNvSpPr txBox="1">
            <a:spLocks noGrp="1"/>
          </p:cNvSpPr>
          <p:nvPr>
            <p:ph type="title" idx="2"/>
          </p:nvPr>
        </p:nvSpPr>
        <p:spPr>
          <a:xfrm>
            <a:off x="1946051" y="1450525"/>
            <a:ext cx="2416800" cy="527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0" name="Google Shape;280;p13"/>
          <p:cNvSpPr txBox="1">
            <a:spLocks noGrp="1"/>
          </p:cNvSpPr>
          <p:nvPr>
            <p:ph type="subTitle" idx="1"/>
          </p:nvPr>
        </p:nvSpPr>
        <p:spPr>
          <a:xfrm>
            <a:off x="1946051" y="1852090"/>
            <a:ext cx="24168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1" name="Google Shape;281;p13"/>
          <p:cNvSpPr txBox="1">
            <a:spLocks noGrp="1"/>
          </p:cNvSpPr>
          <p:nvPr>
            <p:ph type="title" idx="3"/>
          </p:nvPr>
        </p:nvSpPr>
        <p:spPr>
          <a:xfrm>
            <a:off x="5984893" y="1450525"/>
            <a:ext cx="2416800" cy="527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2" name="Google Shape;282;p13"/>
          <p:cNvSpPr txBox="1">
            <a:spLocks noGrp="1"/>
          </p:cNvSpPr>
          <p:nvPr>
            <p:ph type="subTitle" idx="4"/>
          </p:nvPr>
        </p:nvSpPr>
        <p:spPr>
          <a:xfrm>
            <a:off x="5984887" y="1852090"/>
            <a:ext cx="24168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3" name="Google Shape;283;p13"/>
          <p:cNvSpPr txBox="1">
            <a:spLocks noGrp="1"/>
          </p:cNvSpPr>
          <p:nvPr>
            <p:ph type="title" idx="5"/>
          </p:nvPr>
        </p:nvSpPr>
        <p:spPr>
          <a:xfrm>
            <a:off x="1946051" y="3078433"/>
            <a:ext cx="2416800" cy="527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4" name="Google Shape;284;p13"/>
          <p:cNvSpPr txBox="1">
            <a:spLocks noGrp="1"/>
          </p:cNvSpPr>
          <p:nvPr>
            <p:ph type="subTitle" idx="6"/>
          </p:nvPr>
        </p:nvSpPr>
        <p:spPr>
          <a:xfrm>
            <a:off x="1946051" y="3479997"/>
            <a:ext cx="24168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5" name="Google Shape;285;p13"/>
          <p:cNvSpPr txBox="1">
            <a:spLocks noGrp="1"/>
          </p:cNvSpPr>
          <p:nvPr>
            <p:ph type="title" idx="7"/>
          </p:nvPr>
        </p:nvSpPr>
        <p:spPr>
          <a:xfrm>
            <a:off x="5984893" y="3078433"/>
            <a:ext cx="2416800" cy="527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6" name="Google Shape;286;p13"/>
          <p:cNvSpPr txBox="1">
            <a:spLocks noGrp="1"/>
          </p:cNvSpPr>
          <p:nvPr>
            <p:ph type="subTitle" idx="8"/>
          </p:nvPr>
        </p:nvSpPr>
        <p:spPr>
          <a:xfrm>
            <a:off x="5984887" y="3479997"/>
            <a:ext cx="24168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7" name="Google Shape;287;p13"/>
          <p:cNvSpPr txBox="1">
            <a:spLocks noGrp="1"/>
          </p:cNvSpPr>
          <p:nvPr>
            <p:ph type="title" idx="9" hasCustomPrompt="1"/>
          </p:nvPr>
        </p:nvSpPr>
        <p:spPr>
          <a:xfrm>
            <a:off x="937988" y="1626525"/>
            <a:ext cx="834000" cy="6354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
        <p:nvSpPr>
          <p:cNvPr id="288" name="Google Shape;288;p13"/>
          <p:cNvSpPr txBox="1">
            <a:spLocks noGrp="1"/>
          </p:cNvSpPr>
          <p:nvPr>
            <p:ph type="title" idx="13" hasCustomPrompt="1"/>
          </p:nvPr>
        </p:nvSpPr>
        <p:spPr>
          <a:xfrm>
            <a:off x="4976675" y="1626525"/>
            <a:ext cx="834000" cy="6354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
        <p:nvSpPr>
          <p:cNvPr id="289" name="Google Shape;289;p13"/>
          <p:cNvSpPr txBox="1">
            <a:spLocks noGrp="1"/>
          </p:cNvSpPr>
          <p:nvPr>
            <p:ph type="title" idx="14" hasCustomPrompt="1"/>
          </p:nvPr>
        </p:nvSpPr>
        <p:spPr>
          <a:xfrm>
            <a:off x="938113" y="3254425"/>
            <a:ext cx="834000" cy="6354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
        <p:nvSpPr>
          <p:cNvPr id="290" name="Google Shape;290;p13"/>
          <p:cNvSpPr txBox="1">
            <a:spLocks noGrp="1"/>
          </p:cNvSpPr>
          <p:nvPr>
            <p:ph type="title" idx="15" hasCustomPrompt="1"/>
          </p:nvPr>
        </p:nvSpPr>
        <p:spPr>
          <a:xfrm>
            <a:off x="4976675" y="3254425"/>
            <a:ext cx="834000" cy="6354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36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t>xx%</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291"/>
        <p:cNvGrpSpPr/>
        <p:nvPr/>
      </p:nvGrpSpPr>
      <p:grpSpPr>
        <a:xfrm>
          <a:off x="0" y="0"/>
          <a:ext cx="0" cy="0"/>
          <a:chOff x="0" y="0"/>
          <a:chExt cx="0" cy="0"/>
        </a:xfrm>
      </p:grpSpPr>
      <p:grpSp>
        <p:nvGrpSpPr>
          <p:cNvPr id="292" name="Google Shape;292;p14"/>
          <p:cNvGrpSpPr/>
          <p:nvPr/>
        </p:nvGrpSpPr>
        <p:grpSpPr>
          <a:xfrm>
            <a:off x="664224" y="1303946"/>
            <a:ext cx="7756513" cy="2526490"/>
            <a:chOff x="351288" y="1297375"/>
            <a:chExt cx="8442004" cy="3216000"/>
          </a:xfrm>
        </p:grpSpPr>
        <p:sp>
          <p:nvSpPr>
            <p:cNvPr id="293" name="Google Shape;293;p14"/>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4"/>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5" name="Google Shape;295;p14"/>
          <p:cNvSpPr txBox="1">
            <a:spLocks noGrp="1"/>
          </p:cNvSpPr>
          <p:nvPr>
            <p:ph type="title"/>
          </p:nvPr>
        </p:nvSpPr>
        <p:spPr>
          <a:xfrm>
            <a:off x="2391900" y="2979050"/>
            <a:ext cx="4360200" cy="5319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296" name="Google Shape;296;p14"/>
          <p:cNvSpPr txBox="1">
            <a:spLocks noGrp="1"/>
          </p:cNvSpPr>
          <p:nvPr>
            <p:ph type="subTitle" idx="1"/>
          </p:nvPr>
        </p:nvSpPr>
        <p:spPr>
          <a:xfrm>
            <a:off x="1226400" y="1500650"/>
            <a:ext cx="6691200" cy="1478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3000"/>
              <a:buNone/>
              <a:defRPr sz="3000">
                <a:solidFill>
                  <a:schemeClr val="dk1"/>
                </a:solidFill>
              </a:defRPr>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grpSp>
        <p:nvGrpSpPr>
          <p:cNvPr id="297" name="Google Shape;297;p14"/>
          <p:cNvGrpSpPr/>
          <p:nvPr/>
        </p:nvGrpSpPr>
        <p:grpSpPr>
          <a:xfrm>
            <a:off x="1701625" y="496593"/>
            <a:ext cx="6228625" cy="635409"/>
            <a:chOff x="1701625" y="661338"/>
            <a:chExt cx="6228625" cy="393613"/>
          </a:xfrm>
        </p:grpSpPr>
        <p:sp>
          <p:nvSpPr>
            <p:cNvPr id="298" name="Google Shape;298;p14"/>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4"/>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0" name="Google Shape;300;p14"/>
          <p:cNvGrpSpPr/>
          <p:nvPr/>
        </p:nvGrpSpPr>
        <p:grpSpPr>
          <a:xfrm>
            <a:off x="8005200" y="617463"/>
            <a:ext cx="418800" cy="393600"/>
            <a:chOff x="8005200" y="661338"/>
            <a:chExt cx="418800" cy="393600"/>
          </a:xfrm>
        </p:grpSpPr>
        <p:sp>
          <p:nvSpPr>
            <p:cNvPr id="301" name="Google Shape;301;p14"/>
            <p:cNvSpPr/>
            <p:nvPr/>
          </p:nvSpPr>
          <p:spPr>
            <a:xfrm>
              <a:off x="8005200" y="66133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4"/>
            <p:cNvSpPr/>
            <p:nvPr/>
          </p:nvSpPr>
          <p:spPr>
            <a:xfrm>
              <a:off x="8005200" y="66133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4"/>
            <p:cNvSpPr/>
            <p:nvPr/>
          </p:nvSpPr>
          <p:spPr>
            <a:xfrm rot="5400000">
              <a:off x="8196600" y="6877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4"/>
            <p:cNvSpPr/>
            <p:nvPr/>
          </p:nvSpPr>
          <p:spPr>
            <a:xfrm rot="5400000">
              <a:off x="8196600" y="7541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4"/>
            <p:cNvSpPr/>
            <p:nvPr/>
          </p:nvSpPr>
          <p:spPr>
            <a:xfrm rot="5400000">
              <a:off x="8196600" y="8205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3500"/>
              <a:buFont typeface="Archivo Black"/>
              <a:buNone/>
              <a:defRPr sz="3500">
                <a:solidFill>
                  <a:schemeClr val="dk1"/>
                </a:solidFill>
                <a:latin typeface="Archivo Black"/>
                <a:ea typeface="Archivo Black"/>
                <a:cs typeface="Archivo Black"/>
                <a:sym typeface="Archivo Black"/>
              </a:defRPr>
            </a:lvl1pPr>
            <a:lvl2pPr lvl="1" algn="ctr" rtl="0">
              <a:spcBef>
                <a:spcPts val="0"/>
              </a:spcBef>
              <a:spcAft>
                <a:spcPts val="0"/>
              </a:spcAft>
              <a:buClr>
                <a:schemeClr val="dk1"/>
              </a:buClr>
              <a:buSzPts val="3500"/>
              <a:buFont typeface="Poppins"/>
              <a:buNone/>
              <a:defRPr sz="3500">
                <a:solidFill>
                  <a:schemeClr val="dk1"/>
                </a:solidFill>
                <a:latin typeface="Poppins"/>
                <a:ea typeface="Poppins"/>
                <a:cs typeface="Poppins"/>
                <a:sym typeface="Poppins"/>
              </a:defRPr>
            </a:lvl2pPr>
            <a:lvl3pPr lvl="2" algn="ctr" rtl="0">
              <a:spcBef>
                <a:spcPts val="0"/>
              </a:spcBef>
              <a:spcAft>
                <a:spcPts val="0"/>
              </a:spcAft>
              <a:buClr>
                <a:schemeClr val="dk1"/>
              </a:buClr>
              <a:buSzPts val="3500"/>
              <a:buFont typeface="Poppins"/>
              <a:buNone/>
              <a:defRPr sz="3500">
                <a:solidFill>
                  <a:schemeClr val="dk1"/>
                </a:solidFill>
                <a:latin typeface="Poppins"/>
                <a:ea typeface="Poppins"/>
                <a:cs typeface="Poppins"/>
                <a:sym typeface="Poppins"/>
              </a:defRPr>
            </a:lvl3pPr>
            <a:lvl4pPr lvl="3" algn="ctr" rtl="0">
              <a:spcBef>
                <a:spcPts val="0"/>
              </a:spcBef>
              <a:spcAft>
                <a:spcPts val="0"/>
              </a:spcAft>
              <a:buClr>
                <a:schemeClr val="dk1"/>
              </a:buClr>
              <a:buSzPts val="3500"/>
              <a:buFont typeface="Poppins"/>
              <a:buNone/>
              <a:defRPr sz="3500">
                <a:solidFill>
                  <a:schemeClr val="dk1"/>
                </a:solidFill>
                <a:latin typeface="Poppins"/>
                <a:ea typeface="Poppins"/>
                <a:cs typeface="Poppins"/>
                <a:sym typeface="Poppins"/>
              </a:defRPr>
            </a:lvl4pPr>
            <a:lvl5pPr lvl="4" algn="ctr" rtl="0">
              <a:spcBef>
                <a:spcPts val="0"/>
              </a:spcBef>
              <a:spcAft>
                <a:spcPts val="0"/>
              </a:spcAft>
              <a:buClr>
                <a:schemeClr val="dk1"/>
              </a:buClr>
              <a:buSzPts val="3500"/>
              <a:buFont typeface="Poppins"/>
              <a:buNone/>
              <a:defRPr sz="3500">
                <a:solidFill>
                  <a:schemeClr val="dk1"/>
                </a:solidFill>
                <a:latin typeface="Poppins"/>
                <a:ea typeface="Poppins"/>
                <a:cs typeface="Poppins"/>
                <a:sym typeface="Poppins"/>
              </a:defRPr>
            </a:lvl5pPr>
            <a:lvl6pPr lvl="5" algn="ctr" rtl="0">
              <a:spcBef>
                <a:spcPts val="0"/>
              </a:spcBef>
              <a:spcAft>
                <a:spcPts val="0"/>
              </a:spcAft>
              <a:buClr>
                <a:schemeClr val="dk1"/>
              </a:buClr>
              <a:buSzPts val="3500"/>
              <a:buFont typeface="Poppins"/>
              <a:buNone/>
              <a:defRPr sz="3500">
                <a:solidFill>
                  <a:schemeClr val="dk1"/>
                </a:solidFill>
                <a:latin typeface="Poppins"/>
                <a:ea typeface="Poppins"/>
                <a:cs typeface="Poppins"/>
                <a:sym typeface="Poppins"/>
              </a:defRPr>
            </a:lvl6pPr>
            <a:lvl7pPr lvl="6" algn="ctr" rtl="0">
              <a:spcBef>
                <a:spcPts val="0"/>
              </a:spcBef>
              <a:spcAft>
                <a:spcPts val="0"/>
              </a:spcAft>
              <a:buClr>
                <a:schemeClr val="dk1"/>
              </a:buClr>
              <a:buSzPts val="3500"/>
              <a:buFont typeface="Poppins"/>
              <a:buNone/>
              <a:defRPr sz="3500">
                <a:solidFill>
                  <a:schemeClr val="dk1"/>
                </a:solidFill>
                <a:latin typeface="Poppins"/>
                <a:ea typeface="Poppins"/>
                <a:cs typeface="Poppins"/>
                <a:sym typeface="Poppins"/>
              </a:defRPr>
            </a:lvl7pPr>
            <a:lvl8pPr lvl="7" algn="ctr" rtl="0">
              <a:spcBef>
                <a:spcPts val="0"/>
              </a:spcBef>
              <a:spcAft>
                <a:spcPts val="0"/>
              </a:spcAft>
              <a:buClr>
                <a:schemeClr val="dk1"/>
              </a:buClr>
              <a:buSzPts val="3500"/>
              <a:buFont typeface="Poppins"/>
              <a:buNone/>
              <a:defRPr sz="3500">
                <a:solidFill>
                  <a:schemeClr val="dk1"/>
                </a:solidFill>
                <a:latin typeface="Poppins"/>
                <a:ea typeface="Poppins"/>
                <a:cs typeface="Poppins"/>
                <a:sym typeface="Poppins"/>
              </a:defRPr>
            </a:lvl8pPr>
            <a:lvl9pPr lvl="8" algn="ctr" rtl="0">
              <a:spcBef>
                <a:spcPts val="0"/>
              </a:spcBef>
              <a:spcAft>
                <a:spcPts val="0"/>
              </a:spcAft>
              <a:buClr>
                <a:schemeClr val="dk1"/>
              </a:buClr>
              <a:buSzPts val="3500"/>
              <a:buFont typeface="Poppins"/>
              <a:buNone/>
              <a:defRPr sz="3500">
                <a:solidFill>
                  <a:schemeClr val="dk1"/>
                </a:solidFill>
                <a:latin typeface="Poppins"/>
                <a:ea typeface="Poppins"/>
                <a:cs typeface="Poppins"/>
                <a:sym typeface="Poppins"/>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1pPr>
            <a:lvl2pPr marL="914400" lvl="1" indent="-317500">
              <a:lnSpc>
                <a:spcPct val="115000"/>
              </a:lnSpc>
              <a:spcBef>
                <a:spcPts val="160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2pPr>
            <a:lvl3pPr marL="1371600" lvl="2" indent="-317500">
              <a:lnSpc>
                <a:spcPct val="115000"/>
              </a:lnSpc>
              <a:spcBef>
                <a:spcPts val="160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3pPr>
            <a:lvl4pPr marL="1828800" lvl="3" indent="-317500">
              <a:lnSpc>
                <a:spcPct val="115000"/>
              </a:lnSpc>
              <a:spcBef>
                <a:spcPts val="160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4pPr>
            <a:lvl5pPr marL="2286000" lvl="4" indent="-317500">
              <a:lnSpc>
                <a:spcPct val="115000"/>
              </a:lnSpc>
              <a:spcBef>
                <a:spcPts val="160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5pPr>
            <a:lvl6pPr marL="2743200" lvl="5" indent="-317500">
              <a:lnSpc>
                <a:spcPct val="115000"/>
              </a:lnSpc>
              <a:spcBef>
                <a:spcPts val="160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6pPr>
            <a:lvl7pPr marL="3200400" lvl="6" indent="-317500">
              <a:lnSpc>
                <a:spcPct val="115000"/>
              </a:lnSpc>
              <a:spcBef>
                <a:spcPts val="160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7pPr>
            <a:lvl8pPr marL="3657600" lvl="7" indent="-317500">
              <a:lnSpc>
                <a:spcPct val="115000"/>
              </a:lnSpc>
              <a:spcBef>
                <a:spcPts val="160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8pPr>
            <a:lvl9pPr marL="4114800" lvl="8" indent="-317500">
              <a:lnSpc>
                <a:spcPct val="115000"/>
              </a:lnSpc>
              <a:spcBef>
                <a:spcPts val="1600"/>
              </a:spcBef>
              <a:spcAft>
                <a:spcPts val="1600"/>
              </a:spcAft>
              <a:buClr>
                <a:schemeClr val="dk1"/>
              </a:buClr>
              <a:buSzPts val="1400"/>
              <a:buFont typeface="Nunito Sans"/>
              <a:buChar char="■"/>
              <a:defRPr>
                <a:solidFill>
                  <a:schemeClr val="dk1"/>
                </a:solidFill>
                <a:latin typeface="Nunito Sans"/>
                <a:ea typeface="Nunito Sans"/>
                <a:cs typeface="Nunito Sans"/>
                <a:sym typeface="Nunito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3" r:id="rId4"/>
    <p:sldLayoutId id="2147483654" r:id="rId5"/>
    <p:sldLayoutId id="2147483655" r:id="rId6"/>
    <p:sldLayoutId id="2147483658" r:id="rId7"/>
    <p:sldLayoutId id="2147483659" r:id="rId8"/>
    <p:sldLayoutId id="2147483660" r:id="rId9"/>
    <p:sldLayoutId id="2147483661" r:id="rId10"/>
    <p:sldLayoutId id="2147483670" r:id="rId11"/>
    <p:sldLayoutId id="2147483671" r:id="rId12"/>
    <p:sldLayoutId id="2147483675"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29"/>
          <p:cNvSpPr txBox="1">
            <a:spLocks noGrp="1"/>
          </p:cNvSpPr>
          <p:nvPr>
            <p:ph type="ctrTitle"/>
          </p:nvPr>
        </p:nvSpPr>
        <p:spPr>
          <a:xfrm>
            <a:off x="1144499" y="1816923"/>
            <a:ext cx="6560400" cy="1292700"/>
          </a:xfrm>
          <a:prstGeom prst="rect">
            <a:avLst/>
          </a:prstGeom>
        </p:spPr>
        <p:txBody>
          <a:bodyPr spcFirstLastPara="1" wrap="square" lIns="91425" tIns="91425" rIns="91425" bIns="91425" anchor="t" anchorCtr="0">
            <a:noAutofit/>
          </a:bodyPr>
          <a:lstStyle/>
          <a:p>
            <a:pPr lvl="0"/>
            <a:r>
              <a:rPr lang="en-US" b="1" i="1" dirty="0">
                <a:latin typeface="Bahnschrift SemiBold Condensed" panose="020B0502040204020203" pitchFamily="34" charset="0"/>
              </a:rPr>
              <a:t> T</a:t>
            </a:r>
            <a:r>
              <a:rPr lang="en-US" b="1" i="1" dirty="0" smtClean="0">
                <a:latin typeface="Bahnschrift SemiBold Condensed" panose="020B0502040204020203" pitchFamily="34" charset="0"/>
              </a:rPr>
              <a:t>he Different Types </a:t>
            </a:r>
            <a:r>
              <a:rPr lang="en-US" b="1" i="1" dirty="0">
                <a:latin typeface="Bahnschrift SemiBold Condensed" panose="020B0502040204020203" pitchFamily="34" charset="0"/>
              </a:rPr>
              <a:t>of </a:t>
            </a:r>
            <a:r>
              <a:rPr lang="en-US" b="1" i="1" dirty="0" smtClean="0">
                <a:latin typeface="Bahnschrift SemiBold Condensed" panose="020B0502040204020203" pitchFamily="34" charset="0"/>
              </a:rPr>
              <a:t>Plans</a:t>
            </a:r>
            <a:endParaRPr b="1" i="1" dirty="0">
              <a:latin typeface="Bahnschrift SemiBold Condensed" panose="020B0502040204020203" pitchFamily="34" charset="0"/>
            </a:endParaRPr>
          </a:p>
        </p:txBody>
      </p:sp>
      <p:sp>
        <p:nvSpPr>
          <p:cNvPr id="619" name="Google Shape;619;p29"/>
          <p:cNvSpPr txBox="1">
            <a:spLocks noGrp="1"/>
          </p:cNvSpPr>
          <p:nvPr>
            <p:ph type="subTitle" idx="1"/>
          </p:nvPr>
        </p:nvSpPr>
        <p:spPr>
          <a:xfrm>
            <a:off x="729787" y="3077657"/>
            <a:ext cx="7549122" cy="1198250"/>
          </a:xfrm>
          <a:prstGeom prst="rect">
            <a:avLst/>
          </a:prstGeom>
          <a:solidFill>
            <a:srgbClr val="B3A8ED"/>
          </a:solidFill>
        </p:spPr>
        <p:txBody>
          <a:bodyPr spcFirstLastPara="1" wrap="square" lIns="91425" tIns="91425" rIns="91425" bIns="91425" anchor="t" anchorCtr="0">
            <a:noAutofit/>
          </a:bodyPr>
          <a:lstStyle/>
          <a:p>
            <a:pPr marL="0" lvl="0" indent="0" algn="ctr" rtl="0">
              <a:spcBef>
                <a:spcPts val="0"/>
              </a:spcBef>
              <a:spcAft>
                <a:spcPts val="0"/>
              </a:spcAft>
              <a:buNone/>
            </a:pPr>
            <a:r>
              <a:rPr lang="en-US" sz="2000" b="1" dirty="0" smtClean="0">
                <a:latin typeface="Bahnschrift Condensed" panose="020B0502040204020203" pitchFamily="34" charset="0"/>
              </a:rPr>
              <a:t>Name : Ahmed Khalid ELthanie</a:t>
            </a:r>
          </a:p>
          <a:p>
            <a:pPr marL="0" lvl="0" indent="0" algn="ctr" rtl="0">
              <a:spcBef>
                <a:spcPts val="0"/>
              </a:spcBef>
              <a:spcAft>
                <a:spcPts val="0"/>
              </a:spcAft>
              <a:buNone/>
            </a:pPr>
            <a:r>
              <a:rPr lang="en-US" sz="2000" b="1" dirty="0" smtClean="0">
                <a:latin typeface="Bahnschrift Condensed" panose="020B0502040204020203" pitchFamily="34" charset="0"/>
              </a:rPr>
              <a:t>ID : 2976</a:t>
            </a:r>
          </a:p>
          <a:p>
            <a:pPr marL="0" lvl="0" indent="0" algn="ctr" rtl="0">
              <a:spcBef>
                <a:spcPts val="0"/>
              </a:spcBef>
              <a:spcAft>
                <a:spcPts val="0"/>
              </a:spcAft>
              <a:buNone/>
            </a:pPr>
            <a:r>
              <a:rPr lang="en-US" sz="2000" b="1" dirty="0" smtClean="0">
                <a:latin typeface="Bahnschrift Condensed" panose="020B0502040204020203" pitchFamily="34" charset="0"/>
              </a:rPr>
              <a:t>Email : ahmed_2976@limu.edu.ly</a:t>
            </a:r>
            <a:endParaRPr sz="2000" b="1" dirty="0">
              <a:latin typeface="Bahnschrift Condensed" panose="020B0502040204020203" pitchFamily="34" charset="0"/>
            </a:endParaRPr>
          </a:p>
        </p:txBody>
      </p:sp>
      <p:sp>
        <p:nvSpPr>
          <p:cNvPr id="620" name="Google Shape;620;p29"/>
          <p:cNvSpPr/>
          <p:nvPr/>
        </p:nvSpPr>
        <p:spPr>
          <a:xfrm>
            <a:off x="120597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29">
            <a:hlinkClick r:id="" action="ppaction://hlinkshowjump?jump=nextslide"/>
          </p:cNvPr>
          <p:cNvSpPr/>
          <p:nvPr/>
        </p:nvSpPr>
        <p:spPr>
          <a:xfrm>
            <a:off x="120597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29">
            <a:hlinkClick r:id="" action="ppaction://hlinkshowjump?jump=nextslide"/>
          </p:cNvPr>
          <p:cNvSpPr/>
          <p:nvPr/>
        </p:nvSpPr>
        <p:spPr>
          <a:xfrm>
            <a:off x="1371880" y="747003"/>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29"/>
          <p:cNvSpPr/>
          <p:nvPr/>
        </p:nvSpPr>
        <p:spPr>
          <a:xfrm rot="10800000">
            <a:off x="66422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29">
            <a:hlinkClick r:id="" action="ppaction://hlinkshowjump?jump=previousslide"/>
          </p:cNvPr>
          <p:cNvSpPr/>
          <p:nvPr/>
        </p:nvSpPr>
        <p:spPr>
          <a:xfrm rot="10800000">
            <a:off x="66422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29">
            <a:hlinkClick r:id="" action="ppaction://hlinkshowjump?jump=previousslide"/>
          </p:cNvPr>
          <p:cNvSpPr/>
          <p:nvPr/>
        </p:nvSpPr>
        <p:spPr>
          <a:xfrm rot="10800000">
            <a:off x="809921" y="736717"/>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26" name="Picture 2" descr="Libyan International Medical Universi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4320" y="551323"/>
            <a:ext cx="4360057" cy="5258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028" name="Picture 4" descr="Libyan International Medical Universit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4224" y="484694"/>
            <a:ext cx="960551" cy="5511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he faculty of Business Administration at (LIMU) congratulates the  distinguished student - Libyan International Medical Universit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24117" y="484694"/>
            <a:ext cx="832206" cy="5925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grpSp>
        <p:nvGrpSpPr>
          <p:cNvPr id="13" name="Google Shape;10282;p69"/>
          <p:cNvGrpSpPr/>
          <p:nvPr/>
        </p:nvGrpSpPr>
        <p:grpSpPr>
          <a:xfrm>
            <a:off x="930654" y="2606058"/>
            <a:ext cx="1177561" cy="1041268"/>
            <a:chOff x="-60988625" y="2310475"/>
            <a:chExt cx="316650" cy="311150"/>
          </a:xfrm>
        </p:grpSpPr>
        <p:sp>
          <p:nvSpPr>
            <p:cNvPr id="14" name="Google Shape;10283;p69"/>
            <p:cNvSpPr/>
            <p:nvPr/>
          </p:nvSpPr>
          <p:spPr>
            <a:xfrm>
              <a:off x="-60988625" y="2310475"/>
              <a:ext cx="311125" cy="311150"/>
            </a:xfrm>
            <a:custGeom>
              <a:avLst/>
              <a:gdLst/>
              <a:ahLst/>
              <a:cxnLst/>
              <a:rect l="l" t="t" r="r" b="b"/>
              <a:pathLst>
                <a:path w="12445" h="12446" extrusionOk="0">
                  <a:moveTo>
                    <a:pt x="7877" y="883"/>
                  </a:moveTo>
                  <a:cubicBezTo>
                    <a:pt x="8097" y="883"/>
                    <a:pt x="8318" y="1072"/>
                    <a:pt x="8318" y="1324"/>
                  </a:cubicBezTo>
                  <a:lnTo>
                    <a:pt x="8318" y="10398"/>
                  </a:lnTo>
                  <a:cubicBezTo>
                    <a:pt x="8318" y="10870"/>
                    <a:pt x="8444" y="11311"/>
                    <a:pt x="8727" y="11626"/>
                  </a:cubicBezTo>
                  <a:lnTo>
                    <a:pt x="2111" y="11626"/>
                  </a:lnTo>
                  <a:cubicBezTo>
                    <a:pt x="1450" y="11626"/>
                    <a:pt x="851" y="11091"/>
                    <a:pt x="851" y="10398"/>
                  </a:cubicBezTo>
                  <a:lnTo>
                    <a:pt x="851" y="1324"/>
                  </a:lnTo>
                  <a:lnTo>
                    <a:pt x="820" y="1324"/>
                  </a:lnTo>
                  <a:cubicBezTo>
                    <a:pt x="820" y="1072"/>
                    <a:pt x="1009" y="883"/>
                    <a:pt x="1261" y="883"/>
                  </a:cubicBezTo>
                  <a:close/>
                  <a:moveTo>
                    <a:pt x="11500" y="10807"/>
                  </a:moveTo>
                  <a:cubicBezTo>
                    <a:pt x="11342" y="11280"/>
                    <a:pt x="10870" y="11626"/>
                    <a:pt x="10303" y="11626"/>
                  </a:cubicBezTo>
                  <a:cubicBezTo>
                    <a:pt x="9767" y="11626"/>
                    <a:pt x="9326" y="11280"/>
                    <a:pt x="9137" y="10807"/>
                  </a:cubicBezTo>
                  <a:close/>
                  <a:moveTo>
                    <a:pt x="1261" y="1"/>
                  </a:moveTo>
                  <a:cubicBezTo>
                    <a:pt x="568" y="1"/>
                    <a:pt x="32" y="568"/>
                    <a:pt x="32" y="1230"/>
                  </a:cubicBezTo>
                  <a:lnTo>
                    <a:pt x="32" y="10334"/>
                  </a:lnTo>
                  <a:cubicBezTo>
                    <a:pt x="0" y="11563"/>
                    <a:pt x="946" y="12445"/>
                    <a:pt x="2080" y="12445"/>
                  </a:cubicBezTo>
                  <a:lnTo>
                    <a:pt x="10334" y="12445"/>
                  </a:lnTo>
                  <a:cubicBezTo>
                    <a:pt x="11500" y="12445"/>
                    <a:pt x="12445" y="11500"/>
                    <a:pt x="12445" y="10366"/>
                  </a:cubicBezTo>
                  <a:cubicBezTo>
                    <a:pt x="12445" y="10145"/>
                    <a:pt x="12224" y="9925"/>
                    <a:pt x="12004" y="9925"/>
                  </a:cubicBezTo>
                  <a:lnTo>
                    <a:pt x="9074" y="9925"/>
                  </a:lnTo>
                  <a:lnTo>
                    <a:pt x="9074" y="1230"/>
                  </a:lnTo>
                  <a:cubicBezTo>
                    <a:pt x="9074" y="568"/>
                    <a:pt x="8538" y="1"/>
                    <a:pt x="7877"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0284;p69"/>
            <p:cNvSpPr/>
            <p:nvPr/>
          </p:nvSpPr>
          <p:spPr>
            <a:xfrm>
              <a:off x="-60947675" y="2353025"/>
              <a:ext cx="145725" cy="20500"/>
            </a:xfrm>
            <a:custGeom>
              <a:avLst/>
              <a:gdLst/>
              <a:ahLst/>
              <a:cxnLst/>
              <a:rect l="l" t="t" r="r" b="b"/>
              <a:pathLst>
                <a:path w="5829" h="820" extrusionOk="0">
                  <a:moveTo>
                    <a:pt x="442" y="0"/>
                  </a:moveTo>
                  <a:cubicBezTo>
                    <a:pt x="190" y="0"/>
                    <a:pt x="1" y="189"/>
                    <a:pt x="1" y="441"/>
                  </a:cubicBezTo>
                  <a:cubicBezTo>
                    <a:pt x="1" y="630"/>
                    <a:pt x="190" y="819"/>
                    <a:pt x="442" y="819"/>
                  </a:cubicBezTo>
                  <a:lnTo>
                    <a:pt x="5388" y="819"/>
                  </a:lnTo>
                  <a:cubicBezTo>
                    <a:pt x="5640" y="819"/>
                    <a:pt x="5829" y="630"/>
                    <a:pt x="5829" y="441"/>
                  </a:cubicBezTo>
                  <a:cubicBezTo>
                    <a:pt x="5829" y="189"/>
                    <a:pt x="5640" y="0"/>
                    <a:pt x="5388"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285;p69"/>
            <p:cNvSpPr/>
            <p:nvPr/>
          </p:nvSpPr>
          <p:spPr>
            <a:xfrm>
              <a:off x="-60947675" y="2415250"/>
              <a:ext cx="145725" cy="20500"/>
            </a:xfrm>
            <a:custGeom>
              <a:avLst/>
              <a:gdLst/>
              <a:ahLst/>
              <a:cxnLst/>
              <a:rect l="l" t="t" r="r" b="b"/>
              <a:pathLst>
                <a:path w="5829" h="820" extrusionOk="0">
                  <a:moveTo>
                    <a:pt x="442" y="0"/>
                  </a:moveTo>
                  <a:cubicBezTo>
                    <a:pt x="190" y="0"/>
                    <a:pt x="1" y="189"/>
                    <a:pt x="1" y="378"/>
                  </a:cubicBezTo>
                  <a:cubicBezTo>
                    <a:pt x="1" y="630"/>
                    <a:pt x="190" y="819"/>
                    <a:pt x="442" y="819"/>
                  </a:cubicBezTo>
                  <a:lnTo>
                    <a:pt x="5388" y="819"/>
                  </a:lnTo>
                  <a:cubicBezTo>
                    <a:pt x="5640" y="819"/>
                    <a:pt x="5829" y="630"/>
                    <a:pt x="5829" y="378"/>
                  </a:cubicBezTo>
                  <a:cubicBezTo>
                    <a:pt x="5829" y="158"/>
                    <a:pt x="5640" y="0"/>
                    <a:pt x="5388"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286;p69"/>
            <p:cNvSpPr/>
            <p:nvPr/>
          </p:nvSpPr>
          <p:spPr>
            <a:xfrm>
              <a:off x="-60947675" y="2475875"/>
              <a:ext cx="145725" cy="22100"/>
            </a:xfrm>
            <a:custGeom>
              <a:avLst/>
              <a:gdLst/>
              <a:ahLst/>
              <a:cxnLst/>
              <a:rect l="l" t="t" r="r" b="b"/>
              <a:pathLst>
                <a:path w="5829" h="884" extrusionOk="0">
                  <a:moveTo>
                    <a:pt x="442" y="1"/>
                  </a:moveTo>
                  <a:cubicBezTo>
                    <a:pt x="190" y="1"/>
                    <a:pt x="1" y="221"/>
                    <a:pt x="1" y="442"/>
                  </a:cubicBezTo>
                  <a:cubicBezTo>
                    <a:pt x="1" y="694"/>
                    <a:pt x="190" y="883"/>
                    <a:pt x="442" y="883"/>
                  </a:cubicBezTo>
                  <a:lnTo>
                    <a:pt x="5388" y="883"/>
                  </a:lnTo>
                  <a:cubicBezTo>
                    <a:pt x="5640" y="883"/>
                    <a:pt x="5829" y="694"/>
                    <a:pt x="5829" y="442"/>
                  </a:cubicBezTo>
                  <a:cubicBezTo>
                    <a:pt x="5829" y="221"/>
                    <a:pt x="5640" y="1"/>
                    <a:pt x="5388"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287;p69"/>
            <p:cNvSpPr/>
            <p:nvPr/>
          </p:nvSpPr>
          <p:spPr>
            <a:xfrm>
              <a:off x="-60947675" y="2538100"/>
              <a:ext cx="145725" cy="22075"/>
            </a:xfrm>
            <a:custGeom>
              <a:avLst/>
              <a:gdLst/>
              <a:ahLst/>
              <a:cxnLst/>
              <a:rect l="l" t="t" r="r" b="b"/>
              <a:pathLst>
                <a:path w="5829" h="883" extrusionOk="0">
                  <a:moveTo>
                    <a:pt x="442" y="1"/>
                  </a:moveTo>
                  <a:cubicBezTo>
                    <a:pt x="190" y="1"/>
                    <a:pt x="1" y="190"/>
                    <a:pt x="1" y="442"/>
                  </a:cubicBezTo>
                  <a:cubicBezTo>
                    <a:pt x="1" y="662"/>
                    <a:pt x="190" y="883"/>
                    <a:pt x="442" y="883"/>
                  </a:cubicBezTo>
                  <a:lnTo>
                    <a:pt x="5388" y="883"/>
                  </a:lnTo>
                  <a:cubicBezTo>
                    <a:pt x="5640" y="883"/>
                    <a:pt x="5829" y="662"/>
                    <a:pt x="5829" y="442"/>
                  </a:cubicBezTo>
                  <a:cubicBezTo>
                    <a:pt x="5829" y="190"/>
                    <a:pt x="5640" y="1"/>
                    <a:pt x="5388"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0288;p69"/>
            <p:cNvSpPr/>
            <p:nvPr/>
          </p:nvSpPr>
          <p:spPr>
            <a:xfrm>
              <a:off x="-60740525" y="2312050"/>
              <a:ext cx="68550" cy="233950"/>
            </a:xfrm>
            <a:custGeom>
              <a:avLst/>
              <a:gdLst/>
              <a:ahLst/>
              <a:cxnLst/>
              <a:rect l="l" t="t" r="r" b="b"/>
              <a:pathLst>
                <a:path w="2742" h="9358" extrusionOk="0">
                  <a:moveTo>
                    <a:pt x="1796" y="789"/>
                  </a:moveTo>
                  <a:cubicBezTo>
                    <a:pt x="1891" y="789"/>
                    <a:pt x="1922" y="852"/>
                    <a:pt x="1922" y="946"/>
                  </a:cubicBezTo>
                  <a:lnTo>
                    <a:pt x="1922" y="1639"/>
                  </a:lnTo>
                  <a:lnTo>
                    <a:pt x="820" y="1639"/>
                  </a:lnTo>
                  <a:lnTo>
                    <a:pt x="820" y="946"/>
                  </a:lnTo>
                  <a:cubicBezTo>
                    <a:pt x="820" y="852"/>
                    <a:pt x="883" y="789"/>
                    <a:pt x="977" y="789"/>
                  </a:cubicBezTo>
                  <a:close/>
                  <a:moveTo>
                    <a:pt x="1922" y="2458"/>
                  </a:moveTo>
                  <a:lnTo>
                    <a:pt x="1922" y="6617"/>
                  </a:lnTo>
                  <a:lnTo>
                    <a:pt x="820" y="6617"/>
                  </a:lnTo>
                  <a:lnTo>
                    <a:pt x="820" y="2458"/>
                  </a:lnTo>
                  <a:close/>
                  <a:moveTo>
                    <a:pt x="1639" y="7436"/>
                  </a:moveTo>
                  <a:lnTo>
                    <a:pt x="1355" y="8035"/>
                  </a:lnTo>
                  <a:lnTo>
                    <a:pt x="1040" y="7436"/>
                  </a:lnTo>
                  <a:close/>
                  <a:moveTo>
                    <a:pt x="977" y="1"/>
                  </a:moveTo>
                  <a:cubicBezTo>
                    <a:pt x="410" y="1"/>
                    <a:pt x="1" y="410"/>
                    <a:pt x="1" y="946"/>
                  </a:cubicBezTo>
                  <a:lnTo>
                    <a:pt x="1" y="6995"/>
                  </a:lnTo>
                  <a:cubicBezTo>
                    <a:pt x="1" y="7090"/>
                    <a:pt x="1" y="7121"/>
                    <a:pt x="32" y="7184"/>
                  </a:cubicBezTo>
                  <a:lnTo>
                    <a:pt x="1009" y="9137"/>
                  </a:lnTo>
                  <a:cubicBezTo>
                    <a:pt x="1103" y="9295"/>
                    <a:pt x="1198" y="9358"/>
                    <a:pt x="1355" y="9358"/>
                  </a:cubicBezTo>
                  <a:cubicBezTo>
                    <a:pt x="1513" y="9358"/>
                    <a:pt x="1670" y="9295"/>
                    <a:pt x="1733" y="9137"/>
                  </a:cubicBezTo>
                  <a:lnTo>
                    <a:pt x="2678" y="7184"/>
                  </a:lnTo>
                  <a:cubicBezTo>
                    <a:pt x="2710" y="7153"/>
                    <a:pt x="2710" y="7090"/>
                    <a:pt x="2710" y="6995"/>
                  </a:cubicBezTo>
                  <a:lnTo>
                    <a:pt x="2710" y="946"/>
                  </a:lnTo>
                  <a:cubicBezTo>
                    <a:pt x="2741" y="410"/>
                    <a:pt x="2300" y="1"/>
                    <a:pt x="1796"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 name="Google Shape;10299;p69"/>
          <p:cNvGrpSpPr/>
          <p:nvPr/>
        </p:nvGrpSpPr>
        <p:grpSpPr>
          <a:xfrm>
            <a:off x="7103268" y="2515009"/>
            <a:ext cx="1126560" cy="975555"/>
            <a:chOff x="-64401400" y="1914475"/>
            <a:chExt cx="319000" cy="317275"/>
          </a:xfrm>
        </p:grpSpPr>
        <p:sp>
          <p:nvSpPr>
            <p:cNvPr id="21" name="Google Shape;10300;p69"/>
            <p:cNvSpPr/>
            <p:nvPr/>
          </p:nvSpPr>
          <p:spPr>
            <a:xfrm>
              <a:off x="-64401400" y="1914475"/>
              <a:ext cx="319000" cy="317275"/>
            </a:xfrm>
            <a:custGeom>
              <a:avLst/>
              <a:gdLst/>
              <a:ahLst/>
              <a:cxnLst/>
              <a:rect l="l" t="t" r="r" b="b"/>
              <a:pathLst>
                <a:path w="12760" h="12691" extrusionOk="0">
                  <a:moveTo>
                    <a:pt x="4726" y="1317"/>
                  </a:moveTo>
                  <a:lnTo>
                    <a:pt x="4726" y="2703"/>
                  </a:lnTo>
                  <a:cubicBezTo>
                    <a:pt x="4663" y="2735"/>
                    <a:pt x="4600" y="2829"/>
                    <a:pt x="4569" y="2861"/>
                  </a:cubicBezTo>
                  <a:lnTo>
                    <a:pt x="4065" y="3554"/>
                  </a:lnTo>
                  <a:cubicBezTo>
                    <a:pt x="3970" y="3176"/>
                    <a:pt x="3907" y="2703"/>
                    <a:pt x="3907" y="2388"/>
                  </a:cubicBezTo>
                  <a:cubicBezTo>
                    <a:pt x="3876" y="1947"/>
                    <a:pt x="3970" y="1632"/>
                    <a:pt x="4222" y="1475"/>
                  </a:cubicBezTo>
                  <a:cubicBezTo>
                    <a:pt x="4348" y="1349"/>
                    <a:pt x="4537" y="1317"/>
                    <a:pt x="4726" y="1317"/>
                  </a:cubicBezTo>
                  <a:close/>
                  <a:moveTo>
                    <a:pt x="7046" y="813"/>
                  </a:moveTo>
                  <a:cubicBezTo>
                    <a:pt x="7507" y="813"/>
                    <a:pt x="7937" y="916"/>
                    <a:pt x="8286" y="1128"/>
                  </a:cubicBezTo>
                  <a:cubicBezTo>
                    <a:pt x="8759" y="1412"/>
                    <a:pt x="8979" y="1821"/>
                    <a:pt x="8948" y="2420"/>
                  </a:cubicBezTo>
                  <a:cubicBezTo>
                    <a:pt x="8948" y="2703"/>
                    <a:pt x="8853" y="3113"/>
                    <a:pt x="8790" y="3554"/>
                  </a:cubicBezTo>
                  <a:lnTo>
                    <a:pt x="8286" y="2861"/>
                  </a:lnTo>
                  <a:cubicBezTo>
                    <a:pt x="8066" y="2609"/>
                    <a:pt x="7814" y="2451"/>
                    <a:pt x="7499" y="2451"/>
                  </a:cubicBezTo>
                  <a:lnTo>
                    <a:pt x="5514" y="2451"/>
                  </a:lnTo>
                  <a:lnTo>
                    <a:pt x="5514" y="1160"/>
                  </a:lnTo>
                  <a:cubicBezTo>
                    <a:pt x="6020" y="931"/>
                    <a:pt x="6551" y="813"/>
                    <a:pt x="7046" y="813"/>
                  </a:cubicBezTo>
                  <a:close/>
                  <a:moveTo>
                    <a:pt x="7530" y="3334"/>
                  </a:moveTo>
                  <a:cubicBezTo>
                    <a:pt x="7562" y="3334"/>
                    <a:pt x="7593" y="3365"/>
                    <a:pt x="7656" y="3365"/>
                  </a:cubicBezTo>
                  <a:lnTo>
                    <a:pt x="8601" y="4657"/>
                  </a:lnTo>
                  <a:cubicBezTo>
                    <a:pt x="8444" y="5917"/>
                    <a:pt x="7688" y="7177"/>
                    <a:pt x="6427" y="7177"/>
                  </a:cubicBezTo>
                  <a:cubicBezTo>
                    <a:pt x="5167" y="7177"/>
                    <a:pt x="4411" y="5980"/>
                    <a:pt x="4254" y="4657"/>
                  </a:cubicBezTo>
                  <a:lnTo>
                    <a:pt x="5199" y="3365"/>
                  </a:lnTo>
                  <a:cubicBezTo>
                    <a:pt x="5230" y="3334"/>
                    <a:pt x="5293" y="3334"/>
                    <a:pt x="5325" y="3334"/>
                  </a:cubicBezTo>
                  <a:close/>
                  <a:moveTo>
                    <a:pt x="5199" y="7681"/>
                  </a:moveTo>
                  <a:cubicBezTo>
                    <a:pt x="5608" y="7902"/>
                    <a:pt x="5986" y="8028"/>
                    <a:pt x="6427" y="8028"/>
                  </a:cubicBezTo>
                  <a:cubicBezTo>
                    <a:pt x="6869" y="8028"/>
                    <a:pt x="7310" y="7902"/>
                    <a:pt x="7688" y="7713"/>
                  </a:cubicBezTo>
                  <a:lnTo>
                    <a:pt x="7688" y="7807"/>
                  </a:lnTo>
                  <a:cubicBezTo>
                    <a:pt x="7688" y="8028"/>
                    <a:pt x="7719" y="8185"/>
                    <a:pt x="7814" y="8343"/>
                  </a:cubicBezTo>
                  <a:lnTo>
                    <a:pt x="6427" y="9634"/>
                  </a:lnTo>
                  <a:lnTo>
                    <a:pt x="5073" y="8280"/>
                  </a:lnTo>
                  <a:cubicBezTo>
                    <a:pt x="5167" y="8122"/>
                    <a:pt x="5199" y="7965"/>
                    <a:pt x="5199" y="7776"/>
                  </a:cubicBezTo>
                  <a:lnTo>
                    <a:pt x="5199" y="7681"/>
                  </a:lnTo>
                  <a:close/>
                  <a:moveTo>
                    <a:pt x="4537" y="8878"/>
                  </a:moveTo>
                  <a:lnTo>
                    <a:pt x="5829" y="10170"/>
                  </a:lnTo>
                  <a:lnTo>
                    <a:pt x="5230" y="10769"/>
                  </a:lnTo>
                  <a:lnTo>
                    <a:pt x="4065" y="9036"/>
                  </a:lnTo>
                  <a:cubicBezTo>
                    <a:pt x="4222" y="9036"/>
                    <a:pt x="4380" y="9004"/>
                    <a:pt x="4537" y="8878"/>
                  </a:cubicBezTo>
                  <a:close/>
                  <a:moveTo>
                    <a:pt x="8318" y="8878"/>
                  </a:moveTo>
                  <a:cubicBezTo>
                    <a:pt x="8475" y="8973"/>
                    <a:pt x="8633" y="9036"/>
                    <a:pt x="8790" y="9036"/>
                  </a:cubicBezTo>
                  <a:lnTo>
                    <a:pt x="7593" y="10769"/>
                  </a:lnTo>
                  <a:lnTo>
                    <a:pt x="7026" y="10170"/>
                  </a:lnTo>
                  <a:lnTo>
                    <a:pt x="8318" y="8878"/>
                  </a:lnTo>
                  <a:close/>
                  <a:moveTo>
                    <a:pt x="10460" y="9067"/>
                  </a:moveTo>
                  <a:cubicBezTo>
                    <a:pt x="11279" y="9067"/>
                    <a:pt x="11941" y="9760"/>
                    <a:pt x="11941" y="10580"/>
                  </a:cubicBezTo>
                  <a:lnTo>
                    <a:pt x="11941" y="11840"/>
                  </a:lnTo>
                  <a:lnTo>
                    <a:pt x="7814" y="11840"/>
                  </a:lnTo>
                  <a:cubicBezTo>
                    <a:pt x="7908" y="11808"/>
                    <a:pt x="8003" y="11745"/>
                    <a:pt x="8034" y="11682"/>
                  </a:cubicBezTo>
                  <a:lnTo>
                    <a:pt x="9798" y="9067"/>
                  </a:lnTo>
                  <a:close/>
                  <a:moveTo>
                    <a:pt x="3088" y="9067"/>
                  </a:moveTo>
                  <a:lnTo>
                    <a:pt x="4852" y="11651"/>
                  </a:lnTo>
                  <a:cubicBezTo>
                    <a:pt x="4915" y="11745"/>
                    <a:pt x="5041" y="11808"/>
                    <a:pt x="5167" y="11840"/>
                  </a:cubicBezTo>
                  <a:lnTo>
                    <a:pt x="5199" y="11840"/>
                  </a:lnTo>
                  <a:cubicBezTo>
                    <a:pt x="5325" y="11840"/>
                    <a:pt x="5419" y="11808"/>
                    <a:pt x="5482" y="11714"/>
                  </a:cubicBezTo>
                  <a:lnTo>
                    <a:pt x="6427" y="10769"/>
                  </a:lnTo>
                  <a:lnTo>
                    <a:pt x="7404" y="11745"/>
                  </a:lnTo>
                  <a:cubicBezTo>
                    <a:pt x="7436" y="11777"/>
                    <a:pt x="7530" y="11840"/>
                    <a:pt x="7593" y="11871"/>
                  </a:cubicBezTo>
                  <a:lnTo>
                    <a:pt x="914" y="11871"/>
                  </a:lnTo>
                  <a:lnTo>
                    <a:pt x="914" y="11840"/>
                  </a:lnTo>
                  <a:lnTo>
                    <a:pt x="914" y="10580"/>
                  </a:lnTo>
                  <a:cubicBezTo>
                    <a:pt x="914" y="9760"/>
                    <a:pt x="1576" y="9067"/>
                    <a:pt x="2395" y="9067"/>
                  </a:cubicBezTo>
                  <a:close/>
                  <a:moveTo>
                    <a:pt x="7043" y="1"/>
                  </a:moveTo>
                  <a:cubicBezTo>
                    <a:pt x="6380" y="1"/>
                    <a:pt x="5673" y="166"/>
                    <a:pt x="5010" y="498"/>
                  </a:cubicBezTo>
                  <a:cubicBezTo>
                    <a:pt x="4898" y="477"/>
                    <a:pt x="4788" y="467"/>
                    <a:pt x="4680" y="467"/>
                  </a:cubicBezTo>
                  <a:cubicBezTo>
                    <a:pt x="4300" y="467"/>
                    <a:pt x="3942" y="592"/>
                    <a:pt x="3624" y="813"/>
                  </a:cubicBezTo>
                  <a:cubicBezTo>
                    <a:pt x="3308" y="1034"/>
                    <a:pt x="2962" y="1506"/>
                    <a:pt x="2962" y="2388"/>
                  </a:cubicBezTo>
                  <a:cubicBezTo>
                    <a:pt x="2962" y="3144"/>
                    <a:pt x="3277" y="4405"/>
                    <a:pt x="3340" y="4625"/>
                  </a:cubicBezTo>
                  <a:cubicBezTo>
                    <a:pt x="3466" y="5570"/>
                    <a:pt x="3781" y="6389"/>
                    <a:pt x="4285" y="6988"/>
                  </a:cubicBezTo>
                  <a:lnTo>
                    <a:pt x="4285" y="7744"/>
                  </a:lnTo>
                  <a:cubicBezTo>
                    <a:pt x="4285" y="8028"/>
                    <a:pt x="4065" y="8248"/>
                    <a:pt x="3781" y="8248"/>
                  </a:cubicBezTo>
                  <a:lnTo>
                    <a:pt x="2332" y="8248"/>
                  </a:lnTo>
                  <a:cubicBezTo>
                    <a:pt x="1072" y="8248"/>
                    <a:pt x="0" y="9288"/>
                    <a:pt x="0" y="10580"/>
                  </a:cubicBezTo>
                  <a:lnTo>
                    <a:pt x="0" y="12281"/>
                  </a:lnTo>
                  <a:cubicBezTo>
                    <a:pt x="0" y="12501"/>
                    <a:pt x="189" y="12690"/>
                    <a:pt x="410" y="12690"/>
                  </a:cubicBezTo>
                  <a:lnTo>
                    <a:pt x="12256" y="12690"/>
                  </a:lnTo>
                  <a:cubicBezTo>
                    <a:pt x="12508" y="12690"/>
                    <a:pt x="12697" y="12501"/>
                    <a:pt x="12697" y="12281"/>
                  </a:cubicBezTo>
                  <a:lnTo>
                    <a:pt x="12697" y="10580"/>
                  </a:lnTo>
                  <a:cubicBezTo>
                    <a:pt x="12760" y="9319"/>
                    <a:pt x="11689" y="8248"/>
                    <a:pt x="10429" y="8248"/>
                  </a:cubicBezTo>
                  <a:lnTo>
                    <a:pt x="8979" y="8248"/>
                  </a:lnTo>
                  <a:cubicBezTo>
                    <a:pt x="8696" y="8248"/>
                    <a:pt x="8475" y="8028"/>
                    <a:pt x="8475" y="7744"/>
                  </a:cubicBezTo>
                  <a:lnTo>
                    <a:pt x="8475" y="6957"/>
                  </a:lnTo>
                  <a:cubicBezTo>
                    <a:pt x="8979" y="6358"/>
                    <a:pt x="9294" y="5539"/>
                    <a:pt x="9389" y="4625"/>
                  </a:cubicBezTo>
                  <a:cubicBezTo>
                    <a:pt x="9546" y="4121"/>
                    <a:pt x="9735" y="3050"/>
                    <a:pt x="9767" y="2420"/>
                  </a:cubicBezTo>
                  <a:cubicBezTo>
                    <a:pt x="9767" y="1538"/>
                    <a:pt x="9420" y="845"/>
                    <a:pt x="8664" y="404"/>
                  </a:cubicBezTo>
                  <a:cubicBezTo>
                    <a:pt x="8202" y="135"/>
                    <a:pt x="7640" y="1"/>
                    <a:pt x="7043"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301;p69"/>
            <p:cNvSpPr/>
            <p:nvPr/>
          </p:nvSpPr>
          <p:spPr>
            <a:xfrm>
              <a:off x="-64172200" y="2175800"/>
              <a:ext cx="48850" cy="22075"/>
            </a:xfrm>
            <a:custGeom>
              <a:avLst/>
              <a:gdLst/>
              <a:ahLst/>
              <a:cxnLst/>
              <a:rect l="l" t="t" r="r" b="b"/>
              <a:pathLst>
                <a:path w="1954" h="883" extrusionOk="0">
                  <a:moveTo>
                    <a:pt x="410" y="1"/>
                  </a:moveTo>
                  <a:cubicBezTo>
                    <a:pt x="158" y="1"/>
                    <a:pt x="0" y="190"/>
                    <a:pt x="0" y="442"/>
                  </a:cubicBezTo>
                  <a:cubicBezTo>
                    <a:pt x="0" y="662"/>
                    <a:pt x="221" y="883"/>
                    <a:pt x="410" y="883"/>
                  </a:cubicBezTo>
                  <a:lnTo>
                    <a:pt x="1513" y="883"/>
                  </a:lnTo>
                  <a:cubicBezTo>
                    <a:pt x="1765" y="883"/>
                    <a:pt x="1891" y="662"/>
                    <a:pt x="1891" y="442"/>
                  </a:cubicBezTo>
                  <a:cubicBezTo>
                    <a:pt x="1954" y="190"/>
                    <a:pt x="1733" y="1"/>
                    <a:pt x="1513"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302;p69"/>
            <p:cNvSpPr/>
            <p:nvPr/>
          </p:nvSpPr>
          <p:spPr>
            <a:xfrm>
              <a:off x="-64212375" y="2210450"/>
              <a:ext cx="5525" cy="25"/>
            </a:xfrm>
            <a:custGeom>
              <a:avLst/>
              <a:gdLst/>
              <a:ahLst/>
              <a:cxnLst/>
              <a:rect l="l" t="t" r="r" b="b"/>
              <a:pathLst>
                <a:path w="221" h="1" extrusionOk="0">
                  <a:moveTo>
                    <a:pt x="1" y="1"/>
                  </a:moveTo>
                  <a:lnTo>
                    <a:pt x="221" y="1"/>
                  </a:lnTo>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99"/>
        <p:cNvGrpSpPr/>
        <p:nvPr/>
      </p:nvGrpSpPr>
      <p:grpSpPr>
        <a:xfrm>
          <a:off x="0" y="0"/>
          <a:ext cx="0" cy="0"/>
          <a:chOff x="0" y="0"/>
          <a:chExt cx="0" cy="0"/>
        </a:xfrm>
      </p:grpSpPr>
      <p:grpSp>
        <p:nvGrpSpPr>
          <p:cNvPr id="900" name="Google Shape;900;p38"/>
          <p:cNvGrpSpPr/>
          <p:nvPr/>
        </p:nvGrpSpPr>
        <p:grpSpPr>
          <a:xfrm>
            <a:off x="664225" y="1289801"/>
            <a:ext cx="7759890" cy="3197026"/>
            <a:chOff x="351288" y="1297375"/>
            <a:chExt cx="8442004" cy="3216000"/>
          </a:xfrm>
        </p:grpSpPr>
        <p:sp>
          <p:nvSpPr>
            <p:cNvPr id="901" name="Google Shape;901;p38"/>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8"/>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03" name="Google Shape;903;p38"/>
          <p:cNvSpPr txBox="1">
            <a:spLocks noGrp="1"/>
          </p:cNvSpPr>
          <p:nvPr>
            <p:ph type="title"/>
          </p:nvPr>
        </p:nvSpPr>
        <p:spPr>
          <a:xfrm>
            <a:off x="719999" y="402039"/>
            <a:ext cx="7704000" cy="572700"/>
          </a:xfrm>
          <a:prstGeom prst="rect">
            <a:avLst/>
          </a:prstGeom>
        </p:spPr>
        <p:txBody>
          <a:bodyPr spcFirstLastPara="1" wrap="square" lIns="91425" tIns="91425" rIns="91425" bIns="91425" anchor="t" anchorCtr="0">
            <a:noAutofit/>
          </a:bodyPr>
          <a:lstStyle/>
          <a:p>
            <a:pPr lvl="0"/>
            <a:r>
              <a:rPr lang="en-US" sz="4000" b="1" dirty="0">
                <a:latin typeface="Bahnschrift Condensed" panose="020B0502040204020203" pitchFamily="34" charset="0"/>
              </a:rPr>
              <a:t>Types of planning</a:t>
            </a:r>
            <a:endParaRPr sz="3600" dirty="0"/>
          </a:p>
        </p:txBody>
      </p:sp>
      <p:sp>
        <p:nvSpPr>
          <p:cNvPr id="904" name="Google Shape;904;p38"/>
          <p:cNvSpPr txBox="1">
            <a:spLocks noGrp="1"/>
          </p:cNvSpPr>
          <p:nvPr>
            <p:ph type="subTitle" idx="4294967295"/>
          </p:nvPr>
        </p:nvSpPr>
        <p:spPr>
          <a:xfrm>
            <a:off x="3912504" y="2243613"/>
            <a:ext cx="4185300" cy="1979065"/>
          </a:xfrm>
          <a:prstGeom prst="rect">
            <a:avLst/>
          </a:prstGeom>
        </p:spPr>
        <p:txBody>
          <a:bodyPr spcFirstLastPara="1" wrap="square" lIns="91425" tIns="91425" rIns="91425" bIns="91425" anchor="t" anchorCtr="0">
            <a:noAutofit/>
          </a:bodyPr>
          <a:lstStyle/>
          <a:p>
            <a:pPr lvl="0"/>
            <a:r>
              <a:rPr lang="en-US" sz="2000" dirty="0">
                <a:latin typeface="Bahnschrift SemiBold SemiConden" panose="020B0502040204020203" pitchFamily="34" charset="0"/>
              </a:rPr>
              <a:t>Operational </a:t>
            </a:r>
            <a:r>
              <a:rPr lang="en-US" sz="2000" dirty="0" smtClean="0">
                <a:latin typeface="Bahnschrift SemiBold SemiConden" panose="020B0502040204020203" pitchFamily="34" charset="0"/>
              </a:rPr>
              <a:t>Plans</a:t>
            </a:r>
          </a:p>
          <a:p>
            <a:pPr lvl="0"/>
            <a:r>
              <a:rPr lang="en-US" sz="2000" dirty="0">
                <a:latin typeface="Bahnschrift SemiBold SemiConden" panose="020B0502040204020203" pitchFamily="34" charset="0"/>
              </a:rPr>
              <a:t>Strategic Plans</a:t>
            </a:r>
          </a:p>
          <a:p>
            <a:r>
              <a:rPr lang="en-US" sz="2000" b="1" dirty="0">
                <a:latin typeface="Bahnschrift SemiBold Condensed" panose="020B0502040204020203" pitchFamily="34" charset="0"/>
              </a:rPr>
              <a:t>Tactical </a:t>
            </a:r>
            <a:r>
              <a:rPr lang="en-US" sz="2000" b="1" dirty="0" smtClean="0">
                <a:latin typeface="Bahnschrift SemiBold Condensed" panose="020B0502040204020203" pitchFamily="34" charset="0"/>
              </a:rPr>
              <a:t>Plans</a:t>
            </a:r>
            <a:endParaRPr lang="en-US" sz="2000" dirty="0">
              <a:latin typeface="Bahnschrift SemiBold Condensed" panose="020B0502040204020203" pitchFamily="34" charset="0"/>
            </a:endParaRPr>
          </a:p>
          <a:p>
            <a:r>
              <a:rPr lang="en-US" sz="2000" dirty="0" smtClean="0">
                <a:latin typeface="Bahnschrift SemiBold Condensed" panose="020B0502040204020203" pitchFamily="34" charset="0"/>
              </a:rPr>
              <a:t>Contingency </a:t>
            </a:r>
            <a:r>
              <a:rPr lang="en-US" sz="2000" dirty="0">
                <a:latin typeface="Bahnschrift SemiBold Condensed" panose="020B0502040204020203" pitchFamily="34" charset="0"/>
              </a:rPr>
              <a:t>Plans</a:t>
            </a:r>
            <a:endParaRPr sz="2000" dirty="0">
              <a:latin typeface="Bahnschrift SemiBold Condensed" panose="020B0502040204020203" pitchFamily="34" charset="0"/>
            </a:endParaRPr>
          </a:p>
        </p:txBody>
      </p:sp>
      <p:sp>
        <p:nvSpPr>
          <p:cNvPr id="905" name="Google Shape;905;p38"/>
          <p:cNvSpPr txBox="1">
            <a:spLocks noGrp="1"/>
          </p:cNvSpPr>
          <p:nvPr>
            <p:ph type="title" idx="4294967295"/>
          </p:nvPr>
        </p:nvSpPr>
        <p:spPr>
          <a:xfrm>
            <a:off x="4067425" y="1413250"/>
            <a:ext cx="4093800" cy="951600"/>
          </a:xfrm>
          <a:prstGeom prst="rect">
            <a:avLst/>
          </a:prstGeom>
        </p:spPr>
        <p:txBody>
          <a:bodyPr spcFirstLastPara="1" wrap="square" lIns="91425" tIns="91425" rIns="91425" bIns="91425" anchor="t" anchorCtr="0">
            <a:noAutofit/>
          </a:bodyPr>
          <a:lstStyle/>
          <a:p>
            <a:pPr lvl="0"/>
            <a:r>
              <a:rPr lang="en-US" sz="3200" dirty="0">
                <a:latin typeface="Bahnschrift SemiBold Condensed" panose="020B0502040204020203" pitchFamily="34" charset="0"/>
              </a:rPr>
              <a:t>the four major types of plans </a:t>
            </a:r>
            <a:endParaRPr sz="3200" dirty="0">
              <a:latin typeface="Bahnschrift SemiBold Condensed" panose="020B0502040204020203" pitchFamily="34" charset="0"/>
            </a:endParaRPr>
          </a:p>
        </p:txBody>
      </p:sp>
      <p:pic>
        <p:nvPicPr>
          <p:cNvPr id="906" name="Google Shape;906;p38"/>
          <p:cNvPicPr preferRelativeResize="0"/>
          <p:nvPr/>
        </p:nvPicPr>
        <p:blipFill>
          <a:blip r:embed="rId3">
            <a:alphaModFix/>
          </a:blip>
          <a:stretch>
            <a:fillRect/>
          </a:stretch>
        </p:blipFill>
        <p:spPr>
          <a:xfrm>
            <a:off x="16085" y="5439625"/>
            <a:ext cx="9111828" cy="5143499"/>
          </a:xfrm>
          <a:prstGeom prst="rect">
            <a:avLst/>
          </a:prstGeom>
          <a:noFill/>
          <a:ln>
            <a:noFill/>
          </a:ln>
        </p:spPr>
      </p:pic>
      <p:grpSp>
        <p:nvGrpSpPr>
          <p:cNvPr id="908" name="Google Shape;908;p38"/>
          <p:cNvGrpSpPr/>
          <p:nvPr/>
        </p:nvGrpSpPr>
        <p:grpSpPr>
          <a:xfrm>
            <a:off x="1624778" y="2204903"/>
            <a:ext cx="1443680" cy="1474076"/>
            <a:chOff x="3850103" y="1375690"/>
            <a:chExt cx="1443680" cy="1474076"/>
          </a:xfrm>
        </p:grpSpPr>
        <p:grpSp>
          <p:nvGrpSpPr>
            <p:cNvPr id="909" name="Google Shape;909;p38"/>
            <p:cNvGrpSpPr/>
            <p:nvPr/>
          </p:nvGrpSpPr>
          <p:grpSpPr>
            <a:xfrm>
              <a:off x="3850103" y="1375690"/>
              <a:ext cx="1443680" cy="1474076"/>
              <a:chOff x="859589" y="1631654"/>
              <a:chExt cx="1137024" cy="1094828"/>
            </a:xfrm>
          </p:grpSpPr>
          <p:sp>
            <p:nvSpPr>
              <p:cNvPr id="910" name="Google Shape;910;p38"/>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38"/>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2" name="Google Shape;912;p38"/>
            <p:cNvGrpSpPr/>
            <p:nvPr/>
          </p:nvGrpSpPr>
          <p:grpSpPr>
            <a:xfrm>
              <a:off x="3996040" y="1524638"/>
              <a:ext cx="1151919" cy="1176173"/>
              <a:chOff x="859589" y="1631654"/>
              <a:chExt cx="1137024" cy="1094828"/>
            </a:xfrm>
          </p:grpSpPr>
          <p:sp>
            <p:nvSpPr>
              <p:cNvPr id="913" name="Google Shape;913;p38"/>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38"/>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15" name="Google Shape;915;p38"/>
          <p:cNvGrpSpPr/>
          <p:nvPr/>
        </p:nvGrpSpPr>
        <p:grpSpPr>
          <a:xfrm>
            <a:off x="2136976" y="2643951"/>
            <a:ext cx="418791" cy="595855"/>
            <a:chOff x="6422727" y="1403756"/>
            <a:chExt cx="243852" cy="346952"/>
          </a:xfrm>
        </p:grpSpPr>
        <p:sp>
          <p:nvSpPr>
            <p:cNvPr id="916" name="Google Shape;916;p38"/>
            <p:cNvSpPr/>
            <p:nvPr/>
          </p:nvSpPr>
          <p:spPr>
            <a:xfrm>
              <a:off x="6422727" y="1403756"/>
              <a:ext cx="243852" cy="243852"/>
            </a:xfrm>
            <a:custGeom>
              <a:avLst/>
              <a:gdLst/>
              <a:ahLst/>
              <a:cxnLst/>
              <a:rect l="l" t="t" r="r" b="b"/>
              <a:pathLst>
                <a:path w="11431" h="11431" extrusionOk="0">
                  <a:moveTo>
                    <a:pt x="5715" y="1251"/>
                  </a:moveTo>
                  <a:cubicBezTo>
                    <a:pt x="8168" y="1251"/>
                    <a:pt x="10168" y="3251"/>
                    <a:pt x="10168" y="5704"/>
                  </a:cubicBezTo>
                  <a:cubicBezTo>
                    <a:pt x="10168" y="8156"/>
                    <a:pt x="8168" y="10156"/>
                    <a:pt x="5715" y="10156"/>
                  </a:cubicBezTo>
                  <a:cubicBezTo>
                    <a:pt x="3263" y="10156"/>
                    <a:pt x="1262" y="8156"/>
                    <a:pt x="1262" y="5704"/>
                  </a:cubicBezTo>
                  <a:cubicBezTo>
                    <a:pt x="1262" y="3251"/>
                    <a:pt x="3263" y="1251"/>
                    <a:pt x="5715" y="1251"/>
                  </a:cubicBezTo>
                  <a:close/>
                  <a:moveTo>
                    <a:pt x="5715" y="0"/>
                  </a:moveTo>
                  <a:cubicBezTo>
                    <a:pt x="2560" y="0"/>
                    <a:pt x="0" y="2560"/>
                    <a:pt x="0" y="5715"/>
                  </a:cubicBezTo>
                  <a:cubicBezTo>
                    <a:pt x="0" y="8871"/>
                    <a:pt x="2560" y="11430"/>
                    <a:pt x="5715" y="11430"/>
                  </a:cubicBezTo>
                  <a:cubicBezTo>
                    <a:pt x="8870" y="11430"/>
                    <a:pt x="11430" y="8871"/>
                    <a:pt x="11430" y="5715"/>
                  </a:cubicBezTo>
                  <a:cubicBezTo>
                    <a:pt x="11430" y="2560"/>
                    <a:pt x="8870" y="0"/>
                    <a:pt x="57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38"/>
            <p:cNvSpPr/>
            <p:nvPr/>
          </p:nvSpPr>
          <p:spPr>
            <a:xfrm>
              <a:off x="6477082" y="1665805"/>
              <a:ext cx="135909" cy="84903"/>
            </a:xfrm>
            <a:custGeom>
              <a:avLst/>
              <a:gdLst/>
              <a:ahLst/>
              <a:cxnLst/>
              <a:rect l="l" t="t" r="r" b="b"/>
              <a:pathLst>
                <a:path w="6371" h="3980" extrusionOk="0">
                  <a:moveTo>
                    <a:pt x="634" y="1"/>
                  </a:moveTo>
                  <a:cubicBezTo>
                    <a:pt x="613" y="1"/>
                    <a:pt x="593" y="2"/>
                    <a:pt x="572" y="4"/>
                  </a:cubicBezTo>
                  <a:cubicBezTo>
                    <a:pt x="250" y="16"/>
                    <a:pt x="0" y="313"/>
                    <a:pt x="0" y="635"/>
                  </a:cubicBezTo>
                  <a:lnTo>
                    <a:pt x="0" y="3349"/>
                  </a:lnTo>
                  <a:cubicBezTo>
                    <a:pt x="0" y="3718"/>
                    <a:pt x="300" y="3980"/>
                    <a:pt x="629" y="3980"/>
                  </a:cubicBezTo>
                  <a:cubicBezTo>
                    <a:pt x="724" y="3980"/>
                    <a:pt x="823" y="3957"/>
                    <a:pt x="917" y="3909"/>
                  </a:cubicBezTo>
                  <a:lnTo>
                    <a:pt x="3179" y="2778"/>
                  </a:lnTo>
                  <a:lnTo>
                    <a:pt x="5441" y="3909"/>
                  </a:lnTo>
                  <a:cubicBezTo>
                    <a:pt x="5534" y="3957"/>
                    <a:pt x="5630" y="3978"/>
                    <a:pt x="5724" y="3978"/>
                  </a:cubicBezTo>
                  <a:cubicBezTo>
                    <a:pt x="6052" y="3978"/>
                    <a:pt x="6352" y="3713"/>
                    <a:pt x="6370" y="3361"/>
                  </a:cubicBezTo>
                  <a:lnTo>
                    <a:pt x="6370" y="635"/>
                  </a:lnTo>
                  <a:cubicBezTo>
                    <a:pt x="6370" y="286"/>
                    <a:pt x="6072" y="1"/>
                    <a:pt x="5728" y="1"/>
                  </a:cubicBezTo>
                  <a:cubicBezTo>
                    <a:pt x="5708" y="1"/>
                    <a:pt x="5688" y="2"/>
                    <a:pt x="5668" y="4"/>
                  </a:cubicBezTo>
                  <a:cubicBezTo>
                    <a:pt x="5334" y="27"/>
                    <a:pt x="5084" y="325"/>
                    <a:pt x="5084" y="659"/>
                  </a:cubicBezTo>
                  <a:lnTo>
                    <a:pt x="5084" y="2337"/>
                  </a:lnTo>
                  <a:lnTo>
                    <a:pt x="3465" y="1516"/>
                  </a:lnTo>
                  <a:cubicBezTo>
                    <a:pt x="3376" y="1474"/>
                    <a:pt x="3277" y="1453"/>
                    <a:pt x="3179" y="1453"/>
                  </a:cubicBezTo>
                  <a:cubicBezTo>
                    <a:pt x="3081" y="1453"/>
                    <a:pt x="2983" y="1474"/>
                    <a:pt x="2893" y="1516"/>
                  </a:cubicBezTo>
                  <a:lnTo>
                    <a:pt x="1274" y="2337"/>
                  </a:lnTo>
                  <a:lnTo>
                    <a:pt x="1274" y="635"/>
                  </a:lnTo>
                  <a:cubicBezTo>
                    <a:pt x="1274" y="286"/>
                    <a:pt x="987" y="1"/>
                    <a:pt x="6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38"/>
            <p:cNvSpPr/>
            <p:nvPr/>
          </p:nvSpPr>
          <p:spPr>
            <a:xfrm>
              <a:off x="6475290" y="1457087"/>
              <a:ext cx="138192" cy="125883"/>
            </a:xfrm>
            <a:custGeom>
              <a:avLst/>
              <a:gdLst/>
              <a:ahLst/>
              <a:cxnLst/>
              <a:rect l="l" t="t" r="r" b="b"/>
              <a:pathLst>
                <a:path w="6478" h="5901" extrusionOk="0">
                  <a:moveTo>
                    <a:pt x="3216" y="2096"/>
                  </a:moveTo>
                  <a:lnTo>
                    <a:pt x="3394" y="2465"/>
                  </a:lnTo>
                  <a:cubicBezTo>
                    <a:pt x="3489" y="2644"/>
                    <a:pt x="3668" y="2775"/>
                    <a:pt x="3870" y="2799"/>
                  </a:cubicBezTo>
                  <a:lnTo>
                    <a:pt x="4275" y="2858"/>
                  </a:lnTo>
                  <a:lnTo>
                    <a:pt x="3990" y="3144"/>
                  </a:lnTo>
                  <a:cubicBezTo>
                    <a:pt x="3847" y="3299"/>
                    <a:pt x="3787" y="3501"/>
                    <a:pt x="3811" y="3715"/>
                  </a:cubicBezTo>
                  <a:lnTo>
                    <a:pt x="3894" y="4108"/>
                  </a:lnTo>
                  <a:lnTo>
                    <a:pt x="3537" y="3918"/>
                  </a:lnTo>
                  <a:cubicBezTo>
                    <a:pt x="3436" y="3864"/>
                    <a:pt x="3332" y="3838"/>
                    <a:pt x="3230" y="3838"/>
                  </a:cubicBezTo>
                  <a:cubicBezTo>
                    <a:pt x="3129" y="3838"/>
                    <a:pt x="3031" y="3864"/>
                    <a:pt x="2942" y="3918"/>
                  </a:cubicBezTo>
                  <a:lnTo>
                    <a:pt x="2585" y="4108"/>
                  </a:lnTo>
                  <a:lnTo>
                    <a:pt x="2656" y="3715"/>
                  </a:lnTo>
                  <a:cubicBezTo>
                    <a:pt x="2704" y="3501"/>
                    <a:pt x="2620" y="3299"/>
                    <a:pt x="2477" y="3144"/>
                  </a:cubicBezTo>
                  <a:lnTo>
                    <a:pt x="2192" y="2858"/>
                  </a:lnTo>
                  <a:lnTo>
                    <a:pt x="2561" y="2799"/>
                  </a:lnTo>
                  <a:cubicBezTo>
                    <a:pt x="2775" y="2775"/>
                    <a:pt x="2954" y="2656"/>
                    <a:pt x="3037" y="2465"/>
                  </a:cubicBezTo>
                  <a:lnTo>
                    <a:pt x="3216" y="2096"/>
                  </a:lnTo>
                  <a:close/>
                  <a:moveTo>
                    <a:pt x="3239" y="1"/>
                  </a:moveTo>
                  <a:cubicBezTo>
                    <a:pt x="3013" y="1"/>
                    <a:pt x="2787" y="120"/>
                    <a:pt x="2668" y="358"/>
                  </a:cubicBezTo>
                  <a:lnTo>
                    <a:pt x="2073" y="1584"/>
                  </a:lnTo>
                  <a:lnTo>
                    <a:pt x="739" y="1775"/>
                  </a:lnTo>
                  <a:cubicBezTo>
                    <a:pt x="215" y="1846"/>
                    <a:pt x="1" y="2489"/>
                    <a:pt x="382" y="2858"/>
                  </a:cubicBezTo>
                  <a:lnTo>
                    <a:pt x="1346" y="3811"/>
                  </a:lnTo>
                  <a:lnTo>
                    <a:pt x="1120" y="5156"/>
                  </a:lnTo>
                  <a:cubicBezTo>
                    <a:pt x="1054" y="5570"/>
                    <a:pt x="1383" y="5895"/>
                    <a:pt x="1753" y="5895"/>
                  </a:cubicBezTo>
                  <a:cubicBezTo>
                    <a:pt x="1851" y="5895"/>
                    <a:pt x="1952" y="5873"/>
                    <a:pt x="2049" y="5823"/>
                  </a:cubicBezTo>
                  <a:lnTo>
                    <a:pt x="3251" y="5204"/>
                  </a:lnTo>
                  <a:lnTo>
                    <a:pt x="4454" y="5823"/>
                  </a:lnTo>
                  <a:cubicBezTo>
                    <a:pt x="4552" y="5876"/>
                    <a:pt x="4654" y="5900"/>
                    <a:pt x="4753" y="5900"/>
                  </a:cubicBezTo>
                  <a:cubicBezTo>
                    <a:pt x="5117" y="5900"/>
                    <a:pt x="5434" y="5569"/>
                    <a:pt x="5359" y="5156"/>
                  </a:cubicBezTo>
                  <a:lnTo>
                    <a:pt x="5144" y="3811"/>
                  </a:lnTo>
                  <a:lnTo>
                    <a:pt x="6109" y="2858"/>
                  </a:lnTo>
                  <a:cubicBezTo>
                    <a:pt x="6478" y="2489"/>
                    <a:pt x="6276" y="1846"/>
                    <a:pt x="5752" y="1775"/>
                  </a:cubicBezTo>
                  <a:lnTo>
                    <a:pt x="4406" y="1584"/>
                  </a:lnTo>
                  <a:lnTo>
                    <a:pt x="3811" y="358"/>
                  </a:lnTo>
                  <a:cubicBezTo>
                    <a:pt x="3692" y="120"/>
                    <a:pt x="3466" y="1"/>
                    <a:pt x="32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19" name="Google Shape;919;p38"/>
          <p:cNvSpPr/>
          <p:nvPr/>
        </p:nvSpPr>
        <p:spPr>
          <a:xfrm>
            <a:off x="120597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38">
            <a:hlinkClick r:id="" action="ppaction://hlinkshowjump?jump=nextslide"/>
          </p:cNvPr>
          <p:cNvSpPr/>
          <p:nvPr/>
        </p:nvSpPr>
        <p:spPr>
          <a:xfrm>
            <a:off x="120597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38">
            <a:hlinkClick r:id="" action="ppaction://hlinkshowjump?jump=nextslide"/>
          </p:cNvPr>
          <p:cNvSpPr/>
          <p:nvPr/>
        </p:nvSpPr>
        <p:spPr>
          <a:xfrm>
            <a:off x="1371880" y="736729"/>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38"/>
          <p:cNvSpPr/>
          <p:nvPr/>
        </p:nvSpPr>
        <p:spPr>
          <a:xfrm rot="10800000">
            <a:off x="66422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38">
            <a:hlinkClick r:id="" action="ppaction://hlinkshowjump?jump=previousslide"/>
          </p:cNvPr>
          <p:cNvSpPr/>
          <p:nvPr/>
        </p:nvSpPr>
        <p:spPr>
          <a:xfrm rot="10800000">
            <a:off x="66422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38">
            <a:hlinkClick r:id="" action="ppaction://hlinkshowjump?jump=previousslide"/>
          </p:cNvPr>
          <p:cNvSpPr/>
          <p:nvPr/>
        </p:nvSpPr>
        <p:spPr>
          <a:xfrm rot="10800000">
            <a:off x="830149" y="73670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ربع نص 1"/>
          <p:cNvSpPr txBox="1"/>
          <p:nvPr/>
        </p:nvSpPr>
        <p:spPr>
          <a:xfrm>
            <a:off x="4345969" y="4654193"/>
            <a:ext cx="462337" cy="307777"/>
          </a:xfrm>
          <a:prstGeom prst="rect">
            <a:avLst/>
          </a:prstGeom>
          <a:noFill/>
        </p:spPr>
        <p:txBody>
          <a:bodyPr wrap="square" rtlCol="1">
            <a:spAutoFit/>
          </a:bodyPr>
          <a:lstStyle/>
          <a:p>
            <a:r>
              <a:rPr lang="en-US" dirty="0" smtClean="0"/>
              <a:t>10</a:t>
            </a:r>
            <a:endParaRPr lang="ar-LY"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50"/>
        <p:cNvGrpSpPr/>
        <p:nvPr/>
      </p:nvGrpSpPr>
      <p:grpSpPr>
        <a:xfrm>
          <a:off x="0" y="0"/>
          <a:ext cx="0" cy="0"/>
          <a:chOff x="0" y="0"/>
          <a:chExt cx="0" cy="0"/>
        </a:xfrm>
      </p:grpSpPr>
      <p:cxnSp>
        <p:nvCxnSpPr>
          <p:cNvPr id="851" name="Google Shape;851;p37"/>
          <p:cNvCxnSpPr>
            <a:stCxn id="852" idx="3"/>
            <a:endCxn id="853" idx="1"/>
          </p:cNvCxnSpPr>
          <p:nvPr/>
        </p:nvCxnSpPr>
        <p:spPr>
          <a:xfrm>
            <a:off x="2232595" y="2836704"/>
            <a:ext cx="1352400" cy="0"/>
          </a:xfrm>
          <a:prstGeom prst="straightConnector1">
            <a:avLst/>
          </a:prstGeom>
          <a:noFill/>
          <a:ln w="19050" cap="flat" cmpd="sng">
            <a:solidFill>
              <a:schemeClr val="dk1"/>
            </a:solidFill>
            <a:prstDash val="solid"/>
            <a:round/>
            <a:headEnd type="none" w="med" len="med"/>
            <a:tailEnd type="none" w="med" len="med"/>
          </a:ln>
          <a:effectLst>
            <a:outerShdw blurRad="214313" algn="bl" rotWithShape="0">
              <a:schemeClr val="dk2">
                <a:alpha val="50000"/>
              </a:schemeClr>
            </a:outerShdw>
          </a:effectLst>
        </p:spPr>
      </p:cxnSp>
      <p:cxnSp>
        <p:nvCxnSpPr>
          <p:cNvPr id="854" name="Google Shape;854;p37"/>
          <p:cNvCxnSpPr>
            <a:stCxn id="853" idx="3"/>
            <a:endCxn id="855" idx="1"/>
          </p:cNvCxnSpPr>
          <p:nvPr/>
        </p:nvCxnSpPr>
        <p:spPr>
          <a:xfrm>
            <a:off x="3895733" y="2836704"/>
            <a:ext cx="1352400" cy="0"/>
          </a:xfrm>
          <a:prstGeom prst="straightConnector1">
            <a:avLst/>
          </a:prstGeom>
          <a:noFill/>
          <a:ln w="19050" cap="flat" cmpd="sng">
            <a:solidFill>
              <a:schemeClr val="dk1"/>
            </a:solidFill>
            <a:prstDash val="solid"/>
            <a:round/>
            <a:headEnd type="none" w="med" len="med"/>
            <a:tailEnd type="none" w="med" len="med"/>
          </a:ln>
        </p:spPr>
      </p:cxnSp>
      <p:cxnSp>
        <p:nvCxnSpPr>
          <p:cNvPr id="856" name="Google Shape;856;p37"/>
          <p:cNvCxnSpPr>
            <a:stCxn id="855" idx="3"/>
            <a:endCxn id="857" idx="1"/>
          </p:cNvCxnSpPr>
          <p:nvPr/>
        </p:nvCxnSpPr>
        <p:spPr>
          <a:xfrm>
            <a:off x="5558883" y="2836704"/>
            <a:ext cx="1352400" cy="0"/>
          </a:xfrm>
          <a:prstGeom prst="straightConnector1">
            <a:avLst/>
          </a:prstGeom>
          <a:noFill/>
          <a:ln w="19050" cap="flat" cmpd="sng">
            <a:solidFill>
              <a:schemeClr val="dk1"/>
            </a:solidFill>
            <a:prstDash val="solid"/>
            <a:round/>
            <a:headEnd type="none" w="med" len="med"/>
            <a:tailEnd type="none" w="med" len="med"/>
          </a:ln>
        </p:spPr>
      </p:cxnSp>
      <p:grpSp>
        <p:nvGrpSpPr>
          <p:cNvPr id="858" name="Google Shape;858;p37"/>
          <p:cNvGrpSpPr/>
          <p:nvPr/>
        </p:nvGrpSpPr>
        <p:grpSpPr>
          <a:xfrm>
            <a:off x="6857699" y="2623211"/>
            <a:ext cx="417970" cy="426873"/>
            <a:chOff x="859589" y="1631654"/>
            <a:chExt cx="1137024" cy="1094828"/>
          </a:xfrm>
        </p:grpSpPr>
        <p:sp>
          <p:nvSpPr>
            <p:cNvPr id="859" name="Google Shape;859;p37"/>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37"/>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1800">
                <a:solidFill>
                  <a:schemeClr val="dk1"/>
                </a:solidFill>
                <a:latin typeface="Archivo Black"/>
                <a:ea typeface="Archivo Black"/>
                <a:cs typeface="Archivo Black"/>
                <a:sym typeface="Archivo Black"/>
              </a:endParaRPr>
            </a:p>
          </p:txBody>
        </p:sp>
      </p:grpSp>
      <p:grpSp>
        <p:nvGrpSpPr>
          <p:cNvPr id="861" name="Google Shape;861;p37"/>
          <p:cNvGrpSpPr/>
          <p:nvPr/>
        </p:nvGrpSpPr>
        <p:grpSpPr>
          <a:xfrm>
            <a:off x="5194574" y="2623211"/>
            <a:ext cx="417970" cy="426873"/>
            <a:chOff x="859589" y="1631654"/>
            <a:chExt cx="1137024" cy="1094828"/>
          </a:xfrm>
        </p:grpSpPr>
        <p:sp>
          <p:nvSpPr>
            <p:cNvPr id="862" name="Google Shape;862;p37"/>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37"/>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1800">
                <a:solidFill>
                  <a:schemeClr val="dk1"/>
                </a:solidFill>
                <a:latin typeface="Archivo Black"/>
                <a:ea typeface="Archivo Black"/>
                <a:cs typeface="Archivo Black"/>
                <a:sym typeface="Archivo Black"/>
              </a:endParaRPr>
            </a:p>
          </p:txBody>
        </p:sp>
      </p:grpSp>
      <p:grpSp>
        <p:nvGrpSpPr>
          <p:cNvPr id="864" name="Google Shape;864;p37"/>
          <p:cNvGrpSpPr/>
          <p:nvPr/>
        </p:nvGrpSpPr>
        <p:grpSpPr>
          <a:xfrm>
            <a:off x="3531449" y="2623211"/>
            <a:ext cx="417970" cy="426873"/>
            <a:chOff x="859589" y="1631654"/>
            <a:chExt cx="1137024" cy="1094828"/>
          </a:xfrm>
        </p:grpSpPr>
        <p:sp>
          <p:nvSpPr>
            <p:cNvPr id="865" name="Google Shape;865;p37"/>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37"/>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1800">
                <a:solidFill>
                  <a:schemeClr val="dk1"/>
                </a:solidFill>
                <a:latin typeface="Archivo Black"/>
                <a:ea typeface="Archivo Black"/>
                <a:cs typeface="Archivo Black"/>
                <a:sym typeface="Archivo Black"/>
              </a:endParaRPr>
            </a:p>
          </p:txBody>
        </p:sp>
      </p:grpSp>
      <p:grpSp>
        <p:nvGrpSpPr>
          <p:cNvPr id="867" name="Google Shape;867;p37"/>
          <p:cNvGrpSpPr/>
          <p:nvPr/>
        </p:nvGrpSpPr>
        <p:grpSpPr>
          <a:xfrm>
            <a:off x="1868312" y="2623211"/>
            <a:ext cx="417970" cy="426873"/>
            <a:chOff x="859589" y="1631654"/>
            <a:chExt cx="1137024" cy="1094828"/>
          </a:xfrm>
        </p:grpSpPr>
        <p:sp>
          <p:nvSpPr>
            <p:cNvPr id="868" name="Google Shape;868;p37"/>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7"/>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1800">
                <a:solidFill>
                  <a:schemeClr val="dk1"/>
                </a:solidFill>
                <a:latin typeface="Archivo Black"/>
                <a:ea typeface="Archivo Black"/>
                <a:cs typeface="Archivo Black"/>
                <a:sym typeface="Archivo Black"/>
              </a:endParaRPr>
            </a:p>
          </p:txBody>
        </p:sp>
      </p:grpSp>
      <p:sp>
        <p:nvSpPr>
          <p:cNvPr id="870" name="Google Shape;870;p3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Education</a:t>
            </a:r>
            <a:endParaRPr/>
          </a:p>
        </p:txBody>
      </p:sp>
      <p:sp>
        <p:nvSpPr>
          <p:cNvPr id="871" name="Google Shape;871;p37"/>
          <p:cNvSpPr txBox="1"/>
          <p:nvPr/>
        </p:nvSpPr>
        <p:spPr>
          <a:xfrm>
            <a:off x="5924600" y="3442781"/>
            <a:ext cx="2284200" cy="48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dk1"/>
                </a:solidFill>
                <a:latin typeface="Nunito Sans"/>
                <a:ea typeface="Nunito Sans"/>
                <a:cs typeface="Nunito Sans"/>
                <a:sym typeface="Nunito Sans"/>
              </a:rPr>
              <a:t>Mars is actually a very cold place</a:t>
            </a:r>
            <a:endParaRPr>
              <a:solidFill>
                <a:schemeClr val="dk1"/>
              </a:solidFill>
              <a:latin typeface="Nunito Sans"/>
              <a:ea typeface="Nunito Sans"/>
              <a:cs typeface="Nunito Sans"/>
              <a:sym typeface="Nunito Sans"/>
            </a:endParaRPr>
          </a:p>
        </p:txBody>
      </p:sp>
      <p:sp>
        <p:nvSpPr>
          <p:cNvPr id="872" name="Google Shape;872;p37"/>
          <p:cNvSpPr txBox="1"/>
          <p:nvPr/>
        </p:nvSpPr>
        <p:spPr>
          <a:xfrm>
            <a:off x="5924600" y="3043050"/>
            <a:ext cx="2284200" cy="527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500" b="1">
                <a:solidFill>
                  <a:schemeClr val="dk1"/>
                </a:solidFill>
                <a:latin typeface="Archivo Black"/>
                <a:ea typeface="Archivo Black"/>
                <a:cs typeface="Archivo Black"/>
                <a:sym typeface="Archivo Black"/>
              </a:rPr>
              <a:t>2020</a:t>
            </a:r>
            <a:endParaRPr sz="2500" b="1">
              <a:solidFill>
                <a:schemeClr val="dk1"/>
              </a:solidFill>
              <a:latin typeface="Archivo Black"/>
              <a:ea typeface="Archivo Black"/>
              <a:cs typeface="Archivo Black"/>
              <a:sym typeface="Archivo Black"/>
            </a:endParaRPr>
          </a:p>
        </p:txBody>
      </p:sp>
      <p:sp>
        <p:nvSpPr>
          <p:cNvPr id="873" name="Google Shape;873;p37"/>
          <p:cNvSpPr txBox="1"/>
          <p:nvPr/>
        </p:nvSpPr>
        <p:spPr>
          <a:xfrm>
            <a:off x="2598325" y="3043050"/>
            <a:ext cx="2284200" cy="527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500" b="1">
                <a:solidFill>
                  <a:schemeClr val="dk1"/>
                </a:solidFill>
                <a:latin typeface="Archivo Black"/>
                <a:ea typeface="Archivo Black"/>
                <a:cs typeface="Archivo Black"/>
                <a:sym typeface="Archivo Black"/>
              </a:rPr>
              <a:t>2013</a:t>
            </a:r>
            <a:endParaRPr sz="2500" b="1">
              <a:solidFill>
                <a:schemeClr val="dk1"/>
              </a:solidFill>
              <a:latin typeface="Archivo Black"/>
              <a:ea typeface="Archivo Black"/>
              <a:cs typeface="Archivo Black"/>
              <a:sym typeface="Archivo Black"/>
            </a:endParaRPr>
          </a:p>
        </p:txBody>
      </p:sp>
      <p:sp>
        <p:nvSpPr>
          <p:cNvPr id="874" name="Google Shape;874;p37"/>
          <p:cNvSpPr txBox="1"/>
          <p:nvPr/>
        </p:nvSpPr>
        <p:spPr>
          <a:xfrm>
            <a:off x="2598317" y="3442781"/>
            <a:ext cx="2284200" cy="48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dk1"/>
                </a:solidFill>
                <a:latin typeface="Nunito Sans"/>
                <a:ea typeface="Nunito Sans"/>
                <a:cs typeface="Nunito Sans"/>
                <a:sym typeface="Nunito Sans"/>
              </a:rPr>
              <a:t>Venus is the second planet from the Sun</a:t>
            </a:r>
            <a:endParaRPr>
              <a:solidFill>
                <a:schemeClr val="dk1"/>
              </a:solidFill>
              <a:latin typeface="Nunito Sans"/>
              <a:ea typeface="Nunito Sans"/>
              <a:cs typeface="Nunito Sans"/>
              <a:sym typeface="Nunito Sans"/>
            </a:endParaRPr>
          </a:p>
        </p:txBody>
      </p:sp>
      <p:sp>
        <p:nvSpPr>
          <p:cNvPr id="875" name="Google Shape;875;p37"/>
          <p:cNvSpPr txBox="1"/>
          <p:nvPr/>
        </p:nvSpPr>
        <p:spPr>
          <a:xfrm>
            <a:off x="935175" y="1596875"/>
            <a:ext cx="2284200" cy="527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500" b="1">
                <a:solidFill>
                  <a:schemeClr val="dk1"/>
                </a:solidFill>
                <a:latin typeface="Archivo Black"/>
                <a:ea typeface="Archivo Black"/>
                <a:cs typeface="Archivo Black"/>
                <a:sym typeface="Archivo Black"/>
              </a:rPr>
              <a:t>2007</a:t>
            </a:r>
            <a:endParaRPr sz="2500" b="1">
              <a:solidFill>
                <a:schemeClr val="dk1"/>
              </a:solidFill>
              <a:latin typeface="Archivo Black"/>
              <a:ea typeface="Archivo Black"/>
              <a:cs typeface="Archivo Black"/>
              <a:sym typeface="Archivo Black"/>
            </a:endParaRPr>
          </a:p>
        </p:txBody>
      </p:sp>
      <p:sp>
        <p:nvSpPr>
          <p:cNvPr id="876" name="Google Shape;876;p37"/>
          <p:cNvSpPr txBox="1"/>
          <p:nvPr/>
        </p:nvSpPr>
        <p:spPr>
          <a:xfrm>
            <a:off x="779600" y="5370912"/>
            <a:ext cx="295712" cy="333546"/>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dk1"/>
                </a:solidFill>
                <a:latin typeface="Nunito Sans"/>
                <a:ea typeface="Nunito Sans"/>
                <a:cs typeface="Nunito Sans"/>
                <a:sym typeface="Nunito Sans"/>
              </a:rPr>
              <a:t>Jupiter is the biggest planet of them all</a:t>
            </a:r>
            <a:endParaRPr>
              <a:solidFill>
                <a:schemeClr val="dk1"/>
              </a:solidFill>
              <a:latin typeface="Nunito Sans"/>
              <a:ea typeface="Nunito Sans"/>
              <a:cs typeface="Nunito Sans"/>
              <a:sym typeface="Nunito Sans"/>
            </a:endParaRPr>
          </a:p>
        </p:txBody>
      </p:sp>
      <p:sp>
        <p:nvSpPr>
          <p:cNvPr id="877" name="Google Shape;877;p37"/>
          <p:cNvSpPr txBox="1"/>
          <p:nvPr/>
        </p:nvSpPr>
        <p:spPr>
          <a:xfrm>
            <a:off x="4261463" y="1651338"/>
            <a:ext cx="2284200" cy="527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500" b="1">
                <a:solidFill>
                  <a:schemeClr val="dk1"/>
                </a:solidFill>
                <a:latin typeface="Archivo Black"/>
                <a:ea typeface="Archivo Black"/>
                <a:cs typeface="Archivo Black"/>
                <a:sym typeface="Archivo Black"/>
              </a:rPr>
              <a:t>2016</a:t>
            </a:r>
            <a:endParaRPr sz="2500" b="1">
              <a:solidFill>
                <a:schemeClr val="dk1"/>
              </a:solidFill>
              <a:latin typeface="Archivo Black"/>
              <a:ea typeface="Archivo Black"/>
              <a:cs typeface="Archivo Black"/>
              <a:sym typeface="Archivo Black"/>
            </a:endParaRPr>
          </a:p>
        </p:txBody>
      </p:sp>
      <p:sp>
        <p:nvSpPr>
          <p:cNvPr id="878" name="Google Shape;878;p37"/>
          <p:cNvSpPr txBox="1"/>
          <p:nvPr/>
        </p:nvSpPr>
        <p:spPr>
          <a:xfrm>
            <a:off x="4261458" y="2042413"/>
            <a:ext cx="2284200" cy="48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dk1"/>
                </a:solidFill>
                <a:latin typeface="Nunito Sans"/>
                <a:ea typeface="Nunito Sans"/>
                <a:cs typeface="Nunito Sans"/>
                <a:sym typeface="Nunito Sans"/>
              </a:rPr>
              <a:t>Saturn is composed of hydrogen and helium</a:t>
            </a:r>
            <a:endParaRPr>
              <a:solidFill>
                <a:schemeClr val="dk1"/>
              </a:solidFill>
              <a:latin typeface="Nunito Sans"/>
              <a:ea typeface="Nunito Sans"/>
              <a:cs typeface="Nunito Sans"/>
              <a:sym typeface="Nunito Sans"/>
            </a:endParaRPr>
          </a:p>
        </p:txBody>
      </p:sp>
      <p:grpSp>
        <p:nvGrpSpPr>
          <p:cNvPr id="879" name="Google Shape;879;p37"/>
          <p:cNvGrpSpPr/>
          <p:nvPr/>
        </p:nvGrpSpPr>
        <p:grpSpPr>
          <a:xfrm>
            <a:off x="1921967" y="2678082"/>
            <a:ext cx="310635" cy="317281"/>
            <a:chOff x="859589" y="1631654"/>
            <a:chExt cx="1137024" cy="1094828"/>
          </a:xfrm>
        </p:grpSpPr>
        <p:sp>
          <p:nvSpPr>
            <p:cNvPr id="880" name="Google Shape;880;p37"/>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7"/>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1800">
                <a:solidFill>
                  <a:schemeClr val="dk1"/>
                </a:solidFill>
                <a:latin typeface="Archivo Black"/>
                <a:ea typeface="Archivo Black"/>
                <a:cs typeface="Archivo Black"/>
                <a:sym typeface="Archivo Black"/>
              </a:endParaRPr>
            </a:p>
          </p:txBody>
        </p:sp>
      </p:grpSp>
      <p:grpSp>
        <p:nvGrpSpPr>
          <p:cNvPr id="881" name="Google Shape;881;p37"/>
          <p:cNvGrpSpPr/>
          <p:nvPr/>
        </p:nvGrpSpPr>
        <p:grpSpPr>
          <a:xfrm>
            <a:off x="3585105" y="2678082"/>
            <a:ext cx="310635" cy="317281"/>
            <a:chOff x="859589" y="1631654"/>
            <a:chExt cx="1137024" cy="1094828"/>
          </a:xfrm>
        </p:grpSpPr>
        <p:sp>
          <p:nvSpPr>
            <p:cNvPr id="882" name="Google Shape;882;p37"/>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7"/>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1800">
                <a:solidFill>
                  <a:schemeClr val="dk1"/>
                </a:solidFill>
                <a:latin typeface="Archivo Black"/>
                <a:ea typeface="Archivo Black"/>
                <a:cs typeface="Archivo Black"/>
                <a:sym typeface="Archivo Black"/>
              </a:endParaRPr>
            </a:p>
          </p:txBody>
        </p:sp>
      </p:grpSp>
      <p:grpSp>
        <p:nvGrpSpPr>
          <p:cNvPr id="883" name="Google Shape;883;p37"/>
          <p:cNvGrpSpPr/>
          <p:nvPr/>
        </p:nvGrpSpPr>
        <p:grpSpPr>
          <a:xfrm>
            <a:off x="5248255" y="2678082"/>
            <a:ext cx="310635" cy="317281"/>
            <a:chOff x="859589" y="1631654"/>
            <a:chExt cx="1137024" cy="1094828"/>
          </a:xfrm>
        </p:grpSpPr>
        <p:sp>
          <p:nvSpPr>
            <p:cNvPr id="884" name="Google Shape;884;p37"/>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7"/>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1800">
                <a:solidFill>
                  <a:schemeClr val="dk1"/>
                </a:solidFill>
                <a:latin typeface="Archivo Black"/>
                <a:ea typeface="Archivo Black"/>
                <a:cs typeface="Archivo Black"/>
                <a:sym typeface="Archivo Black"/>
              </a:endParaRPr>
            </a:p>
          </p:txBody>
        </p:sp>
      </p:grpSp>
      <p:grpSp>
        <p:nvGrpSpPr>
          <p:cNvPr id="885" name="Google Shape;885;p37"/>
          <p:cNvGrpSpPr/>
          <p:nvPr/>
        </p:nvGrpSpPr>
        <p:grpSpPr>
          <a:xfrm>
            <a:off x="6911380" y="2678082"/>
            <a:ext cx="310635" cy="317281"/>
            <a:chOff x="859589" y="1631654"/>
            <a:chExt cx="1137024" cy="1094828"/>
          </a:xfrm>
        </p:grpSpPr>
        <p:sp>
          <p:nvSpPr>
            <p:cNvPr id="886" name="Google Shape;886;p37"/>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7"/>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1800">
                <a:solidFill>
                  <a:schemeClr val="dk1"/>
                </a:solidFill>
                <a:latin typeface="Archivo Black"/>
                <a:ea typeface="Archivo Black"/>
                <a:cs typeface="Archivo Black"/>
                <a:sym typeface="Archivo Black"/>
              </a:endParaRPr>
            </a:p>
          </p:txBody>
        </p:sp>
      </p:grpSp>
      <p:grpSp>
        <p:nvGrpSpPr>
          <p:cNvPr id="887" name="Google Shape;887;p37"/>
          <p:cNvGrpSpPr/>
          <p:nvPr/>
        </p:nvGrpSpPr>
        <p:grpSpPr>
          <a:xfrm>
            <a:off x="9678350" y="4461475"/>
            <a:ext cx="180300" cy="180300"/>
            <a:chOff x="906575" y="2792850"/>
            <a:chExt cx="180300" cy="180300"/>
          </a:xfrm>
        </p:grpSpPr>
        <p:sp>
          <p:nvSpPr>
            <p:cNvPr id="888" name="Google Shape;888;p37"/>
            <p:cNvSpPr/>
            <p:nvPr/>
          </p:nvSpPr>
          <p:spPr>
            <a:xfrm>
              <a:off x="943125" y="2829400"/>
              <a:ext cx="107100" cy="107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7"/>
            <p:cNvSpPr/>
            <p:nvPr/>
          </p:nvSpPr>
          <p:spPr>
            <a:xfrm>
              <a:off x="906575" y="2792850"/>
              <a:ext cx="180300" cy="1803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0" name="Google Shape;890;p37"/>
          <p:cNvSpPr/>
          <p:nvPr/>
        </p:nvSpPr>
        <p:spPr>
          <a:xfrm>
            <a:off x="120597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37">
            <a:hlinkClick r:id="" action="ppaction://hlinkshowjump?jump=nextslide"/>
          </p:cNvPr>
          <p:cNvSpPr/>
          <p:nvPr/>
        </p:nvSpPr>
        <p:spPr>
          <a:xfrm>
            <a:off x="120597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37">
            <a:hlinkClick r:id="" action="ppaction://hlinkshowjump?jump=nextslide"/>
          </p:cNvPr>
          <p:cNvSpPr/>
          <p:nvPr/>
        </p:nvSpPr>
        <p:spPr>
          <a:xfrm>
            <a:off x="1371880" y="736729"/>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7"/>
          <p:cNvSpPr/>
          <p:nvPr/>
        </p:nvSpPr>
        <p:spPr>
          <a:xfrm rot="10800000">
            <a:off x="66422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37">
            <a:hlinkClick r:id="" action="ppaction://hlinkshowjump?jump=previousslide"/>
          </p:cNvPr>
          <p:cNvSpPr/>
          <p:nvPr/>
        </p:nvSpPr>
        <p:spPr>
          <a:xfrm rot="10800000">
            <a:off x="66422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37">
            <a:hlinkClick r:id="" action="ppaction://hlinkshowjump?jump=previousslide"/>
          </p:cNvPr>
          <p:cNvSpPr/>
          <p:nvPr/>
        </p:nvSpPr>
        <p:spPr>
          <a:xfrm rot="10800000">
            <a:off x="830149" y="73670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074" name="Picture 2" descr="Beginner's Guide to Agile Sales Management | Sales Hack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74544" cy="5143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43669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28"/>
        <p:cNvGrpSpPr/>
        <p:nvPr/>
      </p:nvGrpSpPr>
      <p:grpSpPr>
        <a:xfrm>
          <a:off x="0" y="0"/>
          <a:ext cx="0" cy="0"/>
          <a:chOff x="0" y="0"/>
          <a:chExt cx="0" cy="0"/>
        </a:xfrm>
      </p:grpSpPr>
      <p:sp>
        <p:nvSpPr>
          <p:cNvPr id="929" name="Google Shape;929;p39"/>
          <p:cNvSpPr txBox="1">
            <a:spLocks noGrp="1"/>
          </p:cNvSpPr>
          <p:nvPr>
            <p:ph type="title"/>
          </p:nvPr>
        </p:nvSpPr>
        <p:spPr>
          <a:xfrm>
            <a:off x="2364297" y="412487"/>
            <a:ext cx="4360200" cy="531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000" dirty="0" smtClean="0">
                <a:latin typeface="Bahnschrift SemiBold Condensed" panose="020B0502040204020203" pitchFamily="34" charset="0"/>
              </a:rPr>
              <a:t>References</a:t>
            </a:r>
            <a:endParaRPr sz="4000" dirty="0">
              <a:latin typeface="Bahnschrift SemiBold Condensed" panose="020B0502040204020203" pitchFamily="34" charset="0"/>
            </a:endParaRPr>
          </a:p>
        </p:txBody>
      </p:sp>
      <p:sp>
        <p:nvSpPr>
          <p:cNvPr id="930" name="Google Shape;930;p39"/>
          <p:cNvSpPr txBox="1">
            <a:spLocks noGrp="1"/>
          </p:cNvSpPr>
          <p:nvPr>
            <p:ph type="subTitle" idx="1"/>
          </p:nvPr>
        </p:nvSpPr>
        <p:spPr>
          <a:xfrm>
            <a:off x="1226400" y="1500650"/>
            <a:ext cx="6691200" cy="1478400"/>
          </a:xfrm>
          <a:prstGeom prst="rect">
            <a:avLst/>
          </a:prstGeom>
        </p:spPr>
        <p:txBody>
          <a:bodyPr spcFirstLastPara="1" wrap="square" lIns="91425" tIns="91425" rIns="91425" bIns="91425" anchor="t" anchorCtr="0">
            <a:noAutofit/>
          </a:bodyPr>
          <a:lstStyle/>
          <a:p>
            <a:pPr marL="0" indent="0" algn="l"/>
            <a:r>
              <a:rPr lang="en-US" sz="1800" dirty="0" smtClean="0"/>
              <a:t> </a:t>
            </a:r>
            <a:r>
              <a:rPr lang="en-US" sz="1800" dirty="0"/>
              <a:t>(2017, December 10). </a:t>
            </a:r>
            <a:r>
              <a:rPr lang="en-US" sz="1800" i="1" dirty="0"/>
              <a:t>Types of planning: What are the different types? - management</a:t>
            </a:r>
            <a:r>
              <a:rPr lang="en-US" sz="1800" dirty="0"/>
              <a:t>. Bank With Us. Retrieved April 13, 2022, from https://www.bankwithus.in/types-of-planning/ </a:t>
            </a:r>
            <a:endParaRPr lang="en-US" sz="1800" dirty="0" smtClean="0"/>
          </a:p>
          <a:p>
            <a:pPr marL="0" indent="0" algn="l"/>
            <a:r>
              <a:rPr lang="en-US" sz="1800" dirty="0" smtClean="0"/>
              <a:t> Jowett, </a:t>
            </a:r>
            <a:r>
              <a:rPr lang="en-US" sz="1800" dirty="0"/>
              <a:t>E., &amp; </a:t>
            </a:r>
            <a:r>
              <a:rPr lang="en-US" sz="1800" dirty="0" smtClean="0"/>
              <a:t>Florien, </a:t>
            </a:r>
            <a:r>
              <a:rPr lang="en-US" sz="1800" dirty="0"/>
              <a:t>S. (2021, November 1). </a:t>
            </a:r>
            <a:r>
              <a:rPr lang="en-US" sz="1800" i="1" dirty="0"/>
              <a:t>Animation Project Management</a:t>
            </a:r>
            <a:r>
              <a:rPr lang="en-US" sz="1800" dirty="0"/>
              <a:t>. </a:t>
            </a:r>
            <a:r>
              <a:rPr lang="en-US" sz="1800" dirty="0" smtClean="0"/>
              <a:t>Deride </a:t>
            </a:r>
            <a:r>
              <a:rPr lang="en-US" sz="1800" dirty="0"/>
              <a:t>Animated Explainer Video Production Company | Animation Studio. Retrieved April 13, 2022, from https://darvideo.tv/dictionary/animation-project-management/ </a:t>
            </a:r>
          </a:p>
          <a:p>
            <a:pPr marL="0" indent="0" algn="l"/>
            <a:endParaRPr lang="en-US" sz="1800" dirty="0"/>
          </a:p>
          <a:p>
            <a:pPr marL="0" lvl="0" indent="0"/>
            <a:endParaRPr sz="2400" dirty="0">
              <a:latin typeface="Bahnschrift SemiBold SemiConden" panose="020B0502040204020203" pitchFamily="34" charset="0"/>
            </a:endParaRPr>
          </a:p>
        </p:txBody>
      </p:sp>
      <p:sp>
        <p:nvSpPr>
          <p:cNvPr id="931" name="Google Shape;931;p39"/>
          <p:cNvSpPr/>
          <p:nvPr/>
        </p:nvSpPr>
        <p:spPr>
          <a:xfrm>
            <a:off x="120597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39">
            <a:hlinkClick r:id="" action="ppaction://hlinkshowjump?jump=nextslide"/>
          </p:cNvPr>
          <p:cNvSpPr/>
          <p:nvPr/>
        </p:nvSpPr>
        <p:spPr>
          <a:xfrm>
            <a:off x="120597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39">
            <a:hlinkClick r:id="" action="ppaction://hlinkshowjump?jump=nextslide"/>
          </p:cNvPr>
          <p:cNvSpPr/>
          <p:nvPr/>
        </p:nvSpPr>
        <p:spPr>
          <a:xfrm>
            <a:off x="1371880" y="736729"/>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39"/>
          <p:cNvSpPr/>
          <p:nvPr/>
        </p:nvSpPr>
        <p:spPr>
          <a:xfrm rot="10800000">
            <a:off x="66422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39">
            <a:hlinkClick r:id="" action="ppaction://hlinkshowjump?jump=previousslide"/>
          </p:cNvPr>
          <p:cNvSpPr/>
          <p:nvPr/>
        </p:nvSpPr>
        <p:spPr>
          <a:xfrm rot="10800000">
            <a:off x="66422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39">
            <a:hlinkClick r:id="" action="ppaction://hlinkshowjump?jump=previousslide"/>
          </p:cNvPr>
          <p:cNvSpPr/>
          <p:nvPr/>
        </p:nvSpPr>
        <p:spPr>
          <a:xfrm rot="10800000">
            <a:off x="830149" y="73670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ربع نص 1"/>
          <p:cNvSpPr txBox="1"/>
          <p:nvPr/>
        </p:nvSpPr>
        <p:spPr>
          <a:xfrm>
            <a:off x="4243227" y="4695290"/>
            <a:ext cx="739739" cy="307777"/>
          </a:xfrm>
          <a:prstGeom prst="rect">
            <a:avLst/>
          </a:prstGeom>
          <a:noFill/>
        </p:spPr>
        <p:txBody>
          <a:bodyPr wrap="square" rtlCol="1">
            <a:spAutoFit/>
          </a:bodyPr>
          <a:lstStyle/>
          <a:p>
            <a:r>
              <a:rPr lang="en-US" dirty="0" smtClean="0"/>
              <a:t>  12</a:t>
            </a:r>
            <a:endParaRPr lang="ar-LY"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28"/>
        <p:cNvGrpSpPr/>
        <p:nvPr/>
      </p:nvGrpSpPr>
      <p:grpSpPr>
        <a:xfrm>
          <a:off x="0" y="0"/>
          <a:ext cx="0" cy="0"/>
          <a:chOff x="0" y="0"/>
          <a:chExt cx="0" cy="0"/>
        </a:xfrm>
      </p:grpSpPr>
      <p:sp>
        <p:nvSpPr>
          <p:cNvPr id="929" name="Google Shape;929;p39"/>
          <p:cNvSpPr txBox="1">
            <a:spLocks noGrp="1"/>
          </p:cNvSpPr>
          <p:nvPr>
            <p:ph type="title"/>
          </p:nvPr>
        </p:nvSpPr>
        <p:spPr>
          <a:xfrm>
            <a:off x="2364297" y="412487"/>
            <a:ext cx="4360200" cy="531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000" dirty="0" smtClean="0">
                <a:latin typeface="Bahnschrift SemiBold Condensed" panose="020B0502040204020203" pitchFamily="34" charset="0"/>
              </a:rPr>
              <a:t>COCNLUSION</a:t>
            </a:r>
            <a:br>
              <a:rPr lang="en-US" sz="4000" dirty="0" smtClean="0">
                <a:latin typeface="Bahnschrift SemiBold Condensed" panose="020B0502040204020203" pitchFamily="34" charset="0"/>
              </a:rPr>
            </a:br>
            <a:endParaRPr sz="4000" dirty="0">
              <a:latin typeface="Bahnschrift SemiBold Condensed" panose="020B0502040204020203" pitchFamily="34" charset="0"/>
            </a:endParaRPr>
          </a:p>
        </p:txBody>
      </p:sp>
      <p:sp>
        <p:nvSpPr>
          <p:cNvPr id="930" name="Google Shape;930;p39"/>
          <p:cNvSpPr txBox="1">
            <a:spLocks noGrp="1"/>
          </p:cNvSpPr>
          <p:nvPr>
            <p:ph type="subTitle" idx="1"/>
          </p:nvPr>
        </p:nvSpPr>
        <p:spPr>
          <a:xfrm>
            <a:off x="1198797" y="1063653"/>
            <a:ext cx="6691200" cy="1478400"/>
          </a:xfrm>
          <a:prstGeom prst="rect">
            <a:avLst/>
          </a:prstGeom>
        </p:spPr>
        <p:txBody>
          <a:bodyPr spcFirstLastPara="1" wrap="square" lIns="91425" tIns="91425" rIns="91425" bIns="91425" anchor="t" anchorCtr="0">
            <a:noAutofit/>
          </a:bodyPr>
          <a:lstStyle/>
          <a:p>
            <a:pPr marL="0" indent="0" algn="l"/>
            <a:r>
              <a:rPr lang="en-US" sz="1800" dirty="0" smtClean="0"/>
              <a:t> </a:t>
            </a:r>
            <a:endParaRPr lang="en-US" sz="1800" dirty="0"/>
          </a:p>
          <a:p>
            <a:pPr marL="0" indent="0" algn="l"/>
            <a:endParaRPr lang="en-US" sz="1800" dirty="0"/>
          </a:p>
          <a:p>
            <a:pPr marL="0" indent="0"/>
            <a:r>
              <a:rPr lang="en-US" sz="2400" dirty="0">
                <a:latin typeface="Bahnschrift SemiCondensed" panose="020B0502040204020203" pitchFamily="34" charset="0"/>
              </a:rPr>
              <a:t>In management, planning entails determining what actions must be taken to achieve the objective, anticipating changes and obstacles, and determining how to best utilize human resources and opportunities to achieve the desired result.</a:t>
            </a:r>
          </a:p>
          <a:p>
            <a:pPr marL="0" lvl="0" indent="0"/>
            <a:endParaRPr sz="2400" dirty="0">
              <a:latin typeface="Bahnschrift SemiBold SemiConden" panose="020B0502040204020203" pitchFamily="34" charset="0"/>
            </a:endParaRPr>
          </a:p>
        </p:txBody>
      </p:sp>
      <p:sp>
        <p:nvSpPr>
          <p:cNvPr id="931" name="Google Shape;931;p39"/>
          <p:cNvSpPr/>
          <p:nvPr/>
        </p:nvSpPr>
        <p:spPr>
          <a:xfrm>
            <a:off x="120597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39">
            <a:hlinkClick r:id="" action="ppaction://hlinkshowjump?jump=nextslide"/>
          </p:cNvPr>
          <p:cNvSpPr/>
          <p:nvPr/>
        </p:nvSpPr>
        <p:spPr>
          <a:xfrm>
            <a:off x="120597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39">
            <a:hlinkClick r:id="" action="ppaction://hlinkshowjump?jump=nextslide"/>
          </p:cNvPr>
          <p:cNvSpPr/>
          <p:nvPr/>
        </p:nvSpPr>
        <p:spPr>
          <a:xfrm>
            <a:off x="1371880" y="736729"/>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39"/>
          <p:cNvSpPr/>
          <p:nvPr/>
        </p:nvSpPr>
        <p:spPr>
          <a:xfrm rot="10800000">
            <a:off x="66422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39">
            <a:hlinkClick r:id="" action="ppaction://hlinkshowjump?jump=previousslide"/>
          </p:cNvPr>
          <p:cNvSpPr/>
          <p:nvPr/>
        </p:nvSpPr>
        <p:spPr>
          <a:xfrm rot="10800000">
            <a:off x="66422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39">
            <a:hlinkClick r:id="" action="ppaction://hlinkshowjump?jump=previousslide"/>
          </p:cNvPr>
          <p:cNvSpPr/>
          <p:nvPr/>
        </p:nvSpPr>
        <p:spPr>
          <a:xfrm rot="10800000">
            <a:off x="830149" y="73670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ربع نص 1"/>
          <p:cNvSpPr txBox="1"/>
          <p:nvPr/>
        </p:nvSpPr>
        <p:spPr>
          <a:xfrm>
            <a:off x="4243227" y="4695290"/>
            <a:ext cx="739739" cy="307777"/>
          </a:xfrm>
          <a:prstGeom prst="rect">
            <a:avLst/>
          </a:prstGeom>
          <a:noFill/>
        </p:spPr>
        <p:txBody>
          <a:bodyPr wrap="square" rtlCol="1">
            <a:spAutoFit/>
          </a:bodyPr>
          <a:lstStyle/>
          <a:p>
            <a:r>
              <a:rPr lang="en-US" dirty="0" smtClean="0"/>
              <a:t>  12</a:t>
            </a:r>
            <a:endParaRPr lang="ar-LY" dirty="0"/>
          </a:p>
        </p:txBody>
      </p:sp>
    </p:spTree>
    <p:extLst>
      <p:ext uri="{BB962C8B-B14F-4D97-AF65-F5344CB8AC3E}">
        <p14:creationId xmlns:p14="http://schemas.microsoft.com/office/powerpoint/2010/main" val="14154836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82"/>
        <p:cNvGrpSpPr/>
        <p:nvPr/>
      </p:nvGrpSpPr>
      <p:grpSpPr>
        <a:xfrm>
          <a:off x="0" y="0"/>
          <a:ext cx="0" cy="0"/>
          <a:chOff x="0" y="0"/>
          <a:chExt cx="0" cy="0"/>
        </a:xfrm>
      </p:grpSpPr>
      <p:sp>
        <p:nvSpPr>
          <p:cNvPr id="4" name="مستطيل 3"/>
          <p:cNvSpPr/>
          <p:nvPr/>
        </p:nvSpPr>
        <p:spPr>
          <a:xfrm>
            <a:off x="1657348" y="1511298"/>
            <a:ext cx="5741582" cy="1605517"/>
          </a:xfrm>
          <a:prstGeom prst="rect">
            <a:avLst/>
          </a:prstGeom>
          <a:solidFill>
            <a:schemeClr val="accent6"/>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5" name="مربع نص 4"/>
          <p:cNvSpPr txBox="1"/>
          <p:nvPr/>
        </p:nvSpPr>
        <p:spPr>
          <a:xfrm>
            <a:off x="2331851" y="1652336"/>
            <a:ext cx="4880344" cy="1323439"/>
          </a:xfrm>
          <a:prstGeom prst="rect">
            <a:avLst/>
          </a:prstGeom>
          <a:noFill/>
        </p:spPr>
        <p:txBody>
          <a:bodyPr wrap="square" rtlCol="1">
            <a:spAutoFit/>
          </a:bodyPr>
          <a:lstStyle/>
          <a:p>
            <a:r>
              <a:rPr lang="en-US" sz="8000" dirty="0" smtClean="0">
                <a:solidFill>
                  <a:srgbClr val="B3A8ED"/>
                </a:solidFill>
                <a:latin typeface="Forte" panose="03060902040502070203" pitchFamily="66" charset="0"/>
              </a:rPr>
              <a:t>Thank you </a:t>
            </a:r>
            <a:endParaRPr lang="ar-LY" sz="8000" dirty="0">
              <a:solidFill>
                <a:srgbClr val="B3A8ED"/>
              </a:solidFill>
              <a:latin typeface="Forte" panose="03060902040502070203" pitchFamily="66" charset="0"/>
            </a:endParaRPr>
          </a:p>
        </p:txBody>
      </p:sp>
      <p:sp>
        <p:nvSpPr>
          <p:cNvPr id="7" name="وجه ضاحك 6"/>
          <p:cNvSpPr/>
          <p:nvPr/>
        </p:nvSpPr>
        <p:spPr>
          <a:xfrm>
            <a:off x="1991610" y="1650328"/>
            <a:ext cx="340241" cy="31616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10" name="وجه ضاحك 9"/>
          <p:cNvSpPr/>
          <p:nvPr/>
        </p:nvSpPr>
        <p:spPr>
          <a:xfrm>
            <a:off x="6729078" y="1650328"/>
            <a:ext cx="340241" cy="31616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8" name="مجسم مشطوف الحواف 7"/>
          <p:cNvSpPr/>
          <p:nvPr/>
        </p:nvSpPr>
        <p:spPr>
          <a:xfrm>
            <a:off x="3016988" y="3444948"/>
            <a:ext cx="3280143" cy="691118"/>
          </a:xfrm>
          <a:prstGeom prst="bevel">
            <a:avLst/>
          </a:prstGeom>
          <a:solidFill>
            <a:schemeClr val="accent6"/>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9" name="مربع نص 8"/>
          <p:cNvSpPr txBox="1"/>
          <p:nvPr/>
        </p:nvSpPr>
        <p:spPr>
          <a:xfrm>
            <a:off x="3490132" y="3590452"/>
            <a:ext cx="2498651" cy="400110"/>
          </a:xfrm>
          <a:prstGeom prst="rect">
            <a:avLst/>
          </a:prstGeom>
          <a:noFill/>
        </p:spPr>
        <p:txBody>
          <a:bodyPr wrap="square" rtlCol="1">
            <a:spAutoFit/>
          </a:bodyPr>
          <a:lstStyle/>
          <a:p>
            <a:r>
              <a:rPr lang="en-US" sz="2000" dirty="0" smtClean="0">
                <a:solidFill>
                  <a:srgbClr val="B3A8ED"/>
                </a:solidFill>
                <a:latin typeface="Forte" panose="03060902040502070203" pitchFamily="66" charset="0"/>
              </a:rPr>
              <a:t>Any</a:t>
            </a:r>
            <a:r>
              <a:rPr lang="en-US" sz="2000" dirty="0" smtClean="0">
                <a:latin typeface="Forte" panose="03060902040502070203" pitchFamily="66" charset="0"/>
              </a:rPr>
              <a:t> </a:t>
            </a:r>
            <a:r>
              <a:rPr lang="en-US" sz="2000" dirty="0" smtClean="0">
                <a:solidFill>
                  <a:srgbClr val="B3A8ED"/>
                </a:solidFill>
                <a:latin typeface="Forte" panose="03060902040502070203" pitchFamily="66" charset="0"/>
              </a:rPr>
              <a:t>QUESTIONS</a:t>
            </a:r>
            <a:endParaRPr lang="ar-LY" sz="2000" dirty="0">
              <a:solidFill>
                <a:srgbClr val="B3A8ED"/>
              </a:solidFill>
              <a:latin typeface="Forte" panose="03060902040502070203" pitchFamily="66" charset="0"/>
            </a:endParaRPr>
          </a:p>
        </p:txBody>
      </p:sp>
      <p:sp>
        <p:nvSpPr>
          <p:cNvPr id="11" name="قلب 10"/>
          <p:cNvSpPr/>
          <p:nvPr/>
        </p:nvSpPr>
        <p:spPr>
          <a:xfrm>
            <a:off x="5306309" y="3545156"/>
            <a:ext cx="507703" cy="433120"/>
          </a:xfrm>
          <a:prstGeom prst="hear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
        <p:nvSpPr>
          <p:cNvPr id="12" name="قلب 11"/>
          <p:cNvSpPr/>
          <p:nvPr/>
        </p:nvSpPr>
        <p:spPr>
          <a:xfrm>
            <a:off x="5647211" y="3635779"/>
            <a:ext cx="341572" cy="329609"/>
          </a:xfrm>
          <a:prstGeom prst="heart">
            <a:avLst/>
          </a:prstGeom>
          <a:solidFill>
            <a:srgbClr val="FF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spTree>
    <p:extLst>
      <p:ext uri="{BB962C8B-B14F-4D97-AF65-F5344CB8AC3E}">
        <p14:creationId xmlns:p14="http://schemas.microsoft.com/office/powerpoint/2010/main" val="6310561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5"/>
        <p:cNvGrpSpPr/>
        <p:nvPr/>
      </p:nvGrpSpPr>
      <p:grpSpPr>
        <a:xfrm>
          <a:off x="0" y="0"/>
          <a:ext cx="0" cy="0"/>
          <a:chOff x="0" y="0"/>
          <a:chExt cx="0" cy="0"/>
        </a:xfrm>
      </p:grpSpPr>
      <p:grpSp>
        <p:nvGrpSpPr>
          <p:cNvPr id="636" name="Google Shape;636;p31"/>
          <p:cNvGrpSpPr/>
          <p:nvPr/>
        </p:nvGrpSpPr>
        <p:grpSpPr>
          <a:xfrm>
            <a:off x="1701625" y="496593"/>
            <a:ext cx="6722375" cy="635409"/>
            <a:chOff x="1701625" y="496593"/>
            <a:chExt cx="6722375" cy="635409"/>
          </a:xfrm>
        </p:grpSpPr>
        <p:grpSp>
          <p:nvGrpSpPr>
            <p:cNvPr id="637" name="Google Shape;637;p31"/>
            <p:cNvGrpSpPr/>
            <p:nvPr/>
          </p:nvGrpSpPr>
          <p:grpSpPr>
            <a:xfrm>
              <a:off x="1701625" y="496593"/>
              <a:ext cx="6228625" cy="635409"/>
              <a:chOff x="1701625" y="661338"/>
              <a:chExt cx="6228625" cy="393613"/>
            </a:xfrm>
          </p:grpSpPr>
          <p:sp>
            <p:nvSpPr>
              <p:cNvPr id="638" name="Google Shape;638;p31"/>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1"/>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0" name="Google Shape;640;p31"/>
            <p:cNvGrpSpPr/>
            <p:nvPr/>
          </p:nvGrpSpPr>
          <p:grpSpPr>
            <a:xfrm>
              <a:off x="8005200" y="617463"/>
              <a:ext cx="418800" cy="393600"/>
              <a:chOff x="8005200" y="661338"/>
              <a:chExt cx="418800" cy="393600"/>
            </a:xfrm>
          </p:grpSpPr>
          <p:sp>
            <p:nvSpPr>
              <p:cNvPr id="641" name="Google Shape;641;p31"/>
              <p:cNvSpPr/>
              <p:nvPr/>
            </p:nvSpPr>
            <p:spPr>
              <a:xfrm>
                <a:off x="8005200" y="661338"/>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1"/>
              <p:cNvSpPr/>
              <p:nvPr/>
            </p:nvSpPr>
            <p:spPr>
              <a:xfrm>
                <a:off x="8005200" y="661338"/>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1"/>
              <p:cNvSpPr/>
              <p:nvPr/>
            </p:nvSpPr>
            <p:spPr>
              <a:xfrm rot="5400000">
                <a:off x="8196600" y="6877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1"/>
              <p:cNvSpPr/>
              <p:nvPr/>
            </p:nvSpPr>
            <p:spPr>
              <a:xfrm rot="5400000">
                <a:off x="8196600" y="7541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1"/>
              <p:cNvSpPr/>
              <p:nvPr/>
            </p:nvSpPr>
            <p:spPr>
              <a:xfrm rot="5400000">
                <a:off x="8196600" y="820588"/>
                <a:ext cx="36000" cy="207900"/>
              </a:xfrm>
              <a:prstGeom prst="roundRect">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46" name="Google Shape;646;p31"/>
          <p:cNvGrpSpPr/>
          <p:nvPr/>
        </p:nvGrpSpPr>
        <p:grpSpPr>
          <a:xfrm>
            <a:off x="4703251" y="1296602"/>
            <a:ext cx="3698442" cy="1420186"/>
            <a:chOff x="351288" y="1297375"/>
            <a:chExt cx="8442004" cy="3216000"/>
          </a:xfrm>
        </p:grpSpPr>
        <p:sp>
          <p:nvSpPr>
            <p:cNvPr id="647" name="Google Shape;647;p31"/>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1"/>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2" name="Google Shape;652;p31"/>
          <p:cNvGrpSpPr/>
          <p:nvPr/>
        </p:nvGrpSpPr>
        <p:grpSpPr>
          <a:xfrm>
            <a:off x="2722769" y="2996980"/>
            <a:ext cx="3698442" cy="1420186"/>
            <a:chOff x="351288" y="1297375"/>
            <a:chExt cx="8442004" cy="3216000"/>
          </a:xfrm>
        </p:grpSpPr>
        <p:sp>
          <p:nvSpPr>
            <p:cNvPr id="653" name="Google Shape;653;p31"/>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1"/>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5" name="Google Shape;655;p31"/>
          <p:cNvGrpSpPr/>
          <p:nvPr/>
        </p:nvGrpSpPr>
        <p:grpSpPr>
          <a:xfrm>
            <a:off x="2742309" y="2996961"/>
            <a:ext cx="1067601" cy="1090079"/>
            <a:chOff x="3850103" y="1375690"/>
            <a:chExt cx="1443680" cy="1474076"/>
          </a:xfrm>
        </p:grpSpPr>
        <p:grpSp>
          <p:nvGrpSpPr>
            <p:cNvPr id="656" name="Google Shape;656;p31"/>
            <p:cNvGrpSpPr/>
            <p:nvPr/>
          </p:nvGrpSpPr>
          <p:grpSpPr>
            <a:xfrm>
              <a:off x="3850103" y="1375690"/>
              <a:ext cx="1443680" cy="1474076"/>
              <a:chOff x="859589" y="1631654"/>
              <a:chExt cx="1137024" cy="1094828"/>
            </a:xfrm>
          </p:grpSpPr>
          <p:sp>
            <p:nvSpPr>
              <p:cNvPr id="657" name="Google Shape;657;p31"/>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1"/>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9" name="Google Shape;659;p31"/>
            <p:cNvGrpSpPr/>
            <p:nvPr/>
          </p:nvGrpSpPr>
          <p:grpSpPr>
            <a:xfrm>
              <a:off x="3996040" y="1524638"/>
              <a:ext cx="1151919" cy="1176173"/>
              <a:chOff x="859589" y="1631654"/>
              <a:chExt cx="1137024" cy="1094828"/>
            </a:xfrm>
          </p:grpSpPr>
          <p:sp>
            <p:nvSpPr>
              <p:cNvPr id="660" name="Google Shape;660;p31"/>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1"/>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69" name="Google Shape;669;p31"/>
          <p:cNvGrpSpPr/>
          <p:nvPr/>
        </p:nvGrpSpPr>
        <p:grpSpPr>
          <a:xfrm>
            <a:off x="4859867" y="1461667"/>
            <a:ext cx="1067601" cy="1090079"/>
            <a:chOff x="3850103" y="1375690"/>
            <a:chExt cx="1443680" cy="1474076"/>
          </a:xfrm>
        </p:grpSpPr>
        <p:grpSp>
          <p:nvGrpSpPr>
            <p:cNvPr id="670" name="Google Shape;670;p31"/>
            <p:cNvGrpSpPr/>
            <p:nvPr/>
          </p:nvGrpSpPr>
          <p:grpSpPr>
            <a:xfrm>
              <a:off x="3850103" y="1375690"/>
              <a:ext cx="1443680" cy="1474076"/>
              <a:chOff x="859589" y="1631654"/>
              <a:chExt cx="1137024" cy="1094828"/>
            </a:xfrm>
          </p:grpSpPr>
          <p:sp>
            <p:nvSpPr>
              <p:cNvPr id="671" name="Google Shape;671;p31"/>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1"/>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3" name="Google Shape;673;p31"/>
            <p:cNvGrpSpPr/>
            <p:nvPr/>
          </p:nvGrpSpPr>
          <p:grpSpPr>
            <a:xfrm>
              <a:off x="3996040" y="1524638"/>
              <a:ext cx="1151919" cy="1176173"/>
              <a:chOff x="859589" y="1631654"/>
              <a:chExt cx="1137024" cy="1094828"/>
            </a:xfrm>
          </p:grpSpPr>
          <p:sp>
            <p:nvSpPr>
              <p:cNvPr id="674" name="Google Shape;674;p31"/>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1"/>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76" name="Google Shape;676;p31"/>
          <p:cNvGrpSpPr/>
          <p:nvPr/>
        </p:nvGrpSpPr>
        <p:grpSpPr>
          <a:xfrm>
            <a:off x="664712" y="1296602"/>
            <a:ext cx="3698442" cy="1420186"/>
            <a:chOff x="351288" y="1297375"/>
            <a:chExt cx="8442004" cy="3216000"/>
          </a:xfrm>
        </p:grpSpPr>
        <p:sp>
          <p:nvSpPr>
            <p:cNvPr id="677" name="Google Shape;677;p31"/>
            <p:cNvSpPr/>
            <p:nvPr/>
          </p:nvSpPr>
          <p:spPr>
            <a:xfrm>
              <a:off x="351288" y="1297375"/>
              <a:ext cx="8442000" cy="3216000"/>
            </a:xfrm>
            <a:prstGeom prst="roundRect">
              <a:avLst>
                <a:gd name="adj" fmla="val 15316"/>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31"/>
            <p:cNvSpPr/>
            <p:nvPr/>
          </p:nvSpPr>
          <p:spPr>
            <a:xfrm>
              <a:off x="351292" y="1297375"/>
              <a:ext cx="8442000" cy="3216000"/>
            </a:xfrm>
            <a:prstGeom prst="roundRect">
              <a:avLst>
                <a:gd name="adj" fmla="val 14902"/>
              </a:avLst>
            </a:prstGeom>
            <a:solidFill>
              <a:srgbClr val="B3A8ED"/>
            </a:solidFill>
            <a:ln>
              <a:noFill/>
            </a:ln>
            <a:effectLst>
              <a:outerShdw blurRad="71438" dist="66675" dir="504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9" name="Google Shape;679;p31"/>
          <p:cNvGrpSpPr/>
          <p:nvPr/>
        </p:nvGrpSpPr>
        <p:grpSpPr>
          <a:xfrm>
            <a:off x="821317" y="1461654"/>
            <a:ext cx="1067601" cy="1090079"/>
            <a:chOff x="3850103" y="1375690"/>
            <a:chExt cx="1443680" cy="1474076"/>
          </a:xfrm>
        </p:grpSpPr>
        <p:grpSp>
          <p:nvGrpSpPr>
            <p:cNvPr id="680" name="Google Shape;680;p31"/>
            <p:cNvGrpSpPr/>
            <p:nvPr/>
          </p:nvGrpSpPr>
          <p:grpSpPr>
            <a:xfrm>
              <a:off x="3850103" y="1375690"/>
              <a:ext cx="1443680" cy="1474076"/>
              <a:chOff x="859589" y="1631654"/>
              <a:chExt cx="1137024" cy="1094828"/>
            </a:xfrm>
          </p:grpSpPr>
          <p:sp>
            <p:nvSpPr>
              <p:cNvPr id="681" name="Google Shape;681;p31"/>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1"/>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3" name="Google Shape;683;p31"/>
            <p:cNvGrpSpPr/>
            <p:nvPr/>
          </p:nvGrpSpPr>
          <p:grpSpPr>
            <a:xfrm>
              <a:off x="3996040" y="1524638"/>
              <a:ext cx="1151919" cy="1176173"/>
              <a:chOff x="859589" y="1631654"/>
              <a:chExt cx="1137024" cy="1094828"/>
            </a:xfrm>
          </p:grpSpPr>
          <p:sp>
            <p:nvSpPr>
              <p:cNvPr id="684" name="Google Shape;684;p31"/>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1"/>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86" name="Google Shape;686;p31"/>
          <p:cNvSpPr txBox="1">
            <a:spLocks noGrp="1"/>
          </p:cNvSpPr>
          <p:nvPr>
            <p:ph type="title"/>
          </p:nvPr>
        </p:nvSpPr>
        <p:spPr>
          <a:xfrm>
            <a:off x="719990" y="320814"/>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800" dirty="0">
                <a:latin typeface="Bahnschrift SemiBold Condensed" panose="020B0502040204020203" pitchFamily="34" charset="0"/>
              </a:rPr>
              <a:t>Table of contents</a:t>
            </a:r>
            <a:endParaRPr sz="4800" dirty="0">
              <a:latin typeface="Bahnschrift SemiBold Condensed" panose="020B0502040204020203" pitchFamily="34" charset="0"/>
            </a:endParaRPr>
          </a:p>
        </p:txBody>
      </p:sp>
      <p:sp>
        <p:nvSpPr>
          <p:cNvPr id="688" name="Google Shape;688;p31"/>
          <p:cNvSpPr txBox="1">
            <a:spLocks noGrp="1"/>
          </p:cNvSpPr>
          <p:nvPr>
            <p:ph type="subTitle" idx="1"/>
          </p:nvPr>
        </p:nvSpPr>
        <p:spPr>
          <a:xfrm>
            <a:off x="1957501" y="1637346"/>
            <a:ext cx="2416800" cy="48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000" dirty="0" smtClean="0">
                <a:latin typeface="Bahnschrift Condensed" panose="020B0502040204020203" pitchFamily="34" charset="0"/>
              </a:rPr>
              <a:t>Introduction</a:t>
            </a:r>
            <a:endParaRPr sz="3600" dirty="0">
              <a:latin typeface="Bahnschrift Condensed" panose="020B0502040204020203" pitchFamily="34" charset="0"/>
            </a:endParaRPr>
          </a:p>
        </p:txBody>
      </p:sp>
      <p:sp>
        <p:nvSpPr>
          <p:cNvPr id="689" name="Google Shape;689;p31"/>
          <p:cNvSpPr txBox="1">
            <a:spLocks noGrp="1"/>
          </p:cNvSpPr>
          <p:nvPr>
            <p:ph type="title" idx="3"/>
          </p:nvPr>
        </p:nvSpPr>
        <p:spPr>
          <a:xfrm>
            <a:off x="5984893" y="1450525"/>
            <a:ext cx="2416800" cy="527700"/>
          </a:xfrm>
          <a:prstGeom prst="rect">
            <a:avLst/>
          </a:prstGeom>
        </p:spPr>
        <p:txBody>
          <a:bodyPr spcFirstLastPara="1" wrap="square" lIns="91425" tIns="91425" rIns="91425" bIns="91425" anchor="t" anchorCtr="0">
            <a:noAutofit/>
          </a:bodyPr>
          <a:lstStyle/>
          <a:p>
            <a:pPr lvl="0" algn="ctr"/>
            <a:r>
              <a:rPr lang="en-US" sz="3600" b="1" dirty="0" smtClean="0">
                <a:latin typeface="Bahnschrift Condensed" panose="020B0502040204020203" pitchFamily="34" charset="0"/>
              </a:rPr>
              <a:t>Definition </a:t>
            </a:r>
            <a:r>
              <a:rPr lang="en-US" sz="3600" b="1" dirty="0">
                <a:latin typeface="Bahnschrift Condensed" panose="020B0502040204020203" pitchFamily="34" charset="0"/>
              </a:rPr>
              <a:t>of </a:t>
            </a:r>
            <a:r>
              <a:rPr lang="en-US" sz="3600" b="1" dirty="0" smtClean="0">
                <a:latin typeface="Bahnschrift Condensed" panose="020B0502040204020203" pitchFamily="34" charset="0"/>
              </a:rPr>
              <a:t>planning</a:t>
            </a:r>
            <a:endParaRPr sz="3200" dirty="0">
              <a:latin typeface="Bahnschrift Condensed" panose="020B0502040204020203" pitchFamily="34" charset="0"/>
            </a:endParaRPr>
          </a:p>
        </p:txBody>
      </p:sp>
      <p:sp>
        <p:nvSpPr>
          <p:cNvPr id="691" name="Google Shape;691;p31"/>
          <p:cNvSpPr txBox="1">
            <a:spLocks noGrp="1"/>
          </p:cNvSpPr>
          <p:nvPr>
            <p:ph type="title" idx="9"/>
          </p:nvPr>
        </p:nvSpPr>
        <p:spPr>
          <a:xfrm>
            <a:off x="937988" y="1626525"/>
            <a:ext cx="834000" cy="63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Arial Rounded MT Bold" panose="020F0704030504030204" pitchFamily="34" charset="0"/>
              </a:rPr>
              <a:t>01</a:t>
            </a:r>
            <a:endParaRPr dirty="0">
              <a:latin typeface="Arial Rounded MT Bold" panose="020F0704030504030204" pitchFamily="34" charset="0"/>
            </a:endParaRPr>
          </a:p>
        </p:txBody>
      </p:sp>
      <p:sp>
        <p:nvSpPr>
          <p:cNvPr id="692" name="Google Shape;692;p31"/>
          <p:cNvSpPr txBox="1">
            <a:spLocks noGrp="1"/>
          </p:cNvSpPr>
          <p:nvPr>
            <p:ph type="title" idx="13"/>
          </p:nvPr>
        </p:nvSpPr>
        <p:spPr>
          <a:xfrm>
            <a:off x="4976675" y="1626525"/>
            <a:ext cx="834000" cy="63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02</a:t>
            </a:r>
            <a:endParaRPr/>
          </a:p>
        </p:txBody>
      </p:sp>
      <p:sp>
        <p:nvSpPr>
          <p:cNvPr id="693" name="Google Shape;693;p31"/>
          <p:cNvSpPr txBox="1">
            <a:spLocks noGrp="1"/>
          </p:cNvSpPr>
          <p:nvPr>
            <p:ph type="title" idx="5"/>
          </p:nvPr>
        </p:nvSpPr>
        <p:spPr>
          <a:xfrm>
            <a:off x="4004409" y="3022777"/>
            <a:ext cx="2416800" cy="527700"/>
          </a:xfrm>
          <a:prstGeom prst="rect">
            <a:avLst/>
          </a:prstGeom>
        </p:spPr>
        <p:txBody>
          <a:bodyPr spcFirstLastPara="1" wrap="square" lIns="91425" tIns="91425" rIns="91425" bIns="91425" anchor="t" anchorCtr="0">
            <a:noAutofit/>
          </a:bodyPr>
          <a:lstStyle/>
          <a:p>
            <a:pPr lvl="0" algn="ctr"/>
            <a:r>
              <a:rPr lang="en-US" sz="3600" b="1" dirty="0">
                <a:latin typeface="Bahnschrift Condensed" panose="020B0502040204020203" pitchFamily="34" charset="0"/>
              </a:rPr>
              <a:t>Types of planning</a:t>
            </a:r>
            <a:endParaRPr sz="3200" dirty="0">
              <a:latin typeface="Bahnschrift Condensed" panose="020B0502040204020203" pitchFamily="34" charset="0"/>
            </a:endParaRPr>
          </a:p>
        </p:txBody>
      </p:sp>
      <p:sp>
        <p:nvSpPr>
          <p:cNvPr id="697" name="Google Shape;697;p31"/>
          <p:cNvSpPr txBox="1">
            <a:spLocks noGrp="1"/>
          </p:cNvSpPr>
          <p:nvPr>
            <p:ph type="title" idx="14"/>
          </p:nvPr>
        </p:nvSpPr>
        <p:spPr>
          <a:xfrm>
            <a:off x="2875679" y="3188749"/>
            <a:ext cx="834000" cy="63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03</a:t>
            </a:r>
            <a:endParaRPr dirty="0"/>
          </a:p>
        </p:txBody>
      </p:sp>
      <p:sp>
        <p:nvSpPr>
          <p:cNvPr id="699" name="Google Shape;699;p31"/>
          <p:cNvSpPr/>
          <p:nvPr/>
        </p:nvSpPr>
        <p:spPr>
          <a:xfrm>
            <a:off x="120597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1">
            <a:hlinkClick r:id="" action="ppaction://hlinkshowjump?jump=nextslide"/>
          </p:cNvPr>
          <p:cNvSpPr/>
          <p:nvPr/>
        </p:nvSpPr>
        <p:spPr>
          <a:xfrm>
            <a:off x="120597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1">
            <a:hlinkClick r:id="" action="ppaction://hlinkshowjump?jump=nextslide"/>
          </p:cNvPr>
          <p:cNvSpPr/>
          <p:nvPr/>
        </p:nvSpPr>
        <p:spPr>
          <a:xfrm>
            <a:off x="1371880" y="736729"/>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1"/>
          <p:cNvSpPr/>
          <p:nvPr/>
        </p:nvSpPr>
        <p:spPr>
          <a:xfrm rot="10800000">
            <a:off x="66422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1">
            <a:hlinkClick r:id="" action="ppaction://hlinkshowjump?jump=previousslide"/>
          </p:cNvPr>
          <p:cNvSpPr/>
          <p:nvPr/>
        </p:nvSpPr>
        <p:spPr>
          <a:xfrm rot="10800000">
            <a:off x="66422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1">
            <a:hlinkClick r:id="" action="ppaction://hlinkshowjump?jump=previousslide"/>
          </p:cNvPr>
          <p:cNvSpPr/>
          <p:nvPr/>
        </p:nvSpPr>
        <p:spPr>
          <a:xfrm rot="10800000">
            <a:off x="830149" y="73670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مربع نص 5"/>
          <p:cNvSpPr txBox="1"/>
          <p:nvPr/>
        </p:nvSpPr>
        <p:spPr>
          <a:xfrm>
            <a:off x="4232953" y="4705564"/>
            <a:ext cx="460024" cy="307777"/>
          </a:xfrm>
          <a:prstGeom prst="rect">
            <a:avLst/>
          </a:prstGeom>
          <a:noFill/>
        </p:spPr>
        <p:txBody>
          <a:bodyPr wrap="square" rtlCol="1">
            <a:spAutoFit/>
          </a:bodyPr>
          <a:lstStyle/>
          <a:p>
            <a:r>
              <a:rPr lang="en-US" dirty="0" smtClean="0"/>
              <a:t> 2 </a:t>
            </a:r>
            <a:endParaRPr lang="ar-LY"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8"/>
        <p:cNvGrpSpPr/>
        <p:nvPr/>
      </p:nvGrpSpPr>
      <p:grpSpPr>
        <a:xfrm>
          <a:off x="0" y="0"/>
          <a:ext cx="0" cy="0"/>
          <a:chOff x="0" y="0"/>
          <a:chExt cx="0" cy="0"/>
        </a:xfrm>
      </p:grpSpPr>
      <p:grpSp>
        <p:nvGrpSpPr>
          <p:cNvPr id="709" name="Google Shape;709;p32"/>
          <p:cNvGrpSpPr/>
          <p:nvPr/>
        </p:nvGrpSpPr>
        <p:grpSpPr>
          <a:xfrm>
            <a:off x="2277448" y="3750071"/>
            <a:ext cx="4533816" cy="393613"/>
            <a:chOff x="1701625" y="661338"/>
            <a:chExt cx="6228625" cy="393613"/>
          </a:xfrm>
        </p:grpSpPr>
        <p:sp>
          <p:nvSpPr>
            <p:cNvPr id="710" name="Google Shape;710;p32"/>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2"/>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2" name="Google Shape;712;p32"/>
          <p:cNvGrpSpPr/>
          <p:nvPr/>
        </p:nvGrpSpPr>
        <p:grpSpPr>
          <a:xfrm>
            <a:off x="3850103" y="1564465"/>
            <a:ext cx="1443680" cy="1474076"/>
            <a:chOff x="3850103" y="1375690"/>
            <a:chExt cx="1443680" cy="1474076"/>
          </a:xfrm>
        </p:grpSpPr>
        <p:grpSp>
          <p:nvGrpSpPr>
            <p:cNvPr id="713" name="Google Shape;713;p32"/>
            <p:cNvGrpSpPr/>
            <p:nvPr/>
          </p:nvGrpSpPr>
          <p:grpSpPr>
            <a:xfrm>
              <a:off x="3850103" y="1375690"/>
              <a:ext cx="1443680" cy="1474076"/>
              <a:chOff x="859589" y="1631654"/>
              <a:chExt cx="1137024" cy="1094828"/>
            </a:xfrm>
          </p:grpSpPr>
          <p:sp>
            <p:nvSpPr>
              <p:cNvPr id="714" name="Google Shape;714;p32"/>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2"/>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6" name="Google Shape;716;p32"/>
            <p:cNvGrpSpPr/>
            <p:nvPr/>
          </p:nvGrpSpPr>
          <p:grpSpPr>
            <a:xfrm>
              <a:off x="3996040" y="1524638"/>
              <a:ext cx="1151919" cy="1176173"/>
              <a:chOff x="859589" y="1631654"/>
              <a:chExt cx="1137024" cy="1094828"/>
            </a:xfrm>
          </p:grpSpPr>
          <p:sp>
            <p:nvSpPr>
              <p:cNvPr id="717" name="Google Shape;717;p32"/>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2"/>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19" name="Google Shape;719;p32"/>
          <p:cNvSpPr txBox="1">
            <a:spLocks noGrp="1"/>
          </p:cNvSpPr>
          <p:nvPr>
            <p:ph type="title"/>
          </p:nvPr>
        </p:nvSpPr>
        <p:spPr>
          <a:xfrm>
            <a:off x="2412023" y="2914962"/>
            <a:ext cx="4399232" cy="104299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5400" b="1" dirty="0" smtClean="0">
                <a:latin typeface="Bahnschrift Condensed" panose="020B0502040204020203" pitchFamily="34" charset="0"/>
              </a:rPr>
              <a:t>Introduction</a:t>
            </a:r>
            <a:endParaRPr sz="5400" b="1" dirty="0">
              <a:latin typeface="Bahnschrift Condensed" panose="020B0502040204020203" pitchFamily="34" charset="0"/>
            </a:endParaRPr>
          </a:p>
        </p:txBody>
      </p:sp>
      <p:sp>
        <p:nvSpPr>
          <p:cNvPr id="720" name="Google Shape;720;p32"/>
          <p:cNvSpPr txBox="1">
            <a:spLocks noGrp="1"/>
          </p:cNvSpPr>
          <p:nvPr>
            <p:ph type="title" idx="2"/>
          </p:nvPr>
        </p:nvSpPr>
        <p:spPr>
          <a:xfrm>
            <a:off x="4108297" y="1741095"/>
            <a:ext cx="872100" cy="680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5400" dirty="0" smtClean="0">
                <a:latin typeface="Berlin Sans FB" panose="020E0602020502020306" pitchFamily="34" charset="0"/>
              </a:rPr>
              <a:t>01</a:t>
            </a:r>
            <a:endParaRPr sz="5400" dirty="0">
              <a:latin typeface="Berlin Sans FB" panose="020E0602020502020306" pitchFamily="34" charset="0"/>
            </a:endParaRPr>
          </a:p>
        </p:txBody>
      </p:sp>
      <p:sp>
        <p:nvSpPr>
          <p:cNvPr id="721" name="Google Shape;721;p32"/>
          <p:cNvSpPr txBox="1">
            <a:spLocks noGrp="1"/>
          </p:cNvSpPr>
          <p:nvPr>
            <p:ph type="subTitle" idx="1"/>
          </p:nvPr>
        </p:nvSpPr>
        <p:spPr>
          <a:xfrm>
            <a:off x="2135057" y="3737083"/>
            <a:ext cx="4818580" cy="609674"/>
          </a:xfrm>
          <a:prstGeom prst="rect">
            <a:avLst/>
          </a:prstGeom>
          <a:solidFill>
            <a:srgbClr val="B3A8ED"/>
          </a:solidFill>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 </a:t>
            </a:r>
            <a:endParaRPr dirty="0"/>
          </a:p>
        </p:txBody>
      </p:sp>
      <p:sp>
        <p:nvSpPr>
          <p:cNvPr id="722" name="Google Shape;722;p32"/>
          <p:cNvSpPr/>
          <p:nvPr/>
        </p:nvSpPr>
        <p:spPr>
          <a:xfrm>
            <a:off x="8005211"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2">
            <a:hlinkClick r:id="" action="ppaction://hlinkshowjump?jump=nextslide"/>
          </p:cNvPr>
          <p:cNvSpPr/>
          <p:nvPr/>
        </p:nvSpPr>
        <p:spPr>
          <a:xfrm>
            <a:off x="8005211"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2">
            <a:hlinkClick r:id="" action="ppaction://hlinkshowjump?jump=nextslide"/>
          </p:cNvPr>
          <p:cNvSpPr/>
          <p:nvPr/>
        </p:nvSpPr>
        <p:spPr>
          <a:xfrm>
            <a:off x="8171116" y="736729"/>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2"/>
          <p:cNvSpPr/>
          <p:nvPr/>
        </p:nvSpPr>
        <p:spPr>
          <a:xfrm rot="10800000">
            <a:off x="664214"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2">
            <a:hlinkClick r:id="" action="ppaction://hlinkshowjump?jump=previousslide"/>
          </p:cNvPr>
          <p:cNvSpPr/>
          <p:nvPr/>
        </p:nvSpPr>
        <p:spPr>
          <a:xfrm rot="10800000">
            <a:off x="664214"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2">
            <a:hlinkClick r:id="" action="ppaction://hlinkshowjump?jump=previousslide"/>
          </p:cNvPr>
          <p:cNvSpPr/>
          <p:nvPr/>
        </p:nvSpPr>
        <p:spPr>
          <a:xfrm rot="10800000">
            <a:off x="830138" y="73670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ربع نص 1"/>
          <p:cNvSpPr txBox="1"/>
          <p:nvPr/>
        </p:nvSpPr>
        <p:spPr>
          <a:xfrm>
            <a:off x="4294598" y="4808306"/>
            <a:ext cx="534256" cy="307777"/>
          </a:xfrm>
          <a:prstGeom prst="rect">
            <a:avLst/>
          </a:prstGeom>
          <a:noFill/>
        </p:spPr>
        <p:txBody>
          <a:bodyPr wrap="square" rtlCol="1">
            <a:spAutoFit/>
          </a:bodyPr>
          <a:lstStyle/>
          <a:p>
            <a:r>
              <a:rPr lang="en-US" dirty="0" smtClean="0"/>
              <a:t> 3</a:t>
            </a:r>
            <a:endParaRPr lang="ar-LY"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4"/>
        <p:cNvGrpSpPr/>
        <p:nvPr/>
      </p:nvGrpSpPr>
      <p:grpSpPr>
        <a:xfrm>
          <a:off x="0" y="0"/>
          <a:ext cx="0" cy="0"/>
          <a:chOff x="0" y="0"/>
          <a:chExt cx="0" cy="0"/>
        </a:xfrm>
      </p:grpSpPr>
      <p:grpSp>
        <p:nvGrpSpPr>
          <p:cNvPr id="795" name="Google Shape;795;p34"/>
          <p:cNvGrpSpPr/>
          <p:nvPr/>
        </p:nvGrpSpPr>
        <p:grpSpPr>
          <a:xfrm>
            <a:off x="664291" y="4256971"/>
            <a:ext cx="7760244" cy="393613"/>
            <a:chOff x="1701625" y="661338"/>
            <a:chExt cx="6228625" cy="393613"/>
          </a:xfrm>
        </p:grpSpPr>
        <p:sp>
          <p:nvSpPr>
            <p:cNvPr id="796" name="Google Shape;796;p34"/>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34"/>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8" name="Google Shape;798;p34"/>
          <p:cNvSpPr/>
          <p:nvPr/>
        </p:nvSpPr>
        <p:spPr>
          <a:xfrm rot="5400000">
            <a:off x="7191625" y="3575675"/>
            <a:ext cx="121500" cy="1756200"/>
          </a:xfrm>
          <a:prstGeom prst="roundRect">
            <a:avLst>
              <a:gd name="adj" fmla="val 50000"/>
            </a:avLst>
          </a:prstGeom>
          <a:solidFill>
            <a:schemeClr val="lt1"/>
          </a:solidFill>
          <a:ln>
            <a:noFill/>
          </a:ln>
          <a:effectLst>
            <a:outerShdw blurRad="114300" dist="19050" dir="4260000" algn="bl" rotWithShape="0">
              <a:schemeClr val="dk2">
                <a:alpha val="18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34"/>
          <p:cNvSpPr/>
          <p:nvPr/>
        </p:nvSpPr>
        <p:spPr>
          <a:xfrm rot="5400000">
            <a:off x="3670068" y="1681325"/>
            <a:ext cx="121500" cy="5544900"/>
          </a:xfrm>
          <a:prstGeom prst="roundRect">
            <a:avLst>
              <a:gd name="adj" fmla="val 50000"/>
            </a:avLst>
          </a:prstGeom>
          <a:solidFill>
            <a:schemeClr val="dk1"/>
          </a:solidFill>
          <a:ln>
            <a:noFill/>
          </a:ln>
          <a:effectLst>
            <a:outerShdw blurRad="171450" dist="19050" dir="8460000" algn="bl" rotWithShape="0">
              <a:schemeClr val="dk2">
                <a:alpha val="26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34"/>
          <p:cNvSpPr/>
          <p:nvPr/>
        </p:nvSpPr>
        <p:spPr>
          <a:xfrm rot="5400000">
            <a:off x="6390828" y="4396678"/>
            <a:ext cx="114300" cy="114300"/>
          </a:xfrm>
          <a:prstGeom prst="ellipse">
            <a:avLst/>
          </a:prstGeom>
          <a:solidFill>
            <a:srgbClr val="F3F3F3"/>
          </a:solidFill>
          <a:ln>
            <a:noFill/>
          </a:ln>
          <a:effectLst>
            <a:outerShdw blurRad="57150" dist="19050" dir="5400000"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1" name="Google Shape;801;p34"/>
          <p:cNvGrpSpPr/>
          <p:nvPr/>
        </p:nvGrpSpPr>
        <p:grpSpPr>
          <a:xfrm>
            <a:off x="711589" y="1287046"/>
            <a:ext cx="2797299" cy="2804818"/>
            <a:chOff x="815122" y="1308150"/>
            <a:chExt cx="2566800" cy="2573700"/>
          </a:xfrm>
        </p:grpSpPr>
        <p:sp>
          <p:nvSpPr>
            <p:cNvPr id="802" name="Google Shape;802;p34"/>
            <p:cNvSpPr/>
            <p:nvPr/>
          </p:nvSpPr>
          <p:spPr>
            <a:xfrm>
              <a:off x="834850" y="1308150"/>
              <a:ext cx="2547000" cy="2573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34"/>
            <p:cNvSpPr/>
            <p:nvPr/>
          </p:nvSpPr>
          <p:spPr>
            <a:xfrm>
              <a:off x="815122" y="1322952"/>
              <a:ext cx="2566800" cy="2558700"/>
            </a:xfrm>
            <a:prstGeom prst="roundRect">
              <a:avLst>
                <a:gd name="adj" fmla="val 50000"/>
              </a:avLst>
            </a:prstGeom>
            <a:solidFill>
              <a:srgbClr val="B3A8ED"/>
            </a:solidFill>
            <a:ln>
              <a:noFill/>
            </a:ln>
            <a:effectLst>
              <a:outerShdw blurRad="71438" dist="57150" dir="13560000" algn="bl" rotWithShape="0">
                <a:srgbClr val="C4BBF5">
                  <a:alpha val="5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4" name="Google Shape;804;p34"/>
          <p:cNvSpPr txBox="1">
            <a:spLocks noGrp="1"/>
          </p:cNvSpPr>
          <p:nvPr>
            <p:ph type="title"/>
          </p:nvPr>
        </p:nvSpPr>
        <p:spPr>
          <a:xfrm>
            <a:off x="4709823" y="1170370"/>
            <a:ext cx="4360200" cy="591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4800" dirty="0" smtClean="0">
                <a:latin typeface="Bahnschrift SemiBold Condensed" panose="020B0502040204020203" pitchFamily="34" charset="0"/>
              </a:rPr>
              <a:t>Introduction</a:t>
            </a:r>
            <a:endParaRPr sz="4800" dirty="0">
              <a:latin typeface="Bahnschrift SemiBold Condensed" panose="020B0502040204020203" pitchFamily="34" charset="0"/>
            </a:endParaRPr>
          </a:p>
        </p:txBody>
      </p:sp>
      <p:sp>
        <p:nvSpPr>
          <p:cNvPr id="805" name="Google Shape;805;p34"/>
          <p:cNvSpPr txBox="1">
            <a:spLocks noGrp="1"/>
          </p:cNvSpPr>
          <p:nvPr>
            <p:ph type="subTitle" idx="1"/>
          </p:nvPr>
        </p:nvSpPr>
        <p:spPr>
          <a:xfrm>
            <a:off x="3928986" y="2043465"/>
            <a:ext cx="4360200" cy="966000"/>
          </a:xfrm>
          <a:prstGeom prst="rect">
            <a:avLst/>
          </a:prstGeom>
        </p:spPr>
        <p:txBody>
          <a:bodyPr spcFirstLastPara="1" wrap="square" lIns="91425" tIns="91425" rIns="91425" bIns="91425" anchor="t" anchorCtr="0">
            <a:noAutofit/>
          </a:bodyPr>
          <a:lstStyle/>
          <a:p>
            <a:pPr marL="0" lvl="0" indent="0" algn="ctr">
              <a:spcAft>
                <a:spcPts val="1600"/>
              </a:spcAft>
            </a:pPr>
            <a:r>
              <a:rPr lang="en-US" sz="2000" dirty="0">
                <a:latin typeface="Bahnschrift Condensed" panose="020B0502040204020203" pitchFamily="34" charset="0"/>
              </a:rPr>
              <a:t>The major job of management is planning, </a:t>
            </a:r>
            <a:r>
              <a:rPr lang="en-US" sz="2000" dirty="0" smtClean="0">
                <a:latin typeface="Bahnschrift Condensed" panose="020B0502040204020203" pitchFamily="34" charset="0"/>
              </a:rPr>
              <a:t>and successful </a:t>
            </a:r>
            <a:r>
              <a:rPr lang="en-US" sz="2000" dirty="0">
                <a:latin typeface="Bahnschrift Condensed" panose="020B0502040204020203" pitchFamily="34" charset="0"/>
              </a:rPr>
              <a:t>planning is critical for the organization's early fulfillment of its goals. Many aspects will be considered by the planner while designing any strategy for his undertaking.</a:t>
            </a:r>
            <a:endParaRPr sz="2000" dirty="0">
              <a:latin typeface="Bahnschrift Condensed" panose="020B0502040204020203" pitchFamily="34" charset="0"/>
            </a:endParaRPr>
          </a:p>
        </p:txBody>
      </p:sp>
      <p:pic>
        <p:nvPicPr>
          <p:cNvPr id="806" name="Google Shape;806;p34"/>
          <p:cNvPicPr preferRelativeResize="0"/>
          <p:nvPr/>
        </p:nvPicPr>
        <p:blipFill rotWithShape="1">
          <a:blip r:embed="rId3">
            <a:alphaModFix/>
          </a:blip>
          <a:srcRect l="29151" t="5067" r="23631" b="24155"/>
          <a:stretch/>
        </p:blipFill>
        <p:spPr>
          <a:xfrm>
            <a:off x="904611" y="1459547"/>
            <a:ext cx="2411700" cy="2409600"/>
          </a:xfrm>
          <a:prstGeom prst="ellipse">
            <a:avLst/>
          </a:prstGeom>
          <a:noFill/>
          <a:ln>
            <a:noFill/>
          </a:ln>
          <a:effectLst>
            <a:outerShdw blurRad="128588" dist="19050" dir="5400000" algn="bl" rotWithShape="0">
              <a:schemeClr val="lt1">
                <a:alpha val="50000"/>
              </a:schemeClr>
            </a:outerShdw>
          </a:effectLst>
        </p:spPr>
      </p:pic>
      <p:sp>
        <p:nvSpPr>
          <p:cNvPr id="807" name="Google Shape;807;p34"/>
          <p:cNvSpPr/>
          <p:nvPr/>
        </p:nvSpPr>
        <p:spPr>
          <a:xfrm>
            <a:off x="120597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34">
            <a:hlinkClick r:id="" action="ppaction://hlinkshowjump?jump=nextslide"/>
          </p:cNvPr>
          <p:cNvSpPr/>
          <p:nvPr/>
        </p:nvSpPr>
        <p:spPr>
          <a:xfrm>
            <a:off x="120597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34">
            <a:hlinkClick r:id="" action="ppaction://hlinkshowjump?jump=nextslide"/>
          </p:cNvPr>
          <p:cNvSpPr/>
          <p:nvPr/>
        </p:nvSpPr>
        <p:spPr>
          <a:xfrm>
            <a:off x="1371880" y="736729"/>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34"/>
          <p:cNvSpPr/>
          <p:nvPr/>
        </p:nvSpPr>
        <p:spPr>
          <a:xfrm rot="10800000">
            <a:off x="66422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34">
            <a:hlinkClick r:id="" action="ppaction://hlinkshowjump?jump=previousslide"/>
          </p:cNvPr>
          <p:cNvSpPr/>
          <p:nvPr/>
        </p:nvSpPr>
        <p:spPr>
          <a:xfrm rot="10800000">
            <a:off x="66422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34">
            <a:hlinkClick r:id="" action="ppaction://hlinkshowjump?jump=previousslide"/>
          </p:cNvPr>
          <p:cNvSpPr/>
          <p:nvPr/>
        </p:nvSpPr>
        <p:spPr>
          <a:xfrm rot="10800000">
            <a:off x="830149" y="73670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ربع نص 1"/>
          <p:cNvSpPr txBox="1"/>
          <p:nvPr/>
        </p:nvSpPr>
        <p:spPr>
          <a:xfrm>
            <a:off x="4119937" y="4808306"/>
            <a:ext cx="589886" cy="307777"/>
          </a:xfrm>
          <a:prstGeom prst="rect">
            <a:avLst/>
          </a:prstGeom>
          <a:noFill/>
        </p:spPr>
        <p:txBody>
          <a:bodyPr wrap="square" rtlCol="1">
            <a:spAutoFit/>
          </a:bodyPr>
          <a:lstStyle/>
          <a:p>
            <a:r>
              <a:rPr lang="en-US" dirty="0" smtClean="0"/>
              <a:t> 4</a:t>
            </a:r>
            <a:endParaRPr lang="ar-LY"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6"/>
        <p:cNvGrpSpPr/>
        <p:nvPr/>
      </p:nvGrpSpPr>
      <p:grpSpPr>
        <a:xfrm>
          <a:off x="0" y="0"/>
          <a:ext cx="0" cy="0"/>
          <a:chOff x="0" y="0"/>
          <a:chExt cx="0" cy="0"/>
        </a:xfrm>
      </p:grpSpPr>
      <p:sp>
        <p:nvSpPr>
          <p:cNvPr id="817" name="Google Shape;817;p35"/>
          <p:cNvSpPr txBox="1">
            <a:spLocks noGrp="1"/>
          </p:cNvSpPr>
          <p:nvPr>
            <p:ph type="title"/>
          </p:nvPr>
        </p:nvSpPr>
        <p:spPr>
          <a:xfrm>
            <a:off x="1998900" y="1822863"/>
            <a:ext cx="5146500" cy="2020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Awesome words</a:t>
            </a:r>
            <a:endParaRPr/>
          </a:p>
        </p:txBody>
      </p:sp>
      <p:sp>
        <p:nvSpPr>
          <p:cNvPr id="818" name="Google Shape;818;p35"/>
          <p:cNvSpPr/>
          <p:nvPr/>
        </p:nvSpPr>
        <p:spPr>
          <a:xfrm>
            <a:off x="120597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35">
            <a:hlinkClick r:id="" action="ppaction://hlinkshowjump?jump=nextslide"/>
          </p:cNvPr>
          <p:cNvSpPr/>
          <p:nvPr/>
        </p:nvSpPr>
        <p:spPr>
          <a:xfrm>
            <a:off x="120597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35">
            <a:hlinkClick r:id="" action="ppaction://hlinkshowjump?jump=nextslide"/>
          </p:cNvPr>
          <p:cNvSpPr/>
          <p:nvPr/>
        </p:nvSpPr>
        <p:spPr>
          <a:xfrm>
            <a:off x="1371880" y="736729"/>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35"/>
          <p:cNvSpPr/>
          <p:nvPr/>
        </p:nvSpPr>
        <p:spPr>
          <a:xfrm rot="10800000">
            <a:off x="66422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35">
            <a:hlinkClick r:id="" action="ppaction://hlinkshowjump?jump=previousslide"/>
          </p:cNvPr>
          <p:cNvSpPr/>
          <p:nvPr/>
        </p:nvSpPr>
        <p:spPr>
          <a:xfrm rot="10800000">
            <a:off x="66422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35">
            <a:hlinkClick r:id="" action="ppaction://hlinkshowjump?jump=previousslide"/>
          </p:cNvPr>
          <p:cNvSpPr/>
          <p:nvPr/>
        </p:nvSpPr>
        <p:spPr>
          <a:xfrm rot="10800000">
            <a:off x="830149" y="73670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52" name="Picture 4" descr="Digital Animation of Planning Concept Stock Footage - Video of doodle,  industry: 563392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
            <a:ext cx="9144001" cy="51435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08"/>
        <p:cNvGrpSpPr/>
        <p:nvPr/>
      </p:nvGrpSpPr>
      <p:grpSpPr>
        <a:xfrm>
          <a:off x="0" y="0"/>
          <a:ext cx="0" cy="0"/>
          <a:chOff x="0" y="0"/>
          <a:chExt cx="0" cy="0"/>
        </a:xfrm>
      </p:grpSpPr>
      <p:grpSp>
        <p:nvGrpSpPr>
          <p:cNvPr id="709" name="Google Shape;709;p32"/>
          <p:cNvGrpSpPr/>
          <p:nvPr/>
        </p:nvGrpSpPr>
        <p:grpSpPr>
          <a:xfrm>
            <a:off x="2277448" y="3750071"/>
            <a:ext cx="4533816" cy="393613"/>
            <a:chOff x="1701625" y="661338"/>
            <a:chExt cx="6228625" cy="393613"/>
          </a:xfrm>
        </p:grpSpPr>
        <p:sp>
          <p:nvSpPr>
            <p:cNvPr id="710" name="Google Shape;710;p32"/>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2"/>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2" name="Google Shape;712;p32"/>
          <p:cNvGrpSpPr/>
          <p:nvPr/>
        </p:nvGrpSpPr>
        <p:grpSpPr>
          <a:xfrm>
            <a:off x="3850103" y="1564465"/>
            <a:ext cx="1443680" cy="1474076"/>
            <a:chOff x="3850103" y="1375690"/>
            <a:chExt cx="1443680" cy="1474076"/>
          </a:xfrm>
        </p:grpSpPr>
        <p:grpSp>
          <p:nvGrpSpPr>
            <p:cNvPr id="713" name="Google Shape;713;p32"/>
            <p:cNvGrpSpPr/>
            <p:nvPr/>
          </p:nvGrpSpPr>
          <p:grpSpPr>
            <a:xfrm>
              <a:off x="3850103" y="1375690"/>
              <a:ext cx="1443680" cy="1474076"/>
              <a:chOff x="859589" y="1631654"/>
              <a:chExt cx="1137024" cy="1094828"/>
            </a:xfrm>
          </p:grpSpPr>
          <p:sp>
            <p:nvSpPr>
              <p:cNvPr id="714" name="Google Shape;714;p32"/>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2"/>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6" name="Google Shape;716;p32"/>
            <p:cNvGrpSpPr/>
            <p:nvPr/>
          </p:nvGrpSpPr>
          <p:grpSpPr>
            <a:xfrm>
              <a:off x="3996040" y="1524638"/>
              <a:ext cx="1151919" cy="1176173"/>
              <a:chOff x="859589" y="1631654"/>
              <a:chExt cx="1137024" cy="1094828"/>
            </a:xfrm>
          </p:grpSpPr>
          <p:sp>
            <p:nvSpPr>
              <p:cNvPr id="717" name="Google Shape;717;p32"/>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2"/>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19" name="Google Shape;719;p32"/>
          <p:cNvSpPr txBox="1">
            <a:spLocks noGrp="1"/>
          </p:cNvSpPr>
          <p:nvPr>
            <p:ph type="title"/>
          </p:nvPr>
        </p:nvSpPr>
        <p:spPr>
          <a:xfrm>
            <a:off x="2412023" y="2914962"/>
            <a:ext cx="4399232" cy="1042996"/>
          </a:xfrm>
          <a:prstGeom prst="rect">
            <a:avLst/>
          </a:prstGeom>
        </p:spPr>
        <p:txBody>
          <a:bodyPr spcFirstLastPara="1" wrap="square" lIns="91425" tIns="91425" rIns="91425" bIns="91425" anchor="t" anchorCtr="0">
            <a:noAutofit/>
          </a:bodyPr>
          <a:lstStyle/>
          <a:p>
            <a:pPr lvl="0"/>
            <a:r>
              <a:rPr lang="en-US" sz="4400" b="1" dirty="0" smtClean="0">
                <a:latin typeface="Bahnschrift Condensed" panose="020B0502040204020203" pitchFamily="34" charset="0"/>
              </a:rPr>
              <a:t>Definition of Planning</a:t>
            </a:r>
            <a:endParaRPr sz="4400" b="1" dirty="0">
              <a:latin typeface="Bahnschrift Condensed" panose="020B0502040204020203" pitchFamily="34" charset="0"/>
            </a:endParaRPr>
          </a:p>
        </p:txBody>
      </p:sp>
      <p:sp>
        <p:nvSpPr>
          <p:cNvPr id="720" name="Google Shape;720;p32"/>
          <p:cNvSpPr txBox="1">
            <a:spLocks noGrp="1"/>
          </p:cNvSpPr>
          <p:nvPr>
            <p:ph type="title" idx="2"/>
          </p:nvPr>
        </p:nvSpPr>
        <p:spPr>
          <a:xfrm>
            <a:off x="4052109" y="1794480"/>
            <a:ext cx="1039638" cy="83771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5400" dirty="0" smtClean="0">
                <a:latin typeface="Berlin Sans FB" panose="020E0602020502020306" pitchFamily="34" charset="0"/>
              </a:rPr>
              <a:t>02</a:t>
            </a:r>
            <a:endParaRPr sz="5400" dirty="0">
              <a:latin typeface="Berlin Sans FB" panose="020E0602020502020306" pitchFamily="34" charset="0"/>
            </a:endParaRPr>
          </a:p>
        </p:txBody>
      </p:sp>
      <p:sp>
        <p:nvSpPr>
          <p:cNvPr id="721" name="Google Shape;721;p32"/>
          <p:cNvSpPr txBox="1">
            <a:spLocks noGrp="1"/>
          </p:cNvSpPr>
          <p:nvPr>
            <p:ph type="subTitle" idx="1"/>
          </p:nvPr>
        </p:nvSpPr>
        <p:spPr>
          <a:xfrm>
            <a:off x="2135057" y="3677858"/>
            <a:ext cx="4818580" cy="609674"/>
          </a:xfrm>
          <a:prstGeom prst="rect">
            <a:avLst/>
          </a:prstGeom>
          <a:solidFill>
            <a:srgbClr val="B3A8ED"/>
          </a:solidFill>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 </a:t>
            </a:r>
            <a:endParaRPr dirty="0"/>
          </a:p>
        </p:txBody>
      </p:sp>
      <p:sp>
        <p:nvSpPr>
          <p:cNvPr id="722" name="Google Shape;722;p32"/>
          <p:cNvSpPr/>
          <p:nvPr/>
        </p:nvSpPr>
        <p:spPr>
          <a:xfrm>
            <a:off x="8005211"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2">
            <a:hlinkClick r:id="" action="ppaction://hlinkshowjump?jump=nextslide"/>
          </p:cNvPr>
          <p:cNvSpPr/>
          <p:nvPr/>
        </p:nvSpPr>
        <p:spPr>
          <a:xfrm>
            <a:off x="8005211"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2">
            <a:hlinkClick r:id="" action="ppaction://hlinkshowjump?jump=nextslide"/>
          </p:cNvPr>
          <p:cNvSpPr/>
          <p:nvPr/>
        </p:nvSpPr>
        <p:spPr>
          <a:xfrm>
            <a:off x="8171116" y="736729"/>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2"/>
          <p:cNvSpPr/>
          <p:nvPr/>
        </p:nvSpPr>
        <p:spPr>
          <a:xfrm rot="10800000">
            <a:off x="664214"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2">
            <a:hlinkClick r:id="" action="ppaction://hlinkshowjump?jump=previousslide"/>
          </p:cNvPr>
          <p:cNvSpPr/>
          <p:nvPr/>
        </p:nvSpPr>
        <p:spPr>
          <a:xfrm rot="10800000">
            <a:off x="664214"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2">
            <a:hlinkClick r:id="" action="ppaction://hlinkshowjump?jump=previousslide"/>
          </p:cNvPr>
          <p:cNvSpPr/>
          <p:nvPr/>
        </p:nvSpPr>
        <p:spPr>
          <a:xfrm rot="10800000">
            <a:off x="830138" y="73670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ربع نص 1"/>
          <p:cNvSpPr txBox="1"/>
          <p:nvPr/>
        </p:nvSpPr>
        <p:spPr>
          <a:xfrm>
            <a:off x="4181582" y="4767209"/>
            <a:ext cx="493160" cy="307777"/>
          </a:xfrm>
          <a:prstGeom prst="rect">
            <a:avLst/>
          </a:prstGeom>
          <a:noFill/>
        </p:spPr>
        <p:txBody>
          <a:bodyPr wrap="square" rtlCol="1">
            <a:spAutoFit/>
          </a:bodyPr>
          <a:lstStyle/>
          <a:p>
            <a:r>
              <a:rPr lang="en-US" dirty="0" smtClean="0"/>
              <a:t> 6</a:t>
            </a:r>
            <a:endParaRPr lang="ar-LY" dirty="0"/>
          </a:p>
        </p:txBody>
      </p:sp>
    </p:spTree>
    <p:extLst>
      <p:ext uri="{BB962C8B-B14F-4D97-AF65-F5344CB8AC3E}">
        <p14:creationId xmlns:p14="http://schemas.microsoft.com/office/powerpoint/2010/main" val="5829119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27"/>
        <p:cNvGrpSpPr/>
        <p:nvPr/>
      </p:nvGrpSpPr>
      <p:grpSpPr>
        <a:xfrm>
          <a:off x="0" y="0"/>
          <a:ext cx="0" cy="0"/>
          <a:chOff x="0" y="0"/>
          <a:chExt cx="0" cy="0"/>
        </a:xfrm>
      </p:grpSpPr>
      <p:sp>
        <p:nvSpPr>
          <p:cNvPr id="828" name="Google Shape;828;p36"/>
          <p:cNvSpPr txBox="1">
            <a:spLocks noGrp="1"/>
          </p:cNvSpPr>
          <p:nvPr>
            <p:ph type="subTitle" idx="1"/>
          </p:nvPr>
        </p:nvSpPr>
        <p:spPr>
          <a:xfrm>
            <a:off x="3889569" y="2231757"/>
            <a:ext cx="3899100" cy="1180500"/>
          </a:xfrm>
          <a:prstGeom prst="rect">
            <a:avLst/>
          </a:prstGeom>
        </p:spPr>
        <p:txBody>
          <a:bodyPr spcFirstLastPara="1" wrap="square" lIns="91425" tIns="91425" rIns="91425" bIns="91425" anchor="t" anchorCtr="0">
            <a:noAutofit/>
          </a:bodyPr>
          <a:lstStyle/>
          <a:p>
            <a:pPr marL="139700" lvl="0" indent="0" algn="ctr">
              <a:buNone/>
            </a:pPr>
            <a:r>
              <a:rPr lang="en-US" sz="1600" dirty="0">
                <a:latin typeface="Bahnschrift SemiCondensed" panose="020B0502040204020203" pitchFamily="34" charset="0"/>
              </a:rPr>
              <a:t>In management, planning entails determining what actions must be taken to achieve the objective, anticipating changes and obstacles, and determining how to best utilize human resources and opportunities to achieve the desired result.</a:t>
            </a:r>
            <a:endParaRPr sz="1600" dirty="0">
              <a:latin typeface="Bahnschrift SemiCondensed" panose="020B0502040204020203" pitchFamily="34" charset="0"/>
            </a:endParaRPr>
          </a:p>
        </p:txBody>
      </p:sp>
      <p:sp>
        <p:nvSpPr>
          <p:cNvPr id="829" name="Google Shape;829;p36"/>
          <p:cNvSpPr txBox="1">
            <a:spLocks noGrp="1"/>
          </p:cNvSpPr>
          <p:nvPr>
            <p:ph type="title"/>
          </p:nvPr>
        </p:nvSpPr>
        <p:spPr>
          <a:xfrm>
            <a:off x="0" y="387729"/>
            <a:ext cx="9072081" cy="572700"/>
          </a:xfrm>
          <a:prstGeom prst="rect">
            <a:avLst/>
          </a:prstGeom>
        </p:spPr>
        <p:txBody>
          <a:bodyPr spcFirstLastPara="1" wrap="square" lIns="91425" tIns="91425" rIns="91425" bIns="91425" anchor="t" anchorCtr="0">
            <a:noAutofit/>
          </a:bodyPr>
          <a:lstStyle/>
          <a:p>
            <a:pPr lvl="0"/>
            <a:r>
              <a:rPr lang="en-US" sz="4000" dirty="0" smtClean="0">
                <a:latin typeface="Bahnschrift SemiBold Condensed" panose="020B0502040204020203" pitchFamily="34" charset="0"/>
              </a:rPr>
              <a:t>Definition </a:t>
            </a:r>
            <a:r>
              <a:rPr lang="en-US" sz="4000" dirty="0">
                <a:latin typeface="Bahnschrift SemiBold Condensed" panose="020B0502040204020203" pitchFamily="34" charset="0"/>
              </a:rPr>
              <a:t>of </a:t>
            </a:r>
            <a:r>
              <a:rPr lang="en-US" sz="4000" dirty="0" smtClean="0">
                <a:latin typeface="Bahnschrift SemiBold Condensed" panose="020B0502040204020203" pitchFamily="34" charset="0"/>
              </a:rPr>
              <a:t>Planning</a:t>
            </a:r>
            <a:endParaRPr sz="4000" dirty="0">
              <a:latin typeface="Bahnschrift SemiBold Condensed" panose="020B0502040204020203" pitchFamily="34" charset="0"/>
            </a:endParaRPr>
          </a:p>
        </p:txBody>
      </p:sp>
      <p:sp>
        <p:nvSpPr>
          <p:cNvPr id="830" name="Google Shape;830;p36"/>
          <p:cNvSpPr txBox="1">
            <a:spLocks noGrp="1"/>
          </p:cNvSpPr>
          <p:nvPr>
            <p:ph type="title" idx="2"/>
          </p:nvPr>
        </p:nvSpPr>
        <p:spPr>
          <a:xfrm>
            <a:off x="3192253" y="1247255"/>
            <a:ext cx="4938222" cy="919800"/>
          </a:xfrm>
          <a:prstGeom prst="rect">
            <a:avLst/>
          </a:prstGeom>
        </p:spPr>
        <p:txBody>
          <a:bodyPr spcFirstLastPara="1" wrap="square" lIns="91425" tIns="91425" rIns="91425" bIns="91425" anchor="t" anchorCtr="0">
            <a:noAutofit/>
          </a:bodyPr>
          <a:lstStyle/>
          <a:p>
            <a:pPr lvl="0" algn="ctr"/>
            <a:r>
              <a:rPr lang="en-US" sz="2800" dirty="0" smtClean="0">
                <a:latin typeface="Bahnschrift SemiBold Condensed" panose="020B0502040204020203" pitchFamily="34" charset="0"/>
              </a:rPr>
              <a:t>planning in management</a:t>
            </a:r>
            <a:endParaRPr sz="2800" b="1" i="1" dirty="0">
              <a:latin typeface="Bahnschrift SemiBold Condensed" panose="020B0502040204020203" pitchFamily="34" charset="0"/>
            </a:endParaRPr>
          </a:p>
        </p:txBody>
      </p:sp>
      <p:grpSp>
        <p:nvGrpSpPr>
          <p:cNvPr id="831" name="Google Shape;831;p36"/>
          <p:cNvGrpSpPr/>
          <p:nvPr/>
        </p:nvGrpSpPr>
        <p:grpSpPr>
          <a:xfrm>
            <a:off x="1201006" y="1489263"/>
            <a:ext cx="2153289" cy="2159077"/>
            <a:chOff x="815122" y="1308150"/>
            <a:chExt cx="2566800" cy="2573700"/>
          </a:xfrm>
        </p:grpSpPr>
        <p:sp>
          <p:nvSpPr>
            <p:cNvPr id="832" name="Google Shape;832;p36"/>
            <p:cNvSpPr/>
            <p:nvPr/>
          </p:nvSpPr>
          <p:spPr>
            <a:xfrm>
              <a:off x="834850" y="1308150"/>
              <a:ext cx="2547000" cy="2573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6"/>
            <p:cNvSpPr/>
            <p:nvPr/>
          </p:nvSpPr>
          <p:spPr>
            <a:xfrm>
              <a:off x="815122" y="1322952"/>
              <a:ext cx="2566800" cy="2558700"/>
            </a:xfrm>
            <a:prstGeom prst="roundRect">
              <a:avLst>
                <a:gd name="adj" fmla="val 50000"/>
              </a:avLst>
            </a:prstGeom>
            <a:solidFill>
              <a:srgbClr val="B3A8ED"/>
            </a:solidFill>
            <a:ln>
              <a:noFill/>
            </a:ln>
            <a:effectLst>
              <a:outerShdw blurRad="71438" dist="57150" dir="13560000" algn="bl" rotWithShape="0">
                <a:srgbClr val="C4BBF5">
                  <a:alpha val="51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34" name="Google Shape;834;p36"/>
          <p:cNvPicPr preferRelativeResize="0"/>
          <p:nvPr/>
        </p:nvPicPr>
        <p:blipFill rotWithShape="1">
          <a:blip r:embed="rId3">
            <a:alphaModFix/>
          </a:blip>
          <a:srcRect l="16648" r="16648"/>
          <a:stretch/>
        </p:blipFill>
        <p:spPr>
          <a:xfrm>
            <a:off x="1349603" y="1622059"/>
            <a:ext cx="1856400" cy="1854900"/>
          </a:xfrm>
          <a:prstGeom prst="ellipse">
            <a:avLst/>
          </a:prstGeom>
          <a:noFill/>
          <a:ln>
            <a:noFill/>
          </a:ln>
          <a:effectLst>
            <a:outerShdw blurRad="128588" dist="19050" dir="5400000" algn="bl" rotWithShape="0">
              <a:schemeClr val="lt1">
                <a:alpha val="50000"/>
              </a:schemeClr>
            </a:outerShdw>
          </a:effectLst>
        </p:spPr>
      </p:pic>
      <p:sp>
        <p:nvSpPr>
          <p:cNvPr id="835" name="Google Shape;835;p36"/>
          <p:cNvSpPr/>
          <p:nvPr/>
        </p:nvSpPr>
        <p:spPr>
          <a:xfrm>
            <a:off x="120597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6">
            <a:hlinkClick r:id="" action="ppaction://hlinkshowjump?jump=nextslide"/>
          </p:cNvPr>
          <p:cNvSpPr/>
          <p:nvPr/>
        </p:nvSpPr>
        <p:spPr>
          <a:xfrm>
            <a:off x="120597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6">
            <a:hlinkClick r:id="" action="ppaction://hlinkshowjump?jump=nextslide"/>
          </p:cNvPr>
          <p:cNvSpPr/>
          <p:nvPr/>
        </p:nvSpPr>
        <p:spPr>
          <a:xfrm>
            <a:off x="1371880" y="736729"/>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6"/>
          <p:cNvSpPr/>
          <p:nvPr/>
        </p:nvSpPr>
        <p:spPr>
          <a:xfrm rot="10800000">
            <a:off x="66422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6">
            <a:hlinkClick r:id="" action="ppaction://hlinkshowjump?jump=previousslide"/>
          </p:cNvPr>
          <p:cNvSpPr/>
          <p:nvPr/>
        </p:nvSpPr>
        <p:spPr>
          <a:xfrm rot="10800000">
            <a:off x="66422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6">
            <a:hlinkClick r:id="" action="ppaction://hlinkshowjump?jump=previousslide"/>
          </p:cNvPr>
          <p:cNvSpPr/>
          <p:nvPr/>
        </p:nvSpPr>
        <p:spPr>
          <a:xfrm rot="10800000">
            <a:off x="830149" y="73670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41" name="Google Shape;841;p36"/>
          <p:cNvGrpSpPr/>
          <p:nvPr/>
        </p:nvGrpSpPr>
        <p:grpSpPr>
          <a:xfrm>
            <a:off x="664291" y="4119771"/>
            <a:ext cx="7760244" cy="393613"/>
            <a:chOff x="1701625" y="661338"/>
            <a:chExt cx="6228625" cy="393613"/>
          </a:xfrm>
        </p:grpSpPr>
        <p:sp>
          <p:nvSpPr>
            <p:cNvPr id="842" name="Google Shape;842;p36"/>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6"/>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4" name="Google Shape;844;p36"/>
          <p:cNvSpPr/>
          <p:nvPr/>
        </p:nvSpPr>
        <p:spPr>
          <a:xfrm rot="5400000">
            <a:off x="7191625" y="3438475"/>
            <a:ext cx="121500" cy="1756200"/>
          </a:xfrm>
          <a:prstGeom prst="roundRect">
            <a:avLst>
              <a:gd name="adj" fmla="val 50000"/>
            </a:avLst>
          </a:prstGeom>
          <a:solidFill>
            <a:schemeClr val="lt1"/>
          </a:solidFill>
          <a:ln>
            <a:noFill/>
          </a:ln>
          <a:effectLst>
            <a:outerShdw blurRad="114300" dist="19050" dir="4260000" algn="bl" rotWithShape="0">
              <a:schemeClr val="dk2">
                <a:alpha val="18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6"/>
          <p:cNvSpPr/>
          <p:nvPr/>
        </p:nvSpPr>
        <p:spPr>
          <a:xfrm rot="5400000">
            <a:off x="3670068" y="1544125"/>
            <a:ext cx="121500" cy="5544900"/>
          </a:xfrm>
          <a:prstGeom prst="roundRect">
            <a:avLst>
              <a:gd name="adj" fmla="val 50000"/>
            </a:avLst>
          </a:prstGeom>
          <a:solidFill>
            <a:schemeClr val="dk1"/>
          </a:solidFill>
          <a:ln>
            <a:noFill/>
          </a:ln>
          <a:effectLst>
            <a:outerShdw blurRad="171450" dist="19050" dir="8460000" algn="bl" rotWithShape="0">
              <a:schemeClr val="dk2">
                <a:alpha val="26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6"/>
          <p:cNvSpPr/>
          <p:nvPr/>
        </p:nvSpPr>
        <p:spPr>
          <a:xfrm rot="5400000">
            <a:off x="6390828" y="4259478"/>
            <a:ext cx="114300" cy="114300"/>
          </a:xfrm>
          <a:prstGeom prst="ellipse">
            <a:avLst/>
          </a:prstGeom>
          <a:solidFill>
            <a:srgbClr val="F3F3F3"/>
          </a:solidFill>
          <a:ln>
            <a:noFill/>
          </a:ln>
          <a:effectLst>
            <a:outerShdw blurRad="57150" dist="19050" dir="5400000" algn="bl" rotWithShape="0">
              <a:schemeClr val="l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ربع نص 1"/>
          <p:cNvSpPr txBox="1"/>
          <p:nvPr/>
        </p:nvSpPr>
        <p:spPr>
          <a:xfrm>
            <a:off x="4572000" y="4777483"/>
            <a:ext cx="441789" cy="307777"/>
          </a:xfrm>
          <a:prstGeom prst="rect">
            <a:avLst/>
          </a:prstGeom>
          <a:noFill/>
        </p:spPr>
        <p:txBody>
          <a:bodyPr wrap="square" rtlCol="1">
            <a:spAutoFit/>
          </a:bodyPr>
          <a:lstStyle/>
          <a:p>
            <a:r>
              <a:rPr lang="en-US" dirty="0" smtClean="0"/>
              <a:t> 7</a:t>
            </a:r>
            <a:endParaRPr lang="ar-LY"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50"/>
        <p:cNvGrpSpPr/>
        <p:nvPr/>
      </p:nvGrpSpPr>
      <p:grpSpPr>
        <a:xfrm>
          <a:off x="0" y="0"/>
          <a:ext cx="0" cy="0"/>
          <a:chOff x="0" y="0"/>
          <a:chExt cx="0" cy="0"/>
        </a:xfrm>
      </p:grpSpPr>
      <p:cxnSp>
        <p:nvCxnSpPr>
          <p:cNvPr id="851" name="Google Shape;851;p37"/>
          <p:cNvCxnSpPr>
            <a:stCxn id="852" idx="3"/>
            <a:endCxn id="853" idx="1"/>
          </p:cNvCxnSpPr>
          <p:nvPr/>
        </p:nvCxnSpPr>
        <p:spPr>
          <a:xfrm>
            <a:off x="2232595" y="2836704"/>
            <a:ext cx="1352400" cy="0"/>
          </a:xfrm>
          <a:prstGeom prst="straightConnector1">
            <a:avLst/>
          </a:prstGeom>
          <a:noFill/>
          <a:ln w="19050" cap="flat" cmpd="sng">
            <a:solidFill>
              <a:schemeClr val="dk1"/>
            </a:solidFill>
            <a:prstDash val="solid"/>
            <a:round/>
            <a:headEnd type="none" w="med" len="med"/>
            <a:tailEnd type="none" w="med" len="med"/>
          </a:ln>
          <a:effectLst>
            <a:outerShdw blurRad="214313" algn="bl" rotWithShape="0">
              <a:schemeClr val="dk2">
                <a:alpha val="50000"/>
              </a:schemeClr>
            </a:outerShdw>
          </a:effectLst>
        </p:spPr>
      </p:cxnSp>
      <p:cxnSp>
        <p:nvCxnSpPr>
          <p:cNvPr id="854" name="Google Shape;854;p37"/>
          <p:cNvCxnSpPr>
            <a:stCxn id="853" idx="3"/>
            <a:endCxn id="855" idx="1"/>
          </p:cNvCxnSpPr>
          <p:nvPr/>
        </p:nvCxnSpPr>
        <p:spPr>
          <a:xfrm>
            <a:off x="3895733" y="2836704"/>
            <a:ext cx="1352400" cy="0"/>
          </a:xfrm>
          <a:prstGeom prst="straightConnector1">
            <a:avLst/>
          </a:prstGeom>
          <a:noFill/>
          <a:ln w="19050" cap="flat" cmpd="sng">
            <a:solidFill>
              <a:schemeClr val="dk1"/>
            </a:solidFill>
            <a:prstDash val="solid"/>
            <a:round/>
            <a:headEnd type="none" w="med" len="med"/>
            <a:tailEnd type="none" w="med" len="med"/>
          </a:ln>
        </p:spPr>
      </p:cxnSp>
      <p:cxnSp>
        <p:nvCxnSpPr>
          <p:cNvPr id="856" name="Google Shape;856;p37"/>
          <p:cNvCxnSpPr>
            <a:stCxn id="855" idx="3"/>
            <a:endCxn id="857" idx="1"/>
          </p:cNvCxnSpPr>
          <p:nvPr/>
        </p:nvCxnSpPr>
        <p:spPr>
          <a:xfrm>
            <a:off x="5558883" y="2836704"/>
            <a:ext cx="1352400" cy="0"/>
          </a:xfrm>
          <a:prstGeom prst="straightConnector1">
            <a:avLst/>
          </a:prstGeom>
          <a:noFill/>
          <a:ln w="19050" cap="flat" cmpd="sng">
            <a:solidFill>
              <a:schemeClr val="dk1"/>
            </a:solidFill>
            <a:prstDash val="solid"/>
            <a:round/>
            <a:headEnd type="none" w="med" len="med"/>
            <a:tailEnd type="none" w="med" len="med"/>
          </a:ln>
        </p:spPr>
      </p:cxnSp>
      <p:grpSp>
        <p:nvGrpSpPr>
          <p:cNvPr id="858" name="Google Shape;858;p37"/>
          <p:cNvGrpSpPr/>
          <p:nvPr/>
        </p:nvGrpSpPr>
        <p:grpSpPr>
          <a:xfrm>
            <a:off x="6857699" y="2623211"/>
            <a:ext cx="417970" cy="426873"/>
            <a:chOff x="859589" y="1631654"/>
            <a:chExt cx="1137024" cy="1094828"/>
          </a:xfrm>
        </p:grpSpPr>
        <p:sp>
          <p:nvSpPr>
            <p:cNvPr id="859" name="Google Shape;859;p37"/>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37"/>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1800">
                <a:solidFill>
                  <a:schemeClr val="dk1"/>
                </a:solidFill>
                <a:latin typeface="Archivo Black"/>
                <a:ea typeface="Archivo Black"/>
                <a:cs typeface="Archivo Black"/>
                <a:sym typeface="Archivo Black"/>
              </a:endParaRPr>
            </a:p>
          </p:txBody>
        </p:sp>
      </p:grpSp>
      <p:grpSp>
        <p:nvGrpSpPr>
          <p:cNvPr id="861" name="Google Shape;861;p37"/>
          <p:cNvGrpSpPr/>
          <p:nvPr/>
        </p:nvGrpSpPr>
        <p:grpSpPr>
          <a:xfrm>
            <a:off x="5194574" y="2623211"/>
            <a:ext cx="417970" cy="426873"/>
            <a:chOff x="859589" y="1631654"/>
            <a:chExt cx="1137024" cy="1094828"/>
          </a:xfrm>
        </p:grpSpPr>
        <p:sp>
          <p:nvSpPr>
            <p:cNvPr id="862" name="Google Shape;862;p37"/>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37"/>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1800">
                <a:solidFill>
                  <a:schemeClr val="dk1"/>
                </a:solidFill>
                <a:latin typeface="Archivo Black"/>
                <a:ea typeface="Archivo Black"/>
                <a:cs typeface="Archivo Black"/>
                <a:sym typeface="Archivo Black"/>
              </a:endParaRPr>
            </a:p>
          </p:txBody>
        </p:sp>
      </p:grpSp>
      <p:grpSp>
        <p:nvGrpSpPr>
          <p:cNvPr id="864" name="Google Shape;864;p37"/>
          <p:cNvGrpSpPr/>
          <p:nvPr/>
        </p:nvGrpSpPr>
        <p:grpSpPr>
          <a:xfrm>
            <a:off x="3531449" y="2623211"/>
            <a:ext cx="417970" cy="426873"/>
            <a:chOff x="859589" y="1631654"/>
            <a:chExt cx="1137024" cy="1094828"/>
          </a:xfrm>
        </p:grpSpPr>
        <p:sp>
          <p:nvSpPr>
            <p:cNvPr id="865" name="Google Shape;865;p37"/>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37"/>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1800">
                <a:solidFill>
                  <a:schemeClr val="dk1"/>
                </a:solidFill>
                <a:latin typeface="Archivo Black"/>
                <a:ea typeface="Archivo Black"/>
                <a:cs typeface="Archivo Black"/>
                <a:sym typeface="Archivo Black"/>
              </a:endParaRPr>
            </a:p>
          </p:txBody>
        </p:sp>
      </p:grpSp>
      <p:grpSp>
        <p:nvGrpSpPr>
          <p:cNvPr id="867" name="Google Shape;867;p37"/>
          <p:cNvGrpSpPr/>
          <p:nvPr/>
        </p:nvGrpSpPr>
        <p:grpSpPr>
          <a:xfrm>
            <a:off x="1868312" y="2623211"/>
            <a:ext cx="417970" cy="426873"/>
            <a:chOff x="859589" y="1631654"/>
            <a:chExt cx="1137024" cy="1094828"/>
          </a:xfrm>
        </p:grpSpPr>
        <p:sp>
          <p:nvSpPr>
            <p:cNvPr id="868" name="Google Shape;868;p37"/>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7"/>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1800">
                <a:solidFill>
                  <a:schemeClr val="dk1"/>
                </a:solidFill>
                <a:latin typeface="Archivo Black"/>
                <a:ea typeface="Archivo Black"/>
                <a:cs typeface="Archivo Black"/>
                <a:sym typeface="Archivo Black"/>
              </a:endParaRPr>
            </a:p>
          </p:txBody>
        </p:sp>
      </p:grpSp>
      <p:sp>
        <p:nvSpPr>
          <p:cNvPr id="870" name="Google Shape;870;p3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Education</a:t>
            </a:r>
            <a:endParaRPr/>
          </a:p>
        </p:txBody>
      </p:sp>
      <p:sp>
        <p:nvSpPr>
          <p:cNvPr id="871" name="Google Shape;871;p37"/>
          <p:cNvSpPr txBox="1"/>
          <p:nvPr/>
        </p:nvSpPr>
        <p:spPr>
          <a:xfrm>
            <a:off x="5924600" y="3442781"/>
            <a:ext cx="2284200" cy="48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dk1"/>
                </a:solidFill>
                <a:latin typeface="Nunito Sans"/>
                <a:ea typeface="Nunito Sans"/>
                <a:cs typeface="Nunito Sans"/>
                <a:sym typeface="Nunito Sans"/>
              </a:rPr>
              <a:t>Mars is actually a very cold place</a:t>
            </a:r>
            <a:endParaRPr>
              <a:solidFill>
                <a:schemeClr val="dk1"/>
              </a:solidFill>
              <a:latin typeface="Nunito Sans"/>
              <a:ea typeface="Nunito Sans"/>
              <a:cs typeface="Nunito Sans"/>
              <a:sym typeface="Nunito Sans"/>
            </a:endParaRPr>
          </a:p>
        </p:txBody>
      </p:sp>
      <p:sp>
        <p:nvSpPr>
          <p:cNvPr id="872" name="Google Shape;872;p37"/>
          <p:cNvSpPr txBox="1"/>
          <p:nvPr/>
        </p:nvSpPr>
        <p:spPr>
          <a:xfrm>
            <a:off x="5924600" y="3043050"/>
            <a:ext cx="2284200" cy="527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500" b="1">
                <a:solidFill>
                  <a:schemeClr val="dk1"/>
                </a:solidFill>
                <a:latin typeface="Archivo Black"/>
                <a:ea typeface="Archivo Black"/>
                <a:cs typeface="Archivo Black"/>
                <a:sym typeface="Archivo Black"/>
              </a:rPr>
              <a:t>2020</a:t>
            </a:r>
            <a:endParaRPr sz="2500" b="1">
              <a:solidFill>
                <a:schemeClr val="dk1"/>
              </a:solidFill>
              <a:latin typeface="Archivo Black"/>
              <a:ea typeface="Archivo Black"/>
              <a:cs typeface="Archivo Black"/>
              <a:sym typeface="Archivo Black"/>
            </a:endParaRPr>
          </a:p>
        </p:txBody>
      </p:sp>
      <p:sp>
        <p:nvSpPr>
          <p:cNvPr id="873" name="Google Shape;873;p37"/>
          <p:cNvSpPr txBox="1"/>
          <p:nvPr/>
        </p:nvSpPr>
        <p:spPr>
          <a:xfrm>
            <a:off x="2598325" y="3043050"/>
            <a:ext cx="2284200" cy="527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500" b="1">
                <a:solidFill>
                  <a:schemeClr val="dk1"/>
                </a:solidFill>
                <a:latin typeface="Archivo Black"/>
                <a:ea typeface="Archivo Black"/>
                <a:cs typeface="Archivo Black"/>
                <a:sym typeface="Archivo Black"/>
              </a:rPr>
              <a:t>2013</a:t>
            </a:r>
            <a:endParaRPr sz="2500" b="1">
              <a:solidFill>
                <a:schemeClr val="dk1"/>
              </a:solidFill>
              <a:latin typeface="Archivo Black"/>
              <a:ea typeface="Archivo Black"/>
              <a:cs typeface="Archivo Black"/>
              <a:sym typeface="Archivo Black"/>
            </a:endParaRPr>
          </a:p>
        </p:txBody>
      </p:sp>
      <p:sp>
        <p:nvSpPr>
          <p:cNvPr id="874" name="Google Shape;874;p37"/>
          <p:cNvSpPr txBox="1"/>
          <p:nvPr/>
        </p:nvSpPr>
        <p:spPr>
          <a:xfrm>
            <a:off x="2598317" y="3442781"/>
            <a:ext cx="2284200" cy="48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dk1"/>
                </a:solidFill>
                <a:latin typeface="Nunito Sans"/>
                <a:ea typeface="Nunito Sans"/>
                <a:cs typeface="Nunito Sans"/>
                <a:sym typeface="Nunito Sans"/>
              </a:rPr>
              <a:t>Venus is the second planet from the Sun</a:t>
            </a:r>
            <a:endParaRPr>
              <a:solidFill>
                <a:schemeClr val="dk1"/>
              </a:solidFill>
              <a:latin typeface="Nunito Sans"/>
              <a:ea typeface="Nunito Sans"/>
              <a:cs typeface="Nunito Sans"/>
              <a:sym typeface="Nunito Sans"/>
            </a:endParaRPr>
          </a:p>
        </p:txBody>
      </p:sp>
      <p:sp>
        <p:nvSpPr>
          <p:cNvPr id="875" name="Google Shape;875;p37"/>
          <p:cNvSpPr txBox="1"/>
          <p:nvPr/>
        </p:nvSpPr>
        <p:spPr>
          <a:xfrm>
            <a:off x="935175" y="1596875"/>
            <a:ext cx="2284200" cy="527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500" b="1">
                <a:solidFill>
                  <a:schemeClr val="dk1"/>
                </a:solidFill>
                <a:latin typeface="Archivo Black"/>
                <a:ea typeface="Archivo Black"/>
                <a:cs typeface="Archivo Black"/>
                <a:sym typeface="Archivo Black"/>
              </a:rPr>
              <a:t>2007</a:t>
            </a:r>
            <a:endParaRPr sz="2500" b="1">
              <a:solidFill>
                <a:schemeClr val="dk1"/>
              </a:solidFill>
              <a:latin typeface="Archivo Black"/>
              <a:ea typeface="Archivo Black"/>
              <a:cs typeface="Archivo Black"/>
              <a:sym typeface="Archivo Black"/>
            </a:endParaRPr>
          </a:p>
        </p:txBody>
      </p:sp>
      <p:sp>
        <p:nvSpPr>
          <p:cNvPr id="876" name="Google Shape;876;p37"/>
          <p:cNvSpPr txBox="1"/>
          <p:nvPr/>
        </p:nvSpPr>
        <p:spPr>
          <a:xfrm>
            <a:off x="935175" y="1987950"/>
            <a:ext cx="2284200" cy="48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dk1"/>
                </a:solidFill>
                <a:latin typeface="Nunito Sans"/>
                <a:ea typeface="Nunito Sans"/>
                <a:cs typeface="Nunito Sans"/>
                <a:sym typeface="Nunito Sans"/>
              </a:rPr>
              <a:t>Jupiter is the biggest planet of them all</a:t>
            </a:r>
            <a:endParaRPr>
              <a:solidFill>
                <a:schemeClr val="dk1"/>
              </a:solidFill>
              <a:latin typeface="Nunito Sans"/>
              <a:ea typeface="Nunito Sans"/>
              <a:cs typeface="Nunito Sans"/>
              <a:sym typeface="Nunito Sans"/>
            </a:endParaRPr>
          </a:p>
        </p:txBody>
      </p:sp>
      <p:sp>
        <p:nvSpPr>
          <p:cNvPr id="877" name="Google Shape;877;p37"/>
          <p:cNvSpPr txBox="1"/>
          <p:nvPr/>
        </p:nvSpPr>
        <p:spPr>
          <a:xfrm>
            <a:off x="4261463" y="1651338"/>
            <a:ext cx="2284200" cy="527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500" b="1">
                <a:solidFill>
                  <a:schemeClr val="dk1"/>
                </a:solidFill>
                <a:latin typeface="Archivo Black"/>
                <a:ea typeface="Archivo Black"/>
                <a:cs typeface="Archivo Black"/>
                <a:sym typeface="Archivo Black"/>
              </a:rPr>
              <a:t>2016</a:t>
            </a:r>
            <a:endParaRPr sz="2500" b="1">
              <a:solidFill>
                <a:schemeClr val="dk1"/>
              </a:solidFill>
              <a:latin typeface="Archivo Black"/>
              <a:ea typeface="Archivo Black"/>
              <a:cs typeface="Archivo Black"/>
              <a:sym typeface="Archivo Black"/>
            </a:endParaRPr>
          </a:p>
        </p:txBody>
      </p:sp>
      <p:sp>
        <p:nvSpPr>
          <p:cNvPr id="878" name="Google Shape;878;p37"/>
          <p:cNvSpPr txBox="1"/>
          <p:nvPr/>
        </p:nvSpPr>
        <p:spPr>
          <a:xfrm>
            <a:off x="4261458" y="2042413"/>
            <a:ext cx="2284200" cy="48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dk1"/>
                </a:solidFill>
                <a:latin typeface="Nunito Sans"/>
                <a:ea typeface="Nunito Sans"/>
                <a:cs typeface="Nunito Sans"/>
                <a:sym typeface="Nunito Sans"/>
              </a:rPr>
              <a:t>Saturn is composed of hydrogen and helium</a:t>
            </a:r>
            <a:endParaRPr>
              <a:solidFill>
                <a:schemeClr val="dk1"/>
              </a:solidFill>
              <a:latin typeface="Nunito Sans"/>
              <a:ea typeface="Nunito Sans"/>
              <a:cs typeface="Nunito Sans"/>
              <a:sym typeface="Nunito Sans"/>
            </a:endParaRPr>
          </a:p>
        </p:txBody>
      </p:sp>
      <p:grpSp>
        <p:nvGrpSpPr>
          <p:cNvPr id="879" name="Google Shape;879;p37"/>
          <p:cNvGrpSpPr/>
          <p:nvPr/>
        </p:nvGrpSpPr>
        <p:grpSpPr>
          <a:xfrm>
            <a:off x="1921967" y="2678082"/>
            <a:ext cx="310635" cy="317281"/>
            <a:chOff x="859589" y="1631654"/>
            <a:chExt cx="1137024" cy="1094828"/>
          </a:xfrm>
        </p:grpSpPr>
        <p:sp>
          <p:nvSpPr>
            <p:cNvPr id="880" name="Google Shape;880;p37"/>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7"/>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1800">
                <a:solidFill>
                  <a:schemeClr val="dk1"/>
                </a:solidFill>
                <a:latin typeface="Archivo Black"/>
                <a:ea typeface="Archivo Black"/>
                <a:cs typeface="Archivo Black"/>
                <a:sym typeface="Archivo Black"/>
              </a:endParaRPr>
            </a:p>
          </p:txBody>
        </p:sp>
      </p:grpSp>
      <p:grpSp>
        <p:nvGrpSpPr>
          <p:cNvPr id="881" name="Google Shape;881;p37"/>
          <p:cNvGrpSpPr/>
          <p:nvPr/>
        </p:nvGrpSpPr>
        <p:grpSpPr>
          <a:xfrm>
            <a:off x="3585105" y="2678082"/>
            <a:ext cx="310635" cy="317281"/>
            <a:chOff x="859589" y="1631654"/>
            <a:chExt cx="1137024" cy="1094828"/>
          </a:xfrm>
        </p:grpSpPr>
        <p:sp>
          <p:nvSpPr>
            <p:cNvPr id="882" name="Google Shape;882;p37"/>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7"/>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1800">
                <a:solidFill>
                  <a:schemeClr val="dk1"/>
                </a:solidFill>
                <a:latin typeface="Archivo Black"/>
                <a:ea typeface="Archivo Black"/>
                <a:cs typeface="Archivo Black"/>
                <a:sym typeface="Archivo Black"/>
              </a:endParaRPr>
            </a:p>
          </p:txBody>
        </p:sp>
      </p:grpSp>
      <p:grpSp>
        <p:nvGrpSpPr>
          <p:cNvPr id="883" name="Google Shape;883;p37"/>
          <p:cNvGrpSpPr/>
          <p:nvPr/>
        </p:nvGrpSpPr>
        <p:grpSpPr>
          <a:xfrm>
            <a:off x="5248255" y="2678082"/>
            <a:ext cx="310635" cy="317281"/>
            <a:chOff x="859589" y="1631654"/>
            <a:chExt cx="1137024" cy="1094828"/>
          </a:xfrm>
        </p:grpSpPr>
        <p:sp>
          <p:nvSpPr>
            <p:cNvPr id="884" name="Google Shape;884;p37"/>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7"/>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1800">
                <a:solidFill>
                  <a:schemeClr val="dk1"/>
                </a:solidFill>
                <a:latin typeface="Archivo Black"/>
                <a:ea typeface="Archivo Black"/>
                <a:cs typeface="Archivo Black"/>
                <a:sym typeface="Archivo Black"/>
              </a:endParaRPr>
            </a:p>
          </p:txBody>
        </p:sp>
      </p:grpSp>
      <p:grpSp>
        <p:nvGrpSpPr>
          <p:cNvPr id="885" name="Google Shape;885;p37"/>
          <p:cNvGrpSpPr/>
          <p:nvPr/>
        </p:nvGrpSpPr>
        <p:grpSpPr>
          <a:xfrm>
            <a:off x="6911380" y="2678082"/>
            <a:ext cx="310635" cy="317281"/>
            <a:chOff x="859589" y="1631654"/>
            <a:chExt cx="1137024" cy="1094828"/>
          </a:xfrm>
        </p:grpSpPr>
        <p:sp>
          <p:nvSpPr>
            <p:cNvPr id="886" name="Google Shape;886;p37"/>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7"/>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1800">
                <a:solidFill>
                  <a:schemeClr val="dk1"/>
                </a:solidFill>
                <a:latin typeface="Archivo Black"/>
                <a:ea typeface="Archivo Black"/>
                <a:cs typeface="Archivo Black"/>
                <a:sym typeface="Archivo Black"/>
              </a:endParaRPr>
            </a:p>
          </p:txBody>
        </p:sp>
      </p:grpSp>
      <p:grpSp>
        <p:nvGrpSpPr>
          <p:cNvPr id="887" name="Google Shape;887;p37"/>
          <p:cNvGrpSpPr/>
          <p:nvPr/>
        </p:nvGrpSpPr>
        <p:grpSpPr>
          <a:xfrm>
            <a:off x="9678350" y="4461475"/>
            <a:ext cx="180300" cy="180300"/>
            <a:chOff x="906575" y="2792850"/>
            <a:chExt cx="180300" cy="180300"/>
          </a:xfrm>
        </p:grpSpPr>
        <p:sp>
          <p:nvSpPr>
            <p:cNvPr id="888" name="Google Shape;888;p37"/>
            <p:cNvSpPr/>
            <p:nvPr/>
          </p:nvSpPr>
          <p:spPr>
            <a:xfrm>
              <a:off x="943125" y="2829400"/>
              <a:ext cx="107100" cy="107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7"/>
            <p:cNvSpPr/>
            <p:nvPr/>
          </p:nvSpPr>
          <p:spPr>
            <a:xfrm>
              <a:off x="906575" y="2792850"/>
              <a:ext cx="180300" cy="1803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0" name="Google Shape;890;p37"/>
          <p:cNvSpPr/>
          <p:nvPr/>
        </p:nvSpPr>
        <p:spPr>
          <a:xfrm>
            <a:off x="120597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37">
            <a:hlinkClick r:id="" action="ppaction://hlinkshowjump?jump=nextslide"/>
          </p:cNvPr>
          <p:cNvSpPr/>
          <p:nvPr/>
        </p:nvSpPr>
        <p:spPr>
          <a:xfrm>
            <a:off x="120597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37">
            <a:hlinkClick r:id="" action="ppaction://hlinkshowjump?jump=nextslide"/>
          </p:cNvPr>
          <p:cNvSpPr/>
          <p:nvPr/>
        </p:nvSpPr>
        <p:spPr>
          <a:xfrm>
            <a:off x="1371880" y="736729"/>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7"/>
          <p:cNvSpPr/>
          <p:nvPr/>
        </p:nvSpPr>
        <p:spPr>
          <a:xfrm rot="10800000">
            <a:off x="664225"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37">
            <a:hlinkClick r:id="" action="ppaction://hlinkshowjump?jump=previousslide"/>
          </p:cNvPr>
          <p:cNvSpPr/>
          <p:nvPr/>
        </p:nvSpPr>
        <p:spPr>
          <a:xfrm rot="10800000">
            <a:off x="664225"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37">
            <a:hlinkClick r:id="" action="ppaction://hlinkshowjump?jump=previousslide"/>
          </p:cNvPr>
          <p:cNvSpPr/>
          <p:nvPr/>
        </p:nvSpPr>
        <p:spPr>
          <a:xfrm rot="10800000">
            <a:off x="830149" y="73670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صورة 1"/>
          <p:cNvPicPr>
            <a:picLocks noChangeAspect="1"/>
          </p:cNvPicPr>
          <p:nvPr/>
        </p:nvPicPr>
        <p:blipFill>
          <a:blip r:embed="rId3"/>
          <a:stretch>
            <a:fillRect/>
          </a:stretch>
        </p:blipFill>
        <p:spPr>
          <a:xfrm>
            <a:off x="0" y="0"/>
            <a:ext cx="9144000" cy="51435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08"/>
        <p:cNvGrpSpPr/>
        <p:nvPr/>
      </p:nvGrpSpPr>
      <p:grpSpPr>
        <a:xfrm>
          <a:off x="0" y="0"/>
          <a:ext cx="0" cy="0"/>
          <a:chOff x="0" y="0"/>
          <a:chExt cx="0" cy="0"/>
        </a:xfrm>
      </p:grpSpPr>
      <p:grpSp>
        <p:nvGrpSpPr>
          <p:cNvPr id="709" name="Google Shape;709;p32"/>
          <p:cNvGrpSpPr/>
          <p:nvPr/>
        </p:nvGrpSpPr>
        <p:grpSpPr>
          <a:xfrm>
            <a:off x="2277448" y="3750071"/>
            <a:ext cx="4533816" cy="393613"/>
            <a:chOff x="1701625" y="661338"/>
            <a:chExt cx="6228625" cy="393613"/>
          </a:xfrm>
        </p:grpSpPr>
        <p:sp>
          <p:nvSpPr>
            <p:cNvPr id="710" name="Google Shape;710;p32"/>
            <p:cNvSpPr/>
            <p:nvPr/>
          </p:nvSpPr>
          <p:spPr>
            <a:xfrm>
              <a:off x="1701650" y="661350"/>
              <a:ext cx="62286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2"/>
            <p:cNvSpPr/>
            <p:nvPr/>
          </p:nvSpPr>
          <p:spPr>
            <a:xfrm>
              <a:off x="1701625" y="661338"/>
              <a:ext cx="62286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2" name="Google Shape;712;p32"/>
          <p:cNvGrpSpPr/>
          <p:nvPr/>
        </p:nvGrpSpPr>
        <p:grpSpPr>
          <a:xfrm>
            <a:off x="3850103" y="1564465"/>
            <a:ext cx="1443680" cy="1474076"/>
            <a:chOff x="3850103" y="1375690"/>
            <a:chExt cx="1443680" cy="1474076"/>
          </a:xfrm>
        </p:grpSpPr>
        <p:grpSp>
          <p:nvGrpSpPr>
            <p:cNvPr id="713" name="Google Shape;713;p32"/>
            <p:cNvGrpSpPr/>
            <p:nvPr/>
          </p:nvGrpSpPr>
          <p:grpSpPr>
            <a:xfrm>
              <a:off x="3850103" y="1375690"/>
              <a:ext cx="1443680" cy="1474076"/>
              <a:chOff x="859589" y="1631654"/>
              <a:chExt cx="1137024" cy="1094828"/>
            </a:xfrm>
          </p:grpSpPr>
          <p:sp>
            <p:nvSpPr>
              <p:cNvPr id="714" name="Google Shape;714;p32"/>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2"/>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6" name="Google Shape;716;p32"/>
            <p:cNvGrpSpPr/>
            <p:nvPr/>
          </p:nvGrpSpPr>
          <p:grpSpPr>
            <a:xfrm>
              <a:off x="3996040" y="1524638"/>
              <a:ext cx="1151919" cy="1176173"/>
              <a:chOff x="859589" y="1631654"/>
              <a:chExt cx="1137024" cy="1094828"/>
            </a:xfrm>
          </p:grpSpPr>
          <p:sp>
            <p:nvSpPr>
              <p:cNvPr id="717" name="Google Shape;717;p32"/>
              <p:cNvSpPr/>
              <p:nvPr/>
            </p:nvSpPr>
            <p:spPr>
              <a:xfrm>
                <a:off x="859613" y="1657582"/>
                <a:ext cx="1137000" cy="10689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2"/>
              <p:cNvSpPr/>
              <p:nvPr/>
            </p:nvSpPr>
            <p:spPr>
              <a:xfrm>
                <a:off x="859589" y="1631654"/>
                <a:ext cx="1137000" cy="10947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19" name="Google Shape;719;p32"/>
          <p:cNvSpPr txBox="1">
            <a:spLocks noGrp="1"/>
          </p:cNvSpPr>
          <p:nvPr>
            <p:ph type="title"/>
          </p:nvPr>
        </p:nvSpPr>
        <p:spPr>
          <a:xfrm>
            <a:off x="2412023" y="2914962"/>
            <a:ext cx="4399232" cy="1042996"/>
          </a:xfrm>
          <a:prstGeom prst="rect">
            <a:avLst/>
          </a:prstGeom>
        </p:spPr>
        <p:txBody>
          <a:bodyPr spcFirstLastPara="1" wrap="square" lIns="91425" tIns="91425" rIns="91425" bIns="91425" anchor="t" anchorCtr="0">
            <a:noAutofit/>
          </a:bodyPr>
          <a:lstStyle/>
          <a:p>
            <a:pPr lvl="0"/>
            <a:r>
              <a:rPr lang="en-US" sz="4400" b="1" dirty="0" smtClean="0">
                <a:latin typeface="Bahnschrift Condensed" panose="020B0502040204020203" pitchFamily="34" charset="0"/>
              </a:rPr>
              <a:t>Types of Planning</a:t>
            </a:r>
            <a:endParaRPr sz="4400" b="1" dirty="0">
              <a:latin typeface="Bahnschrift Condensed" panose="020B0502040204020203" pitchFamily="34" charset="0"/>
            </a:endParaRPr>
          </a:p>
        </p:txBody>
      </p:sp>
      <p:sp>
        <p:nvSpPr>
          <p:cNvPr id="720" name="Google Shape;720;p32"/>
          <p:cNvSpPr txBox="1">
            <a:spLocks noGrp="1"/>
          </p:cNvSpPr>
          <p:nvPr>
            <p:ph type="title" idx="2"/>
          </p:nvPr>
        </p:nvSpPr>
        <p:spPr>
          <a:xfrm>
            <a:off x="4052109" y="1794480"/>
            <a:ext cx="1039638" cy="83771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5400" dirty="0" smtClean="0">
                <a:latin typeface="Berlin Sans FB" panose="020E0602020502020306" pitchFamily="34" charset="0"/>
              </a:rPr>
              <a:t>03</a:t>
            </a:r>
            <a:endParaRPr sz="5400" dirty="0">
              <a:latin typeface="Berlin Sans FB" panose="020E0602020502020306" pitchFamily="34" charset="0"/>
            </a:endParaRPr>
          </a:p>
        </p:txBody>
      </p:sp>
      <p:sp>
        <p:nvSpPr>
          <p:cNvPr id="721" name="Google Shape;721;p32"/>
          <p:cNvSpPr txBox="1">
            <a:spLocks noGrp="1"/>
          </p:cNvSpPr>
          <p:nvPr>
            <p:ph type="subTitle" idx="1"/>
          </p:nvPr>
        </p:nvSpPr>
        <p:spPr>
          <a:xfrm>
            <a:off x="2135057" y="3677858"/>
            <a:ext cx="4818580" cy="609674"/>
          </a:xfrm>
          <a:prstGeom prst="rect">
            <a:avLst/>
          </a:prstGeom>
          <a:solidFill>
            <a:srgbClr val="B3A8ED"/>
          </a:solidFill>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 </a:t>
            </a:r>
            <a:endParaRPr dirty="0"/>
          </a:p>
        </p:txBody>
      </p:sp>
      <p:sp>
        <p:nvSpPr>
          <p:cNvPr id="722" name="Google Shape;722;p32"/>
          <p:cNvSpPr/>
          <p:nvPr/>
        </p:nvSpPr>
        <p:spPr>
          <a:xfrm>
            <a:off x="8005211"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2">
            <a:hlinkClick r:id="" action="ppaction://hlinkshowjump?jump=nextslide"/>
          </p:cNvPr>
          <p:cNvSpPr/>
          <p:nvPr/>
        </p:nvSpPr>
        <p:spPr>
          <a:xfrm>
            <a:off x="8005211"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2">
            <a:hlinkClick r:id="" action="ppaction://hlinkshowjump?jump=nextslide"/>
          </p:cNvPr>
          <p:cNvSpPr/>
          <p:nvPr/>
        </p:nvSpPr>
        <p:spPr>
          <a:xfrm>
            <a:off x="8171116" y="736729"/>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2"/>
          <p:cNvSpPr/>
          <p:nvPr/>
        </p:nvSpPr>
        <p:spPr>
          <a:xfrm rot="10800000">
            <a:off x="664214" y="617463"/>
            <a:ext cx="418800" cy="393600"/>
          </a:xfrm>
          <a:prstGeom prst="roundRect">
            <a:avLst>
              <a:gd name="adj" fmla="val 50000"/>
            </a:avLst>
          </a:prstGeom>
          <a:solidFill>
            <a:srgbClr val="B3A8ED"/>
          </a:solidFill>
          <a:ln>
            <a:noFill/>
          </a:ln>
          <a:effectLst>
            <a:outerShdw blurRad="71438" dist="38100" dir="13560000" algn="bl" rotWithShape="0">
              <a:srgbClr val="C4BBF5">
                <a:alpha val="5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2">
            <a:hlinkClick r:id="" action="ppaction://hlinkshowjump?jump=previousslide"/>
          </p:cNvPr>
          <p:cNvSpPr/>
          <p:nvPr/>
        </p:nvSpPr>
        <p:spPr>
          <a:xfrm rot="10800000">
            <a:off x="664214" y="617463"/>
            <a:ext cx="418800" cy="393600"/>
          </a:xfrm>
          <a:prstGeom prst="roundRect">
            <a:avLst>
              <a:gd name="adj" fmla="val 50000"/>
            </a:avLst>
          </a:prstGeom>
          <a:solidFill>
            <a:srgbClr val="B3A8ED"/>
          </a:solidFill>
          <a:ln>
            <a:noFill/>
          </a:ln>
          <a:effectLst>
            <a:outerShdw blurRad="71438" dist="66675" dir="3960000" algn="bl" rotWithShape="0">
              <a:srgbClr val="3E3E7A">
                <a:alpha val="8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2">
            <a:hlinkClick r:id="" action="ppaction://hlinkshowjump?jump=previousslide"/>
          </p:cNvPr>
          <p:cNvSpPr/>
          <p:nvPr/>
        </p:nvSpPr>
        <p:spPr>
          <a:xfrm rot="10800000">
            <a:off x="830138" y="736704"/>
            <a:ext cx="86971" cy="155091"/>
          </a:xfrm>
          <a:custGeom>
            <a:avLst/>
            <a:gdLst/>
            <a:ahLst/>
            <a:cxnLst/>
            <a:rect l="l" t="t" r="r" b="b"/>
            <a:pathLst>
              <a:path w="74653" h="133412" extrusionOk="0">
                <a:moveTo>
                  <a:pt x="14973" y="0"/>
                </a:moveTo>
                <a:cubicBezTo>
                  <a:pt x="11485" y="0"/>
                  <a:pt x="7996" y="1334"/>
                  <a:pt x="5337" y="4004"/>
                </a:cubicBezTo>
                <a:cubicBezTo>
                  <a:pt x="25" y="9316"/>
                  <a:pt x="25" y="17942"/>
                  <a:pt x="5362" y="23254"/>
                </a:cubicBezTo>
                <a:lnTo>
                  <a:pt x="39596" y="57414"/>
                </a:lnTo>
                <a:cubicBezTo>
                  <a:pt x="44832" y="62433"/>
                  <a:pt x="44857" y="71447"/>
                  <a:pt x="39621" y="76469"/>
                </a:cubicBezTo>
                <a:lnTo>
                  <a:pt x="5435" y="110094"/>
                </a:lnTo>
                <a:cubicBezTo>
                  <a:pt x="75" y="115355"/>
                  <a:pt x="0" y="123981"/>
                  <a:pt x="5264" y="129343"/>
                </a:cubicBezTo>
                <a:cubicBezTo>
                  <a:pt x="7925" y="132054"/>
                  <a:pt x="11447" y="133412"/>
                  <a:pt x="14971" y="133412"/>
                </a:cubicBezTo>
                <a:cubicBezTo>
                  <a:pt x="18416" y="133412"/>
                  <a:pt x="21864" y="132114"/>
                  <a:pt x="24514" y="129514"/>
                </a:cubicBezTo>
                <a:cubicBezTo>
                  <a:pt x="24514" y="129514"/>
                  <a:pt x="58795" y="95791"/>
                  <a:pt x="58820" y="95791"/>
                </a:cubicBezTo>
                <a:cubicBezTo>
                  <a:pt x="74652" y="80609"/>
                  <a:pt x="74652" y="53297"/>
                  <a:pt x="58817" y="38117"/>
                </a:cubicBezTo>
                <a:lnTo>
                  <a:pt x="24584" y="3979"/>
                </a:lnTo>
                <a:cubicBezTo>
                  <a:pt x="21931" y="1328"/>
                  <a:pt x="18452" y="0"/>
                  <a:pt x="149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مربع نص 1"/>
          <p:cNvSpPr txBox="1"/>
          <p:nvPr/>
        </p:nvSpPr>
        <p:spPr>
          <a:xfrm>
            <a:off x="4325420" y="4736387"/>
            <a:ext cx="766327" cy="307777"/>
          </a:xfrm>
          <a:prstGeom prst="rect">
            <a:avLst/>
          </a:prstGeom>
          <a:noFill/>
        </p:spPr>
        <p:txBody>
          <a:bodyPr wrap="square" rtlCol="1">
            <a:spAutoFit/>
          </a:bodyPr>
          <a:lstStyle/>
          <a:p>
            <a:r>
              <a:rPr lang="en-US" dirty="0" smtClean="0"/>
              <a:t>   9</a:t>
            </a:r>
            <a:endParaRPr lang="ar-LY" dirty="0"/>
          </a:p>
        </p:txBody>
      </p:sp>
    </p:spTree>
    <p:extLst>
      <p:ext uri="{BB962C8B-B14F-4D97-AF65-F5344CB8AC3E}">
        <p14:creationId xmlns:p14="http://schemas.microsoft.com/office/powerpoint/2010/main" val="3143095283"/>
      </p:ext>
    </p:extLst>
  </p:cSld>
  <p:clrMapOvr>
    <a:masterClrMapping/>
  </p:clrMapOvr>
  <p:timing>
    <p:tnLst>
      <p:par>
        <p:cTn id="1" dur="indefinite" restart="never" nodeType="tmRoot"/>
      </p:par>
    </p:tnLst>
  </p:timing>
</p:sld>
</file>

<file path=ppt/theme/theme1.xml><?xml version="1.0" encoding="utf-8"?>
<a:theme xmlns:a="http://schemas.openxmlformats.org/drawingml/2006/main" name="Neumorphism UX Researcher CV by Slidesgo">
  <a:themeElements>
    <a:clrScheme name="Simple Light">
      <a:dk1>
        <a:srgbClr val="FFFFFF"/>
      </a:dk1>
      <a:lt1>
        <a:srgbClr val="B3A8ED"/>
      </a:lt1>
      <a:dk2>
        <a:srgbClr val="3E3E7A"/>
      </a:dk2>
      <a:lt2>
        <a:srgbClr val="FFFFFF"/>
      </a:lt2>
      <a:accent1>
        <a:srgbClr val="FFFFFF"/>
      </a:accent1>
      <a:accent2>
        <a:srgbClr val="FFFFFF"/>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2950</TotalTime>
  <Words>351</Words>
  <Application>Microsoft Office PowerPoint</Application>
  <PresentationFormat>On-screen Show (16:9)</PresentationFormat>
  <Paragraphs>68</Paragraphs>
  <Slides>14</Slides>
  <Notes>14</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14</vt:i4>
      </vt:variant>
    </vt:vector>
  </HeadingPairs>
  <TitlesOfParts>
    <vt:vector size="28" baseType="lpstr">
      <vt:lpstr>Archivo Black</vt:lpstr>
      <vt:lpstr>Arial</vt:lpstr>
      <vt:lpstr>Arial Rounded MT Bold</vt:lpstr>
      <vt:lpstr>Bahnschrift Condensed</vt:lpstr>
      <vt:lpstr>Bahnschrift SemiBold Condensed</vt:lpstr>
      <vt:lpstr>Bahnschrift SemiBold SemiConden</vt:lpstr>
      <vt:lpstr>Bahnschrift SemiCondensed</vt:lpstr>
      <vt:lpstr>Berlin Sans FB</vt:lpstr>
      <vt:lpstr>Forte</vt:lpstr>
      <vt:lpstr>Livvic</vt:lpstr>
      <vt:lpstr>Nunito Sans</vt:lpstr>
      <vt:lpstr>Poppins</vt:lpstr>
      <vt:lpstr>Roboto Condensed Light</vt:lpstr>
      <vt:lpstr>Neumorphism UX Researcher CV by Slidesgo</vt:lpstr>
      <vt:lpstr> The Different Types of Plans</vt:lpstr>
      <vt:lpstr>Table of contents</vt:lpstr>
      <vt:lpstr>Introduction</vt:lpstr>
      <vt:lpstr>Introduction</vt:lpstr>
      <vt:lpstr>Awesome words</vt:lpstr>
      <vt:lpstr>Definition of Planning</vt:lpstr>
      <vt:lpstr>Definition of Planning</vt:lpstr>
      <vt:lpstr>Education</vt:lpstr>
      <vt:lpstr>Types of Planning</vt:lpstr>
      <vt:lpstr>Types of planning</vt:lpstr>
      <vt:lpstr>Education</vt:lpstr>
      <vt:lpstr>References</vt:lpstr>
      <vt:lpstr>COCNLUSION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different types of plans</dc:title>
  <dc:creator>21891</dc:creator>
  <cp:lastModifiedBy>Maher Fattouh</cp:lastModifiedBy>
  <cp:revision>13</cp:revision>
  <dcterms:modified xsi:type="dcterms:W3CDTF">2022-05-26T08:05:04Z</dcterms:modified>
</cp:coreProperties>
</file>