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19"/>
  </p:notesMasterIdLst>
  <p:sldIdLst>
    <p:sldId id="256" r:id="rId2"/>
    <p:sldId id="259" r:id="rId3"/>
    <p:sldId id="260" r:id="rId4"/>
    <p:sldId id="327" r:id="rId5"/>
    <p:sldId id="309" r:id="rId6"/>
    <p:sldId id="265" r:id="rId7"/>
    <p:sldId id="311" r:id="rId8"/>
    <p:sldId id="312" r:id="rId9"/>
    <p:sldId id="321" r:id="rId10"/>
    <p:sldId id="314" r:id="rId11"/>
    <p:sldId id="318" r:id="rId12"/>
    <p:sldId id="328" r:id="rId13"/>
    <p:sldId id="316" r:id="rId14"/>
    <p:sldId id="324" r:id="rId15"/>
    <p:sldId id="319" r:id="rId16"/>
    <p:sldId id="323" r:id="rId17"/>
    <p:sldId id="326" r:id="rId18"/>
  </p:sldIdLst>
  <p:sldSz cx="9144000" cy="5143500" type="screen16x9"/>
  <p:notesSz cx="6858000" cy="9144000"/>
  <p:embeddedFontLst>
    <p:embeddedFont>
      <p:font typeface="Lilita One" panose="020B0604020202020204" charset="0"/>
      <p:regular r:id="rId20"/>
    </p:embeddedFont>
    <p:embeddedFont>
      <p:font typeface="Poppins" panose="00000500000000000000" pitchFamily="2" charset="0"/>
      <p:regular r:id="rId21"/>
      <p:bold r:id="rId22"/>
      <p:italic r:id="rId23"/>
      <p:boldItalic r:id="rId24"/>
    </p:embeddedFont>
    <p:embeddedFont>
      <p:font typeface="Ranchers" panose="020B0604020202020204" charset="0"/>
      <p:regular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6771"/>
    <a:srgbClr val="3F6D19"/>
    <a:srgbClr val="005364"/>
    <a:srgbClr val="000A0C"/>
    <a:srgbClr val="E0ECBF"/>
    <a:srgbClr val="5A9BD5"/>
    <a:srgbClr val="508ABC"/>
    <a:srgbClr val="4374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612A71-9A38-43A1-AC61-02F80BB88FED}">
  <a:tblStyle styleId="{69612A71-9A38-43A1-AC61-02F80BB88FE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301" autoAdjust="0"/>
  </p:normalViewPr>
  <p:slideViewPr>
    <p:cSldViewPr snapToGrid="0">
      <p:cViewPr varScale="1">
        <p:scale>
          <a:sx n="85" d="100"/>
          <a:sy n="85" d="100"/>
        </p:scale>
        <p:origin x="966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0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498908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8732cfaf4f_4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8732cfaf4f_4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70f1f795cd_1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70f1f795cd_1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ad5707b9c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ad5707b9c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70f1f795cd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70f1f795cd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753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3309975" y="-436124"/>
            <a:ext cx="9810503" cy="6653037"/>
          </a:xfrm>
          <a:custGeom>
            <a:avLst/>
            <a:gdLst/>
            <a:ahLst/>
            <a:cxnLst/>
            <a:rect l="l" t="t" r="r" b="b"/>
            <a:pathLst>
              <a:path w="124653" h="84534" extrusionOk="0">
                <a:moveTo>
                  <a:pt x="38538" y="0"/>
                </a:moveTo>
                <a:cubicBezTo>
                  <a:pt x="31277" y="0"/>
                  <a:pt x="23914" y="1651"/>
                  <a:pt x="17782" y="5121"/>
                </a:cubicBezTo>
                <a:cubicBezTo>
                  <a:pt x="5137" y="12295"/>
                  <a:pt x="0" y="25881"/>
                  <a:pt x="2797" y="37401"/>
                </a:cubicBezTo>
                <a:cubicBezTo>
                  <a:pt x="5654" y="48891"/>
                  <a:pt x="15168" y="58374"/>
                  <a:pt x="26444" y="65548"/>
                </a:cubicBezTo>
                <a:cubicBezTo>
                  <a:pt x="40974" y="74788"/>
                  <a:pt x="58694" y="80806"/>
                  <a:pt x="77509" y="83025"/>
                </a:cubicBezTo>
                <a:cubicBezTo>
                  <a:pt x="82402" y="83614"/>
                  <a:pt x="89834" y="84534"/>
                  <a:pt x="97300" y="84534"/>
                </a:cubicBezTo>
                <a:cubicBezTo>
                  <a:pt x="108339" y="84534"/>
                  <a:pt x="119455" y="82522"/>
                  <a:pt x="122556" y="74454"/>
                </a:cubicBezTo>
                <a:cubicBezTo>
                  <a:pt x="124653" y="69013"/>
                  <a:pt x="119911" y="63694"/>
                  <a:pt x="114136" y="60836"/>
                </a:cubicBezTo>
                <a:cubicBezTo>
                  <a:pt x="108361" y="58010"/>
                  <a:pt x="101491" y="56551"/>
                  <a:pt x="96051" y="53329"/>
                </a:cubicBezTo>
                <a:cubicBezTo>
                  <a:pt x="84014" y="46064"/>
                  <a:pt x="82433" y="32265"/>
                  <a:pt x="76172" y="21261"/>
                </a:cubicBezTo>
                <a:cubicBezTo>
                  <a:pt x="71400" y="12781"/>
                  <a:pt x="63193" y="5516"/>
                  <a:pt x="52311" y="2082"/>
                </a:cubicBezTo>
                <a:cubicBezTo>
                  <a:pt x="48014" y="710"/>
                  <a:pt x="43298" y="0"/>
                  <a:pt x="3853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819000" y="1179150"/>
            <a:ext cx="3519600" cy="2097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300"/>
              <a:buNone/>
              <a:defRPr sz="8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819000" y="3276750"/>
            <a:ext cx="2302200" cy="68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oogle Shape;33;p6"/>
          <p:cNvGrpSpPr/>
          <p:nvPr/>
        </p:nvGrpSpPr>
        <p:grpSpPr>
          <a:xfrm>
            <a:off x="-1241606" y="-2242820"/>
            <a:ext cx="11037387" cy="3986403"/>
            <a:chOff x="-1241606" y="-2242820"/>
            <a:chExt cx="11037387" cy="3986403"/>
          </a:xfrm>
        </p:grpSpPr>
        <p:sp>
          <p:nvSpPr>
            <p:cNvPr id="34" name="Google Shape;34;p6"/>
            <p:cNvSpPr/>
            <p:nvPr/>
          </p:nvSpPr>
          <p:spPr>
            <a:xfrm rot="-9899943" flipH="1">
              <a:off x="-959665" y="-1429645"/>
              <a:ext cx="3986381" cy="2703382"/>
            </a:xfrm>
            <a:custGeom>
              <a:avLst/>
              <a:gdLst/>
              <a:ahLst/>
              <a:cxnLst/>
              <a:rect l="l" t="t" r="r" b="b"/>
              <a:pathLst>
                <a:path w="124653" h="84534" extrusionOk="0">
                  <a:moveTo>
                    <a:pt x="38538" y="0"/>
                  </a:moveTo>
                  <a:cubicBezTo>
                    <a:pt x="31277" y="0"/>
                    <a:pt x="23914" y="1651"/>
                    <a:pt x="17782" y="5121"/>
                  </a:cubicBezTo>
                  <a:cubicBezTo>
                    <a:pt x="5137" y="12295"/>
                    <a:pt x="0" y="25881"/>
                    <a:pt x="2797" y="37401"/>
                  </a:cubicBezTo>
                  <a:cubicBezTo>
                    <a:pt x="5654" y="48891"/>
                    <a:pt x="15168" y="58374"/>
                    <a:pt x="26444" y="65548"/>
                  </a:cubicBezTo>
                  <a:cubicBezTo>
                    <a:pt x="40974" y="74788"/>
                    <a:pt x="58694" y="80806"/>
                    <a:pt x="77509" y="83025"/>
                  </a:cubicBezTo>
                  <a:cubicBezTo>
                    <a:pt x="82402" y="83614"/>
                    <a:pt x="89834" y="84534"/>
                    <a:pt x="97300" y="84534"/>
                  </a:cubicBezTo>
                  <a:cubicBezTo>
                    <a:pt x="108339" y="84534"/>
                    <a:pt x="119455" y="82522"/>
                    <a:pt x="122556" y="74454"/>
                  </a:cubicBezTo>
                  <a:cubicBezTo>
                    <a:pt x="124653" y="69013"/>
                    <a:pt x="119911" y="63694"/>
                    <a:pt x="114136" y="60836"/>
                  </a:cubicBezTo>
                  <a:cubicBezTo>
                    <a:pt x="108361" y="58010"/>
                    <a:pt x="101491" y="56551"/>
                    <a:pt x="96051" y="53329"/>
                  </a:cubicBezTo>
                  <a:cubicBezTo>
                    <a:pt x="84014" y="46064"/>
                    <a:pt x="82433" y="32265"/>
                    <a:pt x="76172" y="21261"/>
                  </a:cubicBezTo>
                  <a:cubicBezTo>
                    <a:pt x="71400" y="12781"/>
                    <a:pt x="63193" y="5516"/>
                    <a:pt x="52311" y="2082"/>
                  </a:cubicBezTo>
                  <a:cubicBezTo>
                    <a:pt x="48014" y="710"/>
                    <a:pt x="43298" y="0"/>
                    <a:pt x="385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6"/>
            <p:cNvSpPr/>
            <p:nvPr/>
          </p:nvSpPr>
          <p:spPr>
            <a:xfrm rot="-5400000" flipH="1">
              <a:off x="6450881" y="-1601317"/>
              <a:ext cx="3986403" cy="2703397"/>
            </a:xfrm>
            <a:custGeom>
              <a:avLst/>
              <a:gdLst/>
              <a:ahLst/>
              <a:cxnLst/>
              <a:rect l="l" t="t" r="r" b="b"/>
              <a:pathLst>
                <a:path w="124653" h="84534" extrusionOk="0">
                  <a:moveTo>
                    <a:pt x="38538" y="0"/>
                  </a:moveTo>
                  <a:cubicBezTo>
                    <a:pt x="31277" y="0"/>
                    <a:pt x="23914" y="1651"/>
                    <a:pt x="17782" y="5121"/>
                  </a:cubicBezTo>
                  <a:cubicBezTo>
                    <a:pt x="5137" y="12295"/>
                    <a:pt x="0" y="25881"/>
                    <a:pt x="2797" y="37401"/>
                  </a:cubicBezTo>
                  <a:cubicBezTo>
                    <a:pt x="5654" y="48891"/>
                    <a:pt x="15168" y="58374"/>
                    <a:pt x="26444" y="65548"/>
                  </a:cubicBezTo>
                  <a:cubicBezTo>
                    <a:pt x="40974" y="74788"/>
                    <a:pt x="58694" y="80806"/>
                    <a:pt x="77509" y="83025"/>
                  </a:cubicBezTo>
                  <a:cubicBezTo>
                    <a:pt x="82402" y="83614"/>
                    <a:pt x="89834" y="84534"/>
                    <a:pt x="97300" y="84534"/>
                  </a:cubicBezTo>
                  <a:cubicBezTo>
                    <a:pt x="108339" y="84534"/>
                    <a:pt x="119455" y="82522"/>
                    <a:pt x="122556" y="74454"/>
                  </a:cubicBezTo>
                  <a:cubicBezTo>
                    <a:pt x="124653" y="69013"/>
                    <a:pt x="119911" y="63694"/>
                    <a:pt x="114136" y="60836"/>
                  </a:cubicBezTo>
                  <a:cubicBezTo>
                    <a:pt x="108361" y="58010"/>
                    <a:pt x="101491" y="56551"/>
                    <a:pt x="96051" y="53329"/>
                  </a:cubicBezTo>
                  <a:cubicBezTo>
                    <a:pt x="84014" y="46064"/>
                    <a:pt x="82433" y="32265"/>
                    <a:pt x="76172" y="21261"/>
                  </a:cubicBezTo>
                  <a:cubicBezTo>
                    <a:pt x="71400" y="12781"/>
                    <a:pt x="63193" y="5516"/>
                    <a:pt x="52311" y="2082"/>
                  </a:cubicBezTo>
                  <a:cubicBezTo>
                    <a:pt x="48014" y="710"/>
                    <a:pt x="43298" y="0"/>
                    <a:pt x="385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819000" y="688949"/>
            <a:ext cx="7506000" cy="578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9_1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/>
          <p:nvPr/>
        </p:nvSpPr>
        <p:spPr>
          <a:xfrm rot="-1799977">
            <a:off x="-3608516" y="-94354"/>
            <a:ext cx="13031996" cy="8837708"/>
          </a:xfrm>
          <a:custGeom>
            <a:avLst/>
            <a:gdLst/>
            <a:ahLst/>
            <a:cxnLst/>
            <a:rect l="l" t="t" r="r" b="b"/>
            <a:pathLst>
              <a:path w="124653" h="84534" extrusionOk="0">
                <a:moveTo>
                  <a:pt x="38538" y="0"/>
                </a:moveTo>
                <a:cubicBezTo>
                  <a:pt x="31277" y="0"/>
                  <a:pt x="23914" y="1651"/>
                  <a:pt x="17782" y="5121"/>
                </a:cubicBezTo>
                <a:cubicBezTo>
                  <a:pt x="5137" y="12295"/>
                  <a:pt x="0" y="25881"/>
                  <a:pt x="2797" y="37401"/>
                </a:cubicBezTo>
                <a:cubicBezTo>
                  <a:pt x="5654" y="48891"/>
                  <a:pt x="15168" y="58374"/>
                  <a:pt x="26444" y="65548"/>
                </a:cubicBezTo>
                <a:cubicBezTo>
                  <a:pt x="40974" y="74788"/>
                  <a:pt x="58694" y="80806"/>
                  <a:pt x="77509" y="83025"/>
                </a:cubicBezTo>
                <a:cubicBezTo>
                  <a:pt x="82402" y="83614"/>
                  <a:pt x="89834" y="84534"/>
                  <a:pt x="97300" y="84534"/>
                </a:cubicBezTo>
                <a:cubicBezTo>
                  <a:pt x="108339" y="84534"/>
                  <a:pt x="119455" y="82522"/>
                  <a:pt x="122556" y="74454"/>
                </a:cubicBezTo>
                <a:cubicBezTo>
                  <a:pt x="124653" y="69013"/>
                  <a:pt x="119911" y="63694"/>
                  <a:pt x="114136" y="60836"/>
                </a:cubicBezTo>
                <a:cubicBezTo>
                  <a:pt x="108361" y="58010"/>
                  <a:pt x="101491" y="56551"/>
                  <a:pt x="96051" y="53329"/>
                </a:cubicBezTo>
                <a:cubicBezTo>
                  <a:pt x="84014" y="46064"/>
                  <a:pt x="82433" y="32265"/>
                  <a:pt x="76172" y="21261"/>
                </a:cubicBezTo>
                <a:cubicBezTo>
                  <a:pt x="71400" y="12781"/>
                  <a:pt x="63193" y="5516"/>
                  <a:pt x="52311" y="2082"/>
                </a:cubicBezTo>
                <a:cubicBezTo>
                  <a:pt x="48014" y="710"/>
                  <a:pt x="43298" y="0"/>
                  <a:pt x="3853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1"/>
          </p:nvPr>
        </p:nvSpPr>
        <p:spPr>
          <a:xfrm>
            <a:off x="5945879" y="3839904"/>
            <a:ext cx="2508900" cy="6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hasCustomPrompt="1"/>
          </p:nvPr>
        </p:nvSpPr>
        <p:spPr>
          <a:xfrm>
            <a:off x="999151" y="1880464"/>
            <a:ext cx="1871100" cy="5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2" hasCustomPrompt="1"/>
          </p:nvPr>
        </p:nvSpPr>
        <p:spPr>
          <a:xfrm>
            <a:off x="3628301" y="1878325"/>
            <a:ext cx="1871100" cy="5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3" hasCustomPrompt="1"/>
          </p:nvPr>
        </p:nvSpPr>
        <p:spPr>
          <a:xfrm>
            <a:off x="6257447" y="1880470"/>
            <a:ext cx="1871100" cy="5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4"/>
          </p:nvPr>
        </p:nvSpPr>
        <p:spPr>
          <a:xfrm>
            <a:off x="694856" y="3846300"/>
            <a:ext cx="2508900" cy="6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5"/>
          </p:nvPr>
        </p:nvSpPr>
        <p:spPr>
          <a:xfrm>
            <a:off x="3317255" y="3846300"/>
            <a:ext cx="2508900" cy="6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6"/>
          </p:nvPr>
        </p:nvSpPr>
        <p:spPr>
          <a:xfrm>
            <a:off x="819000" y="688949"/>
            <a:ext cx="7506000" cy="578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title" idx="7"/>
          </p:nvPr>
        </p:nvSpPr>
        <p:spPr>
          <a:xfrm>
            <a:off x="670966" y="3056075"/>
            <a:ext cx="2557200" cy="86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8"/>
          </p:nvPr>
        </p:nvSpPr>
        <p:spPr>
          <a:xfrm>
            <a:off x="3293243" y="3056075"/>
            <a:ext cx="2557200" cy="86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 idx="9"/>
          </p:nvPr>
        </p:nvSpPr>
        <p:spPr>
          <a:xfrm>
            <a:off x="5915511" y="3056075"/>
            <a:ext cx="2557200" cy="86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27">
    <p:bg>
      <p:bgPr>
        <a:solidFill>
          <a:schemeClr val="accen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oogle Shape;94;p15"/>
          <p:cNvGrpSpPr/>
          <p:nvPr/>
        </p:nvGrpSpPr>
        <p:grpSpPr>
          <a:xfrm>
            <a:off x="-1562408" y="-2831656"/>
            <a:ext cx="13146447" cy="12065924"/>
            <a:chOff x="-1562408" y="-2831656"/>
            <a:chExt cx="13146447" cy="12065924"/>
          </a:xfrm>
        </p:grpSpPr>
        <p:sp>
          <p:nvSpPr>
            <p:cNvPr id="95" name="Google Shape;95;p15"/>
            <p:cNvSpPr/>
            <p:nvPr/>
          </p:nvSpPr>
          <p:spPr>
            <a:xfrm rot="-1800004">
              <a:off x="-443676" y="-395388"/>
              <a:ext cx="10908984" cy="7397977"/>
            </a:xfrm>
            <a:custGeom>
              <a:avLst/>
              <a:gdLst/>
              <a:ahLst/>
              <a:cxnLst/>
              <a:rect l="l" t="t" r="r" b="b"/>
              <a:pathLst>
                <a:path w="124653" h="84534" extrusionOk="0">
                  <a:moveTo>
                    <a:pt x="38538" y="0"/>
                  </a:moveTo>
                  <a:cubicBezTo>
                    <a:pt x="31277" y="0"/>
                    <a:pt x="23914" y="1651"/>
                    <a:pt x="17782" y="5121"/>
                  </a:cubicBezTo>
                  <a:cubicBezTo>
                    <a:pt x="5137" y="12295"/>
                    <a:pt x="0" y="25881"/>
                    <a:pt x="2797" y="37401"/>
                  </a:cubicBezTo>
                  <a:cubicBezTo>
                    <a:pt x="5654" y="48891"/>
                    <a:pt x="15168" y="58374"/>
                    <a:pt x="26444" y="65548"/>
                  </a:cubicBezTo>
                  <a:cubicBezTo>
                    <a:pt x="40974" y="74788"/>
                    <a:pt x="58694" y="80806"/>
                    <a:pt x="77509" y="83025"/>
                  </a:cubicBezTo>
                  <a:cubicBezTo>
                    <a:pt x="82402" y="83614"/>
                    <a:pt x="89834" y="84534"/>
                    <a:pt x="97300" y="84534"/>
                  </a:cubicBezTo>
                  <a:cubicBezTo>
                    <a:pt x="108339" y="84534"/>
                    <a:pt x="119455" y="82522"/>
                    <a:pt x="122556" y="74454"/>
                  </a:cubicBezTo>
                  <a:cubicBezTo>
                    <a:pt x="124653" y="69013"/>
                    <a:pt x="119911" y="63694"/>
                    <a:pt x="114136" y="60836"/>
                  </a:cubicBezTo>
                  <a:cubicBezTo>
                    <a:pt x="108361" y="58010"/>
                    <a:pt x="101491" y="56551"/>
                    <a:pt x="96051" y="53329"/>
                  </a:cubicBezTo>
                  <a:cubicBezTo>
                    <a:pt x="84014" y="46064"/>
                    <a:pt x="82433" y="32265"/>
                    <a:pt x="76172" y="21261"/>
                  </a:cubicBezTo>
                  <a:cubicBezTo>
                    <a:pt x="71400" y="12781"/>
                    <a:pt x="63193" y="5516"/>
                    <a:pt x="52311" y="2082"/>
                  </a:cubicBezTo>
                  <a:cubicBezTo>
                    <a:pt x="48014" y="710"/>
                    <a:pt x="43298" y="0"/>
                    <a:pt x="385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 rot="9739395">
              <a:off x="3835164" y="-1991161"/>
              <a:ext cx="6188594" cy="4196823"/>
            </a:xfrm>
            <a:custGeom>
              <a:avLst/>
              <a:gdLst/>
              <a:ahLst/>
              <a:cxnLst/>
              <a:rect l="l" t="t" r="r" b="b"/>
              <a:pathLst>
                <a:path w="124653" h="84534" extrusionOk="0">
                  <a:moveTo>
                    <a:pt x="38538" y="0"/>
                  </a:moveTo>
                  <a:cubicBezTo>
                    <a:pt x="31277" y="0"/>
                    <a:pt x="23914" y="1651"/>
                    <a:pt x="17782" y="5121"/>
                  </a:cubicBezTo>
                  <a:cubicBezTo>
                    <a:pt x="5137" y="12295"/>
                    <a:pt x="0" y="25881"/>
                    <a:pt x="2797" y="37401"/>
                  </a:cubicBezTo>
                  <a:cubicBezTo>
                    <a:pt x="5654" y="48891"/>
                    <a:pt x="15168" y="58374"/>
                    <a:pt x="26444" y="65548"/>
                  </a:cubicBezTo>
                  <a:cubicBezTo>
                    <a:pt x="40974" y="74788"/>
                    <a:pt x="58694" y="80806"/>
                    <a:pt x="77509" y="83025"/>
                  </a:cubicBezTo>
                  <a:cubicBezTo>
                    <a:pt x="82402" y="83614"/>
                    <a:pt x="89834" y="84534"/>
                    <a:pt x="97300" y="84534"/>
                  </a:cubicBezTo>
                  <a:cubicBezTo>
                    <a:pt x="108339" y="84534"/>
                    <a:pt x="119455" y="82522"/>
                    <a:pt x="122556" y="74454"/>
                  </a:cubicBezTo>
                  <a:cubicBezTo>
                    <a:pt x="124653" y="69013"/>
                    <a:pt x="119911" y="63694"/>
                    <a:pt x="114136" y="60836"/>
                  </a:cubicBezTo>
                  <a:cubicBezTo>
                    <a:pt x="108361" y="58010"/>
                    <a:pt x="101491" y="56551"/>
                    <a:pt x="96051" y="53329"/>
                  </a:cubicBezTo>
                  <a:cubicBezTo>
                    <a:pt x="84014" y="46064"/>
                    <a:pt x="82433" y="32265"/>
                    <a:pt x="76172" y="21261"/>
                  </a:cubicBezTo>
                  <a:cubicBezTo>
                    <a:pt x="71400" y="12781"/>
                    <a:pt x="63193" y="5516"/>
                    <a:pt x="52311" y="2082"/>
                  </a:cubicBezTo>
                  <a:cubicBezTo>
                    <a:pt x="48014" y="710"/>
                    <a:pt x="43298" y="0"/>
                    <a:pt x="385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1616700" y="2076575"/>
            <a:ext cx="5910600" cy="1656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subTitle" idx="1"/>
          </p:nvPr>
        </p:nvSpPr>
        <p:spPr>
          <a:xfrm>
            <a:off x="1796350" y="3972908"/>
            <a:ext cx="5553300" cy="49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title" idx="2" hasCustomPrompt="1"/>
          </p:nvPr>
        </p:nvSpPr>
        <p:spPr>
          <a:xfrm>
            <a:off x="6989883" y="451079"/>
            <a:ext cx="1474200" cy="145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5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2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Google Shape;122;p20"/>
          <p:cNvGrpSpPr/>
          <p:nvPr/>
        </p:nvGrpSpPr>
        <p:grpSpPr>
          <a:xfrm>
            <a:off x="-828953" y="-833378"/>
            <a:ext cx="10527833" cy="6209627"/>
            <a:chOff x="-828953" y="-833378"/>
            <a:chExt cx="10527833" cy="6209627"/>
          </a:xfrm>
        </p:grpSpPr>
        <p:sp>
          <p:nvSpPr>
            <p:cNvPr id="123" name="Google Shape;123;p20"/>
            <p:cNvSpPr/>
            <p:nvPr/>
          </p:nvSpPr>
          <p:spPr>
            <a:xfrm rot="-9900135" flipH="1">
              <a:off x="-665877" y="-561626"/>
              <a:ext cx="2306104" cy="1563895"/>
            </a:xfrm>
            <a:custGeom>
              <a:avLst/>
              <a:gdLst/>
              <a:ahLst/>
              <a:cxnLst/>
              <a:rect l="l" t="t" r="r" b="b"/>
              <a:pathLst>
                <a:path w="124653" h="84534" extrusionOk="0">
                  <a:moveTo>
                    <a:pt x="38538" y="0"/>
                  </a:moveTo>
                  <a:cubicBezTo>
                    <a:pt x="31277" y="0"/>
                    <a:pt x="23914" y="1651"/>
                    <a:pt x="17782" y="5121"/>
                  </a:cubicBezTo>
                  <a:cubicBezTo>
                    <a:pt x="5137" y="12295"/>
                    <a:pt x="0" y="25881"/>
                    <a:pt x="2797" y="37401"/>
                  </a:cubicBezTo>
                  <a:cubicBezTo>
                    <a:pt x="5654" y="48891"/>
                    <a:pt x="15168" y="58374"/>
                    <a:pt x="26444" y="65548"/>
                  </a:cubicBezTo>
                  <a:cubicBezTo>
                    <a:pt x="40974" y="74788"/>
                    <a:pt x="58694" y="80806"/>
                    <a:pt x="77509" y="83025"/>
                  </a:cubicBezTo>
                  <a:cubicBezTo>
                    <a:pt x="82402" y="83614"/>
                    <a:pt x="89834" y="84534"/>
                    <a:pt x="97300" y="84534"/>
                  </a:cubicBezTo>
                  <a:cubicBezTo>
                    <a:pt x="108339" y="84534"/>
                    <a:pt x="119455" y="82522"/>
                    <a:pt x="122556" y="74454"/>
                  </a:cubicBezTo>
                  <a:cubicBezTo>
                    <a:pt x="124653" y="69013"/>
                    <a:pt x="119911" y="63694"/>
                    <a:pt x="114136" y="60836"/>
                  </a:cubicBezTo>
                  <a:cubicBezTo>
                    <a:pt x="108361" y="58010"/>
                    <a:pt x="101491" y="56551"/>
                    <a:pt x="96051" y="53329"/>
                  </a:cubicBezTo>
                  <a:cubicBezTo>
                    <a:pt x="84014" y="46064"/>
                    <a:pt x="82433" y="32265"/>
                    <a:pt x="76172" y="21261"/>
                  </a:cubicBezTo>
                  <a:cubicBezTo>
                    <a:pt x="71400" y="12781"/>
                    <a:pt x="63193" y="5516"/>
                    <a:pt x="52311" y="2082"/>
                  </a:cubicBezTo>
                  <a:cubicBezTo>
                    <a:pt x="48014" y="710"/>
                    <a:pt x="43298" y="0"/>
                    <a:pt x="385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0"/>
            <p:cNvSpPr/>
            <p:nvPr/>
          </p:nvSpPr>
          <p:spPr>
            <a:xfrm rot="-130391" flipH="1">
              <a:off x="8089994" y="4116397"/>
              <a:ext cx="1586104" cy="1230223"/>
            </a:xfrm>
            <a:custGeom>
              <a:avLst/>
              <a:gdLst/>
              <a:ahLst/>
              <a:cxnLst/>
              <a:rect l="l" t="t" r="r" b="b"/>
              <a:pathLst>
                <a:path w="124653" h="84534" extrusionOk="0">
                  <a:moveTo>
                    <a:pt x="38538" y="0"/>
                  </a:moveTo>
                  <a:cubicBezTo>
                    <a:pt x="31277" y="0"/>
                    <a:pt x="23914" y="1651"/>
                    <a:pt x="17782" y="5121"/>
                  </a:cubicBezTo>
                  <a:cubicBezTo>
                    <a:pt x="5137" y="12295"/>
                    <a:pt x="0" y="25881"/>
                    <a:pt x="2797" y="37401"/>
                  </a:cubicBezTo>
                  <a:cubicBezTo>
                    <a:pt x="5654" y="48891"/>
                    <a:pt x="15168" y="58374"/>
                    <a:pt x="26444" y="65548"/>
                  </a:cubicBezTo>
                  <a:cubicBezTo>
                    <a:pt x="40974" y="74788"/>
                    <a:pt x="58694" y="80806"/>
                    <a:pt x="77509" y="83025"/>
                  </a:cubicBezTo>
                  <a:cubicBezTo>
                    <a:pt x="82402" y="83614"/>
                    <a:pt x="89834" y="84534"/>
                    <a:pt x="97300" y="84534"/>
                  </a:cubicBezTo>
                  <a:cubicBezTo>
                    <a:pt x="108339" y="84534"/>
                    <a:pt x="119455" y="82522"/>
                    <a:pt x="122556" y="74454"/>
                  </a:cubicBezTo>
                  <a:cubicBezTo>
                    <a:pt x="124653" y="69013"/>
                    <a:pt x="119911" y="63694"/>
                    <a:pt x="114136" y="60836"/>
                  </a:cubicBezTo>
                  <a:cubicBezTo>
                    <a:pt x="108361" y="58010"/>
                    <a:pt x="101491" y="56551"/>
                    <a:pt x="96051" y="53329"/>
                  </a:cubicBezTo>
                  <a:cubicBezTo>
                    <a:pt x="84014" y="46064"/>
                    <a:pt x="82433" y="32265"/>
                    <a:pt x="76172" y="21261"/>
                  </a:cubicBezTo>
                  <a:cubicBezTo>
                    <a:pt x="71400" y="12781"/>
                    <a:pt x="63193" y="5516"/>
                    <a:pt x="52311" y="2082"/>
                  </a:cubicBezTo>
                  <a:cubicBezTo>
                    <a:pt x="48014" y="710"/>
                    <a:pt x="43298" y="0"/>
                    <a:pt x="385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20"/>
          <p:cNvSpPr txBox="1">
            <a:spLocks noGrp="1"/>
          </p:cNvSpPr>
          <p:nvPr>
            <p:ph type="title"/>
          </p:nvPr>
        </p:nvSpPr>
        <p:spPr>
          <a:xfrm>
            <a:off x="743625" y="1849375"/>
            <a:ext cx="20511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3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20"/>
          <p:cNvSpPr txBox="1">
            <a:spLocks noGrp="1"/>
          </p:cNvSpPr>
          <p:nvPr>
            <p:ph type="subTitle" idx="1"/>
          </p:nvPr>
        </p:nvSpPr>
        <p:spPr>
          <a:xfrm>
            <a:off x="743625" y="2228004"/>
            <a:ext cx="20511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0"/>
          <p:cNvSpPr txBox="1">
            <a:spLocks noGrp="1"/>
          </p:cNvSpPr>
          <p:nvPr>
            <p:ph type="title" idx="2"/>
          </p:nvPr>
        </p:nvSpPr>
        <p:spPr>
          <a:xfrm>
            <a:off x="743625" y="3304586"/>
            <a:ext cx="20511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3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0"/>
          <p:cNvSpPr txBox="1">
            <a:spLocks noGrp="1"/>
          </p:cNvSpPr>
          <p:nvPr>
            <p:ph type="subTitle" idx="3"/>
          </p:nvPr>
        </p:nvSpPr>
        <p:spPr>
          <a:xfrm>
            <a:off x="743625" y="3681201"/>
            <a:ext cx="20511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0"/>
          <p:cNvSpPr txBox="1">
            <a:spLocks noGrp="1"/>
          </p:cNvSpPr>
          <p:nvPr>
            <p:ph type="title" idx="4"/>
          </p:nvPr>
        </p:nvSpPr>
        <p:spPr>
          <a:xfrm>
            <a:off x="6349200" y="1849350"/>
            <a:ext cx="20511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3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20"/>
          <p:cNvSpPr txBox="1">
            <a:spLocks noGrp="1"/>
          </p:cNvSpPr>
          <p:nvPr>
            <p:ph type="subTitle" idx="5"/>
          </p:nvPr>
        </p:nvSpPr>
        <p:spPr>
          <a:xfrm>
            <a:off x="6349200" y="2228006"/>
            <a:ext cx="20511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title" idx="6"/>
          </p:nvPr>
        </p:nvSpPr>
        <p:spPr>
          <a:xfrm>
            <a:off x="6349200" y="3304579"/>
            <a:ext cx="20511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3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500"/>
              <a:buNone/>
              <a:defRPr sz="25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20"/>
          <p:cNvSpPr txBox="1">
            <a:spLocks noGrp="1"/>
          </p:cNvSpPr>
          <p:nvPr>
            <p:ph type="subTitle" idx="7"/>
          </p:nvPr>
        </p:nvSpPr>
        <p:spPr>
          <a:xfrm>
            <a:off x="6349200" y="3681198"/>
            <a:ext cx="20511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title" idx="8"/>
          </p:nvPr>
        </p:nvSpPr>
        <p:spPr>
          <a:xfrm>
            <a:off x="819000" y="688949"/>
            <a:ext cx="7506000" cy="578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1_1">
    <p:bg>
      <p:bgPr>
        <a:solidFill>
          <a:schemeClr val="accent1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Google Shape;218;p33"/>
          <p:cNvGrpSpPr/>
          <p:nvPr/>
        </p:nvGrpSpPr>
        <p:grpSpPr>
          <a:xfrm>
            <a:off x="-1434460" y="-1604967"/>
            <a:ext cx="11726995" cy="11113880"/>
            <a:chOff x="-1434460" y="-1604967"/>
            <a:chExt cx="11726995" cy="11113880"/>
          </a:xfrm>
        </p:grpSpPr>
        <p:sp>
          <p:nvSpPr>
            <p:cNvPr id="219" name="Google Shape;219;p33"/>
            <p:cNvSpPr/>
            <p:nvPr/>
          </p:nvSpPr>
          <p:spPr>
            <a:xfrm rot="-9899867">
              <a:off x="7335495" y="-351955"/>
              <a:ext cx="2761705" cy="1872863"/>
            </a:xfrm>
            <a:custGeom>
              <a:avLst/>
              <a:gdLst/>
              <a:ahLst/>
              <a:cxnLst/>
              <a:rect l="l" t="t" r="r" b="b"/>
              <a:pathLst>
                <a:path w="124653" h="84534" extrusionOk="0">
                  <a:moveTo>
                    <a:pt x="38538" y="0"/>
                  </a:moveTo>
                  <a:cubicBezTo>
                    <a:pt x="31277" y="0"/>
                    <a:pt x="23914" y="1651"/>
                    <a:pt x="17782" y="5121"/>
                  </a:cubicBezTo>
                  <a:cubicBezTo>
                    <a:pt x="5137" y="12295"/>
                    <a:pt x="0" y="25881"/>
                    <a:pt x="2797" y="37401"/>
                  </a:cubicBezTo>
                  <a:cubicBezTo>
                    <a:pt x="5654" y="48891"/>
                    <a:pt x="15168" y="58374"/>
                    <a:pt x="26444" y="65548"/>
                  </a:cubicBezTo>
                  <a:cubicBezTo>
                    <a:pt x="40974" y="74788"/>
                    <a:pt x="58694" y="80806"/>
                    <a:pt x="77509" y="83025"/>
                  </a:cubicBezTo>
                  <a:cubicBezTo>
                    <a:pt x="82402" y="83614"/>
                    <a:pt x="89834" y="84534"/>
                    <a:pt x="97300" y="84534"/>
                  </a:cubicBezTo>
                  <a:cubicBezTo>
                    <a:pt x="108339" y="84534"/>
                    <a:pt x="119455" y="82522"/>
                    <a:pt x="122556" y="74454"/>
                  </a:cubicBezTo>
                  <a:cubicBezTo>
                    <a:pt x="124653" y="69013"/>
                    <a:pt x="119911" y="63694"/>
                    <a:pt x="114136" y="60836"/>
                  </a:cubicBezTo>
                  <a:cubicBezTo>
                    <a:pt x="108361" y="58010"/>
                    <a:pt x="101491" y="56551"/>
                    <a:pt x="96051" y="53329"/>
                  </a:cubicBezTo>
                  <a:cubicBezTo>
                    <a:pt x="84014" y="46064"/>
                    <a:pt x="82433" y="32265"/>
                    <a:pt x="76172" y="21261"/>
                  </a:cubicBezTo>
                  <a:cubicBezTo>
                    <a:pt x="71400" y="12781"/>
                    <a:pt x="63193" y="5516"/>
                    <a:pt x="52311" y="2082"/>
                  </a:cubicBezTo>
                  <a:cubicBezTo>
                    <a:pt x="48014" y="710"/>
                    <a:pt x="43298" y="0"/>
                    <a:pt x="385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3"/>
            <p:cNvSpPr/>
            <p:nvPr/>
          </p:nvSpPr>
          <p:spPr>
            <a:xfrm rot="4500077">
              <a:off x="-1638361" y="-508487"/>
              <a:ext cx="4733536" cy="3210069"/>
            </a:xfrm>
            <a:custGeom>
              <a:avLst/>
              <a:gdLst/>
              <a:ahLst/>
              <a:cxnLst/>
              <a:rect l="l" t="t" r="r" b="b"/>
              <a:pathLst>
                <a:path w="124653" h="84534" extrusionOk="0">
                  <a:moveTo>
                    <a:pt x="38538" y="0"/>
                  </a:moveTo>
                  <a:cubicBezTo>
                    <a:pt x="31277" y="0"/>
                    <a:pt x="23914" y="1651"/>
                    <a:pt x="17782" y="5121"/>
                  </a:cubicBezTo>
                  <a:cubicBezTo>
                    <a:pt x="5137" y="12295"/>
                    <a:pt x="0" y="25881"/>
                    <a:pt x="2797" y="37401"/>
                  </a:cubicBezTo>
                  <a:cubicBezTo>
                    <a:pt x="5654" y="48891"/>
                    <a:pt x="15168" y="58374"/>
                    <a:pt x="26444" y="65548"/>
                  </a:cubicBezTo>
                  <a:cubicBezTo>
                    <a:pt x="40974" y="74788"/>
                    <a:pt x="58694" y="80806"/>
                    <a:pt x="77509" y="83025"/>
                  </a:cubicBezTo>
                  <a:cubicBezTo>
                    <a:pt x="82402" y="83614"/>
                    <a:pt x="89834" y="84534"/>
                    <a:pt x="97300" y="84534"/>
                  </a:cubicBezTo>
                  <a:cubicBezTo>
                    <a:pt x="108339" y="84534"/>
                    <a:pt x="119455" y="82522"/>
                    <a:pt x="122556" y="74454"/>
                  </a:cubicBezTo>
                  <a:cubicBezTo>
                    <a:pt x="124653" y="69013"/>
                    <a:pt x="119911" y="63694"/>
                    <a:pt x="114136" y="60836"/>
                  </a:cubicBezTo>
                  <a:cubicBezTo>
                    <a:pt x="108361" y="58010"/>
                    <a:pt x="101491" y="56551"/>
                    <a:pt x="96051" y="53329"/>
                  </a:cubicBezTo>
                  <a:cubicBezTo>
                    <a:pt x="84014" y="46064"/>
                    <a:pt x="82433" y="32265"/>
                    <a:pt x="76172" y="21261"/>
                  </a:cubicBezTo>
                  <a:cubicBezTo>
                    <a:pt x="71400" y="12781"/>
                    <a:pt x="63193" y="5516"/>
                    <a:pt x="52311" y="2082"/>
                  </a:cubicBezTo>
                  <a:cubicBezTo>
                    <a:pt x="48014" y="710"/>
                    <a:pt x="43298" y="0"/>
                    <a:pt x="385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3"/>
            <p:cNvSpPr/>
            <p:nvPr/>
          </p:nvSpPr>
          <p:spPr>
            <a:xfrm rot="-2700000">
              <a:off x="2916718" y="3408392"/>
              <a:ext cx="6542854" cy="4437066"/>
            </a:xfrm>
            <a:custGeom>
              <a:avLst/>
              <a:gdLst/>
              <a:ahLst/>
              <a:cxnLst/>
              <a:rect l="l" t="t" r="r" b="b"/>
              <a:pathLst>
                <a:path w="124653" h="84534" extrusionOk="0">
                  <a:moveTo>
                    <a:pt x="38538" y="0"/>
                  </a:moveTo>
                  <a:cubicBezTo>
                    <a:pt x="31277" y="0"/>
                    <a:pt x="23914" y="1651"/>
                    <a:pt x="17782" y="5121"/>
                  </a:cubicBezTo>
                  <a:cubicBezTo>
                    <a:pt x="5137" y="12295"/>
                    <a:pt x="0" y="25881"/>
                    <a:pt x="2797" y="37401"/>
                  </a:cubicBezTo>
                  <a:cubicBezTo>
                    <a:pt x="5654" y="48891"/>
                    <a:pt x="15168" y="58374"/>
                    <a:pt x="26444" y="65548"/>
                  </a:cubicBezTo>
                  <a:cubicBezTo>
                    <a:pt x="40974" y="74788"/>
                    <a:pt x="58694" y="80806"/>
                    <a:pt x="77509" y="83025"/>
                  </a:cubicBezTo>
                  <a:cubicBezTo>
                    <a:pt x="82402" y="83614"/>
                    <a:pt x="89834" y="84534"/>
                    <a:pt x="97300" y="84534"/>
                  </a:cubicBezTo>
                  <a:cubicBezTo>
                    <a:pt x="108339" y="84534"/>
                    <a:pt x="119455" y="82522"/>
                    <a:pt x="122556" y="74454"/>
                  </a:cubicBezTo>
                  <a:cubicBezTo>
                    <a:pt x="124653" y="69013"/>
                    <a:pt x="119911" y="63694"/>
                    <a:pt x="114136" y="60836"/>
                  </a:cubicBezTo>
                  <a:cubicBezTo>
                    <a:pt x="108361" y="58010"/>
                    <a:pt x="101491" y="56551"/>
                    <a:pt x="96051" y="53329"/>
                  </a:cubicBezTo>
                  <a:cubicBezTo>
                    <a:pt x="84014" y="46064"/>
                    <a:pt x="82433" y="32265"/>
                    <a:pt x="76172" y="21261"/>
                  </a:cubicBezTo>
                  <a:cubicBezTo>
                    <a:pt x="71400" y="12781"/>
                    <a:pt x="63193" y="5516"/>
                    <a:pt x="52311" y="2082"/>
                  </a:cubicBezTo>
                  <a:cubicBezTo>
                    <a:pt x="48014" y="710"/>
                    <a:pt x="43298" y="0"/>
                    <a:pt x="385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87200" y="541025"/>
            <a:ext cx="7596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Lilita One"/>
              <a:buNone/>
              <a:defRPr sz="3500">
                <a:solidFill>
                  <a:schemeClr val="dk2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Ranchers"/>
              <a:buNone/>
              <a:defRPr sz="4000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Ranchers"/>
              <a:buNone/>
              <a:defRPr sz="4000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Ranchers"/>
              <a:buNone/>
              <a:defRPr sz="4000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Ranchers"/>
              <a:buNone/>
              <a:defRPr sz="4000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Ranchers"/>
              <a:buNone/>
              <a:defRPr sz="4000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Ranchers"/>
              <a:buNone/>
              <a:defRPr sz="4000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Ranchers"/>
              <a:buNone/>
              <a:defRPr sz="4000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Ranchers"/>
              <a:buNone/>
              <a:defRPr sz="4000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7200" y="1152475"/>
            <a:ext cx="768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8" r:id="rId3"/>
    <p:sldLayoutId id="2147483659" r:id="rId4"/>
    <p:sldLayoutId id="2147483661" r:id="rId5"/>
    <p:sldLayoutId id="2147483666" r:id="rId6"/>
    <p:sldLayoutId id="2147483679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6"/>
          <p:cNvSpPr txBox="1">
            <a:spLocks noGrp="1"/>
          </p:cNvSpPr>
          <p:nvPr>
            <p:ph type="title"/>
          </p:nvPr>
        </p:nvSpPr>
        <p:spPr>
          <a:xfrm>
            <a:off x="1015335" y="2282700"/>
            <a:ext cx="7506000" cy="5781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dirty="0">
                <a:solidFill>
                  <a:srgbClr val="3F6D19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Climate Change &amp; Its Solution </a:t>
            </a:r>
            <a:endParaRPr sz="4400" b="1" dirty="0">
              <a:solidFill>
                <a:srgbClr val="3F6D19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" name="Google Shape;230;p36"/>
          <p:cNvSpPr txBox="1">
            <a:spLocks noGrp="1"/>
          </p:cNvSpPr>
          <p:nvPr>
            <p:ph type="subTitle" idx="4294967295"/>
          </p:nvPr>
        </p:nvSpPr>
        <p:spPr>
          <a:xfrm>
            <a:off x="608579" y="3600161"/>
            <a:ext cx="3717034" cy="1199618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tx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PRESENTED BY: Moad </a:t>
            </a:r>
            <a:r>
              <a:rPr lang="en-US" sz="1800" b="1" dirty="0" err="1">
                <a:solidFill>
                  <a:schemeClr val="tx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Alsarah</a:t>
            </a:r>
            <a:r>
              <a:rPr lang="en-US" sz="1800" b="1" dirty="0">
                <a:solidFill>
                  <a:schemeClr val="tx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tx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ROLL NUM. 2988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tx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b="1" baseline="30000" dirty="0">
                <a:solidFill>
                  <a:schemeClr val="tx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1800" b="1" dirty="0">
                <a:solidFill>
                  <a:schemeClr val="tx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YEAR MED. STUDENT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tx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sz="1800" b="1" baseline="30000" dirty="0">
                <a:solidFill>
                  <a:schemeClr val="tx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800" b="1" dirty="0">
                <a:solidFill>
                  <a:schemeClr val="tx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May 2022</a:t>
            </a:r>
            <a:endParaRPr sz="1800" b="1" dirty="0">
              <a:solidFill>
                <a:schemeClr val="tx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7E47D7-7C21-4F99-BEF6-E9651B0AA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647" y="123649"/>
            <a:ext cx="7368362" cy="1403498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8521335" y="464589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0EA0C46-EEF5-4317-8587-49B73F8D1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000" y="356440"/>
            <a:ext cx="7506000" cy="578100"/>
          </a:xfrm>
        </p:spPr>
        <p:txBody>
          <a:bodyPr/>
          <a:lstStyle/>
          <a:p>
            <a:r>
              <a:rPr lang="en-GB" sz="32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Effect of electricity production 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0B3A8F3E-CE86-46FF-95DF-1A8FA807BD8D}"/>
              </a:ext>
            </a:extLst>
          </p:cNvPr>
          <p:cNvSpPr txBox="1"/>
          <p:nvPr/>
        </p:nvSpPr>
        <p:spPr>
          <a:xfrm>
            <a:off x="414669" y="1144174"/>
            <a:ext cx="821863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>
                <a:solidFill>
                  <a:srgbClr val="3F6D19"/>
                </a:solidFill>
                <a:latin typeface="Times New Roman" pitchFamily="18" charset="0"/>
                <a:cs typeface="Times New Roman" pitchFamily="18" charset="0"/>
              </a:rPr>
              <a:t>Electricity production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>
                <a:solidFill>
                  <a:srgbClr val="3F6D19"/>
                </a:solidFill>
                <a:latin typeface="Times New Roman" pitchFamily="18" charset="0"/>
                <a:cs typeface="Times New Roman" pitchFamily="18" charset="0"/>
              </a:rPr>
              <a:t>25%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 greenhouse gas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emissions)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electricity production generates the second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largest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share of greenhouse gas emissions .</a:t>
            </a:r>
            <a:endParaRPr lang="ar-LY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315A5D-5C18-41EA-B7B0-E289117DB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11" y="2415019"/>
            <a:ext cx="7527851" cy="254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ربع نص 2"/>
          <p:cNvSpPr txBox="1"/>
          <p:nvPr/>
        </p:nvSpPr>
        <p:spPr>
          <a:xfrm>
            <a:off x="8739297" y="480143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742191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581" y="249548"/>
            <a:ext cx="7311139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80" y="1170540"/>
            <a:ext cx="5429176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42" y="2589568"/>
            <a:ext cx="2589892" cy="22468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71369C4E-5137-4623-A90A-75EBB7D5F6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6831" y="2613060"/>
            <a:ext cx="2640322" cy="2246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86C236BE-2DA8-4E5B-94A9-6C9427E673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7396" y="2613060"/>
            <a:ext cx="2512158" cy="2280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42" y="1954914"/>
            <a:ext cx="27003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392" y="1954915"/>
            <a:ext cx="27432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997710" y="2028285"/>
            <a:ext cx="2521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3200" b="1" dirty="0">
                <a:solidFill>
                  <a:srgbClr val="9EC96E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Hydro power</a:t>
            </a:r>
            <a:endParaRPr lang="ar-LY" sz="3200" b="1" dirty="0">
              <a:solidFill>
                <a:srgbClr val="9EC96E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750262" y="474006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84543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51FBC-7A55-1457-4A77-74B32133C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000" y="2282700"/>
            <a:ext cx="7506000" cy="578100"/>
          </a:xfrm>
        </p:spPr>
        <p:txBody>
          <a:bodyPr/>
          <a:lstStyle/>
          <a:p>
            <a:r>
              <a:rPr lang="en-GB" dirty="0"/>
              <a:t>Do you think that the amount of CO2 that a Libyan person emits is higher or lower than a Chinese person?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4A290B-43DF-417E-2B5A-002D49C5B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465" y="0"/>
            <a:ext cx="2372833" cy="1874631"/>
          </a:xfrm>
          <a:prstGeom prst="rect">
            <a:avLst/>
          </a:prstGeom>
        </p:spPr>
      </p:pic>
      <p:sp>
        <p:nvSpPr>
          <p:cNvPr id="7" name="مربع نص 7">
            <a:extLst>
              <a:ext uri="{FF2B5EF4-FFF2-40B4-BE49-F238E27FC236}">
                <a16:creationId xmlns:a16="http://schemas.microsoft.com/office/drawing/2014/main" id="{E4D7D777-63A2-3B67-B02E-E9389D819696}"/>
              </a:ext>
            </a:extLst>
          </p:cNvPr>
          <p:cNvSpPr txBox="1"/>
          <p:nvPr/>
        </p:nvSpPr>
        <p:spPr>
          <a:xfrm>
            <a:off x="8760562" y="483572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12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83587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2748011-89BA-40CF-87A4-B0D4000BA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530" y="327442"/>
            <a:ext cx="7506000" cy="578100"/>
          </a:xfrm>
        </p:spPr>
        <p:txBody>
          <a:bodyPr/>
          <a:lstStyle/>
          <a:p>
            <a:r>
              <a:rPr lang="en" sz="40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Consequences on libya</a:t>
            </a:r>
            <a:endParaRPr lang="en-GB" sz="4000" b="1" dirty="0">
              <a:solidFill>
                <a:srgbClr val="000A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2D489E2A-F312-4B8A-93C6-FBB404FC464C}"/>
              </a:ext>
            </a:extLst>
          </p:cNvPr>
          <p:cNvSpPr txBox="1"/>
          <p:nvPr/>
        </p:nvSpPr>
        <p:spPr>
          <a:xfrm>
            <a:off x="766469" y="995882"/>
            <a:ext cx="62036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We emit</a:t>
            </a:r>
            <a:r>
              <a:rPr lang="en-US" sz="1800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8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8.12</a:t>
            </a:r>
            <a:r>
              <a:rPr lang="en-US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tons </a:t>
            </a:r>
            <a:r>
              <a:rPr lang="en-US" sz="1800" b="0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per person</a:t>
            </a:r>
            <a:r>
              <a:rPr lang="en-US" sz="1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which is double the world average, and the highest in Africa</a:t>
            </a:r>
            <a:r>
              <a:rPr lang="en-US" sz="1800" b="0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8831FC-B249-4B5A-8CC4-03DD8F83D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934" y="1799744"/>
            <a:ext cx="4103728" cy="3176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ربع نص 2"/>
          <p:cNvSpPr txBox="1"/>
          <p:nvPr/>
        </p:nvSpPr>
        <p:spPr>
          <a:xfrm>
            <a:off x="8792460" y="482214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EE3209AE-4F09-6E03-A068-CA5E96D35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08" y="1818531"/>
            <a:ext cx="4103728" cy="317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445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47" y="2805984"/>
            <a:ext cx="17748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oogle Shape;444;p43"/>
          <p:cNvGrpSpPr/>
          <p:nvPr/>
        </p:nvGrpSpPr>
        <p:grpSpPr>
          <a:xfrm>
            <a:off x="219150" y="2833602"/>
            <a:ext cx="502297" cy="1122921"/>
            <a:chOff x="-16419350" y="4122000"/>
            <a:chExt cx="304825" cy="239475"/>
          </a:xfrm>
        </p:grpSpPr>
        <p:sp>
          <p:nvSpPr>
            <p:cNvPr id="13" name="Google Shape;445;p43"/>
            <p:cNvSpPr/>
            <p:nvPr/>
          </p:nvSpPr>
          <p:spPr>
            <a:xfrm>
              <a:off x="-16419350" y="4122000"/>
              <a:ext cx="304050" cy="188725"/>
            </a:xfrm>
            <a:custGeom>
              <a:avLst/>
              <a:gdLst/>
              <a:ahLst/>
              <a:cxnLst/>
              <a:rect l="l" t="t" r="r" b="b"/>
              <a:pathLst>
                <a:path w="12162" h="7549" extrusionOk="0">
                  <a:moveTo>
                    <a:pt x="10712" y="1"/>
                  </a:moveTo>
                  <a:cubicBezTo>
                    <a:pt x="10586" y="600"/>
                    <a:pt x="10271" y="1135"/>
                    <a:pt x="9736" y="1450"/>
                  </a:cubicBezTo>
                  <a:cubicBezTo>
                    <a:pt x="9578" y="1734"/>
                    <a:pt x="9326" y="1986"/>
                    <a:pt x="9074" y="2143"/>
                  </a:cubicBezTo>
                  <a:cubicBezTo>
                    <a:pt x="9263" y="2458"/>
                    <a:pt x="9326" y="2805"/>
                    <a:pt x="9326" y="3183"/>
                  </a:cubicBezTo>
                  <a:cubicBezTo>
                    <a:pt x="9326" y="4065"/>
                    <a:pt x="9011" y="4821"/>
                    <a:pt x="8507" y="5168"/>
                  </a:cubicBezTo>
                  <a:cubicBezTo>
                    <a:pt x="8444" y="5199"/>
                    <a:pt x="8373" y="5215"/>
                    <a:pt x="8306" y="5215"/>
                  </a:cubicBezTo>
                  <a:cubicBezTo>
                    <a:pt x="8239" y="5215"/>
                    <a:pt x="8176" y="5199"/>
                    <a:pt x="8129" y="5168"/>
                  </a:cubicBezTo>
                  <a:cubicBezTo>
                    <a:pt x="7515" y="4805"/>
                    <a:pt x="6814" y="4624"/>
                    <a:pt x="6124" y="4624"/>
                  </a:cubicBezTo>
                  <a:cubicBezTo>
                    <a:pt x="5435" y="4624"/>
                    <a:pt x="4758" y="4805"/>
                    <a:pt x="4191" y="5168"/>
                  </a:cubicBezTo>
                  <a:cubicBezTo>
                    <a:pt x="4134" y="5213"/>
                    <a:pt x="4077" y="5230"/>
                    <a:pt x="4022" y="5230"/>
                  </a:cubicBezTo>
                  <a:cubicBezTo>
                    <a:pt x="3924" y="5230"/>
                    <a:pt x="3830" y="5177"/>
                    <a:pt x="3750" y="5136"/>
                  </a:cubicBezTo>
                  <a:cubicBezTo>
                    <a:pt x="3163" y="4757"/>
                    <a:pt x="2501" y="4557"/>
                    <a:pt x="1831" y="4557"/>
                  </a:cubicBezTo>
                  <a:cubicBezTo>
                    <a:pt x="1277" y="4557"/>
                    <a:pt x="717" y="4694"/>
                    <a:pt x="190" y="4979"/>
                  </a:cubicBezTo>
                  <a:cubicBezTo>
                    <a:pt x="95" y="5042"/>
                    <a:pt x="1" y="5168"/>
                    <a:pt x="1" y="5294"/>
                  </a:cubicBezTo>
                  <a:lnTo>
                    <a:pt x="1" y="7436"/>
                  </a:lnTo>
                  <a:cubicBezTo>
                    <a:pt x="316" y="7405"/>
                    <a:pt x="725" y="7247"/>
                    <a:pt x="977" y="7027"/>
                  </a:cubicBezTo>
                  <a:cubicBezTo>
                    <a:pt x="1240" y="6826"/>
                    <a:pt x="1533" y="6723"/>
                    <a:pt x="1823" y="6723"/>
                  </a:cubicBezTo>
                  <a:cubicBezTo>
                    <a:pt x="2124" y="6723"/>
                    <a:pt x="2422" y="6833"/>
                    <a:pt x="2679" y="7058"/>
                  </a:cubicBezTo>
                  <a:cubicBezTo>
                    <a:pt x="3072" y="7373"/>
                    <a:pt x="3529" y="7531"/>
                    <a:pt x="3986" y="7531"/>
                  </a:cubicBezTo>
                  <a:cubicBezTo>
                    <a:pt x="4443" y="7531"/>
                    <a:pt x="4900" y="7373"/>
                    <a:pt x="5293" y="7058"/>
                  </a:cubicBezTo>
                  <a:cubicBezTo>
                    <a:pt x="5545" y="6869"/>
                    <a:pt x="5837" y="6775"/>
                    <a:pt x="6128" y="6775"/>
                  </a:cubicBezTo>
                  <a:cubicBezTo>
                    <a:pt x="6420" y="6775"/>
                    <a:pt x="6711" y="6869"/>
                    <a:pt x="6963" y="7058"/>
                  </a:cubicBezTo>
                  <a:cubicBezTo>
                    <a:pt x="7474" y="7358"/>
                    <a:pt x="7985" y="7549"/>
                    <a:pt x="8524" y="7549"/>
                  </a:cubicBezTo>
                  <a:cubicBezTo>
                    <a:pt x="8948" y="7549"/>
                    <a:pt x="9390" y="7430"/>
                    <a:pt x="9862" y="7153"/>
                  </a:cubicBezTo>
                  <a:cubicBezTo>
                    <a:pt x="11153" y="6428"/>
                    <a:pt x="12162" y="4821"/>
                    <a:pt x="12162" y="3151"/>
                  </a:cubicBezTo>
                  <a:cubicBezTo>
                    <a:pt x="12162" y="1923"/>
                    <a:pt x="11626" y="789"/>
                    <a:pt x="10712" y="1"/>
                  </a:cubicBezTo>
                  <a:close/>
                </a:path>
              </a:pathLst>
            </a:custGeom>
            <a:solidFill>
              <a:schemeClr val="accent4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46;p43"/>
            <p:cNvSpPr/>
            <p:nvPr/>
          </p:nvSpPr>
          <p:spPr>
            <a:xfrm>
              <a:off x="-16419350" y="4263775"/>
              <a:ext cx="304825" cy="97700"/>
            </a:xfrm>
            <a:custGeom>
              <a:avLst/>
              <a:gdLst/>
              <a:ahLst/>
              <a:cxnLst/>
              <a:rect l="l" t="t" r="r" b="b"/>
              <a:pathLst>
                <a:path w="12193" h="3908" extrusionOk="0">
                  <a:moveTo>
                    <a:pt x="12193" y="1"/>
                  </a:moveTo>
                  <a:cubicBezTo>
                    <a:pt x="11689" y="914"/>
                    <a:pt x="10996" y="1639"/>
                    <a:pt x="10208" y="2112"/>
                  </a:cubicBezTo>
                  <a:cubicBezTo>
                    <a:pt x="9626" y="2424"/>
                    <a:pt x="9064" y="2570"/>
                    <a:pt x="8515" y="2570"/>
                  </a:cubicBezTo>
                  <a:cubicBezTo>
                    <a:pt x="7845" y="2570"/>
                    <a:pt x="7194" y="2352"/>
                    <a:pt x="6554" y="1954"/>
                  </a:cubicBezTo>
                  <a:cubicBezTo>
                    <a:pt x="6402" y="1819"/>
                    <a:pt x="6241" y="1756"/>
                    <a:pt x="6085" y="1756"/>
                  </a:cubicBezTo>
                  <a:cubicBezTo>
                    <a:pt x="5951" y="1756"/>
                    <a:pt x="5820" y="1803"/>
                    <a:pt x="5703" y="1891"/>
                  </a:cubicBezTo>
                  <a:cubicBezTo>
                    <a:pt x="5199" y="2316"/>
                    <a:pt x="4592" y="2529"/>
                    <a:pt x="3986" y="2529"/>
                  </a:cubicBezTo>
                  <a:cubicBezTo>
                    <a:pt x="3380" y="2529"/>
                    <a:pt x="2773" y="2316"/>
                    <a:pt x="2269" y="1891"/>
                  </a:cubicBezTo>
                  <a:cubicBezTo>
                    <a:pt x="2143" y="1797"/>
                    <a:pt x="2001" y="1749"/>
                    <a:pt x="1863" y="1749"/>
                  </a:cubicBezTo>
                  <a:cubicBezTo>
                    <a:pt x="1725" y="1749"/>
                    <a:pt x="1592" y="1797"/>
                    <a:pt x="1481" y="1891"/>
                  </a:cubicBezTo>
                  <a:cubicBezTo>
                    <a:pt x="1040" y="2269"/>
                    <a:pt x="505" y="2427"/>
                    <a:pt x="1" y="2490"/>
                  </a:cubicBezTo>
                  <a:lnTo>
                    <a:pt x="1" y="3561"/>
                  </a:lnTo>
                  <a:cubicBezTo>
                    <a:pt x="1" y="3750"/>
                    <a:pt x="158" y="3907"/>
                    <a:pt x="379" y="3907"/>
                  </a:cubicBezTo>
                  <a:lnTo>
                    <a:pt x="11815" y="3907"/>
                  </a:lnTo>
                  <a:cubicBezTo>
                    <a:pt x="12004" y="3907"/>
                    <a:pt x="12193" y="3750"/>
                    <a:pt x="12193" y="3561"/>
                  </a:cubicBezTo>
                  <a:lnTo>
                    <a:pt x="12193" y="1"/>
                  </a:lnTo>
                  <a:close/>
                </a:path>
              </a:pathLst>
            </a:custGeom>
            <a:solidFill>
              <a:schemeClr val="accent4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مستطيل 10"/>
          <p:cNvSpPr/>
          <p:nvPr/>
        </p:nvSpPr>
        <p:spPr>
          <a:xfrm>
            <a:off x="653634" y="3335680"/>
            <a:ext cx="30623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schemeClr val="dk1"/>
                </a:solidFill>
                <a:latin typeface="Times New Roman" pitchFamily="18" charset="0"/>
                <a:ea typeface="Poppins"/>
                <a:cs typeface="Times New Roman" pitchFamily="18" charset="0"/>
                <a:sym typeface="Poppins"/>
              </a:rPr>
              <a:t>Mediterranean will like rise faster than any other body of water flooding cities like Benghazi.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90" y="1318818"/>
            <a:ext cx="2629243" cy="40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Google Shape;436;p43"/>
          <p:cNvSpPr/>
          <p:nvPr/>
        </p:nvSpPr>
        <p:spPr>
          <a:xfrm>
            <a:off x="2046083" y="1318818"/>
            <a:ext cx="374984" cy="908334"/>
          </a:xfrm>
          <a:custGeom>
            <a:avLst/>
            <a:gdLst/>
            <a:ahLst/>
            <a:cxnLst/>
            <a:rect l="l" t="t" r="r" b="b"/>
            <a:pathLst>
              <a:path w="9597" h="19273" extrusionOk="0">
                <a:moveTo>
                  <a:pt x="4800" y="3355"/>
                </a:moveTo>
                <a:cubicBezTo>
                  <a:pt x="5110" y="3355"/>
                  <a:pt x="5363" y="3608"/>
                  <a:pt x="5363" y="3918"/>
                </a:cubicBezTo>
                <a:lnTo>
                  <a:pt x="5363" y="12121"/>
                </a:lnTo>
                <a:cubicBezTo>
                  <a:pt x="6556" y="12407"/>
                  <a:pt x="7345" y="13542"/>
                  <a:pt x="7203" y="14759"/>
                </a:cubicBezTo>
                <a:cubicBezTo>
                  <a:pt x="7059" y="15978"/>
                  <a:pt x="6026" y="16897"/>
                  <a:pt x="4800" y="16897"/>
                </a:cubicBezTo>
                <a:cubicBezTo>
                  <a:pt x="3571" y="16897"/>
                  <a:pt x="2539" y="15978"/>
                  <a:pt x="2394" y="14759"/>
                </a:cubicBezTo>
                <a:cubicBezTo>
                  <a:pt x="2253" y="13542"/>
                  <a:pt x="3042" y="12407"/>
                  <a:pt x="4234" y="12121"/>
                </a:cubicBezTo>
                <a:lnTo>
                  <a:pt x="4234" y="3918"/>
                </a:lnTo>
                <a:cubicBezTo>
                  <a:pt x="4234" y="3608"/>
                  <a:pt x="4487" y="3355"/>
                  <a:pt x="4800" y="3355"/>
                </a:cubicBezTo>
                <a:close/>
                <a:moveTo>
                  <a:pt x="4800" y="1"/>
                </a:moveTo>
                <a:cubicBezTo>
                  <a:pt x="3219" y="1"/>
                  <a:pt x="1939" y="1281"/>
                  <a:pt x="1939" y="2861"/>
                </a:cubicBezTo>
                <a:lnTo>
                  <a:pt x="1939" y="10567"/>
                </a:lnTo>
                <a:cubicBezTo>
                  <a:pt x="723" y="11501"/>
                  <a:pt x="9" y="12943"/>
                  <a:pt x="0" y="14476"/>
                </a:cubicBezTo>
                <a:cubicBezTo>
                  <a:pt x="0" y="17123"/>
                  <a:pt x="2150" y="19273"/>
                  <a:pt x="4800" y="19273"/>
                </a:cubicBezTo>
                <a:cubicBezTo>
                  <a:pt x="7450" y="19273"/>
                  <a:pt x="9597" y="17123"/>
                  <a:pt x="9597" y="14476"/>
                </a:cubicBezTo>
                <a:cubicBezTo>
                  <a:pt x="9597" y="13651"/>
                  <a:pt x="9395" y="12844"/>
                  <a:pt x="9007" y="12118"/>
                </a:cubicBezTo>
                <a:cubicBezTo>
                  <a:pt x="8679" y="11510"/>
                  <a:pt x="8221" y="10980"/>
                  <a:pt x="7664" y="10567"/>
                </a:cubicBezTo>
                <a:lnTo>
                  <a:pt x="7661" y="2861"/>
                </a:lnTo>
                <a:cubicBezTo>
                  <a:pt x="7661" y="1281"/>
                  <a:pt x="6378" y="1"/>
                  <a:pt x="4800" y="1"/>
                </a:cubicBezTo>
                <a:close/>
              </a:path>
            </a:pathLst>
          </a:custGeom>
          <a:solidFill>
            <a:schemeClr val="accent6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2390289" y="1697223"/>
            <a:ext cx="29734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schemeClr val="dk1"/>
                </a:solidFill>
                <a:latin typeface="Times New Roman" pitchFamily="18" charset="0"/>
                <a:ea typeface="Poppins"/>
                <a:cs typeface="Times New Roman" pitchFamily="18" charset="0"/>
                <a:sym typeface="Poppins"/>
              </a:rPr>
              <a:t>Air pressure is affected resulting in</a:t>
            </a:r>
          </a:p>
          <a:p>
            <a:pPr lvl="0" algn="ctr"/>
            <a:r>
              <a:rPr lang="en-US" dirty="0">
                <a:solidFill>
                  <a:schemeClr val="dk1"/>
                </a:solidFill>
                <a:latin typeface="Times New Roman" pitchFamily="18" charset="0"/>
                <a:ea typeface="Poppins"/>
                <a:cs typeface="Times New Roman" pitchFamily="18" charset="0"/>
                <a:sym typeface="Poppins"/>
              </a:rPr>
              <a:t>dryer summers and more sandstorm.</a:t>
            </a:r>
          </a:p>
        </p:txBody>
      </p:sp>
      <p:grpSp>
        <p:nvGrpSpPr>
          <p:cNvPr id="19" name="Google Shape;437;p43"/>
          <p:cNvGrpSpPr/>
          <p:nvPr/>
        </p:nvGrpSpPr>
        <p:grpSpPr>
          <a:xfrm>
            <a:off x="4455399" y="3012683"/>
            <a:ext cx="486566" cy="800050"/>
            <a:chOff x="-19835275" y="3330250"/>
            <a:chExt cx="329250" cy="280625"/>
          </a:xfrm>
        </p:grpSpPr>
        <p:sp>
          <p:nvSpPr>
            <p:cNvPr id="20" name="Google Shape;438;p43"/>
            <p:cNvSpPr/>
            <p:nvPr/>
          </p:nvSpPr>
          <p:spPr>
            <a:xfrm>
              <a:off x="-19768325" y="3361750"/>
              <a:ext cx="197725" cy="249125"/>
            </a:xfrm>
            <a:custGeom>
              <a:avLst/>
              <a:gdLst/>
              <a:ahLst/>
              <a:cxnLst/>
              <a:rect l="l" t="t" r="r" b="b"/>
              <a:pathLst>
                <a:path w="7909" h="9965" extrusionOk="0">
                  <a:moveTo>
                    <a:pt x="3927" y="1"/>
                  </a:moveTo>
                  <a:cubicBezTo>
                    <a:pt x="3797" y="1"/>
                    <a:pt x="3671" y="56"/>
                    <a:pt x="3624" y="166"/>
                  </a:cubicBezTo>
                  <a:lnTo>
                    <a:pt x="1103" y="5302"/>
                  </a:lnTo>
                  <a:cubicBezTo>
                    <a:pt x="1" y="7412"/>
                    <a:pt x="1607" y="9964"/>
                    <a:pt x="3970" y="9964"/>
                  </a:cubicBezTo>
                  <a:cubicBezTo>
                    <a:pt x="6333" y="9964"/>
                    <a:pt x="7908" y="7412"/>
                    <a:pt x="6837" y="5302"/>
                  </a:cubicBezTo>
                  <a:lnTo>
                    <a:pt x="4254" y="166"/>
                  </a:lnTo>
                  <a:cubicBezTo>
                    <a:pt x="4191" y="56"/>
                    <a:pt x="4057" y="1"/>
                    <a:pt x="3927" y="1"/>
                  </a:cubicBezTo>
                  <a:close/>
                </a:path>
              </a:pathLst>
            </a:custGeom>
            <a:solidFill>
              <a:schemeClr val="accent3"/>
            </a:solidFill>
            <a:ln w="3810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39;p43"/>
            <p:cNvSpPr/>
            <p:nvPr/>
          </p:nvSpPr>
          <p:spPr>
            <a:xfrm>
              <a:off x="-19622625" y="3330250"/>
              <a:ext cx="116600" cy="189250"/>
            </a:xfrm>
            <a:custGeom>
              <a:avLst/>
              <a:gdLst/>
              <a:ahLst/>
              <a:cxnLst/>
              <a:rect l="l" t="t" r="r" b="b"/>
              <a:pathLst>
                <a:path w="4664" h="7570" extrusionOk="0">
                  <a:moveTo>
                    <a:pt x="1683" y="1"/>
                  </a:moveTo>
                  <a:cubicBezTo>
                    <a:pt x="1553" y="1"/>
                    <a:pt x="1419" y="56"/>
                    <a:pt x="1356" y="166"/>
                  </a:cubicBezTo>
                  <a:lnTo>
                    <a:pt x="1" y="2939"/>
                  </a:lnTo>
                  <a:lnTo>
                    <a:pt x="1608" y="6215"/>
                  </a:lnTo>
                  <a:cubicBezTo>
                    <a:pt x="1828" y="6625"/>
                    <a:pt x="1954" y="7097"/>
                    <a:pt x="1986" y="7570"/>
                  </a:cubicBezTo>
                  <a:cubicBezTo>
                    <a:pt x="3687" y="7381"/>
                    <a:pt x="4664" y="5585"/>
                    <a:pt x="3876" y="4010"/>
                  </a:cubicBezTo>
                  <a:lnTo>
                    <a:pt x="1986" y="166"/>
                  </a:lnTo>
                  <a:cubicBezTo>
                    <a:pt x="1938" y="56"/>
                    <a:pt x="1812" y="1"/>
                    <a:pt x="1683" y="1"/>
                  </a:cubicBezTo>
                  <a:close/>
                </a:path>
              </a:pathLst>
            </a:custGeom>
            <a:solidFill>
              <a:schemeClr val="accent3"/>
            </a:solidFill>
            <a:ln w="3810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440;p43"/>
            <p:cNvSpPr/>
            <p:nvPr/>
          </p:nvSpPr>
          <p:spPr>
            <a:xfrm>
              <a:off x="-19835275" y="3330250"/>
              <a:ext cx="116600" cy="189250"/>
            </a:xfrm>
            <a:custGeom>
              <a:avLst/>
              <a:gdLst/>
              <a:ahLst/>
              <a:cxnLst/>
              <a:rect l="l" t="t" r="r" b="b"/>
              <a:pathLst>
                <a:path w="4664" h="7570" extrusionOk="0">
                  <a:moveTo>
                    <a:pt x="2982" y="1"/>
                  </a:moveTo>
                  <a:cubicBezTo>
                    <a:pt x="2852" y="1"/>
                    <a:pt x="2726" y="56"/>
                    <a:pt x="2679" y="166"/>
                  </a:cubicBezTo>
                  <a:lnTo>
                    <a:pt x="788" y="4010"/>
                  </a:lnTo>
                  <a:cubicBezTo>
                    <a:pt x="1" y="5522"/>
                    <a:pt x="977" y="7381"/>
                    <a:pt x="2679" y="7570"/>
                  </a:cubicBezTo>
                  <a:cubicBezTo>
                    <a:pt x="2710" y="7097"/>
                    <a:pt x="2868" y="6593"/>
                    <a:pt x="3057" y="6152"/>
                  </a:cubicBezTo>
                  <a:lnTo>
                    <a:pt x="4663" y="2876"/>
                  </a:lnTo>
                  <a:lnTo>
                    <a:pt x="3309" y="166"/>
                  </a:lnTo>
                  <a:cubicBezTo>
                    <a:pt x="3246" y="56"/>
                    <a:pt x="3112" y="1"/>
                    <a:pt x="2982" y="1"/>
                  </a:cubicBezTo>
                  <a:close/>
                </a:path>
              </a:pathLst>
            </a:custGeom>
            <a:solidFill>
              <a:schemeClr val="accent3"/>
            </a:solidFill>
            <a:ln w="3810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24" y="2981087"/>
            <a:ext cx="28463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مستطيل 17"/>
          <p:cNvSpPr/>
          <p:nvPr/>
        </p:nvSpPr>
        <p:spPr>
          <a:xfrm>
            <a:off x="5019533" y="3395063"/>
            <a:ext cx="2356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dirty="0">
                <a:solidFill>
                  <a:schemeClr val="dk1"/>
                </a:solidFill>
                <a:latin typeface="Times New Roman" pitchFamily="18" charset="0"/>
                <a:ea typeface="Poppins"/>
                <a:cs typeface="Times New Roman" pitchFamily="18" charset="0"/>
                <a:sym typeface="Poppins"/>
              </a:rPr>
              <a:t>Intense rains in the winter that will destroy infrastructure.</a:t>
            </a:r>
          </a:p>
        </p:txBody>
      </p:sp>
      <p:grpSp>
        <p:nvGrpSpPr>
          <p:cNvPr id="26" name="Google Shape;441;p43"/>
          <p:cNvGrpSpPr/>
          <p:nvPr/>
        </p:nvGrpSpPr>
        <p:grpSpPr>
          <a:xfrm>
            <a:off x="6152588" y="1248799"/>
            <a:ext cx="652645" cy="1153653"/>
            <a:chOff x="15005575" y="5859950"/>
            <a:chExt cx="1006900" cy="1372375"/>
          </a:xfrm>
        </p:grpSpPr>
        <p:sp>
          <p:nvSpPr>
            <p:cNvPr id="27" name="Google Shape;442;p43"/>
            <p:cNvSpPr/>
            <p:nvPr/>
          </p:nvSpPr>
          <p:spPr>
            <a:xfrm>
              <a:off x="15005575" y="5859950"/>
              <a:ext cx="1006900" cy="1372375"/>
            </a:xfrm>
            <a:custGeom>
              <a:avLst/>
              <a:gdLst/>
              <a:ahLst/>
              <a:cxnLst/>
              <a:rect l="l" t="t" r="r" b="b"/>
              <a:pathLst>
                <a:path w="40276" h="54895" extrusionOk="0">
                  <a:moveTo>
                    <a:pt x="27023" y="0"/>
                  </a:moveTo>
                  <a:cubicBezTo>
                    <a:pt x="24895" y="0"/>
                    <a:pt x="23649" y="1399"/>
                    <a:pt x="22919" y="2280"/>
                  </a:cubicBezTo>
                  <a:cubicBezTo>
                    <a:pt x="22646" y="2614"/>
                    <a:pt x="22311" y="3010"/>
                    <a:pt x="22038" y="3222"/>
                  </a:cubicBezTo>
                  <a:cubicBezTo>
                    <a:pt x="21946" y="3313"/>
                    <a:pt x="21855" y="3374"/>
                    <a:pt x="21764" y="3465"/>
                  </a:cubicBezTo>
                  <a:cubicBezTo>
                    <a:pt x="20579" y="3617"/>
                    <a:pt x="19545" y="4195"/>
                    <a:pt x="18725" y="4864"/>
                  </a:cubicBezTo>
                  <a:lnTo>
                    <a:pt x="18633" y="4864"/>
                  </a:lnTo>
                  <a:cubicBezTo>
                    <a:pt x="16050" y="4864"/>
                    <a:pt x="14530" y="6809"/>
                    <a:pt x="13618" y="7994"/>
                  </a:cubicBezTo>
                  <a:cubicBezTo>
                    <a:pt x="13527" y="8116"/>
                    <a:pt x="13405" y="8298"/>
                    <a:pt x="13314" y="8390"/>
                  </a:cubicBezTo>
                  <a:cubicBezTo>
                    <a:pt x="13101" y="8511"/>
                    <a:pt x="12919" y="8663"/>
                    <a:pt x="12767" y="8815"/>
                  </a:cubicBezTo>
                  <a:cubicBezTo>
                    <a:pt x="12706" y="8845"/>
                    <a:pt x="12585" y="8845"/>
                    <a:pt x="12463" y="8876"/>
                  </a:cubicBezTo>
                  <a:cubicBezTo>
                    <a:pt x="10001" y="9514"/>
                    <a:pt x="8603" y="11733"/>
                    <a:pt x="7113" y="14165"/>
                  </a:cubicBezTo>
                  <a:cubicBezTo>
                    <a:pt x="6870" y="14560"/>
                    <a:pt x="6505" y="15168"/>
                    <a:pt x="6384" y="15320"/>
                  </a:cubicBezTo>
                  <a:cubicBezTo>
                    <a:pt x="6384" y="15350"/>
                    <a:pt x="6353" y="15380"/>
                    <a:pt x="6323" y="15411"/>
                  </a:cubicBezTo>
                  <a:cubicBezTo>
                    <a:pt x="6202" y="15502"/>
                    <a:pt x="6050" y="15532"/>
                    <a:pt x="5898" y="15624"/>
                  </a:cubicBezTo>
                  <a:cubicBezTo>
                    <a:pt x="3314" y="16839"/>
                    <a:pt x="2706" y="19575"/>
                    <a:pt x="2463" y="21308"/>
                  </a:cubicBezTo>
                  <a:cubicBezTo>
                    <a:pt x="1794" y="22371"/>
                    <a:pt x="1338" y="23861"/>
                    <a:pt x="913" y="26019"/>
                  </a:cubicBezTo>
                  <a:cubicBezTo>
                    <a:pt x="1" y="30791"/>
                    <a:pt x="913" y="34408"/>
                    <a:pt x="3983" y="38208"/>
                  </a:cubicBezTo>
                  <a:cubicBezTo>
                    <a:pt x="5594" y="40214"/>
                    <a:pt x="7326" y="41490"/>
                    <a:pt x="8664" y="42311"/>
                  </a:cubicBezTo>
                  <a:cubicBezTo>
                    <a:pt x="8633" y="42554"/>
                    <a:pt x="8542" y="42767"/>
                    <a:pt x="8481" y="43040"/>
                  </a:cubicBezTo>
                  <a:cubicBezTo>
                    <a:pt x="8299" y="43800"/>
                    <a:pt x="7995" y="44834"/>
                    <a:pt x="7721" y="45806"/>
                  </a:cubicBezTo>
                  <a:lnTo>
                    <a:pt x="7691" y="45928"/>
                  </a:lnTo>
                  <a:cubicBezTo>
                    <a:pt x="7205" y="47813"/>
                    <a:pt x="6961" y="48512"/>
                    <a:pt x="6901" y="48937"/>
                  </a:cubicBezTo>
                  <a:cubicBezTo>
                    <a:pt x="6566" y="50548"/>
                    <a:pt x="7083" y="52159"/>
                    <a:pt x="8299" y="53314"/>
                  </a:cubicBezTo>
                  <a:cubicBezTo>
                    <a:pt x="9515" y="54500"/>
                    <a:pt x="11217" y="54895"/>
                    <a:pt x="12402" y="54895"/>
                  </a:cubicBezTo>
                  <a:cubicBezTo>
                    <a:pt x="12858" y="54895"/>
                    <a:pt x="13284" y="54864"/>
                    <a:pt x="13679" y="54773"/>
                  </a:cubicBezTo>
                  <a:cubicBezTo>
                    <a:pt x="16870" y="53952"/>
                    <a:pt x="17114" y="50822"/>
                    <a:pt x="17174" y="49302"/>
                  </a:cubicBezTo>
                  <a:cubicBezTo>
                    <a:pt x="17235" y="48816"/>
                    <a:pt x="17235" y="48329"/>
                    <a:pt x="17296" y="47782"/>
                  </a:cubicBezTo>
                  <a:cubicBezTo>
                    <a:pt x="17326" y="47448"/>
                    <a:pt x="17478" y="46931"/>
                    <a:pt x="17630" y="46384"/>
                  </a:cubicBezTo>
                  <a:cubicBezTo>
                    <a:pt x="18208" y="46536"/>
                    <a:pt x="18846" y="46718"/>
                    <a:pt x="19606" y="46870"/>
                  </a:cubicBezTo>
                  <a:cubicBezTo>
                    <a:pt x="20487" y="47083"/>
                    <a:pt x="21369" y="47144"/>
                    <a:pt x="22281" y="47144"/>
                  </a:cubicBezTo>
                  <a:cubicBezTo>
                    <a:pt x="26354" y="47144"/>
                    <a:pt x="29697" y="45411"/>
                    <a:pt x="31308" y="43922"/>
                  </a:cubicBezTo>
                  <a:cubicBezTo>
                    <a:pt x="31582" y="43679"/>
                    <a:pt x="32068" y="43344"/>
                    <a:pt x="32524" y="43010"/>
                  </a:cubicBezTo>
                  <a:cubicBezTo>
                    <a:pt x="33831" y="42098"/>
                    <a:pt x="35412" y="40943"/>
                    <a:pt x="36384" y="39180"/>
                  </a:cubicBezTo>
                  <a:cubicBezTo>
                    <a:pt x="36476" y="38967"/>
                    <a:pt x="36901" y="38451"/>
                    <a:pt x="37175" y="38116"/>
                  </a:cubicBezTo>
                  <a:cubicBezTo>
                    <a:pt x="38543" y="36353"/>
                    <a:pt x="40275" y="34165"/>
                    <a:pt x="39728" y="31369"/>
                  </a:cubicBezTo>
                  <a:cubicBezTo>
                    <a:pt x="39637" y="31034"/>
                    <a:pt x="39515" y="30700"/>
                    <a:pt x="39424" y="30366"/>
                  </a:cubicBezTo>
                  <a:cubicBezTo>
                    <a:pt x="39758" y="29332"/>
                    <a:pt x="39880" y="28116"/>
                    <a:pt x="39333" y="26809"/>
                  </a:cubicBezTo>
                  <a:cubicBezTo>
                    <a:pt x="39211" y="26566"/>
                    <a:pt x="39059" y="26262"/>
                    <a:pt x="38877" y="25897"/>
                  </a:cubicBezTo>
                  <a:lnTo>
                    <a:pt x="38877" y="25654"/>
                  </a:lnTo>
                  <a:lnTo>
                    <a:pt x="38877" y="25593"/>
                  </a:lnTo>
                  <a:cubicBezTo>
                    <a:pt x="39059" y="24651"/>
                    <a:pt x="39454" y="22706"/>
                    <a:pt x="38391" y="20821"/>
                  </a:cubicBezTo>
                  <a:cubicBezTo>
                    <a:pt x="38239" y="20548"/>
                    <a:pt x="38087" y="20274"/>
                    <a:pt x="37843" y="20031"/>
                  </a:cubicBezTo>
                  <a:cubicBezTo>
                    <a:pt x="37783" y="19271"/>
                    <a:pt x="37600" y="18633"/>
                    <a:pt x="37357" y="18086"/>
                  </a:cubicBezTo>
                  <a:cubicBezTo>
                    <a:pt x="37479" y="17022"/>
                    <a:pt x="37539" y="15016"/>
                    <a:pt x="35837" y="13344"/>
                  </a:cubicBezTo>
                  <a:cubicBezTo>
                    <a:pt x="35685" y="13222"/>
                    <a:pt x="35564" y="13101"/>
                    <a:pt x="35412" y="12979"/>
                  </a:cubicBezTo>
                  <a:cubicBezTo>
                    <a:pt x="35321" y="11520"/>
                    <a:pt x="34895" y="9909"/>
                    <a:pt x="33588" y="8724"/>
                  </a:cubicBezTo>
                  <a:cubicBezTo>
                    <a:pt x="33436" y="8572"/>
                    <a:pt x="33254" y="8420"/>
                    <a:pt x="33102" y="8329"/>
                  </a:cubicBezTo>
                  <a:cubicBezTo>
                    <a:pt x="32950" y="7782"/>
                    <a:pt x="32676" y="7204"/>
                    <a:pt x="32342" y="6718"/>
                  </a:cubicBezTo>
                  <a:lnTo>
                    <a:pt x="31886" y="6140"/>
                  </a:lnTo>
                  <a:cubicBezTo>
                    <a:pt x="31825" y="5775"/>
                    <a:pt x="31673" y="5380"/>
                    <a:pt x="31521" y="5016"/>
                  </a:cubicBezTo>
                  <a:lnTo>
                    <a:pt x="31521" y="4894"/>
                  </a:lnTo>
                  <a:cubicBezTo>
                    <a:pt x="31430" y="2736"/>
                    <a:pt x="30548" y="1216"/>
                    <a:pt x="28938" y="426"/>
                  </a:cubicBezTo>
                  <a:cubicBezTo>
                    <a:pt x="28330" y="152"/>
                    <a:pt x="27661" y="0"/>
                    <a:pt x="270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443;p43"/>
            <p:cNvSpPr/>
            <p:nvPr/>
          </p:nvSpPr>
          <p:spPr>
            <a:xfrm>
              <a:off x="15111200" y="5980625"/>
              <a:ext cx="790325" cy="1163550"/>
            </a:xfrm>
            <a:custGeom>
              <a:avLst/>
              <a:gdLst/>
              <a:ahLst/>
              <a:cxnLst/>
              <a:rect l="l" t="t" r="r" b="b"/>
              <a:pathLst>
                <a:path w="31613" h="46542" extrusionOk="0">
                  <a:moveTo>
                    <a:pt x="22803" y="0"/>
                  </a:moveTo>
                  <a:cubicBezTo>
                    <a:pt x="22543" y="0"/>
                    <a:pt x="22259" y="326"/>
                    <a:pt x="21825" y="888"/>
                  </a:cubicBezTo>
                  <a:cubicBezTo>
                    <a:pt x="21460" y="1283"/>
                    <a:pt x="21004" y="1800"/>
                    <a:pt x="20518" y="2256"/>
                  </a:cubicBezTo>
                  <a:cubicBezTo>
                    <a:pt x="19728" y="2924"/>
                    <a:pt x="19454" y="3532"/>
                    <a:pt x="19302" y="3836"/>
                  </a:cubicBezTo>
                  <a:cubicBezTo>
                    <a:pt x="19150" y="3684"/>
                    <a:pt x="18846" y="3471"/>
                    <a:pt x="18208" y="3411"/>
                  </a:cubicBezTo>
                  <a:lnTo>
                    <a:pt x="18177" y="3411"/>
                  </a:lnTo>
                  <a:cubicBezTo>
                    <a:pt x="17326" y="3411"/>
                    <a:pt x="16414" y="4687"/>
                    <a:pt x="15928" y="5325"/>
                  </a:cubicBezTo>
                  <a:cubicBezTo>
                    <a:pt x="15898" y="5356"/>
                    <a:pt x="15837" y="5447"/>
                    <a:pt x="15807" y="5477"/>
                  </a:cubicBezTo>
                  <a:cubicBezTo>
                    <a:pt x="15594" y="5234"/>
                    <a:pt x="15168" y="4870"/>
                    <a:pt x="14439" y="4839"/>
                  </a:cubicBezTo>
                  <a:lnTo>
                    <a:pt x="14408" y="4839"/>
                  </a:lnTo>
                  <a:cubicBezTo>
                    <a:pt x="13800" y="4839"/>
                    <a:pt x="13193" y="5599"/>
                    <a:pt x="12585" y="6359"/>
                  </a:cubicBezTo>
                  <a:cubicBezTo>
                    <a:pt x="12189" y="6815"/>
                    <a:pt x="11825" y="7301"/>
                    <a:pt x="11521" y="7484"/>
                  </a:cubicBezTo>
                  <a:cubicBezTo>
                    <a:pt x="10913" y="7879"/>
                    <a:pt x="10700" y="8517"/>
                    <a:pt x="10609" y="8882"/>
                  </a:cubicBezTo>
                  <a:cubicBezTo>
                    <a:pt x="10609" y="8943"/>
                    <a:pt x="10609" y="8943"/>
                    <a:pt x="10548" y="8973"/>
                  </a:cubicBezTo>
                  <a:cubicBezTo>
                    <a:pt x="10405" y="8830"/>
                    <a:pt x="10169" y="8613"/>
                    <a:pt x="9665" y="8613"/>
                  </a:cubicBezTo>
                  <a:cubicBezTo>
                    <a:pt x="9525" y="8613"/>
                    <a:pt x="9365" y="8629"/>
                    <a:pt x="9180" y="8669"/>
                  </a:cubicBezTo>
                  <a:cubicBezTo>
                    <a:pt x="8360" y="8851"/>
                    <a:pt x="7296" y="10614"/>
                    <a:pt x="6353" y="12134"/>
                  </a:cubicBezTo>
                  <a:cubicBezTo>
                    <a:pt x="5958" y="12742"/>
                    <a:pt x="5624" y="13289"/>
                    <a:pt x="5350" y="13654"/>
                  </a:cubicBezTo>
                  <a:cubicBezTo>
                    <a:pt x="4864" y="14262"/>
                    <a:pt x="4803" y="14718"/>
                    <a:pt x="4834" y="15022"/>
                  </a:cubicBezTo>
                  <a:cubicBezTo>
                    <a:pt x="4671" y="14957"/>
                    <a:pt x="4457" y="14892"/>
                    <a:pt x="4190" y="14892"/>
                  </a:cubicBezTo>
                  <a:cubicBezTo>
                    <a:pt x="3958" y="14892"/>
                    <a:pt x="3686" y="14941"/>
                    <a:pt x="3375" y="15082"/>
                  </a:cubicBezTo>
                  <a:cubicBezTo>
                    <a:pt x="2463" y="15508"/>
                    <a:pt x="2280" y="17301"/>
                    <a:pt x="2159" y="18244"/>
                  </a:cubicBezTo>
                  <a:cubicBezTo>
                    <a:pt x="2128" y="18426"/>
                    <a:pt x="2128" y="18669"/>
                    <a:pt x="2128" y="18700"/>
                  </a:cubicBezTo>
                  <a:lnTo>
                    <a:pt x="2098" y="18730"/>
                  </a:lnTo>
                  <a:cubicBezTo>
                    <a:pt x="1825" y="18973"/>
                    <a:pt x="1308" y="19490"/>
                    <a:pt x="700" y="22560"/>
                  </a:cubicBezTo>
                  <a:cubicBezTo>
                    <a:pt x="1" y="26177"/>
                    <a:pt x="609" y="28578"/>
                    <a:pt x="2919" y="31466"/>
                  </a:cubicBezTo>
                  <a:cubicBezTo>
                    <a:pt x="4743" y="33745"/>
                    <a:pt x="6840" y="34840"/>
                    <a:pt x="7873" y="35387"/>
                  </a:cubicBezTo>
                  <a:cubicBezTo>
                    <a:pt x="8086" y="35478"/>
                    <a:pt x="8299" y="35599"/>
                    <a:pt x="8360" y="35630"/>
                  </a:cubicBezTo>
                  <a:cubicBezTo>
                    <a:pt x="8755" y="35934"/>
                    <a:pt x="9089" y="36694"/>
                    <a:pt x="9059" y="36967"/>
                  </a:cubicBezTo>
                  <a:cubicBezTo>
                    <a:pt x="8998" y="37089"/>
                    <a:pt x="8968" y="37241"/>
                    <a:pt x="8907" y="37454"/>
                  </a:cubicBezTo>
                  <a:cubicBezTo>
                    <a:pt x="8755" y="37910"/>
                    <a:pt x="8512" y="38639"/>
                    <a:pt x="8208" y="39855"/>
                  </a:cubicBezTo>
                  <a:cubicBezTo>
                    <a:pt x="7995" y="40645"/>
                    <a:pt x="7721" y="41770"/>
                    <a:pt x="7417" y="42773"/>
                  </a:cubicBezTo>
                  <a:cubicBezTo>
                    <a:pt x="7083" y="44080"/>
                    <a:pt x="6718" y="45204"/>
                    <a:pt x="6688" y="45508"/>
                  </a:cubicBezTo>
                  <a:cubicBezTo>
                    <a:pt x="6657" y="45660"/>
                    <a:pt x="6688" y="45904"/>
                    <a:pt x="6931" y="46086"/>
                  </a:cubicBezTo>
                  <a:cubicBezTo>
                    <a:pt x="7235" y="46390"/>
                    <a:pt x="7873" y="46542"/>
                    <a:pt x="8238" y="46542"/>
                  </a:cubicBezTo>
                  <a:cubicBezTo>
                    <a:pt x="8329" y="46542"/>
                    <a:pt x="8390" y="46542"/>
                    <a:pt x="8451" y="46511"/>
                  </a:cubicBezTo>
                  <a:cubicBezTo>
                    <a:pt x="8785" y="46420"/>
                    <a:pt x="8816" y="45873"/>
                    <a:pt x="8907" y="44718"/>
                  </a:cubicBezTo>
                  <a:cubicBezTo>
                    <a:pt x="8937" y="44201"/>
                    <a:pt x="8968" y="43624"/>
                    <a:pt x="9059" y="42986"/>
                  </a:cubicBezTo>
                  <a:cubicBezTo>
                    <a:pt x="9271" y="41071"/>
                    <a:pt x="10639" y="37423"/>
                    <a:pt x="11095" y="37210"/>
                  </a:cubicBezTo>
                  <a:cubicBezTo>
                    <a:pt x="11148" y="37184"/>
                    <a:pt x="11218" y="37172"/>
                    <a:pt x="11302" y="37172"/>
                  </a:cubicBezTo>
                  <a:cubicBezTo>
                    <a:pt x="11610" y="37172"/>
                    <a:pt x="12117" y="37330"/>
                    <a:pt x="12737" y="37545"/>
                  </a:cubicBezTo>
                  <a:cubicBezTo>
                    <a:pt x="13557" y="37849"/>
                    <a:pt x="14712" y="38213"/>
                    <a:pt x="16262" y="38578"/>
                  </a:cubicBezTo>
                  <a:cubicBezTo>
                    <a:pt x="16861" y="38698"/>
                    <a:pt x="17460" y="38751"/>
                    <a:pt x="18049" y="38751"/>
                  </a:cubicBezTo>
                  <a:cubicBezTo>
                    <a:pt x="20749" y="38751"/>
                    <a:pt x="23225" y="37626"/>
                    <a:pt x="24348" y="36603"/>
                  </a:cubicBezTo>
                  <a:cubicBezTo>
                    <a:pt x="24804" y="36177"/>
                    <a:pt x="25381" y="35751"/>
                    <a:pt x="25959" y="35326"/>
                  </a:cubicBezTo>
                  <a:cubicBezTo>
                    <a:pt x="26992" y="34627"/>
                    <a:pt x="28056" y="33806"/>
                    <a:pt x="28573" y="32894"/>
                  </a:cubicBezTo>
                  <a:cubicBezTo>
                    <a:pt x="28846" y="32438"/>
                    <a:pt x="29302" y="31830"/>
                    <a:pt x="29758" y="31222"/>
                  </a:cubicBezTo>
                  <a:cubicBezTo>
                    <a:pt x="30640" y="30311"/>
                    <a:pt x="31612" y="29064"/>
                    <a:pt x="31430" y="28122"/>
                  </a:cubicBezTo>
                  <a:cubicBezTo>
                    <a:pt x="31187" y="27058"/>
                    <a:pt x="30518" y="26785"/>
                    <a:pt x="30123" y="26663"/>
                  </a:cubicBezTo>
                  <a:cubicBezTo>
                    <a:pt x="30184" y="26633"/>
                    <a:pt x="30214" y="26602"/>
                    <a:pt x="30214" y="26572"/>
                  </a:cubicBezTo>
                  <a:cubicBezTo>
                    <a:pt x="30670" y="26025"/>
                    <a:pt x="31552" y="25052"/>
                    <a:pt x="31217" y="24232"/>
                  </a:cubicBezTo>
                  <a:cubicBezTo>
                    <a:pt x="30913" y="23441"/>
                    <a:pt x="30366" y="23320"/>
                    <a:pt x="30062" y="23259"/>
                  </a:cubicBezTo>
                  <a:cubicBezTo>
                    <a:pt x="30062" y="23228"/>
                    <a:pt x="30093" y="23168"/>
                    <a:pt x="30123" y="23137"/>
                  </a:cubicBezTo>
                  <a:cubicBezTo>
                    <a:pt x="30305" y="22803"/>
                    <a:pt x="30640" y="22256"/>
                    <a:pt x="30518" y="21739"/>
                  </a:cubicBezTo>
                  <a:cubicBezTo>
                    <a:pt x="30457" y="21496"/>
                    <a:pt x="30548" y="21131"/>
                    <a:pt x="30640" y="20736"/>
                  </a:cubicBezTo>
                  <a:cubicBezTo>
                    <a:pt x="30731" y="20098"/>
                    <a:pt x="30883" y="19338"/>
                    <a:pt x="30579" y="18730"/>
                  </a:cubicBezTo>
                  <a:cubicBezTo>
                    <a:pt x="30214" y="18061"/>
                    <a:pt x="29697" y="17909"/>
                    <a:pt x="29454" y="17818"/>
                  </a:cubicBezTo>
                  <a:cubicBezTo>
                    <a:pt x="29697" y="16754"/>
                    <a:pt x="29637" y="15934"/>
                    <a:pt x="29211" y="15265"/>
                  </a:cubicBezTo>
                  <a:cubicBezTo>
                    <a:pt x="28907" y="14870"/>
                    <a:pt x="28998" y="14292"/>
                    <a:pt x="29059" y="13806"/>
                  </a:cubicBezTo>
                  <a:cubicBezTo>
                    <a:pt x="29150" y="13228"/>
                    <a:pt x="29272" y="12620"/>
                    <a:pt x="28816" y="12195"/>
                  </a:cubicBezTo>
                  <a:cubicBezTo>
                    <a:pt x="28388" y="11767"/>
                    <a:pt x="27914" y="11685"/>
                    <a:pt x="27555" y="11685"/>
                  </a:cubicBezTo>
                  <a:cubicBezTo>
                    <a:pt x="27404" y="11685"/>
                    <a:pt x="27273" y="11700"/>
                    <a:pt x="27175" y="11709"/>
                  </a:cubicBezTo>
                  <a:lnTo>
                    <a:pt x="27144" y="11709"/>
                  </a:lnTo>
                  <a:lnTo>
                    <a:pt x="27144" y="11131"/>
                  </a:lnTo>
                  <a:cubicBezTo>
                    <a:pt x="27205" y="9642"/>
                    <a:pt x="27205" y="8213"/>
                    <a:pt x="26597" y="7666"/>
                  </a:cubicBezTo>
                  <a:cubicBezTo>
                    <a:pt x="26254" y="7368"/>
                    <a:pt x="25956" y="7274"/>
                    <a:pt x="25708" y="7274"/>
                  </a:cubicBezTo>
                  <a:cubicBezTo>
                    <a:pt x="25450" y="7274"/>
                    <a:pt x="25247" y="7376"/>
                    <a:pt x="25108" y="7453"/>
                  </a:cubicBezTo>
                  <a:lnTo>
                    <a:pt x="25108" y="7058"/>
                  </a:lnTo>
                  <a:cubicBezTo>
                    <a:pt x="25108" y="6389"/>
                    <a:pt x="25108" y="5477"/>
                    <a:pt x="24804" y="5022"/>
                  </a:cubicBezTo>
                  <a:cubicBezTo>
                    <a:pt x="24538" y="4623"/>
                    <a:pt x="24256" y="4547"/>
                    <a:pt x="24028" y="4547"/>
                  </a:cubicBezTo>
                  <a:cubicBezTo>
                    <a:pt x="23944" y="4547"/>
                    <a:pt x="23867" y="4557"/>
                    <a:pt x="23801" y="4566"/>
                  </a:cubicBezTo>
                  <a:lnTo>
                    <a:pt x="23801" y="4383"/>
                  </a:lnTo>
                  <a:cubicBezTo>
                    <a:pt x="23801" y="3866"/>
                    <a:pt x="23831" y="3046"/>
                    <a:pt x="23466" y="2468"/>
                  </a:cubicBezTo>
                  <a:cubicBezTo>
                    <a:pt x="23254" y="2043"/>
                    <a:pt x="23223" y="1496"/>
                    <a:pt x="23223" y="979"/>
                  </a:cubicBezTo>
                  <a:cubicBezTo>
                    <a:pt x="23223" y="493"/>
                    <a:pt x="23193" y="158"/>
                    <a:pt x="22950" y="37"/>
                  </a:cubicBezTo>
                  <a:cubicBezTo>
                    <a:pt x="22901" y="12"/>
                    <a:pt x="22852" y="0"/>
                    <a:pt x="22803" y="0"/>
                  </a:cubicBezTo>
                  <a:close/>
                </a:path>
              </a:pathLst>
            </a:custGeom>
            <a:solidFill>
              <a:srgbClr val="9EC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011" y="1330081"/>
            <a:ext cx="2564834" cy="528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مستطيل 22"/>
          <p:cNvSpPr/>
          <p:nvPr/>
        </p:nvSpPr>
        <p:spPr>
          <a:xfrm>
            <a:off x="6616880" y="1697223"/>
            <a:ext cx="2618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dk1"/>
                </a:solidFill>
                <a:latin typeface="Times New Roman" pitchFamily="18" charset="0"/>
                <a:ea typeface="Poppins"/>
                <a:cs typeface="Times New Roman" pitchFamily="18" charset="0"/>
                <a:sym typeface="Poppins"/>
              </a:rPr>
              <a:t>The changed climate will cause the extinction of many species.</a:t>
            </a:r>
          </a:p>
        </p:txBody>
      </p:sp>
      <p:sp>
        <p:nvSpPr>
          <p:cNvPr id="25" name="مستطيل 24"/>
          <p:cNvSpPr/>
          <p:nvPr/>
        </p:nvSpPr>
        <p:spPr>
          <a:xfrm>
            <a:off x="2046083" y="355051"/>
            <a:ext cx="4472411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35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  <a:sym typeface="Lilita One"/>
              </a:rPr>
              <a:t>Consequences</a:t>
            </a:r>
            <a:endParaRPr lang="en-US" dirty="0"/>
          </a:p>
        </p:txBody>
      </p:sp>
      <p:cxnSp>
        <p:nvCxnSpPr>
          <p:cNvPr id="33" name="رابط مستقيم 32"/>
          <p:cNvCxnSpPr/>
          <p:nvPr/>
        </p:nvCxnSpPr>
        <p:spPr>
          <a:xfrm>
            <a:off x="551590" y="2667284"/>
            <a:ext cx="5842930" cy="16252"/>
          </a:xfrm>
          <a:prstGeom prst="line">
            <a:avLst/>
          </a:prstGeom>
          <a:ln w="38100" cap="flat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رابط مستقيم 38"/>
          <p:cNvCxnSpPr/>
          <p:nvPr/>
        </p:nvCxnSpPr>
        <p:spPr>
          <a:xfrm>
            <a:off x="2233575" y="2250152"/>
            <a:ext cx="0" cy="417132"/>
          </a:xfrm>
          <a:prstGeom prst="line">
            <a:avLst/>
          </a:prstGeom>
          <a:ln w="38100" cap="flat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رابط مستقيم 43"/>
          <p:cNvCxnSpPr/>
          <p:nvPr/>
        </p:nvCxnSpPr>
        <p:spPr>
          <a:xfrm>
            <a:off x="6384733" y="2396772"/>
            <a:ext cx="0" cy="286764"/>
          </a:xfrm>
          <a:prstGeom prst="line">
            <a:avLst/>
          </a:prstGeom>
          <a:ln w="38100" cap="flat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رابط مستقيم 44"/>
          <p:cNvCxnSpPr/>
          <p:nvPr/>
        </p:nvCxnSpPr>
        <p:spPr>
          <a:xfrm>
            <a:off x="569026" y="2649533"/>
            <a:ext cx="0" cy="236087"/>
          </a:xfrm>
          <a:prstGeom prst="line">
            <a:avLst/>
          </a:prstGeom>
          <a:ln w="38100" cap="flat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>
            <a:off x="4700437" y="2675410"/>
            <a:ext cx="0" cy="417132"/>
          </a:xfrm>
          <a:prstGeom prst="line">
            <a:avLst/>
          </a:prstGeom>
          <a:ln w="38100" cap="flat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مربع نص 53"/>
          <p:cNvSpPr txBox="1"/>
          <p:nvPr/>
        </p:nvSpPr>
        <p:spPr>
          <a:xfrm>
            <a:off x="8314328" y="457309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15573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 animBg="1"/>
      <p:bldP spid="15" grpId="0"/>
      <p:bldP spid="18" grpId="0"/>
      <p:bldP spid="23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2558196" y="242459"/>
            <a:ext cx="4176464" cy="79208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728997" y="479528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</a:t>
            </a: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677EA085-48B8-8FFE-67EC-2F127164E024}"/>
              </a:ext>
            </a:extLst>
          </p:cNvPr>
          <p:cNvSpPr txBox="1"/>
          <p:nvPr/>
        </p:nvSpPr>
        <p:spPr>
          <a:xfrm>
            <a:off x="139148" y="1324611"/>
            <a:ext cx="8726556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dirty="0"/>
              <a:t> </a:t>
            </a:r>
            <a:r>
              <a:rPr lang="en-US" sz="1800" dirty="0"/>
              <a:t>Whether we like it or not we are in the center of climate change, And we will suffer the worst from its consequences.</a:t>
            </a:r>
            <a:endParaRPr lang="ar-LY" sz="1800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628ED4A1-0202-084A-3520-3096887DF2D2}"/>
              </a:ext>
            </a:extLst>
          </p:cNvPr>
          <p:cNvSpPr txBox="1"/>
          <p:nvPr/>
        </p:nvSpPr>
        <p:spPr>
          <a:xfrm>
            <a:off x="139148" y="2353339"/>
            <a:ext cx="8973287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dirty="0"/>
              <a:t> </a:t>
            </a:r>
            <a:r>
              <a:rPr lang="en-US" sz="1800" dirty="0"/>
              <a:t>If we don't solve problems like our complete dependence on oil for our income, and energy We will be doomed. </a:t>
            </a:r>
            <a:endParaRPr lang="ar-LY" sz="1800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7468C8F0-1D37-A566-8583-5C1DABC3D3A6}"/>
              </a:ext>
            </a:extLst>
          </p:cNvPr>
          <p:cNvSpPr txBox="1"/>
          <p:nvPr/>
        </p:nvSpPr>
        <p:spPr>
          <a:xfrm>
            <a:off x="139148" y="3588027"/>
            <a:ext cx="8589849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dirty="0"/>
              <a:t> </a:t>
            </a:r>
            <a:r>
              <a:rPr lang="en-US" sz="1800" dirty="0"/>
              <a:t>So when we talk about solution for climate </a:t>
            </a:r>
            <a:r>
              <a:rPr lang="en-US" sz="1800" dirty="0" err="1"/>
              <a:t>change,We</a:t>
            </a:r>
            <a:r>
              <a:rPr lang="en-US" sz="1800" dirty="0"/>
              <a:t> are not trying to save the planet we are saving our-</a:t>
            </a:r>
            <a:r>
              <a:rPr lang="en-US" sz="1800" dirty="0" err="1"/>
              <a:t>selfs</a:t>
            </a:r>
            <a:r>
              <a:rPr lang="en-US" sz="1800" dirty="0"/>
              <a:t>.</a:t>
            </a:r>
            <a:endParaRPr lang="ar-LY" sz="1800" dirty="0"/>
          </a:p>
        </p:txBody>
      </p:sp>
    </p:spTree>
    <p:extLst>
      <p:ext uri="{BB962C8B-B14F-4D97-AF65-F5344CB8AC3E}">
        <p14:creationId xmlns:p14="http://schemas.microsoft.com/office/powerpoint/2010/main" val="3011917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0" y="358761"/>
            <a:ext cx="4176464" cy="792088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8846288" y="483781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54D9AB-CCE4-350C-6CFA-AD636C7AA02F}"/>
              </a:ext>
            </a:extLst>
          </p:cNvPr>
          <p:cNvSpPr txBox="1"/>
          <p:nvPr/>
        </p:nvSpPr>
        <p:spPr>
          <a:xfrm>
            <a:off x="330740" y="1253529"/>
            <a:ext cx="80253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Sources of Greenhouse Gas Emissions | US EPA [Internet]. US EPA. 2019 [cited 22 May 2022].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968277-23B3-5F53-CFBA-9C87ABC9AD7B}"/>
              </a:ext>
            </a:extLst>
          </p:cNvPr>
          <p:cNvSpPr txBox="1"/>
          <p:nvPr/>
        </p:nvSpPr>
        <p:spPr>
          <a:xfrm>
            <a:off x="330740" y="2058085"/>
            <a:ext cx="82198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Global Greenhouse Gas Emissions Data | US EPA [Internet]. US EPA. 2019 [cited 22 May 2022]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6ABCEF-5265-4707-EF19-16CE233A204C}"/>
              </a:ext>
            </a:extLst>
          </p:cNvPr>
          <p:cNvSpPr txBox="1"/>
          <p:nvPr/>
        </p:nvSpPr>
        <p:spPr>
          <a:xfrm>
            <a:off x="330740" y="2731454"/>
            <a:ext cx="80253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Denchak M. Greenhouse Effect 101 [Internet]. NRDC. 2019 [cited 22 May 2022].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B4D736-5394-9A05-A585-2432DDFF7CF2}"/>
              </a:ext>
            </a:extLst>
          </p:cNvPr>
          <p:cNvSpPr txBox="1"/>
          <p:nvPr/>
        </p:nvSpPr>
        <p:spPr>
          <a:xfrm>
            <a:off x="330740" y="3666433"/>
            <a:ext cx="80934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Brubacher M. LIBYA CLIMATE-FRAGILITY RISK BRIEF [Internet]. Climate-security-expert-network.org. 2021 [cited 22 May 2022</a:t>
            </a:r>
          </a:p>
        </p:txBody>
      </p:sp>
    </p:spTree>
    <p:extLst>
      <p:ext uri="{BB962C8B-B14F-4D97-AF65-F5344CB8AC3E}">
        <p14:creationId xmlns:p14="http://schemas.microsoft.com/office/powerpoint/2010/main" val="33972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26CD4FB8-2148-8E60-28C5-09AD7FA9B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629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5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" name="Google Shape;363;p39"/>
          <p:cNvGrpSpPr/>
          <p:nvPr/>
        </p:nvGrpSpPr>
        <p:grpSpPr>
          <a:xfrm>
            <a:off x="-4360" y="871238"/>
            <a:ext cx="1589772" cy="1303881"/>
            <a:chOff x="1160950" y="1573038"/>
            <a:chExt cx="1555094" cy="1275439"/>
          </a:xfrm>
        </p:grpSpPr>
        <p:sp>
          <p:nvSpPr>
            <p:cNvPr id="364" name="Google Shape;364;p39"/>
            <p:cNvSpPr/>
            <p:nvPr/>
          </p:nvSpPr>
          <p:spPr>
            <a:xfrm>
              <a:off x="1160950" y="1573038"/>
              <a:ext cx="1555094" cy="1275439"/>
            </a:xfrm>
            <a:custGeom>
              <a:avLst/>
              <a:gdLst/>
              <a:ahLst/>
              <a:cxnLst/>
              <a:rect l="l" t="t" r="r" b="b"/>
              <a:pathLst>
                <a:path w="50762" h="41630" extrusionOk="0">
                  <a:moveTo>
                    <a:pt x="24320" y="1"/>
                  </a:moveTo>
                  <a:cubicBezTo>
                    <a:pt x="22105" y="1"/>
                    <a:pt x="20273" y="443"/>
                    <a:pt x="18603" y="1185"/>
                  </a:cubicBezTo>
                  <a:cubicBezTo>
                    <a:pt x="6323" y="6474"/>
                    <a:pt x="1" y="18206"/>
                    <a:pt x="6080" y="30821"/>
                  </a:cubicBezTo>
                  <a:cubicBezTo>
                    <a:pt x="6688" y="32067"/>
                    <a:pt x="7387" y="33252"/>
                    <a:pt x="8268" y="34347"/>
                  </a:cubicBezTo>
                  <a:cubicBezTo>
                    <a:pt x="9119" y="35441"/>
                    <a:pt x="10122" y="36413"/>
                    <a:pt x="11247" y="37234"/>
                  </a:cubicBezTo>
                  <a:cubicBezTo>
                    <a:pt x="12372" y="38085"/>
                    <a:pt x="13587" y="38754"/>
                    <a:pt x="14864" y="39301"/>
                  </a:cubicBezTo>
                  <a:cubicBezTo>
                    <a:pt x="18032" y="40641"/>
                    <a:pt x="22110" y="41629"/>
                    <a:pt x="25955" y="41629"/>
                  </a:cubicBezTo>
                  <a:cubicBezTo>
                    <a:pt x="27863" y="41629"/>
                    <a:pt x="29715" y="41386"/>
                    <a:pt x="31369" y="40821"/>
                  </a:cubicBezTo>
                  <a:cubicBezTo>
                    <a:pt x="35472" y="39392"/>
                    <a:pt x="37691" y="36444"/>
                    <a:pt x="40427" y="33374"/>
                  </a:cubicBezTo>
                  <a:cubicBezTo>
                    <a:pt x="41308" y="32340"/>
                    <a:pt x="42099" y="31277"/>
                    <a:pt x="42798" y="30122"/>
                  </a:cubicBezTo>
                  <a:cubicBezTo>
                    <a:pt x="50761" y="17264"/>
                    <a:pt x="39424" y="881"/>
                    <a:pt x="25320" y="30"/>
                  </a:cubicBezTo>
                  <a:cubicBezTo>
                    <a:pt x="24978" y="10"/>
                    <a:pt x="24645" y="1"/>
                    <a:pt x="243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5" name="Google Shape;365;p39"/>
            <p:cNvGrpSpPr/>
            <p:nvPr/>
          </p:nvGrpSpPr>
          <p:grpSpPr>
            <a:xfrm>
              <a:off x="1304000" y="1690363"/>
              <a:ext cx="1269050" cy="1040750"/>
              <a:chOff x="1927525" y="4712275"/>
              <a:chExt cx="1269050" cy="1040750"/>
            </a:xfrm>
          </p:grpSpPr>
          <p:sp>
            <p:nvSpPr>
              <p:cNvPr id="366" name="Google Shape;366;p39"/>
              <p:cNvSpPr/>
              <p:nvPr/>
            </p:nvSpPr>
            <p:spPr>
              <a:xfrm>
                <a:off x="1927525" y="4712275"/>
                <a:ext cx="1269050" cy="1040750"/>
              </a:xfrm>
              <a:custGeom>
                <a:avLst/>
                <a:gdLst/>
                <a:ahLst/>
                <a:cxnLst/>
                <a:rect l="l" t="t" r="r" b="b"/>
                <a:pathLst>
                  <a:path w="50762" h="41630" extrusionOk="0">
                    <a:moveTo>
                      <a:pt x="24320" y="1"/>
                    </a:moveTo>
                    <a:cubicBezTo>
                      <a:pt x="22105" y="1"/>
                      <a:pt x="20273" y="443"/>
                      <a:pt x="18603" y="1185"/>
                    </a:cubicBezTo>
                    <a:cubicBezTo>
                      <a:pt x="6323" y="6474"/>
                      <a:pt x="1" y="18206"/>
                      <a:pt x="6080" y="30821"/>
                    </a:cubicBezTo>
                    <a:cubicBezTo>
                      <a:pt x="6688" y="32067"/>
                      <a:pt x="7387" y="33252"/>
                      <a:pt x="8268" y="34347"/>
                    </a:cubicBezTo>
                    <a:cubicBezTo>
                      <a:pt x="9119" y="35441"/>
                      <a:pt x="10122" y="36413"/>
                      <a:pt x="11247" y="37234"/>
                    </a:cubicBezTo>
                    <a:cubicBezTo>
                      <a:pt x="12372" y="38085"/>
                      <a:pt x="13587" y="38754"/>
                      <a:pt x="14864" y="39301"/>
                    </a:cubicBezTo>
                    <a:cubicBezTo>
                      <a:pt x="18032" y="40641"/>
                      <a:pt x="22110" y="41629"/>
                      <a:pt x="25955" y="41629"/>
                    </a:cubicBezTo>
                    <a:cubicBezTo>
                      <a:pt x="27863" y="41629"/>
                      <a:pt x="29715" y="41386"/>
                      <a:pt x="31369" y="40821"/>
                    </a:cubicBezTo>
                    <a:cubicBezTo>
                      <a:pt x="35472" y="39392"/>
                      <a:pt x="37691" y="36444"/>
                      <a:pt x="40427" y="33374"/>
                    </a:cubicBezTo>
                    <a:cubicBezTo>
                      <a:pt x="41308" y="32340"/>
                      <a:pt x="42099" y="31277"/>
                      <a:pt x="42798" y="30122"/>
                    </a:cubicBezTo>
                    <a:cubicBezTo>
                      <a:pt x="50761" y="17264"/>
                      <a:pt x="39424" y="881"/>
                      <a:pt x="25320" y="30"/>
                    </a:cubicBezTo>
                    <a:cubicBezTo>
                      <a:pt x="24978" y="10"/>
                      <a:pt x="24645" y="1"/>
                      <a:pt x="24320" y="1"/>
                    </a:cubicBezTo>
                    <a:close/>
                  </a:path>
                </a:pathLst>
              </a:custGeom>
              <a:solidFill>
                <a:srgbClr val="00C8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39"/>
              <p:cNvSpPr/>
              <p:nvPr/>
            </p:nvSpPr>
            <p:spPr>
              <a:xfrm>
                <a:off x="2180575" y="4749550"/>
                <a:ext cx="607175" cy="993900"/>
              </a:xfrm>
              <a:custGeom>
                <a:avLst/>
                <a:gdLst/>
                <a:ahLst/>
                <a:cxnLst/>
                <a:rect l="l" t="t" r="r" b="b"/>
                <a:pathLst>
                  <a:path w="24287" h="39756" extrusionOk="0">
                    <a:moveTo>
                      <a:pt x="9635" y="0"/>
                    </a:moveTo>
                    <a:cubicBezTo>
                      <a:pt x="7368" y="0"/>
                      <a:pt x="4037" y="2494"/>
                      <a:pt x="4438" y="3068"/>
                    </a:cubicBezTo>
                    <a:cubicBezTo>
                      <a:pt x="4864" y="3706"/>
                      <a:pt x="5198" y="4436"/>
                      <a:pt x="5046" y="5196"/>
                    </a:cubicBezTo>
                    <a:cubicBezTo>
                      <a:pt x="4906" y="5756"/>
                      <a:pt x="4335" y="6209"/>
                      <a:pt x="3802" y="6209"/>
                    </a:cubicBezTo>
                    <a:cubicBezTo>
                      <a:pt x="3641" y="6209"/>
                      <a:pt x="3484" y="6168"/>
                      <a:pt x="3344" y="6077"/>
                    </a:cubicBezTo>
                    <a:cubicBezTo>
                      <a:pt x="2679" y="5578"/>
                      <a:pt x="2494" y="4245"/>
                      <a:pt x="1844" y="4245"/>
                    </a:cubicBezTo>
                    <a:cubicBezTo>
                      <a:pt x="1781" y="4245"/>
                      <a:pt x="1714" y="4257"/>
                      <a:pt x="1642" y="4284"/>
                    </a:cubicBezTo>
                    <a:cubicBezTo>
                      <a:pt x="1095" y="4466"/>
                      <a:pt x="1186" y="5317"/>
                      <a:pt x="1520" y="5773"/>
                    </a:cubicBezTo>
                    <a:cubicBezTo>
                      <a:pt x="1854" y="6259"/>
                      <a:pt x="2310" y="6746"/>
                      <a:pt x="2158" y="7293"/>
                    </a:cubicBezTo>
                    <a:cubicBezTo>
                      <a:pt x="2098" y="7627"/>
                      <a:pt x="1794" y="7840"/>
                      <a:pt x="1520" y="8114"/>
                    </a:cubicBezTo>
                    <a:cubicBezTo>
                      <a:pt x="304" y="9329"/>
                      <a:pt x="0" y="11335"/>
                      <a:pt x="760" y="12916"/>
                    </a:cubicBezTo>
                    <a:cubicBezTo>
                      <a:pt x="1064" y="13524"/>
                      <a:pt x="1520" y="14041"/>
                      <a:pt x="1794" y="14649"/>
                    </a:cubicBezTo>
                    <a:cubicBezTo>
                      <a:pt x="2189" y="15652"/>
                      <a:pt x="2006" y="16776"/>
                      <a:pt x="2189" y="17840"/>
                    </a:cubicBezTo>
                    <a:cubicBezTo>
                      <a:pt x="2554" y="19816"/>
                      <a:pt x="4225" y="21488"/>
                      <a:pt x="6201" y="21883"/>
                    </a:cubicBezTo>
                    <a:cubicBezTo>
                      <a:pt x="6657" y="21944"/>
                      <a:pt x="7143" y="21974"/>
                      <a:pt x="7508" y="22217"/>
                    </a:cubicBezTo>
                    <a:cubicBezTo>
                      <a:pt x="8177" y="22582"/>
                      <a:pt x="8359" y="23463"/>
                      <a:pt x="8967" y="23889"/>
                    </a:cubicBezTo>
                    <a:cubicBezTo>
                      <a:pt x="9605" y="24345"/>
                      <a:pt x="10487" y="24193"/>
                      <a:pt x="11277" y="24314"/>
                    </a:cubicBezTo>
                    <a:cubicBezTo>
                      <a:pt x="12067" y="24375"/>
                      <a:pt x="12949" y="25105"/>
                      <a:pt x="12645" y="25834"/>
                    </a:cubicBezTo>
                    <a:cubicBezTo>
                      <a:pt x="12463" y="26320"/>
                      <a:pt x="11824" y="26472"/>
                      <a:pt x="11399" y="26776"/>
                    </a:cubicBezTo>
                    <a:cubicBezTo>
                      <a:pt x="10487" y="27445"/>
                      <a:pt x="10608" y="28934"/>
                      <a:pt x="11308" y="29846"/>
                    </a:cubicBezTo>
                    <a:cubicBezTo>
                      <a:pt x="12007" y="30758"/>
                      <a:pt x="13101" y="31245"/>
                      <a:pt x="14104" y="31822"/>
                    </a:cubicBezTo>
                    <a:cubicBezTo>
                      <a:pt x="15077" y="32400"/>
                      <a:pt x="16110" y="33129"/>
                      <a:pt x="16414" y="34223"/>
                    </a:cubicBezTo>
                    <a:cubicBezTo>
                      <a:pt x="16718" y="35318"/>
                      <a:pt x="15928" y="38388"/>
                      <a:pt x="15654" y="39512"/>
                    </a:cubicBezTo>
                    <a:cubicBezTo>
                      <a:pt x="15612" y="39681"/>
                      <a:pt x="15675" y="39756"/>
                      <a:pt x="15817" y="39756"/>
                    </a:cubicBezTo>
                    <a:cubicBezTo>
                      <a:pt x="16594" y="39756"/>
                      <a:pt x="19735" y="37519"/>
                      <a:pt x="20943" y="36260"/>
                    </a:cubicBezTo>
                    <a:cubicBezTo>
                      <a:pt x="22007" y="35135"/>
                      <a:pt x="23101" y="33950"/>
                      <a:pt x="23679" y="32521"/>
                    </a:cubicBezTo>
                    <a:cubicBezTo>
                      <a:pt x="24287" y="31001"/>
                      <a:pt x="24226" y="29299"/>
                      <a:pt x="24165" y="27658"/>
                    </a:cubicBezTo>
                    <a:cubicBezTo>
                      <a:pt x="21490" y="27202"/>
                      <a:pt x="19788" y="23980"/>
                      <a:pt x="17144" y="23980"/>
                    </a:cubicBezTo>
                    <a:cubicBezTo>
                      <a:pt x="16427" y="23980"/>
                      <a:pt x="15726" y="24213"/>
                      <a:pt x="15052" y="24213"/>
                    </a:cubicBezTo>
                    <a:cubicBezTo>
                      <a:pt x="14782" y="24213"/>
                      <a:pt x="14516" y="24175"/>
                      <a:pt x="14256" y="24071"/>
                    </a:cubicBezTo>
                    <a:cubicBezTo>
                      <a:pt x="13557" y="23858"/>
                      <a:pt x="13071" y="23220"/>
                      <a:pt x="12432" y="22855"/>
                    </a:cubicBezTo>
                    <a:cubicBezTo>
                      <a:pt x="11824" y="22551"/>
                      <a:pt x="11095" y="22551"/>
                      <a:pt x="10396" y="22399"/>
                    </a:cubicBezTo>
                    <a:cubicBezTo>
                      <a:pt x="8086" y="21944"/>
                      <a:pt x="6262" y="19633"/>
                      <a:pt x="6383" y="17263"/>
                    </a:cubicBezTo>
                    <a:cubicBezTo>
                      <a:pt x="6414" y="16715"/>
                      <a:pt x="6596" y="16016"/>
                      <a:pt x="7113" y="15804"/>
                    </a:cubicBezTo>
                    <a:cubicBezTo>
                      <a:pt x="7265" y="15723"/>
                      <a:pt x="7427" y="15693"/>
                      <a:pt x="7595" y="15693"/>
                    </a:cubicBezTo>
                    <a:cubicBezTo>
                      <a:pt x="7999" y="15693"/>
                      <a:pt x="8438" y="15870"/>
                      <a:pt x="8846" y="15956"/>
                    </a:cubicBezTo>
                    <a:cubicBezTo>
                      <a:pt x="9093" y="16010"/>
                      <a:pt x="9345" y="16036"/>
                      <a:pt x="9596" y="16036"/>
                    </a:cubicBezTo>
                    <a:cubicBezTo>
                      <a:pt x="11166" y="16036"/>
                      <a:pt x="12725" y="15017"/>
                      <a:pt x="13222" y="13524"/>
                    </a:cubicBezTo>
                    <a:cubicBezTo>
                      <a:pt x="13435" y="12825"/>
                      <a:pt x="13496" y="12065"/>
                      <a:pt x="13830" y="11457"/>
                    </a:cubicBezTo>
                    <a:cubicBezTo>
                      <a:pt x="14317" y="10576"/>
                      <a:pt x="15350" y="10180"/>
                      <a:pt x="16171" y="9603"/>
                    </a:cubicBezTo>
                    <a:cubicBezTo>
                      <a:pt x="17022" y="9025"/>
                      <a:pt x="17782" y="7962"/>
                      <a:pt x="17326" y="7050"/>
                    </a:cubicBezTo>
                    <a:cubicBezTo>
                      <a:pt x="16566" y="5499"/>
                      <a:pt x="13830" y="6594"/>
                      <a:pt x="12645" y="5317"/>
                    </a:cubicBezTo>
                    <a:cubicBezTo>
                      <a:pt x="11612" y="4132"/>
                      <a:pt x="12797" y="2034"/>
                      <a:pt x="11763" y="819"/>
                    </a:cubicBezTo>
                    <a:cubicBezTo>
                      <a:pt x="11368" y="332"/>
                      <a:pt x="10669" y="150"/>
                      <a:pt x="10031" y="28"/>
                    </a:cubicBezTo>
                    <a:cubicBezTo>
                      <a:pt x="9904" y="9"/>
                      <a:pt x="9771" y="0"/>
                      <a:pt x="9635" y="0"/>
                    </a:cubicBezTo>
                    <a:close/>
                  </a:path>
                </a:pathLst>
              </a:custGeom>
              <a:solidFill>
                <a:srgbClr val="9EC96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39"/>
              <p:cNvSpPr/>
              <p:nvPr/>
            </p:nvSpPr>
            <p:spPr>
              <a:xfrm>
                <a:off x="2715525" y="4771525"/>
                <a:ext cx="319200" cy="305500"/>
              </a:xfrm>
              <a:custGeom>
                <a:avLst/>
                <a:gdLst/>
                <a:ahLst/>
                <a:cxnLst/>
                <a:rect l="l" t="t" r="r" b="b"/>
                <a:pathLst>
                  <a:path w="12768" h="12220" extrusionOk="0">
                    <a:moveTo>
                      <a:pt x="1977" y="0"/>
                    </a:moveTo>
                    <a:lnTo>
                      <a:pt x="1977" y="0"/>
                    </a:lnTo>
                    <a:cubicBezTo>
                      <a:pt x="1" y="2523"/>
                      <a:pt x="974" y="6870"/>
                      <a:pt x="3375" y="9271"/>
                    </a:cubicBezTo>
                    <a:cubicBezTo>
                      <a:pt x="5199" y="11125"/>
                      <a:pt x="8238" y="11581"/>
                      <a:pt x="10700" y="11946"/>
                    </a:cubicBezTo>
                    <a:cubicBezTo>
                      <a:pt x="11399" y="12067"/>
                      <a:pt x="12068" y="12159"/>
                      <a:pt x="12767" y="12219"/>
                    </a:cubicBezTo>
                    <a:cubicBezTo>
                      <a:pt x="10883" y="7083"/>
                      <a:pt x="6931" y="2584"/>
                      <a:pt x="1977" y="0"/>
                    </a:cubicBezTo>
                    <a:close/>
                  </a:path>
                </a:pathLst>
              </a:custGeom>
              <a:solidFill>
                <a:srgbClr val="9EC96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69" name="Google Shape;369;p39"/>
          <p:cNvGrpSpPr/>
          <p:nvPr/>
        </p:nvGrpSpPr>
        <p:grpSpPr>
          <a:xfrm>
            <a:off x="358894" y="2525115"/>
            <a:ext cx="1172372" cy="1352981"/>
            <a:chOff x="1170775" y="6654475"/>
            <a:chExt cx="1075275" cy="1240925"/>
          </a:xfrm>
        </p:grpSpPr>
        <p:sp>
          <p:nvSpPr>
            <p:cNvPr id="370" name="Google Shape;370;p39"/>
            <p:cNvSpPr/>
            <p:nvPr/>
          </p:nvSpPr>
          <p:spPr>
            <a:xfrm>
              <a:off x="1170775" y="6654475"/>
              <a:ext cx="1075275" cy="1240925"/>
            </a:xfrm>
            <a:custGeom>
              <a:avLst/>
              <a:gdLst/>
              <a:ahLst/>
              <a:cxnLst/>
              <a:rect l="l" t="t" r="r" b="b"/>
              <a:pathLst>
                <a:path w="43011" h="49637" extrusionOk="0">
                  <a:moveTo>
                    <a:pt x="20153" y="0"/>
                  </a:moveTo>
                  <a:cubicBezTo>
                    <a:pt x="19423" y="0"/>
                    <a:pt x="18785" y="213"/>
                    <a:pt x="18056" y="517"/>
                  </a:cubicBezTo>
                  <a:cubicBezTo>
                    <a:pt x="18025" y="456"/>
                    <a:pt x="17934" y="456"/>
                    <a:pt x="17873" y="456"/>
                  </a:cubicBezTo>
                  <a:lnTo>
                    <a:pt x="17812" y="456"/>
                  </a:lnTo>
                  <a:cubicBezTo>
                    <a:pt x="17660" y="426"/>
                    <a:pt x="17508" y="426"/>
                    <a:pt x="17357" y="426"/>
                  </a:cubicBezTo>
                  <a:cubicBezTo>
                    <a:pt x="16080" y="426"/>
                    <a:pt x="15168" y="973"/>
                    <a:pt x="14317" y="1490"/>
                  </a:cubicBezTo>
                  <a:cubicBezTo>
                    <a:pt x="12250" y="1520"/>
                    <a:pt x="11095" y="2949"/>
                    <a:pt x="10609" y="3557"/>
                  </a:cubicBezTo>
                  <a:cubicBezTo>
                    <a:pt x="10031" y="3739"/>
                    <a:pt x="9454" y="4013"/>
                    <a:pt x="8998" y="4377"/>
                  </a:cubicBezTo>
                  <a:cubicBezTo>
                    <a:pt x="8542" y="4772"/>
                    <a:pt x="8329" y="5076"/>
                    <a:pt x="7721" y="5927"/>
                  </a:cubicBezTo>
                  <a:cubicBezTo>
                    <a:pt x="6414" y="6535"/>
                    <a:pt x="5806" y="7690"/>
                    <a:pt x="5502" y="8268"/>
                  </a:cubicBezTo>
                  <a:cubicBezTo>
                    <a:pt x="4104" y="9089"/>
                    <a:pt x="3526" y="10548"/>
                    <a:pt x="3192" y="11459"/>
                  </a:cubicBezTo>
                  <a:cubicBezTo>
                    <a:pt x="2706" y="11946"/>
                    <a:pt x="2280" y="12675"/>
                    <a:pt x="2037" y="13618"/>
                  </a:cubicBezTo>
                  <a:cubicBezTo>
                    <a:pt x="1216" y="14681"/>
                    <a:pt x="1095" y="15958"/>
                    <a:pt x="1064" y="16505"/>
                  </a:cubicBezTo>
                  <a:cubicBezTo>
                    <a:pt x="1034" y="16657"/>
                    <a:pt x="1034" y="16870"/>
                    <a:pt x="1004" y="17083"/>
                  </a:cubicBezTo>
                  <a:cubicBezTo>
                    <a:pt x="1004" y="17265"/>
                    <a:pt x="943" y="17417"/>
                    <a:pt x="943" y="17569"/>
                  </a:cubicBezTo>
                  <a:cubicBezTo>
                    <a:pt x="700" y="18268"/>
                    <a:pt x="487" y="19210"/>
                    <a:pt x="548" y="20335"/>
                  </a:cubicBezTo>
                  <a:cubicBezTo>
                    <a:pt x="305" y="20943"/>
                    <a:pt x="153" y="21672"/>
                    <a:pt x="244" y="22554"/>
                  </a:cubicBezTo>
                  <a:lnTo>
                    <a:pt x="244" y="22767"/>
                  </a:lnTo>
                  <a:lnTo>
                    <a:pt x="244" y="22979"/>
                  </a:lnTo>
                  <a:cubicBezTo>
                    <a:pt x="31" y="23678"/>
                    <a:pt x="1" y="24560"/>
                    <a:pt x="274" y="25563"/>
                  </a:cubicBezTo>
                  <a:cubicBezTo>
                    <a:pt x="274" y="25624"/>
                    <a:pt x="274" y="25685"/>
                    <a:pt x="305" y="25806"/>
                  </a:cubicBezTo>
                  <a:cubicBezTo>
                    <a:pt x="335" y="25989"/>
                    <a:pt x="426" y="26171"/>
                    <a:pt x="457" y="26323"/>
                  </a:cubicBezTo>
                  <a:cubicBezTo>
                    <a:pt x="426" y="27022"/>
                    <a:pt x="548" y="27843"/>
                    <a:pt x="1004" y="28815"/>
                  </a:cubicBezTo>
                  <a:cubicBezTo>
                    <a:pt x="1034" y="28907"/>
                    <a:pt x="1095" y="29028"/>
                    <a:pt x="1156" y="29150"/>
                  </a:cubicBezTo>
                  <a:cubicBezTo>
                    <a:pt x="1216" y="29302"/>
                    <a:pt x="1247" y="29454"/>
                    <a:pt x="1338" y="29575"/>
                  </a:cubicBezTo>
                  <a:cubicBezTo>
                    <a:pt x="1399" y="30031"/>
                    <a:pt x="1551" y="30517"/>
                    <a:pt x="1794" y="31034"/>
                  </a:cubicBezTo>
                  <a:cubicBezTo>
                    <a:pt x="1824" y="31095"/>
                    <a:pt x="1824" y="31125"/>
                    <a:pt x="1855" y="31186"/>
                  </a:cubicBezTo>
                  <a:cubicBezTo>
                    <a:pt x="1915" y="31308"/>
                    <a:pt x="1946" y="31399"/>
                    <a:pt x="1976" y="31460"/>
                  </a:cubicBezTo>
                  <a:cubicBezTo>
                    <a:pt x="2159" y="32676"/>
                    <a:pt x="2979" y="33618"/>
                    <a:pt x="3830" y="34591"/>
                  </a:cubicBezTo>
                  <a:cubicBezTo>
                    <a:pt x="4226" y="35381"/>
                    <a:pt x="4833" y="36019"/>
                    <a:pt x="5320" y="36475"/>
                  </a:cubicBezTo>
                  <a:cubicBezTo>
                    <a:pt x="5624" y="37022"/>
                    <a:pt x="6080" y="37508"/>
                    <a:pt x="6657" y="37964"/>
                  </a:cubicBezTo>
                  <a:cubicBezTo>
                    <a:pt x="6870" y="38147"/>
                    <a:pt x="7265" y="38451"/>
                    <a:pt x="7873" y="39028"/>
                  </a:cubicBezTo>
                  <a:cubicBezTo>
                    <a:pt x="8451" y="39515"/>
                    <a:pt x="8998" y="40244"/>
                    <a:pt x="9454" y="40852"/>
                  </a:cubicBezTo>
                  <a:cubicBezTo>
                    <a:pt x="8785" y="43679"/>
                    <a:pt x="8299" y="45867"/>
                    <a:pt x="10183" y="47691"/>
                  </a:cubicBezTo>
                  <a:cubicBezTo>
                    <a:pt x="11065" y="48512"/>
                    <a:pt x="13071" y="49424"/>
                    <a:pt x="14591" y="49424"/>
                  </a:cubicBezTo>
                  <a:cubicBezTo>
                    <a:pt x="14712" y="49424"/>
                    <a:pt x="14834" y="49424"/>
                    <a:pt x="14925" y="49636"/>
                  </a:cubicBezTo>
                  <a:lnTo>
                    <a:pt x="14986" y="49636"/>
                  </a:lnTo>
                  <a:cubicBezTo>
                    <a:pt x="16232" y="49515"/>
                    <a:pt x="17357" y="48907"/>
                    <a:pt x="18116" y="47904"/>
                  </a:cubicBezTo>
                  <a:cubicBezTo>
                    <a:pt x="18998" y="46779"/>
                    <a:pt x="19089" y="45594"/>
                    <a:pt x="19119" y="44560"/>
                  </a:cubicBezTo>
                  <a:cubicBezTo>
                    <a:pt x="19119" y="44469"/>
                    <a:pt x="19150" y="44287"/>
                    <a:pt x="19150" y="44104"/>
                  </a:cubicBezTo>
                  <a:cubicBezTo>
                    <a:pt x="19484" y="44044"/>
                    <a:pt x="19940" y="43952"/>
                    <a:pt x="20457" y="43922"/>
                  </a:cubicBezTo>
                  <a:cubicBezTo>
                    <a:pt x="20791" y="43892"/>
                    <a:pt x="21126" y="43892"/>
                    <a:pt x="21399" y="43892"/>
                  </a:cubicBezTo>
                  <a:lnTo>
                    <a:pt x="22463" y="43892"/>
                  </a:lnTo>
                  <a:cubicBezTo>
                    <a:pt x="22980" y="43892"/>
                    <a:pt x="23466" y="43770"/>
                    <a:pt x="23983" y="43618"/>
                  </a:cubicBezTo>
                  <a:lnTo>
                    <a:pt x="24104" y="43618"/>
                  </a:lnTo>
                  <a:cubicBezTo>
                    <a:pt x="25016" y="43618"/>
                    <a:pt x="25715" y="43436"/>
                    <a:pt x="26323" y="43162"/>
                  </a:cubicBezTo>
                  <a:cubicBezTo>
                    <a:pt x="27630" y="43010"/>
                    <a:pt x="28846" y="42828"/>
                    <a:pt x="29788" y="42037"/>
                  </a:cubicBezTo>
                  <a:lnTo>
                    <a:pt x="30032" y="41916"/>
                  </a:lnTo>
                  <a:cubicBezTo>
                    <a:pt x="30062" y="41885"/>
                    <a:pt x="30123" y="41885"/>
                    <a:pt x="30184" y="41855"/>
                  </a:cubicBezTo>
                  <a:cubicBezTo>
                    <a:pt x="30700" y="41581"/>
                    <a:pt x="31156" y="41308"/>
                    <a:pt x="31491" y="41004"/>
                  </a:cubicBezTo>
                  <a:cubicBezTo>
                    <a:pt x="31642" y="40974"/>
                    <a:pt x="31764" y="40882"/>
                    <a:pt x="31916" y="40822"/>
                  </a:cubicBezTo>
                  <a:cubicBezTo>
                    <a:pt x="32068" y="40730"/>
                    <a:pt x="32190" y="40700"/>
                    <a:pt x="32250" y="40670"/>
                  </a:cubicBezTo>
                  <a:cubicBezTo>
                    <a:pt x="33223" y="40244"/>
                    <a:pt x="33861" y="39727"/>
                    <a:pt x="34317" y="39150"/>
                  </a:cubicBezTo>
                  <a:cubicBezTo>
                    <a:pt x="34469" y="39059"/>
                    <a:pt x="34621" y="38967"/>
                    <a:pt x="34773" y="38846"/>
                  </a:cubicBezTo>
                  <a:cubicBezTo>
                    <a:pt x="34834" y="38755"/>
                    <a:pt x="34925" y="38724"/>
                    <a:pt x="34956" y="38694"/>
                  </a:cubicBezTo>
                  <a:cubicBezTo>
                    <a:pt x="35867" y="38116"/>
                    <a:pt x="36384" y="37448"/>
                    <a:pt x="36688" y="36779"/>
                  </a:cubicBezTo>
                  <a:cubicBezTo>
                    <a:pt x="36749" y="36718"/>
                    <a:pt x="36810" y="36688"/>
                    <a:pt x="36871" y="36597"/>
                  </a:cubicBezTo>
                  <a:lnTo>
                    <a:pt x="37053" y="36414"/>
                  </a:lnTo>
                  <a:cubicBezTo>
                    <a:pt x="37661" y="35806"/>
                    <a:pt x="38026" y="35198"/>
                    <a:pt x="38269" y="34591"/>
                  </a:cubicBezTo>
                  <a:cubicBezTo>
                    <a:pt x="39059" y="33739"/>
                    <a:pt x="39515" y="32949"/>
                    <a:pt x="39789" y="32220"/>
                  </a:cubicBezTo>
                  <a:cubicBezTo>
                    <a:pt x="39849" y="32128"/>
                    <a:pt x="39971" y="32007"/>
                    <a:pt x="40032" y="31855"/>
                  </a:cubicBezTo>
                  <a:cubicBezTo>
                    <a:pt x="40153" y="31673"/>
                    <a:pt x="40275" y="31521"/>
                    <a:pt x="40396" y="31369"/>
                  </a:cubicBezTo>
                  <a:cubicBezTo>
                    <a:pt x="40731" y="30913"/>
                    <a:pt x="41491" y="29879"/>
                    <a:pt x="41551" y="28542"/>
                  </a:cubicBezTo>
                  <a:cubicBezTo>
                    <a:pt x="42007" y="27660"/>
                    <a:pt x="42159" y="26840"/>
                    <a:pt x="42129" y="26141"/>
                  </a:cubicBezTo>
                  <a:cubicBezTo>
                    <a:pt x="42463" y="25229"/>
                    <a:pt x="43010" y="23800"/>
                    <a:pt x="42524" y="22250"/>
                  </a:cubicBezTo>
                  <a:cubicBezTo>
                    <a:pt x="42676" y="21642"/>
                    <a:pt x="42980" y="20365"/>
                    <a:pt x="42403" y="19058"/>
                  </a:cubicBezTo>
                  <a:cubicBezTo>
                    <a:pt x="42524" y="17995"/>
                    <a:pt x="42555" y="17630"/>
                    <a:pt x="42433" y="16991"/>
                  </a:cubicBezTo>
                  <a:cubicBezTo>
                    <a:pt x="42403" y="16779"/>
                    <a:pt x="42251" y="16080"/>
                    <a:pt x="41795" y="15350"/>
                  </a:cubicBezTo>
                  <a:cubicBezTo>
                    <a:pt x="41825" y="14590"/>
                    <a:pt x="41916" y="12736"/>
                    <a:pt x="40336" y="11368"/>
                  </a:cubicBezTo>
                  <a:cubicBezTo>
                    <a:pt x="40032" y="10335"/>
                    <a:pt x="39667" y="9210"/>
                    <a:pt x="38421" y="8298"/>
                  </a:cubicBezTo>
                  <a:cubicBezTo>
                    <a:pt x="38330" y="8268"/>
                    <a:pt x="38269" y="8177"/>
                    <a:pt x="38178" y="8146"/>
                  </a:cubicBezTo>
                  <a:cubicBezTo>
                    <a:pt x="37813" y="7386"/>
                    <a:pt x="37357" y="6657"/>
                    <a:pt x="36597" y="6140"/>
                  </a:cubicBezTo>
                  <a:cubicBezTo>
                    <a:pt x="36293" y="5897"/>
                    <a:pt x="35928" y="5715"/>
                    <a:pt x="35594" y="5593"/>
                  </a:cubicBezTo>
                  <a:cubicBezTo>
                    <a:pt x="35503" y="5380"/>
                    <a:pt x="35351" y="5168"/>
                    <a:pt x="35168" y="4985"/>
                  </a:cubicBezTo>
                  <a:cubicBezTo>
                    <a:pt x="35260" y="3861"/>
                    <a:pt x="34956" y="2797"/>
                    <a:pt x="34226" y="1915"/>
                  </a:cubicBezTo>
                  <a:cubicBezTo>
                    <a:pt x="33405" y="882"/>
                    <a:pt x="32190" y="304"/>
                    <a:pt x="30822" y="304"/>
                  </a:cubicBezTo>
                  <a:cubicBezTo>
                    <a:pt x="30335" y="304"/>
                    <a:pt x="29940" y="395"/>
                    <a:pt x="29454" y="456"/>
                  </a:cubicBezTo>
                  <a:cubicBezTo>
                    <a:pt x="28846" y="547"/>
                    <a:pt x="28329" y="730"/>
                    <a:pt x="27965" y="882"/>
                  </a:cubicBezTo>
                  <a:cubicBezTo>
                    <a:pt x="27357" y="578"/>
                    <a:pt x="26688" y="426"/>
                    <a:pt x="25989" y="426"/>
                  </a:cubicBezTo>
                  <a:cubicBezTo>
                    <a:pt x="25624" y="426"/>
                    <a:pt x="25259" y="456"/>
                    <a:pt x="24864" y="547"/>
                  </a:cubicBezTo>
                  <a:cubicBezTo>
                    <a:pt x="24560" y="395"/>
                    <a:pt x="24256" y="274"/>
                    <a:pt x="23861" y="213"/>
                  </a:cubicBezTo>
                  <a:cubicBezTo>
                    <a:pt x="23557" y="152"/>
                    <a:pt x="23253" y="122"/>
                    <a:pt x="22949" y="122"/>
                  </a:cubicBezTo>
                  <a:cubicBezTo>
                    <a:pt x="22463" y="122"/>
                    <a:pt x="22037" y="213"/>
                    <a:pt x="21612" y="304"/>
                  </a:cubicBezTo>
                  <a:cubicBezTo>
                    <a:pt x="21308" y="152"/>
                    <a:pt x="20943" y="92"/>
                    <a:pt x="20548" y="31"/>
                  </a:cubicBezTo>
                  <a:cubicBezTo>
                    <a:pt x="20457" y="0"/>
                    <a:pt x="20305" y="0"/>
                    <a:pt x="201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9"/>
            <p:cNvSpPr/>
            <p:nvPr/>
          </p:nvSpPr>
          <p:spPr>
            <a:xfrm>
              <a:off x="1271075" y="6778275"/>
              <a:ext cx="867075" cy="1030500"/>
            </a:xfrm>
            <a:custGeom>
              <a:avLst/>
              <a:gdLst/>
              <a:ahLst/>
              <a:cxnLst/>
              <a:rect l="l" t="t" r="r" b="b"/>
              <a:pathLst>
                <a:path w="34683" h="41220" extrusionOk="0">
                  <a:moveTo>
                    <a:pt x="15990" y="1"/>
                  </a:moveTo>
                  <a:cubicBezTo>
                    <a:pt x="15752" y="1"/>
                    <a:pt x="15154" y="313"/>
                    <a:pt x="14834" y="459"/>
                  </a:cubicBezTo>
                  <a:cubicBezTo>
                    <a:pt x="14287" y="732"/>
                    <a:pt x="14044" y="975"/>
                    <a:pt x="13892" y="1127"/>
                  </a:cubicBezTo>
                  <a:cubicBezTo>
                    <a:pt x="13861" y="1097"/>
                    <a:pt x="13800" y="1036"/>
                    <a:pt x="13740" y="975"/>
                  </a:cubicBezTo>
                  <a:cubicBezTo>
                    <a:pt x="13375" y="459"/>
                    <a:pt x="13223" y="398"/>
                    <a:pt x="13193" y="398"/>
                  </a:cubicBezTo>
                  <a:cubicBezTo>
                    <a:pt x="13071" y="398"/>
                    <a:pt x="12980" y="398"/>
                    <a:pt x="12159" y="945"/>
                  </a:cubicBezTo>
                  <a:cubicBezTo>
                    <a:pt x="11612" y="1340"/>
                    <a:pt x="11247" y="1857"/>
                    <a:pt x="11095" y="2100"/>
                  </a:cubicBezTo>
                  <a:cubicBezTo>
                    <a:pt x="11034" y="2009"/>
                    <a:pt x="10913" y="1918"/>
                    <a:pt x="10791" y="1857"/>
                  </a:cubicBezTo>
                  <a:cubicBezTo>
                    <a:pt x="10427" y="1553"/>
                    <a:pt x="10305" y="1492"/>
                    <a:pt x="10153" y="1492"/>
                  </a:cubicBezTo>
                  <a:cubicBezTo>
                    <a:pt x="9971" y="1492"/>
                    <a:pt x="9819" y="1675"/>
                    <a:pt x="9545" y="2009"/>
                  </a:cubicBezTo>
                  <a:cubicBezTo>
                    <a:pt x="9423" y="2161"/>
                    <a:pt x="9302" y="2343"/>
                    <a:pt x="9120" y="2495"/>
                  </a:cubicBezTo>
                  <a:cubicBezTo>
                    <a:pt x="8907" y="2738"/>
                    <a:pt x="8724" y="3042"/>
                    <a:pt x="8572" y="3316"/>
                  </a:cubicBezTo>
                  <a:cubicBezTo>
                    <a:pt x="8451" y="3468"/>
                    <a:pt x="8299" y="3681"/>
                    <a:pt x="8268" y="3772"/>
                  </a:cubicBezTo>
                  <a:cubicBezTo>
                    <a:pt x="8177" y="3711"/>
                    <a:pt x="7964" y="3559"/>
                    <a:pt x="7873" y="3529"/>
                  </a:cubicBezTo>
                  <a:cubicBezTo>
                    <a:pt x="7749" y="3425"/>
                    <a:pt x="7639" y="3364"/>
                    <a:pt x="7544" y="3364"/>
                  </a:cubicBezTo>
                  <a:cubicBezTo>
                    <a:pt x="7498" y="3364"/>
                    <a:pt x="7456" y="3378"/>
                    <a:pt x="7417" y="3407"/>
                  </a:cubicBezTo>
                  <a:cubicBezTo>
                    <a:pt x="7357" y="3468"/>
                    <a:pt x="7265" y="3620"/>
                    <a:pt x="6809" y="4258"/>
                  </a:cubicBezTo>
                  <a:lnTo>
                    <a:pt x="6627" y="4532"/>
                  </a:lnTo>
                  <a:cubicBezTo>
                    <a:pt x="6354" y="4866"/>
                    <a:pt x="6262" y="5292"/>
                    <a:pt x="6141" y="5596"/>
                  </a:cubicBezTo>
                  <a:cubicBezTo>
                    <a:pt x="6080" y="5687"/>
                    <a:pt x="6050" y="5808"/>
                    <a:pt x="6019" y="5900"/>
                  </a:cubicBezTo>
                  <a:cubicBezTo>
                    <a:pt x="5928" y="5839"/>
                    <a:pt x="5867" y="5778"/>
                    <a:pt x="5837" y="5687"/>
                  </a:cubicBezTo>
                  <a:cubicBezTo>
                    <a:pt x="5704" y="5554"/>
                    <a:pt x="5595" y="5468"/>
                    <a:pt x="5469" y="5468"/>
                  </a:cubicBezTo>
                  <a:cubicBezTo>
                    <a:pt x="5450" y="5468"/>
                    <a:pt x="5431" y="5470"/>
                    <a:pt x="5411" y="5474"/>
                  </a:cubicBezTo>
                  <a:cubicBezTo>
                    <a:pt x="5229" y="5474"/>
                    <a:pt x="5107" y="5687"/>
                    <a:pt x="4925" y="6082"/>
                  </a:cubicBezTo>
                  <a:cubicBezTo>
                    <a:pt x="4803" y="6264"/>
                    <a:pt x="4682" y="6507"/>
                    <a:pt x="4560" y="6720"/>
                  </a:cubicBezTo>
                  <a:cubicBezTo>
                    <a:pt x="4378" y="7024"/>
                    <a:pt x="4256" y="7419"/>
                    <a:pt x="4226" y="7632"/>
                  </a:cubicBezTo>
                  <a:cubicBezTo>
                    <a:pt x="4195" y="7754"/>
                    <a:pt x="4165" y="7875"/>
                    <a:pt x="4165" y="7906"/>
                  </a:cubicBezTo>
                  <a:cubicBezTo>
                    <a:pt x="4074" y="7875"/>
                    <a:pt x="3952" y="7784"/>
                    <a:pt x="3891" y="7754"/>
                  </a:cubicBezTo>
                  <a:cubicBezTo>
                    <a:pt x="3766" y="7653"/>
                    <a:pt x="3681" y="7594"/>
                    <a:pt x="3604" y="7594"/>
                  </a:cubicBezTo>
                  <a:cubicBezTo>
                    <a:pt x="3588" y="7594"/>
                    <a:pt x="3573" y="7596"/>
                    <a:pt x="3557" y="7602"/>
                  </a:cubicBezTo>
                  <a:cubicBezTo>
                    <a:pt x="3344" y="7632"/>
                    <a:pt x="3253" y="7784"/>
                    <a:pt x="2828" y="8818"/>
                  </a:cubicBezTo>
                  <a:cubicBezTo>
                    <a:pt x="2584" y="9425"/>
                    <a:pt x="2584" y="9942"/>
                    <a:pt x="2584" y="10246"/>
                  </a:cubicBezTo>
                  <a:cubicBezTo>
                    <a:pt x="2400" y="10167"/>
                    <a:pt x="2284" y="10088"/>
                    <a:pt x="2158" y="10088"/>
                  </a:cubicBezTo>
                  <a:cubicBezTo>
                    <a:pt x="2138" y="10088"/>
                    <a:pt x="2118" y="10090"/>
                    <a:pt x="2098" y="10094"/>
                  </a:cubicBezTo>
                  <a:cubicBezTo>
                    <a:pt x="1916" y="10155"/>
                    <a:pt x="1885" y="10337"/>
                    <a:pt x="1825" y="10489"/>
                  </a:cubicBezTo>
                  <a:cubicBezTo>
                    <a:pt x="1794" y="10611"/>
                    <a:pt x="1794" y="10793"/>
                    <a:pt x="1733" y="11006"/>
                  </a:cubicBezTo>
                  <a:cubicBezTo>
                    <a:pt x="1612" y="11371"/>
                    <a:pt x="1642" y="11705"/>
                    <a:pt x="1642" y="11979"/>
                  </a:cubicBezTo>
                  <a:lnTo>
                    <a:pt x="1642" y="12131"/>
                  </a:lnTo>
                  <a:cubicBezTo>
                    <a:pt x="1612" y="12070"/>
                    <a:pt x="1581" y="12070"/>
                    <a:pt x="1521" y="12039"/>
                  </a:cubicBezTo>
                  <a:cubicBezTo>
                    <a:pt x="1456" y="11996"/>
                    <a:pt x="1376" y="11953"/>
                    <a:pt x="1292" y="11953"/>
                  </a:cubicBezTo>
                  <a:cubicBezTo>
                    <a:pt x="1257" y="11953"/>
                    <a:pt x="1222" y="11961"/>
                    <a:pt x="1186" y="11979"/>
                  </a:cubicBezTo>
                  <a:cubicBezTo>
                    <a:pt x="1034" y="12039"/>
                    <a:pt x="1034" y="12161"/>
                    <a:pt x="973" y="12769"/>
                  </a:cubicBezTo>
                  <a:cubicBezTo>
                    <a:pt x="973" y="12982"/>
                    <a:pt x="913" y="13225"/>
                    <a:pt x="882" y="13498"/>
                  </a:cubicBezTo>
                  <a:cubicBezTo>
                    <a:pt x="852" y="13894"/>
                    <a:pt x="913" y="14350"/>
                    <a:pt x="1004" y="14714"/>
                  </a:cubicBezTo>
                  <a:cubicBezTo>
                    <a:pt x="1034" y="14805"/>
                    <a:pt x="1034" y="14927"/>
                    <a:pt x="1034" y="15018"/>
                  </a:cubicBezTo>
                  <a:cubicBezTo>
                    <a:pt x="1034" y="15018"/>
                    <a:pt x="1004" y="15018"/>
                    <a:pt x="1004" y="14957"/>
                  </a:cubicBezTo>
                  <a:cubicBezTo>
                    <a:pt x="911" y="14911"/>
                    <a:pt x="853" y="14846"/>
                    <a:pt x="776" y="14846"/>
                  </a:cubicBezTo>
                  <a:cubicBezTo>
                    <a:pt x="753" y="14846"/>
                    <a:pt x="728" y="14852"/>
                    <a:pt x="700" y="14866"/>
                  </a:cubicBezTo>
                  <a:cubicBezTo>
                    <a:pt x="578" y="14897"/>
                    <a:pt x="396" y="14927"/>
                    <a:pt x="457" y="16264"/>
                  </a:cubicBezTo>
                  <a:cubicBezTo>
                    <a:pt x="518" y="16690"/>
                    <a:pt x="609" y="17085"/>
                    <a:pt x="730" y="17389"/>
                  </a:cubicBezTo>
                  <a:cubicBezTo>
                    <a:pt x="730" y="17450"/>
                    <a:pt x="761" y="17511"/>
                    <a:pt x="761" y="17541"/>
                  </a:cubicBezTo>
                  <a:lnTo>
                    <a:pt x="730" y="17541"/>
                  </a:lnTo>
                  <a:cubicBezTo>
                    <a:pt x="654" y="17526"/>
                    <a:pt x="586" y="17518"/>
                    <a:pt x="525" y="17518"/>
                  </a:cubicBezTo>
                  <a:cubicBezTo>
                    <a:pt x="464" y="17518"/>
                    <a:pt x="411" y="17526"/>
                    <a:pt x="366" y="17541"/>
                  </a:cubicBezTo>
                  <a:cubicBezTo>
                    <a:pt x="153" y="17632"/>
                    <a:pt x="153" y="17845"/>
                    <a:pt x="153" y="18119"/>
                  </a:cubicBezTo>
                  <a:cubicBezTo>
                    <a:pt x="153" y="18240"/>
                    <a:pt x="153" y="18392"/>
                    <a:pt x="214" y="18575"/>
                  </a:cubicBezTo>
                  <a:cubicBezTo>
                    <a:pt x="214" y="18909"/>
                    <a:pt x="366" y="19334"/>
                    <a:pt x="426" y="19608"/>
                  </a:cubicBezTo>
                  <a:cubicBezTo>
                    <a:pt x="426" y="19669"/>
                    <a:pt x="457" y="19730"/>
                    <a:pt x="518" y="19790"/>
                  </a:cubicBezTo>
                  <a:cubicBezTo>
                    <a:pt x="477" y="19790"/>
                    <a:pt x="436" y="19787"/>
                    <a:pt x="396" y="19787"/>
                  </a:cubicBezTo>
                  <a:cubicBezTo>
                    <a:pt x="315" y="19787"/>
                    <a:pt x="234" y="19800"/>
                    <a:pt x="153" y="19882"/>
                  </a:cubicBezTo>
                  <a:cubicBezTo>
                    <a:pt x="1" y="19973"/>
                    <a:pt x="62" y="20185"/>
                    <a:pt x="122" y="20429"/>
                  </a:cubicBezTo>
                  <a:cubicBezTo>
                    <a:pt x="153" y="20550"/>
                    <a:pt x="214" y="20702"/>
                    <a:pt x="244" y="20885"/>
                  </a:cubicBezTo>
                  <a:cubicBezTo>
                    <a:pt x="305" y="21249"/>
                    <a:pt x="518" y="21644"/>
                    <a:pt x="700" y="22040"/>
                  </a:cubicBezTo>
                  <a:cubicBezTo>
                    <a:pt x="730" y="22100"/>
                    <a:pt x="761" y="22192"/>
                    <a:pt x="761" y="22222"/>
                  </a:cubicBezTo>
                  <a:cubicBezTo>
                    <a:pt x="700" y="22222"/>
                    <a:pt x="609" y="22252"/>
                    <a:pt x="548" y="22313"/>
                  </a:cubicBezTo>
                  <a:cubicBezTo>
                    <a:pt x="366" y="22465"/>
                    <a:pt x="457" y="22678"/>
                    <a:pt x="609" y="23012"/>
                  </a:cubicBezTo>
                  <a:cubicBezTo>
                    <a:pt x="700" y="23164"/>
                    <a:pt x="761" y="23377"/>
                    <a:pt x="882" y="23590"/>
                  </a:cubicBezTo>
                  <a:cubicBezTo>
                    <a:pt x="1034" y="24015"/>
                    <a:pt x="1308" y="24350"/>
                    <a:pt x="1460" y="24532"/>
                  </a:cubicBezTo>
                  <a:cubicBezTo>
                    <a:pt x="1429" y="24532"/>
                    <a:pt x="1369" y="24593"/>
                    <a:pt x="1338" y="24623"/>
                  </a:cubicBezTo>
                  <a:cubicBezTo>
                    <a:pt x="1186" y="24775"/>
                    <a:pt x="1308" y="24958"/>
                    <a:pt x="1429" y="25262"/>
                  </a:cubicBezTo>
                  <a:cubicBezTo>
                    <a:pt x="1460" y="25383"/>
                    <a:pt x="1490" y="25444"/>
                    <a:pt x="1581" y="25565"/>
                  </a:cubicBezTo>
                  <a:cubicBezTo>
                    <a:pt x="1642" y="25809"/>
                    <a:pt x="1825" y="26021"/>
                    <a:pt x="1977" y="26204"/>
                  </a:cubicBezTo>
                  <a:cubicBezTo>
                    <a:pt x="2068" y="26295"/>
                    <a:pt x="2129" y="26356"/>
                    <a:pt x="2189" y="26447"/>
                  </a:cubicBezTo>
                  <a:cubicBezTo>
                    <a:pt x="2098" y="26477"/>
                    <a:pt x="1977" y="26508"/>
                    <a:pt x="1977" y="26629"/>
                  </a:cubicBezTo>
                  <a:cubicBezTo>
                    <a:pt x="1946" y="26781"/>
                    <a:pt x="1977" y="26873"/>
                    <a:pt x="3162" y="28119"/>
                  </a:cubicBezTo>
                  <a:cubicBezTo>
                    <a:pt x="3314" y="28301"/>
                    <a:pt x="3496" y="28483"/>
                    <a:pt x="3648" y="28605"/>
                  </a:cubicBezTo>
                  <a:lnTo>
                    <a:pt x="3557" y="28727"/>
                  </a:lnTo>
                  <a:cubicBezTo>
                    <a:pt x="3466" y="28909"/>
                    <a:pt x="3557" y="29000"/>
                    <a:pt x="4347" y="29639"/>
                  </a:cubicBezTo>
                  <a:cubicBezTo>
                    <a:pt x="4530" y="29790"/>
                    <a:pt x="4773" y="29973"/>
                    <a:pt x="4864" y="30094"/>
                  </a:cubicBezTo>
                  <a:cubicBezTo>
                    <a:pt x="4834" y="30125"/>
                    <a:pt x="4834" y="30155"/>
                    <a:pt x="4803" y="30216"/>
                  </a:cubicBezTo>
                  <a:cubicBezTo>
                    <a:pt x="4773" y="30368"/>
                    <a:pt x="4864" y="30459"/>
                    <a:pt x="5168" y="30702"/>
                  </a:cubicBezTo>
                  <a:cubicBezTo>
                    <a:pt x="5442" y="30915"/>
                    <a:pt x="5898" y="31310"/>
                    <a:pt x="6627" y="31949"/>
                  </a:cubicBezTo>
                  <a:cubicBezTo>
                    <a:pt x="8116" y="33347"/>
                    <a:pt x="9515" y="35474"/>
                    <a:pt x="9575" y="35566"/>
                  </a:cubicBezTo>
                  <a:cubicBezTo>
                    <a:pt x="9819" y="35900"/>
                    <a:pt x="9788" y="36143"/>
                    <a:pt x="9545" y="36964"/>
                  </a:cubicBezTo>
                  <a:cubicBezTo>
                    <a:pt x="9515" y="37116"/>
                    <a:pt x="9484" y="37268"/>
                    <a:pt x="9423" y="37450"/>
                  </a:cubicBezTo>
                  <a:cubicBezTo>
                    <a:pt x="8724" y="40399"/>
                    <a:pt x="8876" y="40490"/>
                    <a:pt x="8968" y="40611"/>
                  </a:cubicBezTo>
                  <a:cubicBezTo>
                    <a:pt x="9120" y="40763"/>
                    <a:pt x="10153" y="41219"/>
                    <a:pt x="10579" y="41219"/>
                  </a:cubicBezTo>
                  <a:lnTo>
                    <a:pt x="10609" y="41219"/>
                  </a:lnTo>
                  <a:cubicBezTo>
                    <a:pt x="10730" y="41219"/>
                    <a:pt x="10791" y="41158"/>
                    <a:pt x="10852" y="41098"/>
                  </a:cubicBezTo>
                  <a:cubicBezTo>
                    <a:pt x="10943" y="40946"/>
                    <a:pt x="10943" y="40702"/>
                    <a:pt x="11004" y="40003"/>
                  </a:cubicBezTo>
                  <a:cubicBezTo>
                    <a:pt x="11034" y="39517"/>
                    <a:pt x="11034" y="38909"/>
                    <a:pt x="11156" y="38423"/>
                  </a:cubicBezTo>
                  <a:lnTo>
                    <a:pt x="11186" y="38180"/>
                  </a:lnTo>
                  <a:cubicBezTo>
                    <a:pt x="11338" y="37359"/>
                    <a:pt x="11460" y="36751"/>
                    <a:pt x="11825" y="36599"/>
                  </a:cubicBezTo>
                  <a:cubicBezTo>
                    <a:pt x="11855" y="36538"/>
                    <a:pt x="11946" y="36538"/>
                    <a:pt x="12007" y="36508"/>
                  </a:cubicBezTo>
                  <a:cubicBezTo>
                    <a:pt x="12615" y="36234"/>
                    <a:pt x="14044" y="35626"/>
                    <a:pt x="16171" y="35535"/>
                  </a:cubicBezTo>
                  <a:cubicBezTo>
                    <a:pt x="16665" y="35494"/>
                    <a:pt x="17054" y="35478"/>
                    <a:pt x="17362" y="35478"/>
                  </a:cubicBezTo>
                  <a:cubicBezTo>
                    <a:pt x="17737" y="35478"/>
                    <a:pt x="17994" y="35502"/>
                    <a:pt x="18177" y="35535"/>
                  </a:cubicBezTo>
                  <a:cubicBezTo>
                    <a:pt x="18264" y="35535"/>
                    <a:pt x="18336" y="35538"/>
                    <a:pt x="18397" y="35538"/>
                  </a:cubicBezTo>
                  <a:cubicBezTo>
                    <a:pt x="18548" y="35538"/>
                    <a:pt x="18629" y="35522"/>
                    <a:pt x="18694" y="35414"/>
                  </a:cubicBezTo>
                  <a:cubicBezTo>
                    <a:pt x="18755" y="35383"/>
                    <a:pt x="18755" y="35292"/>
                    <a:pt x="18755" y="35262"/>
                  </a:cubicBezTo>
                  <a:lnTo>
                    <a:pt x="19424" y="35262"/>
                  </a:lnTo>
                  <a:cubicBezTo>
                    <a:pt x="19723" y="35270"/>
                    <a:pt x="19946" y="35277"/>
                    <a:pt x="20113" y="35277"/>
                  </a:cubicBezTo>
                  <a:cubicBezTo>
                    <a:pt x="20520" y="35277"/>
                    <a:pt x="20588" y="35239"/>
                    <a:pt x="20609" y="35110"/>
                  </a:cubicBezTo>
                  <a:cubicBezTo>
                    <a:pt x="20639" y="35019"/>
                    <a:pt x="20609" y="34988"/>
                    <a:pt x="20609" y="34958"/>
                  </a:cubicBezTo>
                  <a:cubicBezTo>
                    <a:pt x="20791" y="34927"/>
                    <a:pt x="21065" y="34927"/>
                    <a:pt x="21278" y="34867"/>
                  </a:cubicBezTo>
                  <a:cubicBezTo>
                    <a:pt x="23010" y="34715"/>
                    <a:pt x="23041" y="34684"/>
                    <a:pt x="23102" y="34532"/>
                  </a:cubicBezTo>
                  <a:cubicBezTo>
                    <a:pt x="23162" y="34411"/>
                    <a:pt x="23162" y="34319"/>
                    <a:pt x="23071" y="34228"/>
                  </a:cubicBezTo>
                  <a:cubicBezTo>
                    <a:pt x="23162" y="34198"/>
                    <a:pt x="23254" y="34198"/>
                    <a:pt x="23375" y="34167"/>
                  </a:cubicBezTo>
                  <a:cubicBezTo>
                    <a:pt x="23618" y="34107"/>
                    <a:pt x="23922" y="34076"/>
                    <a:pt x="24135" y="33955"/>
                  </a:cubicBezTo>
                  <a:cubicBezTo>
                    <a:pt x="24257" y="33924"/>
                    <a:pt x="24378" y="33863"/>
                    <a:pt x="24439" y="33803"/>
                  </a:cubicBezTo>
                  <a:cubicBezTo>
                    <a:pt x="24743" y="33651"/>
                    <a:pt x="24925" y="33590"/>
                    <a:pt x="24925" y="33408"/>
                  </a:cubicBezTo>
                  <a:cubicBezTo>
                    <a:pt x="24925" y="33347"/>
                    <a:pt x="24895" y="33286"/>
                    <a:pt x="24895" y="33256"/>
                  </a:cubicBezTo>
                  <a:cubicBezTo>
                    <a:pt x="25168" y="33195"/>
                    <a:pt x="25594" y="33104"/>
                    <a:pt x="25959" y="32891"/>
                  </a:cubicBezTo>
                  <a:cubicBezTo>
                    <a:pt x="26202" y="32800"/>
                    <a:pt x="26384" y="32708"/>
                    <a:pt x="26536" y="32648"/>
                  </a:cubicBezTo>
                  <a:cubicBezTo>
                    <a:pt x="26871" y="32496"/>
                    <a:pt x="27114" y="32374"/>
                    <a:pt x="27083" y="32131"/>
                  </a:cubicBezTo>
                  <a:cubicBezTo>
                    <a:pt x="27083" y="32070"/>
                    <a:pt x="26992" y="31979"/>
                    <a:pt x="26962" y="31949"/>
                  </a:cubicBezTo>
                  <a:cubicBezTo>
                    <a:pt x="27023" y="31918"/>
                    <a:pt x="27114" y="31888"/>
                    <a:pt x="27144" y="31888"/>
                  </a:cubicBezTo>
                  <a:cubicBezTo>
                    <a:pt x="27479" y="31736"/>
                    <a:pt x="27934" y="31523"/>
                    <a:pt x="28208" y="31310"/>
                  </a:cubicBezTo>
                  <a:cubicBezTo>
                    <a:pt x="28360" y="31189"/>
                    <a:pt x="28512" y="31128"/>
                    <a:pt x="28603" y="31037"/>
                  </a:cubicBezTo>
                  <a:cubicBezTo>
                    <a:pt x="28816" y="30885"/>
                    <a:pt x="28968" y="30763"/>
                    <a:pt x="28938" y="30581"/>
                  </a:cubicBezTo>
                  <a:cubicBezTo>
                    <a:pt x="28907" y="30459"/>
                    <a:pt x="28816" y="30398"/>
                    <a:pt x="28694" y="30307"/>
                  </a:cubicBezTo>
                  <a:cubicBezTo>
                    <a:pt x="28755" y="30277"/>
                    <a:pt x="28816" y="30246"/>
                    <a:pt x="28846" y="30216"/>
                  </a:cubicBezTo>
                  <a:cubicBezTo>
                    <a:pt x="29120" y="30064"/>
                    <a:pt x="29454" y="29821"/>
                    <a:pt x="29728" y="29547"/>
                  </a:cubicBezTo>
                  <a:cubicBezTo>
                    <a:pt x="29849" y="29395"/>
                    <a:pt x="29971" y="29304"/>
                    <a:pt x="30032" y="29213"/>
                  </a:cubicBezTo>
                  <a:cubicBezTo>
                    <a:pt x="30214" y="29031"/>
                    <a:pt x="30366" y="28879"/>
                    <a:pt x="30275" y="28696"/>
                  </a:cubicBezTo>
                  <a:cubicBezTo>
                    <a:pt x="30214" y="28575"/>
                    <a:pt x="30123" y="28544"/>
                    <a:pt x="29971" y="28423"/>
                  </a:cubicBezTo>
                  <a:cubicBezTo>
                    <a:pt x="29971" y="28423"/>
                    <a:pt x="29910" y="28423"/>
                    <a:pt x="29910" y="28392"/>
                  </a:cubicBezTo>
                  <a:cubicBezTo>
                    <a:pt x="29971" y="28331"/>
                    <a:pt x="30001" y="28331"/>
                    <a:pt x="30032" y="28301"/>
                  </a:cubicBezTo>
                  <a:cubicBezTo>
                    <a:pt x="30305" y="28149"/>
                    <a:pt x="30670" y="27936"/>
                    <a:pt x="30974" y="27632"/>
                  </a:cubicBezTo>
                  <a:cubicBezTo>
                    <a:pt x="31886" y="26660"/>
                    <a:pt x="31825" y="26477"/>
                    <a:pt x="31734" y="26417"/>
                  </a:cubicBezTo>
                  <a:cubicBezTo>
                    <a:pt x="31673" y="26295"/>
                    <a:pt x="31552" y="26295"/>
                    <a:pt x="31430" y="26265"/>
                  </a:cubicBezTo>
                  <a:lnTo>
                    <a:pt x="31400" y="26265"/>
                  </a:lnTo>
                  <a:cubicBezTo>
                    <a:pt x="31491" y="26173"/>
                    <a:pt x="31552" y="26143"/>
                    <a:pt x="31643" y="26052"/>
                  </a:cubicBezTo>
                  <a:cubicBezTo>
                    <a:pt x="31947" y="25839"/>
                    <a:pt x="32281" y="25535"/>
                    <a:pt x="32555" y="25231"/>
                  </a:cubicBezTo>
                  <a:cubicBezTo>
                    <a:pt x="32707" y="24988"/>
                    <a:pt x="32859" y="24806"/>
                    <a:pt x="32950" y="24623"/>
                  </a:cubicBezTo>
                  <a:cubicBezTo>
                    <a:pt x="33314" y="24137"/>
                    <a:pt x="33375" y="24046"/>
                    <a:pt x="33314" y="23894"/>
                  </a:cubicBezTo>
                  <a:cubicBezTo>
                    <a:pt x="33254" y="23772"/>
                    <a:pt x="33163" y="23772"/>
                    <a:pt x="33011" y="23742"/>
                  </a:cubicBezTo>
                  <a:cubicBezTo>
                    <a:pt x="32950" y="23742"/>
                    <a:pt x="32919" y="23711"/>
                    <a:pt x="32859" y="23711"/>
                  </a:cubicBezTo>
                  <a:lnTo>
                    <a:pt x="32950" y="23590"/>
                  </a:lnTo>
                  <a:cubicBezTo>
                    <a:pt x="33163" y="23407"/>
                    <a:pt x="33406" y="23134"/>
                    <a:pt x="33527" y="22830"/>
                  </a:cubicBezTo>
                  <a:cubicBezTo>
                    <a:pt x="33618" y="22617"/>
                    <a:pt x="33710" y="22465"/>
                    <a:pt x="33770" y="22344"/>
                  </a:cubicBezTo>
                  <a:cubicBezTo>
                    <a:pt x="33831" y="22192"/>
                    <a:pt x="33953" y="22040"/>
                    <a:pt x="33831" y="21888"/>
                  </a:cubicBezTo>
                  <a:cubicBezTo>
                    <a:pt x="33770" y="21766"/>
                    <a:pt x="33618" y="21736"/>
                    <a:pt x="33375" y="21705"/>
                  </a:cubicBezTo>
                  <a:cubicBezTo>
                    <a:pt x="33618" y="21462"/>
                    <a:pt x="33922" y="21097"/>
                    <a:pt x="34135" y="20489"/>
                  </a:cubicBezTo>
                  <a:cubicBezTo>
                    <a:pt x="34530" y="19456"/>
                    <a:pt x="34530" y="19274"/>
                    <a:pt x="34409" y="19122"/>
                  </a:cubicBezTo>
                  <a:cubicBezTo>
                    <a:pt x="34470" y="19030"/>
                    <a:pt x="34378" y="19030"/>
                    <a:pt x="34166" y="19000"/>
                  </a:cubicBezTo>
                  <a:cubicBezTo>
                    <a:pt x="34105" y="19000"/>
                    <a:pt x="33983" y="18970"/>
                    <a:pt x="33862" y="18970"/>
                  </a:cubicBezTo>
                  <a:cubicBezTo>
                    <a:pt x="33922" y="18878"/>
                    <a:pt x="33953" y="18818"/>
                    <a:pt x="33983" y="18696"/>
                  </a:cubicBezTo>
                  <a:cubicBezTo>
                    <a:pt x="34105" y="18453"/>
                    <a:pt x="34257" y="18119"/>
                    <a:pt x="34318" y="17754"/>
                  </a:cubicBezTo>
                  <a:cubicBezTo>
                    <a:pt x="34378" y="17480"/>
                    <a:pt x="34439" y="17237"/>
                    <a:pt x="34470" y="17024"/>
                  </a:cubicBezTo>
                  <a:cubicBezTo>
                    <a:pt x="34591" y="16599"/>
                    <a:pt x="34682" y="16356"/>
                    <a:pt x="34530" y="16264"/>
                  </a:cubicBezTo>
                  <a:cubicBezTo>
                    <a:pt x="34449" y="16183"/>
                    <a:pt x="34355" y="16156"/>
                    <a:pt x="34229" y="16156"/>
                  </a:cubicBezTo>
                  <a:cubicBezTo>
                    <a:pt x="34166" y="16156"/>
                    <a:pt x="34095" y="16163"/>
                    <a:pt x="34014" y="16173"/>
                  </a:cubicBezTo>
                  <a:lnTo>
                    <a:pt x="33770" y="16173"/>
                  </a:lnTo>
                  <a:cubicBezTo>
                    <a:pt x="33801" y="16112"/>
                    <a:pt x="33831" y="15991"/>
                    <a:pt x="33862" y="15869"/>
                  </a:cubicBezTo>
                  <a:cubicBezTo>
                    <a:pt x="33983" y="15565"/>
                    <a:pt x="34166" y="15140"/>
                    <a:pt x="34226" y="14745"/>
                  </a:cubicBezTo>
                  <a:lnTo>
                    <a:pt x="34257" y="14441"/>
                  </a:lnTo>
                  <a:cubicBezTo>
                    <a:pt x="34318" y="13650"/>
                    <a:pt x="34378" y="13438"/>
                    <a:pt x="34318" y="13407"/>
                  </a:cubicBezTo>
                  <a:cubicBezTo>
                    <a:pt x="34287" y="13225"/>
                    <a:pt x="34135" y="13225"/>
                    <a:pt x="33862" y="13195"/>
                  </a:cubicBezTo>
                  <a:cubicBezTo>
                    <a:pt x="33770" y="13195"/>
                    <a:pt x="33527" y="13134"/>
                    <a:pt x="33406" y="13103"/>
                  </a:cubicBezTo>
                  <a:cubicBezTo>
                    <a:pt x="33406" y="12982"/>
                    <a:pt x="33466" y="12739"/>
                    <a:pt x="33497" y="12526"/>
                  </a:cubicBezTo>
                  <a:cubicBezTo>
                    <a:pt x="33527" y="12222"/>
                    <a:pt x="33618" y="11857"/>
                    <a:pt x="33558" y="11553"/>
                  </a:cubicBezTo>
                  <a:cubicBezTo>
                    <a:pt x="33558" y="11310"/>
                    <a:pt x="33558" y="11097"/>
                    <a:pt x="33618" y="10915"/>
                  </a:cubicBezTo>
                  <a:cubicBezTo>
                    <a:pt x="33649" y="10459"/>
                    <a:pt x="33649" y="10216"/>
                    <a:pt x="33497" y="10094"/>
                  </a:cubicBezTo>
                  <a:cubicBezTo>
                    <a:pt x="33375" y="10033"/>
                    <a:pt x="33223" y="10003"/>
                    <a:pt x="32767" y="10003"/>
                  </a:cubicBezTo>
                  <a:cubicBezTo>
                    <a:pt x="32646" y="10003"/>
                    <a:pt x="32494" y="10003"/>
                    <a:pt x="32403" y="9942"/>
                  </a:cubicBezTo>
                  <a:cubicBezTo>
                    <a:pt x="32433" y="9638"/>
                    <a:pt x="32555" y="9030"/>
                    <a:pt x="32342" y="8392"/>
                  </a:cubicBezTo>
                  <a:cubicBezTo>
                    <a:pt x="32099" y="7480"/>
                    <a:pt x="32038" y="7419"/>
                    <a:pt x="31947" y="7328"/>
                  </a:cubicBezTo>
                  <a:cubicBezTo>
                    <a:pt x="31916" y="7313"/>
                    <a:pt x="31878" y="7283"/>
                    <a:pt x="31772" y="7283"/>
                  </a:cubicBezTo>
                  <a:cubicBezTo>
                    <a:pt x="31666" y="7283"/>
                    <a:pt x="31491" y="7313"/>
                    <a:pt x="31187" y="7419"/>
                  </a:cubicBezTo>
                  <a:cubicBezTo>
                    <a:pt x="31096" y="7450"/>
                    <a:pt x="31035" y="7450"/>
                    <a:pt x="30944" y="7450"/>
                  </a:cubicBezTo>
                  <a:cubicBezTo>
                    <a:pt x="30944" y="7267"/>
                    <a:pt x="30913" y="6872"/>
                    <a:pt x="30670" y="6295"/>
                  </a:cubicBezTo>
                  <a:cubicBezTo>
                    <a:pt x="30518" y="5930"/>
                    <a:pt x="30275" y="5292"/>
                    <a:pt x="30123" y="5170"/>
                  </a:cubicBezTo>
                  <a:cubicBezTo>
                    <a:pt x="30084" y="5142"/>
                    <a:pt x="30025" y="5130"/>
                    <a:pt x="29957" y="5130"/>
                  </a:cubicBezTo>
                  <a:cubicBezTo>
                    <a:pt x="29655" y="5130"/>
                    <a:pt x="29150" y="5352"/>
                    <a:pt x="29150" y="5352"/>
                  </a:cubicBezTo>
                  <a:lnTo>
                    <a:pt x="29059" y="5383"/>
                  </a:lnTo>
                  <a:lnTo>
                    <a:pt x="28755" y="5535"/>
                  </a:lnTo>
                  <a:lnTo>
                    <a:pt x="28755" y="5474"/>
                  </a:lnTo>
                  <a:cubicBezTo>
                    <a:pt x="28694" y="5231"/>
                    <a:pt x="28603" y="4897"/>
                    <a:pt x="28451" y="4410"/>
                  </a:cubicBezTo>
                  <a:cubicBezTo>
                    <a:pt x="28117" y="3498"/>
                    <a:pt x="28026" y="3377"/>
                    <a:pt x="27904" y="3316"/>
                  </a:cubicBezTo>
                  <a:cubicBezTo>
                    <a:pt x="27893" y="3293"/>
                    <a:pt x="27869" y="3275"/>
                    <a:pt x="27803" y="3275"/>
                  </a:cubicBezTo>
                  <a:cubicBezTo>
                    <a:pt x="27694" y="3275"/>
                    <a:pt x="27468" y="3327"/>
                    <a:pt x="26992" y="3498"/>
                  </a:cubicBezTo>
                  <a:cubicBezTo>
                    <a:pt x="26931" y="3529"/>
                    <a:pt x="26871" y="3559"/>
                    <a:pt x="26810" y="3620"/>
                  </a:cubicBezTo>
                  <a:cubicBezTo>
                    <a:pt x="26810" y="3620"/>
                    <a:pt x="26779" y="3650"/>
                    <a:pt x="26719" y="3650"/>
                  </a:cubicBezTo>
                  <a:cubicBezTo>
                    <a:pt x="26384" y="3194"/>
                    <a:pt x="25959" y="2343"/>
                    <a:pt x="26536" y="1492"/>
                  </a:cubicBezTo>
                  <a:cubicBezTo>
                    <a:pt x="26779" y="1188"/>
                    <a:pt x="27114" y="489"/>
                    <a:pt x="26962" y="276"/>
                  </a:cubicBezTo>
                  <a:cubicBezTo>
                    <a:pt x="26904" y="205"/>
                    <a:pt x="26833" y="173"/>
                    <a:pt x="26707" y="173"/>
                  </a:cubicBezTo>
                  <a:cubicBezTo>
                    <a:pt x="26566" y="173"/>
                    <a:pt x="26356" y="212"/>
                    <a:pt x="26020" y="276"/>
                  </a:cubicBezTo>
                  <a:cubicBezTo>
                    <a:pt x="25655" y="307"/>
                    <a:pt x="25442" y="428"/>
                    <a:pt x="25138" y="580"/>
                  </a:cubicBezTo>
                  <a:cubicBezTo>
                    <a:pt x="24895" y="672"/>
                    <a:pt x="24621" y="793"/>
                    <a:pt x="24287" y="915"/>
                  </a:cubicBezTo>
                  <a:cubicBezTo>
                    <a:pt x="23831" y="1051"/>
                    <a:pt x="23495" y="1069"/>
                    <a:pt x="23240" y="1069"/>
                  </a:cubicBezTo>
                  <a:cubicBezTo>
                    <a:pt x="23155" y="1069"/>
                    <a:pt x="23079" y="1067"/>
                    <a:pt x="23010" y="1067"/>
                  </a:cubicBezTo>
                  <a:lnTo>
                    <a:pt x="22798" y="1067"/>
                  </a:lnTo>
                  <a:cubicBezTo>
                    <a:pt x="22706" y="1067"/>
                    <a:pt x="22585" y="1097"/>
                    <a:pt x="22494" y="1188"/>
                  </a:cubicBezTo>
                  <a:cubicBezTo>
                    <a:pt x="22463" y="915"/>
                    <a:pt x="22159" y="459"/>
                    <a:pt x="22038" y="368"/>
                  </a:cubicBezTo>
                  <a:cubicBezTo>
                    <a:pt x="22004" y="345"/>
                    <a:pt x="21967" y="331"/>
                    <a:pt x="21882" y="331"/>
                  </a:cubicBezTo>
                  <a:cubicBezTo>
                    <a:pt x="21735" y="331"/>
                    <a:pt x="21447" y="374"/>
                    <a:pt x="20791" y="489"/>
                  </a:cubicBezTo>
                  <a:cubicBezTo>
                    <a:pt x="20184" y="611"/>
                    <a:pt x="19758" y="824"/>
                    <a:pt x="19545" y="975"/>
                  </a:cubicBezTo>
                  <a:lnTo>
                    <a:pt x="19545" y="945"/>
                  </a:lnTo>
                  <a:cubicBezTo>
                    <a:pt x="19515" y="884"/>
                    <a:pt x="19515" y="793"/>
                    <a:pt x="19454" y="763"/>
                  </a:cubicBezTo>
                  <a:cubicBezTo>
                    <a:pt x="19089" y="64"/>
                    <a:pt x="18968" y="33"/>
                    <a:pt x="18937" y="33"/>
                  </a:cubicBezTo>
                  <a:cubicBezTo>
                    <a:pt x="18913" y="28"/>
                    <a:pt x="18888" y="25"/>
                    <a:pt x="18862" y="25"/>
                  </a:cubicBezTo>
                  <a:cubicBezTo>
                    <a:pt x="18727" y="25"/>
                    <a:pt x="18530" y="113"/>
                    <a:pt x="17843" y="520"/>
                  </a:cubicBezTo>
                  <a:cubicBezTo>
                    <a:pt x="17387" y="793"/>
                    <a:pt x="17083" y="975"/>
                    <a:pt x="16870" y="1127"/>
                  </a:cubicBezTo>
                  <a:cubicBezTo>
                    <a:pt x="16840" y="1127"/>
                    <a:pt x="16840" y="1158"/>
                    <a:pt x="16810" y="1158"/>
                  </a:cubicBezTo>
                  <a:lnTo>
                    <a:pt x="16658" y="884"/>
                  </a:lnTo>
                  <a:lnTo>
                    <a:pt x="16627" y="763"/>
                  </a:lnTo>
                  <a:cubicBezTo>
                    <a:pt x="16627" y="763"/>
                    <a:pt x="16263" y="3"/>
                    <a:pt x="16019" y="3"/>
                  </a:cubicBezTo>
                  <a:cubicBezTo>
                    <a:pt x="16010" y="2"/>
                    <a:pt x="16000" y="1"/>
                    <a:pt x="15990" y="1"/>
                  </a:cubicBezTo>
                  <a:close/>
                </a:path>
              </a:pathLst>
            </a:custGeom>
            <a:solidFill>
              <a:srgbClr val="9EC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72" name="Google Shape;372;p39"/>
          <p:cNvSpPr txBox="1">
            <a:spLocks noGrp="1"/>
          </p:cNvSpPr>
          <p:nvPr>
            <p:ph type="title" idx="6"/>
          </p:nvPr>
        </p:nvSpPr>
        <p:spPr>
          <a:xfrm>
            <a:off x="702269" y="134473"/>
            <a:ext cx="7506000" cy="5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  <a:r>
              <a:rPr lang="en-GB" dirty="0"/>
              <a:t> </a:t>
            </a:r>
            <a:endParaRPr dirty="0"/>
          </a:p>
        </p:txBody>
      </p:sp>
      <p:sp>
        <p:nvSpPr>
          <p:cNvPr id="379" name="Google Shape;379;p39"/>
          <p:cNvSpPr txBox="1">
            <a:spLocks noGrp="1"/>
          </p:cNvSpPr>
          <p:nvPr>
            <p:ph type="title" idx="7"/>
          </p:nvPr>
        </p:nvSpPr>
        <p:spPr>
          <a:xfrm>
            <a:off x="1414222" y="987901"/>
            <a:ext cx="4034683" cy="9794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Discuss the cause of climate change &amp;</a:t>
            </a:r>
            <a:br>
              <a:rPr lang="en-US" sz="18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List relevant greenhouse gases.</a:t>
            </a:r>
            <a:endParaRPr sz="1800" b="1" dirty="0">
              <a:solidFill>
                <a:srgbClr val="000A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0" name="Google Shape;380;p39"/>
          <p:cNvSpPr txBox="1">
            <a:spLocks noGrp="1"/>
          </p:cNvSpPr>
          <p:nvPr>
            <p:ph type="title" idx="8"/>
          </p:nvPr>
        </p:nvSpPr>
        <p:spPr>
          <a:xfrm>
            <a:off x="1439229" y="2661164"/>
            <a:ext cx="3254343" cy="86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Outline The primary sources of greenhouse gas emissions.</a:t>
            </a:r>
            <a:endParaRPr sz="1800" b="1" dirty="0">
              <a:solidFill>
                <a:srgbClr val="000A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1" name="Google Shape;381;p39"/>
          <p:cNvSpPr txBox="1">
            <a:spLocks noGrp="1"/>
          </p:cNvSpPr>
          <p:nvPr>
            <p:ph type="title" idx="9"/>
          </p:nvPr>
        </p:nvSpPr>
        <p:spPr>
          <a:xfrm>
            <a:off x="6424654" y="1146095"/>
            <a:ext cx="2719346" cy="86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Describe the effect of transportation and possible solution. </a:t>
            </a:r>
            <a:endParaRPr sz="1800" b="1" dirty="0">
              <a:solidFill>
                <a:srgbClr val="000A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CF9F925F-EBBA-4689-BA87-16B11775E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2636" y="893522"/>
            <a:ext cx="1426588" cy="1426588"/>
          </a:xfrm>
          <a:prstGeom prst="rect">
            <a:avLst/>
          </a:prstGeom>
        </p:spPr>
      </p:pic>
      <p:grpSp>
        <p:nvGrpSpPr>
          <p:cNvPr id="29" name="Google Shape;369;p39">
            <a:extLst>
              <a:ext uri="{FF2B5EF4-FFF2-40B4-BE49-F238E27FC236}">
                <a16:creationId xmlns:a16="http://schemas.microsoft.com/office/drawing/2014/main" id="{5B0A7138-6656-4E31-B66B-4A2B23C09D14}"/>
              </a:ext>
            </a:extLst>
          </p:cNvPr>
          <p:cNvGrpSpPr/>
          <p:nvPr/>
        </p:nvGrpSpPr>
        <p:grpSpPr>
          <a:xfrm>
            <a:off x="5448905" y="2483265"/>
            <a:ext cx="1172372" cy="1352981"/>
            <a:chOff x="1170775" y="6654475"/>
            <a:chExt cx="1075275" cy="1240925"/>
          </a:xfrm>
        </p:grpSpPr>
        <p:sp>
          <p:nvSpPr>
            <p:cNvPr id="30" name="Google Shape;370;p39">
              <a:extLst>
                <a:ext uri="{FF2B5EF4-FFF2-40B4-BE49-F238E27FC236}">
                  <a16:creationId xmlns:a16="http://schemas.microsoft.com/office/drawing/2014/main" id="{2041E853-4D3A-4A91-8376-98202E8C38DA}"/>
                </a:ext>
              </a:extLst>
            </p:cNvPr>
            <p:cNvSpPr/>
            <p:nvPr/>
          </p:nvSpPr>
          <p:spPr>
            <a:xfrm>
              <a:off x="1170775" y="6654475"/>
              <a:ext cx="1075275" cy="1240925"/>
            </a:xfrm>
            <a:custGeom>
              <a:avLst/>
              <a:gdLst/>
              <a:ahLst/>
              <a:cxnLst/>
              <a:rect l="l" t="t" r="r" b="b"/>
              <a:pathLst>
                <a:path w="43011" h="49637" extrusionOk="0">
                  <a:moveTo>
                    <a:pt x="20153" y="0"/>
                  </a:moveTo>
                  <a:cubicBezTo>
                    <a:pt x="19423" y="0"/>
                    <a:pt x="18785" y="213"/>
                    <a:pt x="18056" y="517"/>
                  </a:cubicBezTo>
                  <a:cubicBezTo>
                    <a:pt x="18025" y="456"/>
                    <a:pt x="17934" y="456"/>
                    <a:pt x="17873" y="456"/>
                  </a:cubicBezTo>
                  <a:lnTo>
                    <a:pt x="17812" y="456"/>
                  </a:lnTo>
                  <a:cubicBezTo>
                    <a:pt x="17660" y="426"/>
                    <a:pt x="17508" y="426"/>
                    <a:pt x="17357" y="426"/>
                  </a:cubicBezTo>
                  <a:cubicBezTo>
                    <a:pt x="16080" y="426"/>
                    <a:pt x="15168" y="973"/>
                    <a:pt x="14317" y="1490"/>
                  </a:cubicBezTo>
                  <a:cubicBezTo>
                    <a:pt x="12250" y="1520"/>
                    <a:pt x="11095" y="2949"/>
                    <a:pt x="10609" y="3557"/>
                  </a:cubicBezTo>
                  <a:cubicBezTo>
                    <a:pt x="10031" y="3739"/>
                    <a:pt x="9454" y="4013"/>
                    <a:pt x="8998" y="4377"/>
                  </a:cubicBezTo>
                  <a:cubicBezTo>
                    <a:pt x="8542" y="4772"/>
                    <a:pt x="8329" y="5076"/>
                    <a:pt x="7721" y="5927"/>
                  </a:cubicBezTo>
                  <a:cubicBezTo>
                    <a:pt x="6414" y="6535"/>
                    <a:pt x="5806" y="7690"/>
                    <a:pt x="5502" y="8268"/>
                  </a:cubicBezTo>
                  <a:cubicBezTo>
                    <a:pt x="4104" y="9089"/>
                    <a:pt x="3526" y="10548"/>
                    <a:pt x="3192" y="11459"/>
                  </a:cubicBezTo>
                  <a:cubicBezTo>
                    <a:pt x="2706" y="11946"/>
                    <a:pt x="2280" y="12675"/>
                    <a:pt x="2037" y="13618"/>
                  </a:cubicBezTo>
                  <a:cubicBezTo>
                    <a:pt x="1216" y="14681"/>
                    <a:pt x="1095" y="15958"/>
                    <a:pt x="1064" y="16505"/>
                  </a:cubicBezTo>
                  <a:cubicBezTo>
                    <a:pt x="1034" y="16657"/>
                    <a:pt x="1034" y="16870"/>
                    <a:pt x="1004" y="17083"/>
                  </a:cubicBezTo>
                  <a:cubicBezTo>
                    <a:pt x="1004" y="17265"/>
                    <a:pt x="943" y="17417"/>
                    <a:pt x="943" y="17569"/>
                  </a:cubicBezTo>
                  <a:cubicBezTo>
                    <a:pt x="700" y="18268"/>
                    <a:pt x="487" y="19210"/>
                    <a:pt x="548" y="20335"/>
                  </a:cubicBezTo>
                  <a:cubicBezTo>
                    <a:pt x="305" y="20943"/>
                    <a:pt x="153" y="21672"/>
                    <a:pt x="244" y="22554"/>
                  </a:cubicBezTo>
                  <a:lnTo>
                    <a:pt x="244" y="22767"/>
                  </a:lnTo>
                  <a:lnTo>
                    <a:pt x="244" y="22979"/>
                  </a:lnTo>
                  <a:cubicBezTo>
                    <a:pt x="31" y="23678"/>
                    <a:pt x="1" y="24560"/>
                    <a:pt x="274" y="25563"/>
                  </a:cubicBezTo>
                  <a:cubicBezTo>
                    <a:pt x="274" y="25624"/>
                    <a:pt x="274" y="25685"/>
                    <a:pt x="305" y="25806"/>
                  </a:cubicBezTo>
                  <a:cubicBezTo>
                    <a:pt x="335" y="25989"/>
                    <a:pt x="426" y="26171"/>
                    <a:pt x="457" y="26323"/>
                  </a:cubicBezTo>
                  <a:cubicBezTo>
                    <a:pt x="426" y="27022"/>
                    <a:pt x="548" y="27843"/>
                    <a:pt x="1004" y="28815"/>
                  </a:cubicBezTo>
                  <a:cubicBezTo>
                    <a:pt x="1034" y="28907"/>
                    <a:pt x="1095" y="29028"/>
                    <a:pt x="1156" y="29150"/>
                  </a:cubicBezTo>
                  <a:cubicBezTo>
                    <a:pt x="1216" y="29302"/>
                    <a:pt x="1247" y="29454"/>
                    <a:pt x="1338" y="29575"/>
                  </a:cubicBezTo>
                  <a:cubicBezTo>
                    <a:pt x="1399" y="30031"/>
                    <a:pt x="1551" y="30517"/>
                    <a:pt x="1794" y="31034"/>
                  </a:cubicBezTo>
                  <a:cubicBezTo>
                    <a:pt x="1824" y="31095"/>
                    <a:pt x="1824" y="31125"/>
                    <a:pt x="1855" y="31186"/>
                  </a:cubicBezTo>
                  <a:cubicBezTo>
                    <a:pt x="1915" y="31308"/>
                    <a:pt x="1946" y="31399"/>
                    <a:pt x="1976" y="31460"/>
                  </a:cubicBezTo>
                  <a:cubicBezTo>
                    <a:pt x="2159" y="32676"/>
                    <a:pt x="2979" y="33618"/>
                    <a:pt x="3830" y="34591"/>
                  </a:cubicBezTo>
                  <a:cubicBezTo>
                    <a:pt x="4226" y="35381"/>
                    <a:pt x="4833" y="36019"/>
                    <a:pt x="5320" y="36475"/>
                  </a:cubicBezTo>
                  <a:cubicBezTo>
                    <a:pt x="5624" y="37022"/>
                    <a:pt x="6080" y="37508"/>
                    <a:pt x="6657" y="37964"/>
                  </a:cubicBezTo>
                  <a:cubicBezTo>
                    <a:pt x="6870" y="38147"/>
                    <a:pt x="7265" y="38451"/>
                    <a:pt x="7873" y="39028"/>
                  </a:cubicBezTo>
                  <a:cubicBezTo>
                    <a:pt x="8451" y="39515"/>
                    <a:pt x="8998" y="40244"/>
                    <a:pt x="9454" y="40852"/>
                  </a:cubicBezTo>
                  <a:cubicBezTo>
                    <a:pt x="8785" y="43679"/>
                    <a:pt x="8299" y="45867"/>
                    <a:pt x="10183" y="47691"/>
                  </a:cubicBezTo>
                  <a:cubicBezTo>
                    <a:pt x="11065" y="48512"/>
                    <a:pt x="13071" y="49424"/>
                    <a:pt x="14591" y="49424"/>
                  </a:cubicBezTo>
                  <a:cubicBezTo>
                    <a:pt x="14712" y="49424"/>
                    <a:pt x="14834" y="49424"/>
                    <a:pt x="14925" y="49636"/>
                  </a:cubicBezTo>
                  <a:lnTo>
                    <a:pt x="14986" y="49636"/>
                  </a:lnTo>
                  <a:cubicBezTo>
                    <a:pt x="16232" y="49515"/>
                    <a:pt x="17357" y="48907"/>
                    <a:pt x="18116" y="47904"/>
                  </a:cubicBezTo>
                  <a:cubicBezTo>
                    <a:pt x="18998" y="46779"/>
                    <a:pt x="19089" y="45594"/>
                    <a:pt x="19119" y="44560"/>
                  </a:cubicBezTo>
                  <a:cubicBezTo>
                    <a:pt x="19119" y="44469"/>
                    <a:pt x="19150" y="44287"/>
                    <a:pt x="19150" y="44104"/>
                  </a:cubicBezTo>
                  <a:cubicBezTo>
                    <a:pt x="19484" y="44044"/>
                    <a:pt x="19940" y="43952"/>
                    <a:pt x="20457" y="43922"/>
                  </a:cubicBezTo>
                  <a:cubicBezTo>
                    <a:pt x="20791" y="43892"/>
                    <a:pt x="21126" y="43892"/>
                    <a:pt x="21399" y="43892"/>
                  </a:cubicBezTo>
                  <a:lnTo>
                    <a:pt x="22463" y="43892"/>
                  </a:lnTo>
                  <a:cubicBezTo>
                    <a:pt x="22980" y="43892"/>
                    <a:pt x="23466" y="43770"/>
                    <a:pt x="23983" y="43618"/>
                  </a:cubicBezTo>
                  <a:lnTo>
                    <a:pt x="24104" y="43618"/>
                  </a:lnTo>
                  <a:cubicBezTo>
                    <a:pt x="25016" y="43618"/>
                    <a:pt x="25715" y="43436"/>
                    <a:pt x="26323" y="43162"/>
                  </a:cubicBezTo>
                  <a:cubicBezTo>
                    <a:pt x="27630" y="43010"/>
                    <a:pt x="28846" y="42828"/>
                    <a:pt x="29788" y="42037"/>
                  </a:cubicBezTo>
                  <a:lnTo>
                    <a:pt x="30032" y="41916"/>
                  </a:lnTo>
                  <a:cubicBezTo>
                    <a:pt x="30062" y="41885"/>
                    <a:pt x="30123" y="41885"/>
                    <a:pt x="30184" y="41855"/>
                  </a:cubicBezTo>
                  <a:cubicBezTo>
                    <a:pt x="30700" y="41581"/>
                    <a:pt x="31156" y="41308"/>
                    <a:pt x="31491" y="41004"/>
                  </a:cubicBezTo>
                  <a:cubicBezTo>
                    <a:pt x="31642" y="40974"/>
                    <a:pt x="31764" y="40882"/>
                    <a:pt x="31916" y="40822"/>
                  </a:cubicBezTo>
                  <a:cubicBezTo>
                    <a:pt x="32068" y="40730"/>
                    <a:pt x="32190" y="40700"/>
                    <a:pt x="32250" y="40670"/>
                  </a:cubicBezTo>
                  <a:cubicBezTo>
                    <a:pt x="33223" y="40244"/>
                    <a:pt x="33861" y="39727"/>
                    <a:pt x="34317" y="39150"/>
                  </a:cubicBezTo>
                  <a:cubicBezTo>
                    <a:pt x="34469" y="39059"/>
                    <a:pt x="34621" y="38967"/>
                    <a:pt x="34773" y="38846"/>
                  </a:cubicBezTo>
                  <a:cubicBezTo>
                    <a:pt x="34834" y="38755"/>
                    <a:pt x="34925" y="38724"/>
                    <a:pt x="34956" y="38694"/>
                  </a:cubicBezTo>
                  <a:cubicBezTo>
                    <a:pt x="35867" y="38116"/>
                    <a:pt x="36384" y="37448"/>
                    <a:pt x="36688" y="36779"/>
                  </a:cubicBezTo>
                  <a:cubicBezTo>
                    <a:pt x="36749" y="36718"/>
                    <a:pt x="36810" y="36688"/>
                    <a:pt x="36871" y="36597"/>
                  </a:cubicBezTo>
                  <a:lnTo>
                    <a:pt x="37053" y="36414"/>
                  </a:lnTo>
                  <a:cubicBezTo>
                    <a:pt x="37661" y="35806"/>
                    <a:pt x="38026" y="35198"/>
                    <a:pt x="38269" y="34591"/>
                  </a:cubicBezTo>
                  <a:cubicBezTo>
                    <a:pt x="39059" y="33739"/>
                    <a:pt x="39515" y="32949"/>
                    <a:pt x="39789" y="32220"/>
                  </a:cubicBezTo>
                  <a:cubicBezTo>
                    <a:pt x="39849" y="32128"/>
                    <a:pt x="39971" y="32007"/>
                    <a:pt x="40032" y="31855"/>
                  </a:cubicBezTo>
                  <a:cubicBezTo>
                    <a:pt x="40153" y="31673"/>
                    <a:pt x="40275" y="31521"/>
                    <a:pt x="40396" y="31369"/>
                  </a:cubicBezTo>
                  <a:cubicBezTo>
                    <a:pt x="40731" y="30913"/>
                    <a:pt x="41491" y="29879"/>
                    <a:pt x="41551" y="28542"/>
                  </a:cubicBezTo>
                  <a:cubicBezTo>
                    <a:pt x="42007" y="27660"/>
                    <a:pt x="42159" y="26840"/>
                    <a:pt x="42129" y="26141"/>
                  </a:cubicBezTo>
                  <a:cubicBezTo>
                    <a:pt x="42463" y="25229"/>
                    <a:pt x="43010" y="23800"/>
                    <a:pt x="42524" y="22250"/>
                  </a:cubicBezTo>
                  <a:cubicBezTo>
                    <a:pt x="42676" y="21642"/>
                    <a:pt x="42980" y="20365"/>
                    <a:pt x="42403" y="19058"/>
                  </a:cubicBezTo>
                  <a:cubicBezTo>
                    <a:pt x="42524" y="17995"/>
                    <a:pt x="42555" y="17630"/>
                    <a:pt x="42433" y="16991"/>
                  </a:cubicBezTo>
                  <a:cubicBezTo>
                    <a:pt x="42403" y="16779"/>
                    <a:pt x="42251" y="16080"/>
                    <a:pt x="41795" y="15350"/>
                  </a:cubicBezTo>
                  <a:cubicBezTo>
                    <a:pt x="41825" y="14590"/>
                    <a:pt x="41916" y="12736"/>
                    <a:pt x="40336" y="11368"/>
                  </a:cubicBezTo>
                  <a:cubicBezTo>
                    <a:pt x="40032" y="10335"/>
                    <a:pt x="39667" y="9210"/>
                    <a:pt x="38421" y="8298"/>
                  </a:cubicBezTo>
                  <a:cubicBezTo>
                    <a:pt x="38330" y="8268"/>
                    <a:pt x="38269" y="8177"/>
                    <a:pt x="38178" y="8146"/>
                  </a:cubicBezTo>
                  <a:cubicBezTo>
                    <a:pt x="37813" y="7386"/>
                    <a:pt x="37357" y="6657"/>
                    <a:pt x="36597" y="6140"/>
                  </a:cubicBezTo>
                  <a:cubicBezTo>
                    <a:pt x="36293" y="5897"/>
                    <a:pt x="35928" y="5715"/>
                    <a:pt x="35594" y="5593"/>
                  </a:cubicBezTo>
                  <a:cubicBezTo>
                    <a:pt x="35503" y="5380"/>
                    <a:pt x="35351" y="5168"/>
                    <a:pt x="35168" y="4985"/>
                  </a:cubicBezTo>
                  <a:cubicBezTo>
                    <a:pt x="35260" y="3861"/>
                    <a:pt x="34956" y="2797"/>
                    <a:pt x="34226" y="1915"/>
                  </a:cubicBezTo>
                  <a:cubicBezTo>
                    <a:pt x="33405" y="882"/>
                    <a:pt x="32190" y="304"/>
                    <a:pt x="30822" y="304"/>
                  </a:cubicBezTo>
                  <a:cubicBezTo>
                    <a:pt x="30335" y="304"/>
                    <a:pt x="29940" y="395"/>
                    <a:pt x="29454" y="456"/>
                  </a:cubicBezTo>
                  <a:cubicBezTo>
                    <a:pt x="28846" y="547"/>
                    <a:pt x="28329" y="730"/>
                    <a:pt x="27965" y="882"/>
                  </a:cubicBezTo>
                  <a:cubicBezTo>
                    <a:pt x="27357" y="578"/>
                    <a:pt x="26688" y="426"/>
                    <a:pt x="25989" y="426"/>
                  </a:cubicBezTo>
                  <a:cubicBezTo>
                    <a:pt x="25624" y="426"/>
                    <a:pt x="25259" y="456"/>
                    <a:pt x="24864" y="547"/>
                  </a:cubicBezTo>
                  <a:cubicBezTo>
                    <a:pt x="24560" y="395"/>
                    <a:pt x="24256" y="274"/>
                    <a:pt x="23861" y="213"/>
                  </a:cubicBezTo>
                  <a:cubicBezTo>
                    <a:pt x="23557" y="152"/>
                    <a:pt x="23253" y="122"/>
                    <a:pt x="22949" y="122"/>
                  </a:cubicBezTo>
                  <a:cubicBezTo>
                    <a:pt x="22463" y="122"/>
                    <a:pt x="22037" y="213"/>
                    <a:pt x="21612" y="304"/>
                  </a:cubicBezTo>
                  <a:cubicBezTo>
                    <a:pt x="21308" y="152"/>
                    <a:pt x="20943" y="92"/>
                    <a:pt x="20548" y="31"/>
                  </a:cubicBezTo>
                  <a:cubicBezTo>
                    <a:pt x="20457" y="0"/>
                    <a:pt x="20305" y="0"/>
                    <a:pt x="201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71;p39">
              <a:extLst>
                <a:ext uri="{FF2B5EF4-FFF2-40B4-BE49-F238E27FC236}">
                  <a16:creationId xmlns:a16="http://schemas.microsoft.com/office/drawing/2014/main" id="{AFC05444-55E2-48D1-B907-E1D4AEE28E4E}"/>
                </a:ext>
              </a:extLst>
            </p:cNvPr>
            <p:cNvSpPr/>
            <p:nvPr/>
          </p:nvSpPr>
          <p:spPr>
            <a:xfrm>
              <a:off x="1271075" y="6778275"/>
              <a:ext cx="867075" cy="1030500"/>
            </a:xfrm>
            <a:custGeom>
              <a:avLst/>
              <a:gdLst/>
              <a:ahLst/>
              <a:cxnLst/>
              <a:rect l="l" t="t" r="r" b="b"/>
              <a:pathLst>
                <a:path w="34683" h="41220" extrusionOk="0">
                  <a:moveTo>
                    <a:pt x="15990" y="1"/>
                  </a:moveTo>
                  <a:cubicBezTo>
                    <a:pt x="15752" y="1"/>
                    <a:pt x="15154" y="313"/>
                    <a:pt x="14834" y="459"/>
                  </a:cubicBezTo>
                  <a:cubicBezTo>
                    <a:pt x="14287" y="732"/>
                    <a:pt x="14044" y="975"/>
                    <a:pt x="13892" y="1127"/>
                  </a:cubicBezTo>
                  <a:cubicBezTo>
                    <a:pt x="13861" y="1097"/>
                    <a:pt x="13800" y="1036"/>
                    <a:pt x="13740" y="975"/>
                  </a:cubicBezTo>
                  <a:cubicBezTo>
                    <a:pt x="13375" y="459"/>
                    <a:pt x="13223" y="398"/>
                    <a:pt x="13193" y="398"/>
                  </a:cubicBezTo>
                  <a:cubicBezTo>
                    <a:pt x="13071" y="398"/>
                    <a:pt x="12980" y="398"/>
                    <a:pt x="12159" y="945"/>
                  </a:cubicBezTo>
                  <a:cubicBezTo>
                    <a:pt x="11612" y="1340"/>
                    <a:pt x="11247" y="1857"/>
                    <a:pt x="11095" y="2100"/>
                  </a:cubicBezTo>
                  <a:cubicBezTo>
                    <a:pt x="11034" y="2009"/>
                    <a:pt x="10913" y="1918"/>
                    <a:pt x="10791" y="1857"/>
                  </a:cubicBezTo>
                  <a:cubicBezTo>
                    <a:pt x="10427" y="1553"/>
                    <a:pt x="10305" y="1492"/>
                    <a:pt x="10153" y="1492"/>
                  </a:cubicBezTo>
                  <a:cubicBezTo>
                    <a:pt x="9971" y="1492"/>
                    <a:pt x="9819" y="1675"/>
                    <a:pt x="9545" y="2009"/>
                  </a:cubicBezTo>
                  <a:cubicBezTo>
                    <a:pt x="9423" y="2161"/>
                    <a:pt x="9302" y="2343"/>
                    <a:pt x="9120" y="2495"/>
                  </a:cubicBezTo>
                  <a:cubicBezTo>
                    <a:pt x="8907" y="2738"/>
                    <a:pt x="8724" y="3042"/>
                    <a:pt x="8572" y="3316"/>
                  </a:cubicBezTo>
                  <a:cubicBezTo>
                    <a:pt x="8451" y="3468"/>
                    <a:pt x="8299" y="3681"/>
                    <a:pt x="8268" y="3772"/>
                  </a:cubicBezTo>
                  <a:cubicBezTo>
                    <a:pt x="8177" y="3711"/>
                    <a:pt x="7964" y="3559"/>
                    <a:pt x="7873" y="3529"/>
                  </a:cubicBezTo>
                  <a:cubicBezTo>
                    <a:pt x="7749" y="3425"/>
                    <a:pt x="7639" y="3364"/>
                    <a:pt x="7544" y="3364"/>
                  </a:cubicBezTo>
                  <a:cubicBezTo>
                    <a:pt x="7498" y="3364"/>
                    <a:pt x="7456" y="3378"/>
                    <a:pt x="7417" y="3407"/>
                  </a:cubicBezTo>
                  <a:cubicBezTo>
                    <a:pt x="7357" y="3468"/>
                    <a:pt x="7265" y="3620"/>
                    <a:pt x="6809" y="4258"/>
                  </a:cubicBezTo>
                  <a:lnTo>
                    <a:pt x="6627" y="4532"/>
                  </a:lnTo>
                  <a:cubicBezTo>
                    <a:pt x="6354" y="4866"/>
                    <a:pt x="6262" y="5292"/>
                    <a:pt x="6141" y="5596"/>
                  </a:cubicBezTo>
                  <a:cubicBezTo>
                    <a:pt x="6080" y="5687"/>
                    <a:pt x="6050" y="5808"/>
                    <a:pt x="6019" y="5900"/>
                  </a:cubicBezTo>
                  <a:cubicBezTo>
                    <a:pt x="5928" y="5839"/>
                    <a:pt x="5867" y="5778"/>
                    <a:pt x="5837" y="5687"/>
                  </a:cubicBezTo>
                  <a:cubicBezTo>
                    <a:pt x="5704" y="5554"/>
                    <a:pt x="5595" y="5468"/>
                    <a:pt x="5469" y="5468"/>
                  </a:cubicBezTo>
                  <a:cubicBezTo>
                    <a:pt x="5450" y="5468"/>
                    <a:pt x="5431" y="5470"/>
                    <a:pt x="5411" y="5474"/>
                  </a:cubicBezTo>
                  <a:cubicBezTo>
                    <a:pt x="5229" y="5474"/>
                    <a:pt x="5107" y="5687"/>
                    <a:pt x="4925" y="6082"/>
                  </a:cubicBezTo>
                  <a:cubicBezTo>
                    <a:pt x="4803" y="6264"/>
                    <a:pt x="4682" y="6507"/>
                    <a:pt x="4560" y="6720"/>
                  </a:cubicBezTo>
                  <a:cubicBezTo>
                    <a:pt x="4378" y="7024"/>
                    <a:pt x="4256" y="7419"/>
                    <a:pt x="4226" y="7632"/>
                  </a:cubicBezTo>
                  <a:cubicBezTo>
                    <a:pt x="4195" y="7754"/>
                    <a:pt x="4165" y="7875"/>
                    <a:pt x="4165" y="7906"/>
                  </a:cubicBezTo>
                  <a:cubicBezTo>
                    <a:pt x="4074" y="7875"/>
                    <a:pt x="3952" y="7784"/>
                    <a:pt x="3891" y="7754"/>
                  </a:cubicBezTo>
                  <a:cubicBezTo>
                    <a:pt x="3766" y="7653"/>
                    <a:pt x="3681" y="7594"/>
                    <a:pt x="3604" y="7594"/>
                  </a:cubicBezTo>
                  <a:cubicBezTo>
                    <a:pt x="3588" y="7594"/>
                    <a:pt x="3573" y="7596"/>
                    <a:pt x="3557" y="7602"/>
                  </a:cubicBezTo>
                  <a:cubicBezTo>
                    <a:pt x="3344" y="7632"/>
                    <a:pt x="3253" y="7784"/>
                    <a:pt x="2828" y="8818"/>
                  </a:cubicBezTo>
                  <a:cubicBezTo>
                    <a:pt x="2584" y="9425"/>
                    <a:pt x="2584" y="9942"/>
                    <a:pt x="2584" y="10246"/>
                  </a:cubicBezTo>
                  <a:cubicBezTo>
                    <a:pt x="2400" y="10167"/>
                    <a:pt x="2284" y="10088"/>
                    <a:pt x="2158" y="10088"/>
                  </a:cubicBezTo>
                  <a:cubicBezTo>
                    <a:pt x="2138" y="10088"/>
                    <a:pt x="2118" y="10090"/>
                    <a:pt x="2098" y="10094"/>
                  </a:cubicBezTo>
                  <a:cubicBezTo>
                    <a:pt x="1916" y="10155"/>
                    <a:pt x="1885" y="10337"/>
                    <a:pt x="1825" y="10489"/>
                  </a:cubicBezTo>
                  <a:cubicBezTo>
                    <a:pt x="1794" y="10611"/>
                    <a:pt x="1794" y="10793"/>
                    <a:pt x="1733" y="11006"/>
                  </a:cubicBezTo>
                  <a:cubicBezTo>
                    <a:pt x="1612" y="11371"/>
                    <a:pt x="1642" y="11705"/>
                    <a:pt x="1642" y="11979"/>
                  </a:cubicBezTo>
                  <a:lnTo>
                    <a:pt x="1642" y="12131"/>
                  </a:lnTo>
                  <a:cubicBezTo>
                    <a:pt x="1612" y="12070"/>
                    <a:pt x="1581" y="12070"/>
                    <a:pt x="1521" y="12039"/>
                  </a:cubicBezTo>
                  <a:cubicBezTo>
                    <a:pt x="1456" y="11996"/>
                    <a:pt x="1376" y="11953"/>
                    <a:pt x="1292" y="11953"/>
                  </a:cubicBezTo>
                  <a:cubicBezTo>
                    <a:pt x="1257" y="11953"/>
                    <a:pt x="1222" y="11961"/>
                    <a:pt x="1186" y="11979"/>
                  </a:cubicBezTo>
                  <a:cubicBezTo>
                    <a:pt x="1034" y="12039"/>
                    <a:pt x="1034" y="12161"/>
                    <a:pt x="973" y="12769"/>
                  </a:cubicBezTo>
                  <a:cubicBezTo>
                    <a:pt x="973" y="12982"/>
                    <a:pt x="913" y="13225"/>
                    <a:pt x="882" y="13498"/>
                  </a:cubicBezTo>
                  <a:cubicBezTo>
                    <a:pt x="852" y="13894"/>
                    <a:pt x="913" y="14350"/>
                    <a:pt x="1004" y="14714"/>
                  </a:cubicBezTo>
                  <a:cubicBezTo>
                    <a:pt x="1034" y="14805"/>
                    <a:pt x="1034" y="14927"/>
                    <a:pt x="1034" y="15018"/>
                  </a:cubicBezTo>
                  <a:cubicBezTo>
                    <a:pt x="1034" y="15018"/>
                    <a:pt x="1004" y="15018"/>
                    <a:pt x="1004" y="14957"/>
                  </a:cubicBezTo>
                  <a:cubicBezTo>
                    <a:pt x="911" y="14911"/>
                    <a:pt x="853" y="14846"/>
                    <a:pt x="776" y="14846"/>
                  </a:cubicBezTo>
                  <a:cubicBezTo>
                    <a:pt x="753" y="14846"/>
                    <a:pt x="728" y="14852"/>
                    <a:pt x="700" y="14866"/>
                  </a:cubicBezTo>
                  <a:cubicBezTo>
                    <a:pt x="578" y="14897"/>
                    <a:pt x="396" y="14927"/>
                    <a:pt x="457" y="16264"/>
                  </a:cubicBezTo>
                  <a:cubicBezTo>
                    <a:pt x="518" y="16690"/>
                    <a:pt x="609" y="17085"/>
                    <a:pt x="730" y="17389"/>
                  </a:cubicBezTo>
                  <a:cubicBezTo>
                    <a:pt x="730" y="17450"/>
                    <a:pt x="761" y="17511"/>
                    <a:pt x="761" y="17541"/>
                  </a:cubicBezTo>
                  <a:lnTo>
                    <a:pt x="730" y="17541"/>
                  </a:lnTo>
                  <a:cubicBezTo>
                    <a:pt x="654" y="17526"/>
                    <a:pt x="586" y="17518"/>
                    <a:pt x="525" y="17518"/>
                  </a:cubicBezTo>
                  <a:cubicBezTo>
                    <a:pt x="464" y="17518"/>
                    <a:pt x="411" y="17526"/>
                    <a:pt x="366" y="17541"/>
                  </a:cubicBezTo>
                  <a:cubicBezTo>
                    <a:pt x="153" y="17632"/>
                    <a:pt x="153" y="17845"/>
                    <a:pt x="153" y="18119"/>
                  </a:cubicBezTo>
                  <a:cubicBezTo>
                    <a:pt x="153" y="18240"/>
                    <a:pt x="153" y="18392"/>
                    <a:pt x="214" y="18575"/>
                  </a:cubicBezTo>
                  <a:cubicBezTo>
                    <a:pt x="214" y="18909"/>
                    <a:pt x="366" y="19334"/>
                    <a:pt x="426" y="19608"/>
                  </a:cubicBezTo>
                  <a:cubicBezTo>
                    <a:pt x="426" y="19669"/>
                    <a:pt x="457" y="19730"/>
                    <a:pt x="518" y="19790"/>
                  </a:cubicBezTo>
                  <a:cubicBezTo>
                    <a:pt x="477" y="19790"/>
                    <a:pt x="436" y="19787"/>
                    <a:pt x="396" y="19787"/>
                  </a:cubicBezTo>
                  <a:cubicBezTo>
                    <a:pt x="315" y="19787"/>
                    <a:pt x="234" y="19800"/>
                    <a:pt x="153" y="19882"/>
                  </a:cubicBezTo>
                  <a:cubicBezTo>
                    <a:pt x="1" y="19973"/>
                    <a:pt x="62" y="20185"/>
                    <a:pt x="122" y="20429"/>
                  </a:cubicBezTo>
                  <a:cubicBezTo>
                    <a:pt x="153" y="20550"/>
                    <a:pt x="214" y="20702"/>
                    <a:pt x="244" y="20885"/>
                  </a:cubicBezTo>
                  <a:cubicBezTo>
                    <a:pt x="305" y="21249"/>
                    <a:pt x="518" y="21644"/>
                    <a:pt x="700" y="22040"/>
                  </a:cubicBezTo>
                  <a:cubicBezTo>
                    <a:pt x="730" y="22100"/>
                    <a:pt x="761" y="22192"/>
                    <a:pt x="761" y="22222"/>
                  </a:cubicBezTo>
                  <a:cubicBezTo>
                    <a:pt x="700" y="22222"/>
                    <a:pt x="609" y="22252"/>
                    <a:pt x="548" y="22313"/>
                  </a:cubicBezTo>
                  <a:cubicBezTo>
                    <a:pt x="366" y="22465"/>
                    <a:pt x="457" y="22678"/>
                    <a:pt x="609" y="23012"/>
                  </a:cubicBezTo>
                  <a:cubicBezTo>
                    <a:pt x="700" y="23164"/>
                    <a:pt x="761" y="23377"/>
                    <a:pt x="882" y="23590"/>
                  </a:cubicBezTo>
                  <a:cubicBezTo>
                    <a:pt x="1034" y="24015"/>
                    <a:pt x="1308" y="24350"/>
                    <a:pt x="1460" y="24532"/>
                  </a:cubicBezTo>
                  <a:cubicBezTo>
                    <a:pt x="1429" y="24532"/>
                    <a:pt x="1369" y="24593"/>
                    <a:pt x="1338" y="24623"/>
                  </a:cubicBezTo>
                  <a:cubicBezTo>
                    <a:pt x="1186" y="24775"/>
                    <a:pt x="1308" y="24958"/>
                    <a:pt x="1429" y="25262"/>
                  </a:cubicBezTo>
                  <a:cubicBezTo>
                    <a:pt x="1460" y="25383"/>
                    <a:pt x="1490" y="25444"/>
                    <a:pt x="1581" y="25565"/>
                  </a:cubicBezTo>
                  <a:cubicBezTo>
                    <a:pt x="1642" y="25809"/>
                    <a:pt x="1825" y="26021"/>
                    <a:pt x="1977" y="26204"/>
                  </a:cubicBezTo>
                  <a:cubicBezTo>
                    <a:pt x="2068" y="26295"/>
                    <a:pt x="2129" y="26356"/>
                    <a:pt x="2189" y="26447"/>
                  </a:cubicBezTo>
                  <a:cubicBezTo>
                    <a:pt x="2098" y="26477"/>
                    <a:pt x="1977" y="26508"/>
                    <a:pt x="1977" y="26629"/>
                  </a:cubicBezTo>
                  <a:cubicBezTo>
                    <a:pt x="1946" y="26781"/>
                    <a:pt x="1977" y="26873"/>
                    <a:pt x="3162" y="28119"/>
                  </a:cubicBezTo>
                  <a:cubicBezTo>
                    <a:pt x="3314" y="28301"/>
                    <a:pt x="3496" y="28483"/>
                    <a:pt x="3648" y="28605"/>
                  </a:cubicBezTo>
                  <a:lnTo>
                    <a:pt x="3557" y="28727"/>
                  </a:lnTo>
                  <a:cubicBezTo>
                    <a:pt x="3466" y="28909"/>
                    <a:pt x="3557" y="29000"/>
                    <a:pt x="4347" y="29639"/>
                  </a:cubicBezTo>
                  <a:cubicBezTo>
                    <a:pt x="4530" y="29790"/>
                    <a:pt x="4773" y="29973"/>
                    <a:pt x="4864" y="30094"/>
                  </a:cubicBezTo>
                  <a:cubicBezTo>
                    <a:pt x="4834" y="30125"/>
                    <a:pt x="4834" y="30155"/>
                    <a:pt x="4803" y="30216"/>
                  </a:cubicBezTo>
                  <a:cubicBezTo>
                    <a:pt x="4773" y="30368"/>
                    <a:pt x="4864" y="30459"/>
                    <a:pt x="5168" y="30702"/>
                  </a:cubicBezTo>
                  <a:cubicBezTo>
                    <a:pt x="5442" y="30915"/>
                    <a:pt x="5898" y="31310"/>
                    <a:pt x="6627" y="31949"/>
                  </a:cubicBezTo>
                  <a:cubicBezTo>
                    <a:pt x="8116" y="33347"/>
                    <a:pt x="9515" y="35474"/>
                    <a:pt x="9575" y="35566"/>
                  </a:cubicBezTo>
                  <a:cubicBezTo>
                    <a:pt x="9819" y="35900"/>
                    <a:pt x="9788" y="36143"/>
                    <a:pt x="9545" y="36964"/>
                  </a:cubicBezTo>
                  <a:cubicBezTo>
                    <a:pt x="9515" y="37116"/>
                    <a:pt x="9484" y="37268"/>
                    <a:pt x="9423" y="37450"/>
                  </a:cubicBezTo>
                  <a:cubicBezTo>
                    <a:pt x="8724" y="40399"/>
                    <a:pt x="8876" y="40490"/>
                    <a:pt x="8968" y="40611"/>
                  </a:cubicBezTo>
                  <a:cubicBezTo>
                    <a:pt x="9120" y="40763"/>
                    <a:pt x="10153" y="41219"/>
                    <a:pt x="10579" y="41219"/>
                  </a:cubicBezTo>
                  <a:lnTo>
                    <a:pt x="10609" y="41219"/>
                  </a:lnTo>
                  <a:cubicBezTo>
                    <a:pt x="10730" y="41219"/>
                    <a:pt x="10791" y="41158"/>
                    <a:pt x="10852" y="41098"/>
                  </a:cubicBezTo>
                  <a:cubicBezTo>
                    <a:pt x="10943" y="40946"/>
                    <a:pt x="10943" y="40702"/>
                    <a:pt x="11004" y="40003"/>
                  </a:cubicBezTo>
                  <a:cubicBezTo>
                    <a:pt x="11034" y="39517"/>
                    <a:pt x="11034" y="38909"/>
                    <a:pt x="11156" y="38423"/>
                  </a:cubicBezTo>
                  <a:lnTo>
                    <a:pt x="11186" y="38180"/>
                  </a:lnTo>
                  <a:cubicBezTo>
                    <a:pt x="11338" y="37359"/>
                    <a:pt x="11460" y="36751"/>
                    <a:pt x="11825" y="36599"/>
                  </a:cubicBezTo>
                  <a:cubicBezTo>
                    <a:pt x="11855" y="36538"/>
                    <a:pt x="11946" y="36538"/>
                    <a:pt x="12007" y="36508"/>
                  </a:cubicBezTo>
                  <a:cubicBezTo>
                    <a:pt x="12615" y="36234"/>
                    <a:pt x="14044" y="35626"/>
                    <a:pt x="16171" y="35535"/>
                  </a:cubicBezTo>
                  <a:cubicBezTo>
                    <a:pt x="16665" y="35494"/>
                    <a:pt x="17054" y="35478"/>
                    <a:pt x="17362" y="35478"/>
                  </a:cubicBezTo>
                  <a:cubicBezTo>
                    <a:pt x="17737" y="35478"/>
                    <a:pt x="17994" y="35502"/>
                    <a:pt x="18177" y="35535"/>
                  </a:cubicBezTo>
                  <a:cubicBezTo>
                    <a:pt x="18264" y="35535"/>
                    <a:pt x="18336" y="35538"/>
                    <a:pt x="18397" y="35538"/>
                  </a:cubicBezTo>
                  <a:cubicBezTo>
                    <a:pt x="18548" y="35538"/>
                    <a:pt x="18629" y="35522"/>
                    <a:pt x="18694" y="35414"/>
                  </a:cubicBezTo>
                  <a:cubicBezTo>
                    <a:pt x="18755" y="35383"/>
                    <a:pt x="18755" y="35292"/>
                    <a:pt x="18755" y="35262"/>
                  </a:cubicBezTo>
                  <a:lnTo>
                    <a:pt x="19424" y="35262"/>
                  </a:lnTo>
                  <a:cubicBezTo>
                    <a:pt x="19723" y="35270"/>
                    <a:pt x="19946" y="35277"/>
                    <a:pt x="20113" y="35277"/>
                  </a:cubicBezTo>
                  <a:cubicBezTo>
                    <a:pt x="20520" y="35277"/>
                    <a:pt x="20588" y="35239"/>
                    <a:pt x="20609" y="35110"/>
                  </a:cubicBezTo>
                  <a:cubicBezTo>
                    <a:pt x="20639" y="35019"/>
                    <a:pt x="20609" y="34988"/>
                    <a:pt x="20609" y="34958"/>
                  </a:cubicBezTo>
                  <a:cubicBezTo>
                    <a:pt x="20791" y="34927"/>
                    <a:pt x="21065" y="34927"/>
                    <a:pt x="21278" y="34867"/>
                  </a:cubicBezTo>
                  <a:cubicBezTo>
                    <a:pt x="23010" y="34715"/>
                    <a:pt x="23041" y="34684"/>
                    <a:pt x="23102" y="34532"/>
                  </a:cubicBezTo>
                  <a:cubicBezTo>
                    <a:pt x="23162" y="34411"/>
                    <a:pt x="23162" y="34319"/>
                    <a:pt x="23071" y="34228"/>
                  </a:cubicBezTo>
                  <a:cubicBezTo>
                    <a:pt x="23162" y="34198"/>
                    <a:pt x="23254" y="34198"/>
                    <a:pt x="23375" y="34167"/>
                  </a:cubicBezTo>
                  <a:cubicBezTo>
                    <a:pt x="23618" y="34107"/>
                    <a:pt x="23922" y="34076"/>
                    <a:pt x="24135" y="33955"/>
                  </a:cubicBezTo>
                  <a:cubicBezTo>
                    <a:pt x="24257" y="33924"/>
                    <a:pt x="24378" y="33863"/>
                    <a:pt x="24439" y="33803"/>
                  </a:cubicBezTo>
                  <a:cubicBezTo>
                    <a:pt x="24743" y="33651"/>
                    <a:pt x="24925" y="33590"/>
                    <a:pt x="24925" y="33408"/>
                  </a:cubicBezTo>
                  <a:cubicBezTo>
                    <a:pt x="24925" y="33347"/>
                    <a:pt x="24895" y="33286"/>
                    <a:pt x="24895" y="33256"/>
                  </a:cubicBezTo>
                  <a:cubicBezTo>
                    <a:pt x="25168" y="33195"/>
                    <a:pt x="25594" y="33104"/>
                    <a:pt x="25959" y="32891"/>
                  </a:cubicBezTo>
                  <a:cubicBezTo>
                    <a:pt x="26202" y="32800"/>
                    <a:pt x="26384" y="32708"/>
                    <a:pt x="26536" y="32648"/>
                  </a:cubicBezTo>
                  <a:cubicBezTo>
                    <a:pt x="26871" y="32496"/>
                    <a:pt x="27114" y="32374"/>
                    <a:pt x="27083" y="32131"/>
                  </a:cubicBezTo>
                  <a:cubicBezTo>
                    <a:pt x="27083" y="32070"/>
                    <a:pt x="26992" y="31979"/>
                    <a:pt x="26962" y="31949"/>
                  </a:cubicBezTo>
                  <a:cubicBezTo>
                    <a:pt x="27023" y="31918"/>
                    <a:pt x="27114" y="31888"/>
                    <a:pt x="27144" y="31888"/>
                  </a:cubicBezTo>
                  <a:cubicBezTo>
                    <a:pt x="27479" y="31736"/>
                    <a:pt x="27934" y="31523"/>
                    <a:pt x="28208" y="31310"/>
                  </a:cubicBezTo>
                  <a:cubicBezTo>
                    <a:pt x="28360" y="31189"/>
                    <a:pt x="28512" y="31128"/>
                    <a:pt x="28603" y="31037"/>
                  </a:cubicBezTo>
                  <a:cubicBezTo>
                    <a:pt x="28816" y="30885"/>
                    <a:pt x="28968" y="30763"/>
                    <a:pt x="28938" y="30581"/>
                  </a:cubicBezTo>
                  <a:cubicBezTo>
                    <a:pt x="28907" y="30459"/>
                    <a:pt x="28816" y="30398"/>
                    <a:pt x="28694" y="30307"/>
                  </a:cubicBezTo>
                  <a:cubicBezTo>
                    <a:pt x="28755" y="30277"/>
                    <a:pt x="28816" y="30246"/>
                    <a:pt x="28846" y="30216"/>
                  </a:cubicBezTo>
                  <a:cubicBezTo>
                    <a:pt x="29120" y="30064"/>
                    <a:pt x="29454" y="29821"/>
                    <a:pt x="29728" y="29547"/>
                  </a:cubicBezTo>
                  <a:cubicBezTo>
                    <a:pt x="29849" y="29395"/>
                    <a:pt x="29971" y="29304"/>
                    <a:pt x="30032" y="29213"/>
                  </a:cubicBezTo>
                  <a:cubicBezTo>
                    <a:pt x="30214" y="29031"/>
                    <a:pt x="30366" y="28879"/>
                    <a:pt x="30275" y="28696"/>
                  </a:cubicBezTo>
                  <a:cubicBezTo>
                    <a:pt x="30214" y="28575"/>
                    <a:pt x="30123" y="28544"/>
                    <a:pt x="29971" y="28423"/>
                  </a:cubicBezTo>
                  <a:cubicBezTo>
                    <a:pt x="29971" y="28423"/>
                    <a:pt x="29910" y="28423"/>
                    <a:pt x="29910" y="28392"/>
                  </a:cubicBezTo>
                  <a:cubicBezTo>
                    <a:pt x="29971" y="28331"/>
                    <a:pt x="30001" y="28331"/>
                    <a:pt x="30032" y="28301"/>
                  </a:cubicBezTo>
                  <a:cubicBezTo>
                    <a:pt x="30305" y="28149"/>
                    <a:pt x="30670" y="27936"/>
                    <a:pt x="30974" y="27632"/>
                  </a:cubicBezTo>
                  <a:cubicBezTo>
                    <a:pt x="31886" y="26660"/>
                    <a:pt x="31825" y="26477"/>
                    <a:pt x="31734" y="26417"/>
                  </a:cubicBezTo>
                  <a:cubicBezTo>
                    <a:pt x="31673" y="26295"/>
                    <a:pt x="31552" y="26295"/>
                    <a:pt x="31430" y="26265"/>
                  </a:cubicBezTo>
                  <a:lnTo>
                    <a:pt x="31400" y="26265"/>
                  </a:lnTo>
                  <a:cubicBezTo>
                    <a:pt x="31491" y="26173"/>
                    <a:pt x="31552" y="26143"/>
                    <a:pt x="31643" y="26052"/>
                  </a:cubicBezTo>
                  <a:cubicBezTo>
                    <a:pt x="31947" y="25839"/>
                    <a:pt x="32281" y="25535"/>
                    <a:pt x="32555" y="25231"/>
                  </a:cubicBezTo>
                  <a:cubicBezTo>
                    <a:pt x="32707" y="24988"/>
                    <a:pt x="32859" y="24806"/>
                    <a:pt x="32950" y="24623"/>
                  </a:cubicBezTo>
                  <a:cubicBezTo>
                    <a:pt x="33314" y="24137"/>
                    <a:pt x="33375" y="24046"/>
                    <a:pt x="33314" y="23894"/>
                  </a:cubicBezTo>
                  <a:cubicBezTo>
                    <a:pt x="33254" y="23772"/>
                    <a:pt x="33163" y="23772"/>
                    <a:pt x="33011" y="23742"/>
                  </a:cubicBezTo>
                  <a:cubicBezTo>
                    <a:pt x="32950" y="23742"/>
                    <a:pt x="32919" y="23711"/>
                    <a:pt x="32859" y="23711"/>
                  </a:cubicBezTo>
                  <a:lnTo>
                    <a:pt x="32950" y="23590"/>
                  </a:lnTo>
                  <a:cubicBezTo>
                    <a:pt x="33163" y="23407"/>
                    <a:pt x="33406" y="23134"/>
                    <a:pt x="33527" y="22830"/>
                  </a:cubicBezTo>
                  <a:cubicBezTo>
                    <a:pt x="33618" y="22617"/>
                    <a:pt x="33710" y="22465"/>
                    <a:pt x="33770" y="22344"/>
                  </a:cubicBezTo>
                  <a:cubicBezTo>
                    <a:pt x="33831" y="22192"/>
                    <a:pt x="33953" y="22040"/>
                    <a:pt x="33831" y="21888"/>
                  </a:cubicBezTo>
                  <a:cubicBezTo>
                    <a:pt x="33770" y="21766"/>
                    <a:pt x="33618" y="21736"/>
                    <a:pt x="33375" y="21705"/>
                  </a:cubicBezTo>
                  <a:cubicBezTo>
                    <a:pt x="33618" y="21462"/>
                    <a:pt x="33922" y="21097"/>
                    <a:pt x="34135" y="20489"/>
                  </a:cubicBezTo>
                  <a:cubicBezTo>
                    <a:pt x="34530" y="19456"/>
                    <a:pt x="34530" y="19274"/>
                    <a:pt x="34409" y="19122"/>
                  </a:cubicBezTo>
                  <a:cubicBezTo>
                    <a:pt x="34470" y="19030"/>
                    <a:pt x="34378" y="19030"/>
                    <a:pt x="34166" y="19000"/>
                  </a:cubicBezTo>
                  <a:cubicBezTo>
                    <a:pt x="34105" y="19000"/>
                    <a:pt x="33983" y="18970"/>
                    <a:pt x="33862" y="18970"/>
                  </a:cubicBezTo>
                  <a:cubicBezTo>
                    <a:pt x="33922" y="18878"/>
                    <a:pt x="33953" y="18818"/>
                    <a:pt x="33983" y="18696"/>
                  </a:cubicBezTo>
                  <a:cubicBezTo>
                    <a:pt x="34105" y="18453"/>
                    <a:pt x="34257" y="18119"/>
                    <a:pt x="34318" y="17754"/>
                  </a:cubicBezTo>
                  <a:cubicBezTo>
                    <a:pt x="34378" y="17480"/>
                    <a:pt x="34439" y="17237"/>
                    <a:pt x="34470" y="17024"/>
                  </a:cubicBezTo>
                  <a:cubicBezTo>
                    <a:pt x="34591" y="16599"/>
                    <a:pt x="34682" y="16356"/>
                    <a:pt x="34530" y="16264"/>
                  </a:cubicBezTo>
                  <a:cubicBezTo>
                    <a:pt x="34449" y="16183"/>
                    <a:pt x="34355" y="16156"/>
                    <a:pt x="34229" y="16156"/>
                  </a:cubicBezTo>
                  <a:cubicBezTo>
                    <a:pt x="34166" y="16156"/>
                    <a:pt x="34095" y="16163"/>
                    <a:pt x="34014" y="16173"/>
                  </a:cubicBezTo>
                  <a:lnTo>
                    <a:pt x="33770" y="16173"/>
                  </a:lnTo>
                  <a:cubicBezTo>
                    <a:pt x="33801" y="16112"/>
                    <a:pt x="33831" y="15991"/>
                    <a:pt x="33862" y="15869"/>
                  </a:cubicBezTo>
                  <a:cubicBezTo>
                    <a:pt x="33983" y="15565"/>
                    <a:pt x="34166" y="15140"/>
                    <a:pt x="34226" y="14745"/>
                  </a:cubicBezTo>
                  <a:lnTo>
                    <a:pt x="34257" y="14441"/>
                  </a:lnTo>
                  <a:cubicBezTo>
                    <a:pt x="34318" y="13650"/>
                    <a:pt x="34378" y="13438"/>
                    <a:pt x="34318" y="13407"/>
                  </a:cubicBezTo>
                  <a:cubicBezTo>
                    <a:pt x="34287" y="13225"/>
                    <a:pt x="34135" y="13225"/>
                    <a:pt x="33862" y="13195"/>
                  </a:cubicBezTo>
                  <a:cubicBezTo>
                    <a:pt x="33770" y="13195"/>
                    <a:pt x="33527" y="13134"/>
                    <a:pt x="33406" y="13103"/>
                  </a:cubicBezTo>
                  <a:cubicBezTo>
                    <a:pt x="33406" y="12982"/>
                    <a:pt x="33466" y="12739"/>
                    <a:pt x="33497" y="12526"/>
                  </a:cubicBezTo>
                  <a:cubicBezTo>
                    <a:pt x="33527" y="12222"/>
                    <a:pt x="33618" y="11857"/>
                    <a:pt x="33558" y="11553"/>
                  </a:cubicBezTo>
                  <a:cubicBezTo>
                    <a:pt x="33558" y="11310"/>
                    <a:pt x="33558" y="11097"/>
                    <a:pt x="33618" y="10915"/>
                  </a:cubicBezTo>
                  <a:cubicBezTo>
                    <a:pt x="33649" y="10459"/>
                    <a:pt x="33649" y="10216"/>
                    <a:pt x="33497" y="10094"/>
                  </a:cubicBezTo>
                  <a:cubicBezTo>
                    <a:pt x="33375" y="10033"/>
                    <a:pt x="33223" y="10003"/>
                    <a:pt x="32767" y="10003"/>
                  </a:cubicBezTo>
                  <a:cubicBezTo>
                    <a:pt x="32646" y="10003"/>
                    <a:pt x="32494" y="10003"/>
                    <a:pt x="32403" y="9942"/>
                  </a:cubicBezTo>
                  <a:cubicBezTo>
                    <a:pt x="32433" y="9638"/>
                    <a:pt x="32555" y="9030"/>
                    <a:pt x="32342" y="8392"/>
                  </a:cubicBezTo>
                  <a:cubicBezTo>
                    <a:pt x="32099" y="7480"/>
                    <a:pt x="32038" y="7419"/>
                    <a:pt x="31947" y="7328"/>
                  </a:cubicBezTo>
                  <a:cubicBezTo>
                    <a:pt x="31916" y="7313"/>
                    <a:pt x="31878" y="7283"/>
                    <a:pt x="31772" y="7283"/>
                  </a:cubicBezTo>
                  <a:cubicBezTo>
                    <a:pt x="31666" y="7283"/>
                    <a:pt x="31491" y="7313"/>
                    <a:pt x="31187" y="7419"/>
                  </a:cubicBezTo>
                  <a:cubicBezTo>
                    <a:pt x="31096" y="7450"/>
                    <a:pt x="31035" y="7450"/>
                    <a:pt x="30944" y="7450"/>
                  </a:cubicBezTo>
                  <a:cubicBezTo>
                    <a:pt x="30944" y="7267"/>
                    <a:pt x="30913" y="6872"/>
                    <a:pt x="30670" y="6295"/>
                  </a:cubicBezTo>
                  <a:cubicBezTo>
                    <a:pt x="30518" y="5930"/>
                    <a:pt x="30275" y="5292"/>
                    <a:pt x="30123" y="5170"/>
                  </a:cubicBezTo>
                  <a:cubicBezTo>
                    <a:pt x="30084" y="5142"/>
                    <a:pt x="30025" y="5130"/>
                    <a:pt x="29957" y="5130"/>
                  </a:cubicBezTo>
                  <a:cubicBezTo>
                    <a:pt x="29655" y="5130"/>
                    <a:pt x="29150" y="5352"/>
                    <a:pt x="29150" y="5352"/>
                  </a:cubicBezTo>
                  <a:lnTo>
                    <a:pt x="29059" y="5383"/>
                  </a:lnTo>
                  <a:lnTo>
                    <a:pt x="28755" y="5535"/>
                  </a:lnTo>
                  <a:lnTo>
                    <a:pt x="28755" y="5474"/>
                  </a:lnTo>
                  <a:cubicBezTo>
                    <a:pt x="28694" y="5231"/>
                    <a:pt x="28603" y="4897"/>
                    <a:pt x="28451" y="4410"/>
                  </a:cubicBezTo>
                  <a:cubicBezTo>
                    <a:pt x="28117" y="3498"/>
                    <a:pt x="28026" y="3377"/>
                    <a:pt x="27904" y="3316"/>
                  </a:cubicBezTo>
                  <a:cubicBezTo>
                    <a:pt x="27893" y="3293"/>
                    <a:pt x="27869" y="3275"/>
                    <a:pt x="27803" y="3275"/>
                  </a:cubicBezTo>
                  <a:cubicBezTo>
                    <a:pt x="27694" y="3275"/>
                    <a:pt x="27468" y="3327"/>
                    <a:pt x="26992" y="3498"/>
                  </a:cubicBezTo>
                  <a:cubicBezTo>
                    <a:pt x="26931" y="3529"/>
                    <a:pt x="26871" y="3559"/>
                    <a:pt x="26810" y="3620"/>
                  </a:cubicBezTo>
                  <a:cubicBezTo>
                    <a:pt x="26810" y="3620"/>
                    <a:pt x="26779" y="3650"/>
                    <a:pt x="26719" y="3650"/>
                  </a:cubicBezTo>
                  <a:cubicBezTo>
                    <a:pt x="26384" y="3194"/>
                    <a:pt x="25959" y="2343"/>
                    <a:pt x="26536" y="1492"/>
                  </a:cubicBezTo>
                  <a:cubicBezTo>
                    <a:pt x="26779" y="1188"/>
                    <a:pt x="27114" y="489"/>
                    <a:pt x="26962" y="276"/>
                  </a:cubicBezTo>
                  <a:cubicBezTo>
                    <a:pt x="26904" y="205"/>
                    <a:pt x="26833" y="173"/>
                    <a:pt x="26707" y="173"/>
                  </a:cubicBezTo>
                  <a:cubicBezTo>
                    <a:pt x="26566" y="173"/>
                    <a:pt x="26356" y="212"/>
                    <a:pt x="26020" y="276"/>
                  </a:cubicBezTo>
                  <a:cubicBezTo>
                    <a:pt x="25655" y="307"/>
                    <a:pt x="25442" y="428"/>
                    <a:pt x="25138" y="580"/>
                  </a:cubicBezTo>
                  <a:cubicBezTo>
                    <a:pt x="24895" y="672"/>
                    <a:pt x="24621" y="793"/>
                    <a:pt x="24287" y="915"/>
                  </a:cubicBezTo>
                  <a:cubicBezTo>
                    <a:pt x="23831" y="1051"/>
                    <a:pt x="23495" y="1069"/>
                    <a:pt x="23240" y="1069"/>
                  </a:cubicBezTo>
                  <a:cubicBezTo>
                    <a:pt x="23155" y="1069"/>
                    <a:pt x="23079" y="1067"/>
                    <a:pt x="23010" y="1067"/>
                  </a:cubicBezTo>
                  <a:lnTo>
                    <a:pt x="22798" y="1067"/>
                  </a:lnTo>
                  <a:cubicBezTo>
                    <a:pt x="22706" y="1067"/>
                    <a:pt x="22585" y="1097"/>
                    <a:pt x="22494" y="1188"/>
                  </a:cubicBezTo>
                  <a:cubicBezTo>
                    <a:pt x="22463" y="915"/>
                    <a:pt x="22159" y="459"/>
                    <a:pt x="22038" y="368"/>
                  </a:cubicBezTo>
                  <a:cubicBezTo>
                    <a:pt x="22004" y="345"/>
                    <a:pt x="21967" y="331"/>
                    <a:pt x="21882" y="331"/>
                  </a:cubicBezTo>
                  <a:cubicBezTo>
                    <a:pt x="21735" y="331"/>
                    <a:pt x="21447" y="374"/>
                    <a:pt x="20791" y="489"/>
                  </a:cubicBezTo>
                  <a:cubicBezTo>
                    <a:pt x="20184" y="611"/>
                    <a:pt x="19758" y="824"/>
                    <a:pt x="19545" y="975"/>
                  </a:cubicBezTo>
                  <a:lnTo>
                    <a:pt x="19545" y="945"/>
                  </a:lnTo>
                  <a:cubicBezTo>
                    <a:pt x="19515" y="884"/>
                    <a:pt x="19515" y="793"/>
                    <a:pt x="19454" y="763"/>
                  </a:cubicBezTo>
                  <a:cubicBezTo>
                    <a:pt x="19089" y="64"/>
                    <a:pt x="18968" y="33"/>
                    <a:pt x="18937" y="33"/>
                  </a:cubicBezTo>
                  <a:cubicBezTo>
                    <a:pt x="18913" y="28"/>
                    <a:pt x="18888" y="25"/>
                    <a:pt x="18862" y="25"/>
                  </a:cubicBezTo>
                  <a:cubicBezTo>
                    <a:pt x="18727" y="25"/>
                    <a:pt x="18530" y="113"/>
                    <a:pt x="17843" y="520"/>
                  </a:cubicBezTo>
                  <a:cubicBezTo>
                    <a:pt x="17387" y="793"/>
                    <a:pt x="17083" y="975"/>
                    <a:pt x="16870" y="1127"/>
                  </a:cubicBezTo>
                  <a:cubicBezTo>
                    <a:pt x="16840" y="1127"/>
                    <a:pt x="16840" y="1158"/>
                    <a:pt x="16810" y="1158"/>
                  </a:cubicBezTo>
                  <a:lnTo>
                    <a:pt x="16658" y="884"/>
                  </a:lnTo>
                  <a:lnTo>
                    <a:pt x="16627" y="763"/>
                  </a:lnTo>
                  <a:cubicBezTo>
                    <a:pt x="16627" y="763"/>
                    <a:pt x="16263" y="3"/>
                    <a:pt x="16019" y="3"/>
                  </a:cubicBezTo>
                  <a:cubicBezTo>
                    <a:pt x="16010" y="2"/>
                    <a:pt x="16000" y="1"/>
                    <a:pt x="15990" y="1"/>
                  </a:cubicBezTo>
                  <a:close/>
                </a:path>
              </a:pathLst>
            </a:custGeom>
            <a:solidFill>
              <a:srgbClr val="9EC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7" name="صورة 6">
            <a:extLst>
              <a:ext uri="{FF2B5EF4-FFF2-40B4-BE49-F238E27FC236}">
                <a16:creationId xmlns:a16="http://schemas.microsoft.com/office/drawing/2014/main" id="{990F0844-44ED-4759-9AC0-98B32AF59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5612" y="3645117"/>
            <a:ext cx="1426588" cy="1426588"/>
          </a:xfrm>
          <a:prstGeom prst="rect">
            <a:avLst/>
          </a:prstGeom>
        </p:spPr>
      </p:pic>
      <p:sp>
        <p:nvSpPr>
          <p:cNvPr id="20" name="Google Shape;381;p39">
            <a:extLst>
              <a:ext uri="{FF2B5EF4-FFF2-40B4-BE49-F238E27FC236}">
                <a16:creationId xmlns:a16="http://schemas.microsoft.com/office/drawing/2014/main" id="{C0BC34F1-96F7-4BE8-BD9C-DB9A69CBDB55}"/>
              </a:ext>
            </a:extLst>
          </p:cNvPr>
          <p:cNvSpPr txBox="1">
            <a:spLocks/>
          </p:cNvSpPr>
          <p:nvPr/>
        </p:nvSpPr>
        <p:spPr>
          <a:xfrm>
            <a:off x="6503634" y="2682040"/>
            <a:ext cx="2557200" cy="8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Lilita One"/>
              <a:buNone/>
              <a:defRPr sz="2300" b="0" i="0" u="none" strike="noStrike" cap="none">
                <a:solidFill>
                  <a:schemeClr val="dk2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9pPr>
          </a:lstStyle>
          <a:p>
            <a:r>
              <a:rPr lang="en-US" sz="18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Discuss the effect of electricity production.</a:t>
            </a:r>
          </a:p>
        </p:txBody>
      </p:sp>
      <p:sp>
        <p:nvSpPr>
          <p:cNvPr id="21" name="Google Shape;381;p39">
            <a:extLst>
              <a:ext uri="{FF2B5EF4-FFF2-40B4-BE49-F238E27FC236}">
                <a16:creationId xmlns:a16="http://schemas.microsoft.com/office/drawing/2014/main" id="{1AB56975-5873-4CBC-AD73-2A1EC5C92ADD}"/>
              </a:ext>
            </a:extLst>
          </p:cNvPr>
          <p:cNvSpPr txBox="1">
            <a:spLocks/>
          </p:cNvSpPr>
          <p:nvPr/>
        </p:nvSpPr>
        <p:spPr>
          <a:xfrm>
            <a:off x="4042200" y="3998316"/>
            <a:ext cx="3161746" cy="8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Lilita One"/>
              <a:buNone/>
              <a:defRPr sz="2300" b="0" i="0" u="none" strike="noStrike" cap="none">
                <a:solidFill>
                  <a:schemeClr val="dk2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Ranchers"/>
              <a:buNone/>
              <a:defRPr sz="2300" b="0" i="0" u="none" strike="noStrike" cap="none">
                <a:solidFill>
                  <a:schemeClr val="accent5"/>
                </a:solidFill>
                <a:latin typeface="Ranchers"/>
                <a:ea typeface="Ranchers"/>
                <a:cs typeface="Ranchers"/>
                <a:sym typeface="Ranchers"/>
              </a:defRPr>
            </a:lvl9pPr>
          </a:lstStyle>
          <a:p>
            <a:pPr algn="l"/>
            <a:r>
              <a:rPr lang="en-US" sz="18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Outline the consequences of climate change on Libya.  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8689925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" grpId="0"/>
      <p:bldP spid="380" grpId="0"/>
      <p:bldP spid="381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0"/>
          <p:cNvSpPr txBox="1">
            <a:spLocks noGrp="1"/>
          </p:cNvSpPr>
          <p:nvPr>
            <p:ph type="title"/>
          </p:nvPr>
        </p:nvSpPr>
        <p:spPr>
          <a:xfrm>
            <a:off x="273377" y="2058616"/>
            <a:ext cx="6127424" cy="1426833"/>
          </a:xfrm>
          <a:prstGeom prst="rect">
            <a:avLst/>
          </a:prstGeom>
        </p:spPr>
        <p:txBody>
          <a:bodyPr spcFirstLastPara="1" wrap="square" lIns="228600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rgbClr val="61677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r>
              <a:rPr lang="en-US" sz="5400" dirty="0">
                <a:solidFill>
                  <a:srgbClr val="616771"/>
                </a:solidFill>
              </a:rPr>
              <a:t> </a:t>
            </a:r>
            <a:endParaRPr sz="5400" dirty="0">
              <a:solidFill>
                <a:srgbClr val="61677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710962" y="4633646"/>
            <a:ext cx="248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AA7B9125-8B1A-F77C-BC73-7DEC22B95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4935" y="2363896"/>
            <a:ext cx="9611037" cy="365622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D87C75BF-5FF0-09DC-2E75-11E4A1643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93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19328C9-44A2-493B-89FF-FFC3C6AA7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000" y="222021"/>
            <a:ext cx="7506000" cy="578100"/>
          </a:xfrm>
        </p:spPr>
        <p:txBody>
          <a:bodyPr/>
          <a:lstStyle/>
          <a:p>
            <a:r>
              <a:rPr lang="en-US" sz="32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Relevant greenhouse gases</a:t>
            </a:r>
            <a:endParaRPr lang="ar-LY" sz="3200" b="1" dirty="0">
              <a:solidFill>
                <a:srgbClr val="000A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58E5C1F8-DDB2-4BD7-9512-C2C08FFA2CC4}"/>
              </a:ext>
            </a:extLst>
          </p:cNvPr>
          <p:cNvSpPr txBox="1"/>
          <p:nvPr/>
        </p:nvSpPr>
        <p:spPr>
          <a:xfrm>
            <a:off x="330737" y="1082235"/>
            <a:ext cx="5374532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Carbon dioxide (</a:t>
            </a:r>
            <a:r>
              <a:rPr lang="en-US" sz="2000" b="1" dirty="0">
                <a:solidFill>
                  <a:srgbClr val="005364"/>
                </a:solidFill>
                <a:latin typeface="Times New Roman" pitchFamily="18" charset="0"/>
                <a:cs typeface="Times New Roman" pitchFamily="18" charset="0"/>
              </a:rPr>
              <a:t>CO2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The burning of fossil fuel use is the primary </a:t>
            </a:r>
            <a:r>
              <a:rPr lang="en-US" sz="2000" dirty="0">
                <a:solidFill>
                  <a:srgbClr val="005364"/>
                </a:solidFill>
                <a:latin typeface="Times New Roman" pitchFamily="18" charset="0"/>
                <a:cs typeface="Times New Roman" pitchFamily="18" charset="0"/>
              </a:rPr>
              <a:t>source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ar-L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893364-90DE-4411-9422-2FD5E3012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4157" y="1031358"/>
            <a:ext cx="2796949" cy="1306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9B634D-2B74-4407-A783-C1CD0F17F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069" y="2360428"/>
            <a:ext cx="2825037" cy="1200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D02C75-ED9B-43FE-997B-4998ED189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6068" y="3583171"/>
            <a:ext cx="2825036" cy="1338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/>
          <p:cNvSpPr txBox="1"/>
          <p:nvPr/>
        </p:nvSpPr>
        <p:spPr>
          <a:xfrm>
            <a:off x="8859948" y="476546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E7A08FDB-851B-449B-00DD-421EF95A4D47}"/>
              </a:ext>
            </a:extLst>
          </p:cNvPr>
          <p:cNvSpPr txBox="1"/>
          <p:nvPr/>
        </p:nvSpPr>
        <p:spPr>
          <a:xfrm>
            <a:off x="391536" y="3423684"/>
            <a:ext cx="5402621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ar-LY" sz="2000" b="1" dirty="0" err="1">
                <a:latin typeface="Times New Roman" pitchFamily="18" charset="0"/>
                <a:cs typeface="Times New Roman" pitchFamily="18" charset="0"/>
              </a:rPr>
              <a:t>Nitrous</a:t>
            </a:r>
            <a:r>
              <a:rPr lang="ar-LY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b="1" dirty="0" err="1">
                <a:latin typeface="Times New Roman" pitchFamily="18" charset="0"/>
                <a:cs typeface="Times New Roman" pitchFamily="18" charset="0"/>
              </a:rPr>
              <a:t>oxide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b="1" dirty="0">
                <a:solidFill>
                  <a:srgbClr val="005364"/>
                </a:solidFill>
              </a:rPr>
              <a:t>N2O</a:t>
            </a:r>
            <a:r>
              <a:rPr lang="ar-LY" sz="1800" b="1" dirty="0">
                <a:solidFill>
                  <a:srgbClr val="005364"/>
                </a:solidFill>
              </a:rPr>
              <a:t> : </a:t>
            </a:r>
            <a:r>
              <a:rPr lang="ar-LY" sz="2000" b="1" dirty="0">
                <a:solidFill>
                  <a:srgbClr val="000A0C"/>
                </a:solidFill>
              </a:rPr>
              <a:t>(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Agricultural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activities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such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fertilizer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primary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source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>
                <a:solidFill>
                  <a:srgbClr val="005364"/>
                </a:solidFill>
              </a:rPr>
              <a:t>N2O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 err="1">
                <a:latin typeface="Times New Roman" pitchFamily="18" charset="0"/>
                <a:cs typeface="Times New Roman" pitchFamily="18" charset="0"/>
              </a:rPr>
              <a:t>emissions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ar-LY" sz="2000" dirty="0">
              <a:latin typeface="Times New Roman" pitchFamily="18" charset="0"/>
              <a:cs typeface="Times New Roman" pitchFamily="18" charset="0"/>
            </a:endParaRPr>
          </a:p>
          <a:p>
            <a:endParaRPr lang="ar-LY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4DE3DB-2D47-29E8-9672-7A884382360F}"/>
              </a:ext>
            </a:extLst>
          </p:cNvPr>
          <p:cNvSpPr txBox="1"/>
          <p:nvPr/>
        </p:nvSpPr>
        <p:spPr>
          <a:xfrm>
            <a:off x="342469" y="2202889"/>
            <a:ext cx="537915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ar-LY" sz="2000" b="1" dirty="0">
                <a:latin typeface="Times New Roman" pitchFamily="18" charset="0"/>
                <a:cs typeface="Times New Roman" pitchFamily="18" charset="0"/>
              </a:rPr>
              <a:t>Methane (</a:t>
            </a:r>
            <a:r>
              <a:rPr lang="ar-LY" sz="2000" b="1" dirty="0">
                <a:solidFill>
                  <a:srgbClr val="005364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000" b="1" dirty="0">
                <a:solidFill>
                  <a:srgbClr val="005364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LY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b="1" dirty="0">
                <a:solidFill>
                  <a:srgbClr val="005364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ar-LY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 waste management, energy use, and biomass burning all contribute to </a:t>
            </a:r>
            <a:r>
              <a:rPr lang="ar-LY" sz="2000" b="1" dirty="0">
                <a:solidFill>
                  <a:srgbClr val="005364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1800" b="1" dirty="0">
                <a:solidFill>
                  <a:srgbClr val="005364"/>
                </a:solidFill>
              </a:rPr>
              <a:t>4</a:t>
            </a:r>
            <a:r>
              <a:rPr lang="ar-LY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LY" sz="2000" dirty="0">
                <a:latin typeface="Times New Roman" pitchFamily="18" charset="0"/>
                <a:cs typeface="Times New Roman" pitchFamily="18" charset="0"/>
              </a:rPr>
              <a:t>emissions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884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45"/>
          <p:cNvSpPr/>
          <p:nvPr/>
        </p:nvSpPr>
        <p:spPr>
          <a:xfrm>
            <a:off x="3400023" y="2034586"/>
            <a:ext cx="2460900" cy="2461200"/>
          </a:xfrm>
          <a:prstGeom prst="ellipse">
            <a:avLst/>
          </a:pr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6" name="Google Shape;476;p45"/>
          <p:cNvSpPr txBox="1">
            <a:spLocks noGrp="1"/>
          </p:cNvSpPr>
          <p:nvPr>
            <p:ph type="title"/>
          </p:nvPr>
        </p:nvSpPr>
        <p:spPr>
          <a:xfrm>
            <a:off x="1584251" y="302655"/>
            <a:ext cx="6086313" cy="83731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Total U.S greenhouse gas emission by economic sector in 2019 .</a:t>
            </a:r>
            <a:endParaRPr sz="2800" b="1" dirty="0">
              <a:solidFill>
                <a:srgbClr val="000A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7" name="Google Shape;477;p45"/>
          <p:cNvSpPr txBox="1">
            <a:spLocks noGrp="1"/>
          </p:cNvSpPr>
          <p:nvPr>
            <p:ph type="body" idx="4294967295"/>
          </p:nvPr>
        </p:nvSpPr>
        <p:spPr>
          <a:xfrm>
            <a:off x="935787" y="1764233"/>
            <a:ext cx="1507200" cy="33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5364"/>
                </a:solidFill>
              </a:rPr>
              <a:t>10%</a:t>
            </a:r>
            <a:endParaRPr dirty="0">
              <a:solidFill>
                <a:srgbClr val="005364"/>
              </a:solidFill>
            </a:endParaRPr>
          </a:p>
        </p:txBody>
      </p:sp>
      <p:sp>
        <p:nvSpPr>
          <p:cNvPr id="478" name="Google Shape;478;p45"/>
          <p:cNvSpPr txBox="1">
            <a:spLocks noGrp="1"/>
          </p:cNvSpPr>
          <p:nvPr>
            <p:ph type="body" idx="4294967295"/>
          </p:nvPr>
        </p:nvSpPr>
        <p:spPr>
          <a:xfrm>
            <a:off x="1048365" y="1506146"/>
            <a:ext cx="1507200" cy="33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05364"/>
                </a:solidFill>
                <a:latin typeface="Lilita One"/>
                <a:ea typeface="Lilita One"/>
                <a:cs typeface="Lilita One"/>
                <a:sym typeface="Lilita One"/>
              </a:rPr>
              <a:t>Agriculture</a:t>
            </a:r>
            <a:endParaRPr sz="1600" dirty="0">
              <a:solidFill>
                <a:srgbClr val="005364"/>
              </a:solidFill>
              <a:latin typeface="Lilita One"/>
              <a:ea typeface="Lilita One"/>
              <a:cs typeface="Lilita One"/>
              <a:sym typeface="Lilita One"/>
            </a:endParaRPr>
          </a:p>
        </p:txBody>
      </p:sp>
      <p:sp>
        <p:nvSpPr>
          <p:cNvPr id="483" name="Google Shape;483;p45"/>
          <p:cNvSpPr txBox="1">
            <a:spLocks noGrp="1"/>
          </p:cNvSpPr>
          <p:nvPr>
            <p:ph type="body" idx="4294967295"/>
          </p:nvPr>
        </p:nvSpPr>
        <p:spPr>
          <a:xfrm>
            <a:off x="1465147" y="2959316"/>
            <a:ext cx="1507200" cy="33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5364"/>
                </a:solidFill>
              </a:rPr>
              <a:t>13%</a:t>
            </a:r>
            <a:endParaRPr dirty="0">
              <a:solidFill>
                <a:srgbClr val="005364"/>
              </a:solidFill>
            </a:endParaRPr>
          </a:p>
        </p:txBody>
      </p:sp>
      <p:sp>
        <p:nvSpPr>
          <p:cNvPr id="484" name="Google Shape;484;p45"/>
          <p:cNvSpPr txBox="1">
            <a:spLocks noGrp="1"/>
          </p:cNvSpPr>
          <p:nvPr>
            <p:ph type="body" idx="4294967295"/>
          </p:nvPr>
        </p:nvSpPr>
        <p:spPr>
          <a:xfrm>
            <a:off x="1254150" y="2589545"/>
            <a:ext cx="1507200" cy="33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05364"/>
                </a:solidFill>
                <a:latin typeface="Lilita One"/>
                <a:ea typeface="Lilita One"/>
                <a:cs typeface="Lilita One"/>
                <a:sym typeface="Lilita One"/>
              </a:rPr>
              <a:t>Commercial &amp; residential</a:t>
            </a:r>
            <a:endParaRPr sz="1600" dirty="0">
              <a:solidFill>
                <a:srgbClr val="005364"/>
              </a:solidFill>
              <a:latin typeface="Lilita One"/>
              <a:ea typeface="Lilita One"/>
              <a:cs typeface="Lilita One"/>
              <a:sym typeface="Lilita One"/>
            </a:endParaRPr>
          </a:p>
        </p:txBody>
      </p:sp>
      <p:cxnSp>
        <p:nvCxnSpPr>
          <p:cNvPr id="489" name="Google Shape;489;p45"/>
          <p:cNvCxnSpPr>
            <a:cxnSpLocks/>
          </p:cNvCxnSpPr>
          <p:nvPr/>
        </p:nvCxnSpPr>
        <p:spPr>
          <a:xfrm>
            <a:off x="2499431" y="1725275"/>
            <a:ext cx="1477206" cy="523039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490" name="Google Shape;490;p45"/>
          <p:cNvCxnSpPr>
            <a:cxnSpLocks/>
          </p:cNvCxnSpPr>
          <p:nvPr/>
        </p:nvCxnSpPr>
        <p:spPr>
          <a:xfrm>
            <a:off x="2602500" y="2599592"/>
            <a:ext cx="912449" cy="288089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EF97A57-7449-41BD-AD5C-53A69C16C0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728" t="30818" r="5088" b="4745"/>
          <a:stretch/>
        </p:blipFill>
        <p:spPr>
          <a:xfrm>
            <a:off x="3511883" y="2096633"/>
            <a:ext cx="2231047" cy="2296211"/>
          </a:xfrm>
          <a:prstGeom prst="ellipse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BAF2E33-98FB-47CF-9F1A-677087639EBB}"/>
              </a:ext>
            </a:extLst>
          </p:cNvPr>
          <p:cNvSpPr/>
          <p:nvPr/>
        </p:nvSpPr>
        <p:spPr>
          <a:xfrm>
            <a:off x="4660273" y="2599592"/>
            <a:ext cx="871283" cy="606452"/>
          </a:xfrm>
          <a:prstGeom prst="roundRect">
            <a:avLst/>
          </a:prstGeom>
          <a:solidFill>
            <a:srgbClr val="437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3BA19B6-4B92-4F9D-BAE3-6107B8F87DBD}"/>
              </a:ext>
            </a:extLst>
          </p:cNvPr>
          <p:cNvSpPr/>
          <p:nvPr/>
        </p:nvSpPr>
        <p:spPr>
          <a:xfrm>
            <a:off x="4748373" y="3533422"/>
            <a:ext cx="681584" cy="361245"/>
          </a:xfrm>
          <a:prstGeom prst="roundRect">
            <a:avLst/>
          </a:prstGeom>
          <a:solidFill>
            <a:srgbClr val="508A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DA81503-C452-4C45-A18E-CB7940A82EB6}"/>
              </a:ext>
            </a:extLst>
          </p:cNvPr>
          <p:cNvSpPr/>
          <p:nvPr/>
        </p:nvSpPr>
        <p:spPr>
          <a:xfrm>
            <a:off x="3826933" y="3533422"/>
            <a:ext cx="568695" cy="361245"/>
          </a:xfrm>
          <a:prstGeom prst="roundRect">
            <a:avLst/>
          </a:prstGeom>
          <a:solidFill>
            <a:srgbClr val="5A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Google Shape;489;p45">
            <a:extLst>
              <a:ext uri="{FF2B5EF4-FFF2-40B4-BE49-F238E27FC236}">
                <a16:creationId xmlns:a16="http://schemas.microsoft.com/office/drawing/2014/main" id="{6E30C90F-6368-4934-B89C-E730850A9F5E}"/>
              </a:ext>
            </a:extLst>
          </p:cNvPr>
          <p:cNvCxnSpPr>
            <a:cxnSpLocks/>
          </p:cNvCxnSpPr>
          <p:nvPr/>
        </p:nvCxnSpPr>
        <p:spPr>
          <a:xfrm flipH="1">
            <a:off x="5658347" y="2519067"/>
            <a:ext cx="1018533" cy="224569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19" name="Google Shape;489;p45">
            <a:extLst>
              <a:ext uri="{FF2B5EF4-FFF2-40B4-BE49-F238E27FC236}">
                <a16:creationId xmlns:a16="http://schemas.microsoft.com/office/drawing/2014/main" id="{FB00BDFE-67A5-471D-AEA3-15B51EFD6DAA}"/>
              </a:ext>
            </a:extLst>
          </p:cNvPr>
          <p:cNvCxnSpPr>
            <a:cxnSpLocks/>
          </p:cNvCxnSpPr>
          <p:nvPr/>
        </p:nvCxnSpPr>
        <p:spPr>
          <a:xfrm flipH="1" flipV="1">
            <a:off x="5507908" y="3904542"/>
            <a:ext cx="1434759" cy="116811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22" name="Google Shape;489;p45">
            <a:extLst>
              <a:ext uri="{FF2B5EF4-FFF2-40B4-BE49-F238E27FC236}">
                <a16:creationId xmlns:a16="http://schemas.microsoft.com/office/drawing/2014/main" id="{CBFB3B48-2FEB-44BF-80C2-56B049783420}"/>
              </a:ext>
            </a:extLst>
          </p:cNvPr>
          <p:cNvCxnSpPr>
            <a:cxnSpLocks/>
          </p:cNvCxnSpPr>
          <p:nvPr/>
        </p:nvCxnSpPr>
        <p:spPr>
          <a:xfrm flipV="1">
            <a:off x="2469721" y="3770410"/>
            <a:ext cx="1108050" cy="250943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2E213BA-487F-40AE-853E-105C2AF95E7B}"/>
              </a:ext>
            </a:extLst>
          </p:cNvPr>
          <p:cNvSpPr txBox="1"/>
          <p:nvPr/>
        </p:nvSpPr>
        <p:spPr>
          <a:xfrm>
            <a:off x="6676880" y="2254978"/>
            <a:ext cx="15917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5364"/>
                </a:solidFill>
                <a:latin typeface="Lilita One" panose="020B0604020202020204" charset="0"/>
              </a:rPr>
              <a:t>Transportation</a:t>
            </a:r>
          </a:p>
          <a:p>
            <a:r>
              <a:rPr lang="en-US" dirty="0"/>
              <a:t>  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CD63CD-4C42-413E-9BD6-BCAF4A18B00F}"/>
              </a:ext>
            </a:extLst>
          </p:cNvPr>
          <p:cNvSpPr txBox="1"/>
          <p:nvPr/>
        </p:nvSpPr>
        <p:spPr>
          <a:xfrm>
            <a:off x="6791225" y="2553126"/>
            <a:ext cx="7322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536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29%</a:t>
            </a:r>
            <a:endParaRPr lang="en-GB" dirty="0">
              <a:solidFill>
                <a:srgbClr val="00536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CA18A7-211F-4886-8E30-7266DDB00A6E}"/>
              </a:ext>
            </a:extLst>
          </p:cNvPr>
          <p:cNvSpPr txBox="1"/>
          <p:nvPr/>
        </p:nvSpPr>
        <p:spPr>
          <a:xfrm>
            <a:off x="6953694" y="3852076"/>
            <a:ext cx="1207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5364"/>
                </a:solidFill>
                <a:latin typeface="Lilita One" panose="020B0604020202020204" charset="0"/>
              </a:rPr>
              <a:t>Electricity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C7969C-CDF8-4DC5-9B4E-25B69634F870}"/>
              </a:ext>
            </a:extLst>
          </p:cNvPr>
          <p:cNvSpPr txBox="1"/>
          <p:nvPr/>
        </p:nvSpPr>
        <p:spPr>
          <a:xfrm>
            <a:off x="7049675" y="4101758"/>
            <a:ext cx="620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536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25</a:t>
            </a:r>
            <a:r>
              <a:rPr lang="en-US" dirty="0">
                <a:solidFill>
                  <a:srgbClr val="005364"/>
                </a:solidFill>
              </a:rPr>
              <a:t>%</a:t>
            </a:r>
            <a:endParaRPr lang="en-GB" dirty="0">
              <a:solidFill>
                <a:srgbClr val="005364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1AA206-22E8-4F5E-834C-6116C8086A4C}"/>
              </a:ext>
            </a:extLst>
          </p:cNvPr>
          <p:cNvSpPr txBox="1"/>
          <p:nvPr/>
        </p:nvSpPr>
        <p:spPr>
          <a:xfrm>
            <a:off x="1481199" y="3852076"/>
            <a:ext cx="1053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5364"/>
                </a:solidFill>
                <a:latin typeface="Lilita One" panose="020B0604020202020204" charset="0"/>
              </a:rPr>
              <a:t>Industry</a:t>
            </a:r>
            <a:endParaRPr lang="en-GB" sz="1600" dirty="0">
              <a:solidFill>
                <a:srgbClr val="005364"/>
              </a:solidFill>
              <a:latin typeface="Lilita One" panose="020B060402020202020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D62E76-5EF8-49B3-AD18-165E678A8A95}"/>
              </a:ext>
            </a:extLst>
          </p:cNvPr>
          <p:cNvSpPr txBox="1"/>
          <p:nvPr/>
        </p:nvSpPr>
        <p:spPr>
          <a:xfrm>
            <a:off x="1492190" y="4188009"/>
            <a:ext cx="961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536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23%</a:t>
            </a:r>
            <a:endParaRPr lang="en-GB" dirty="0">
              <a:solidFill>
                <a:srgbClr val="00536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765966" y="468695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3" grpId="0" animBg="1"/>
      <p:bldP spid="476" grpId="0"/>
      <p:bldP spid="477" grpId="0" build="p"/>
      <p:bldP spid="478" grpId="0" build="p"/>
      <p:bldP spid="483" grpId="0" build="p"/>
      <p:bldP spid="484" grpId="0" build="p"/>
      <p:bldP spid="5" grpId="0" animBg="1"/>
      <p:bldP spid="6" grpId="0" animBg="1"/>
      <p:bldP spid="7" grpId="0" animBg="1"/>
      <p:bldP spid="13" grpId="0"/>
      <p:bldP spid="14" grpId="0"/>
      <p:bldP spid="15" grpId="0"/>
      <p:bldP spid="17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9007832-F675-4973-A19B-985E14056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277" y="358208"/>
            <a:ext cx="7506000" cy="578100"/>
          </a:xfrm>
        </p:spPr>
        <p:txBody>
          <a:bodyPr/>
          <a:lstStyle/>
          <a:p>
            <a:r>
              <a:rPr lang="en" sz="32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Effect of transportation</a:t>
            </a:r>
            <a:endParaRPr lang="ar-LY" sz="3200" b="1" dirty="0">
              <a:solidFill>
                <a:srgbClr val="000A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FC545BB2-71B4-429F-AD8D-2794342A7FF1}"/>
              </a:ext>
            </a:extLst>
          </p:cNvPr>
          <p:cNvSpPr txBox="1"/>
          <p:nvPr/>
        </p:nvSpPr>
        <p:spPr>
          <a:xfrm>
            <a:off x="812333" y="1129018"/>
            <a:ext cx="710428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3F6D19"/>
                </a:solidFill>
                <a:latin typeface="Times New Roman" pitchFamily="18" charset="0"/>
                <a:cs typeface="Times New Roman" pitchFamily="18" charset="0"/>
              </a:rPr>
              <a:t>Transportation</a:t>
            </a:r>
            <a:r>
              <a:rPr lang="en-US" sz="20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dirty="0">
                <a:solidFill>
                  <a:srgbClr val="3F6D19"/>
                </a:solidFill>
                <a:latin typeface="Times New Roman" pitchFamily="18" charset="0"/>
                <a:cs typeface="Times New Roman" pitchFamily="18" charset="0"/>
              </a:rPr>
              <a:t>29 %</a:t>
            </a:r>
            <a:r>
              <a:rPr lang="en-US" sz="20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n-US" sz="2000" b="1" dirty="0">
                <a:solidFill>
                  <a:srgbClr val="3F6D19"/>
                </a:solidFill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greenhouse gas </a:t>
            </a:r>
            <a:r>
              <a:rPr lang="en-US" sz="20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emissions)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 The transportation sector generates the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largest</a:t>
            </a:r>
            <a:r>
              <a:rPr lang="en-US" sz="20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 share of greenhouse gas emissions.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D332C0-99DD-4212-8E3E-B0E09D29E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367800"/>
            <a:ext cx="7214869" cy="2680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82D3504A-B684-1CB1-B674-1BDC51C63D0D}"/>
              </a:ext>
            </a:extLst>
          </p:cNvPr>
          <p:cNvSpPr txBox="1"/>
          <p:nvPr/>
        </p:nvSpPr>
        <p:spPr>
          <a:xfrm>
            <a:off x="8871625" y="4835723"/>
            <a:ext cx="27237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7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688234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A0CD594-46ED-43AE-872C-FFF188C0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854" y="651772"/>
            <a:ext cx="7506000" cy="578100"/>
          </a:xfrm>
        </p:spPr>
        <p:txBody>
          <a:bodyPr/>
          <a:lstStyle/>
          <a:p>
            <a:r>
              <a:rPr lang="en" sz="3600" dirty="0"/>
              <a:t> </a:t>
            </a:r>
            <a:r>
              <a:rPr lang="en" sz="4000" b="1" dirty="0">
                <a:solidFill>
                  <a:srgbClr val="000A0C"/>
                </a:solidFill>
                <a:latin typeface="Times New Roman" pitchFamily="18" charset="0"/>
                <a:cs typeface="Times New Roman" pitchFamily="18" charset="0"/>
              </a:rPr>
              <a:t>The solution for transportation</a:t>
            </a:r>
            <a:endParaRPr lang="ar-LY" b="1" dirty="0">
              <a:solidFill>
                <a:srgbClr val="000A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69756F-D4E0-4C80-BBB5-1271088E5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320" y="1689653"/>
            <a:ext cx="2940828" cy="262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ربع نص 2"/>
          <p:cNvSpPr txBox="1"/>
          <p:nvPr/>
        </p:nvSpPr>
        <p:spPr>
          <a:xfrm>
            <a:off x="8867553" y="482718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07CC71A7-8F06-C69A-4BD9-3BEA62C6E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4148" y="1615175"/>
            <a:ext cx="3289852" cy="2699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7C6316DA-4EC7-422A-3B37-672ED7B3A0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89651"/>
            <a:ext cx="2837622" cy="2625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471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AD5AF4E-6985-4287-20A7-92AA9E7A6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000" y="985361"/>
            <a:ext cx="7506000" cy="1271354"/>
          </a:xfrm>
        </p:spPr>
        <p:txBody>
          <a:bodyPr/>
          <a:lstStyle/>
          <a:p>
            <a:r>
              <a:rPr lang="en-US" sz="3600" dirty="0">
                <a:cs typeface="+mj-cs"/>
              </a:rPr>
              <a:t>Do you think electric cars are a better alternative then traditional cars? </a:t>
            </a:r>
            <a:br>
              <a:rPr lang="ar-LY" sz="3600" dirty="0">
                <a:cs typeface="+mj-cs"/>
              </a:rPr>
            </a:br>
            <a:endParaRPr lang="ar-LY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0C46749A-6F0A-C958-7E77-E1E8C95CE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071731"/>
            <a:ext cx="4572000" cy="2698932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E16F92FD-A5B4-6417-156F-8DD9B940D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71731"/>
            <a:ext cx="4104167" cy="2729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7">
            <a:extLst>
              <a:ext uri="{FF2B5EF4-FFF2-40B4-BE49-F238E27FC236}">
                <a16:creationId xmlns:a16="http://schemas.microsoft.com/office/drawing/2014/main" id="{76F5A485-0730-B365-477E-4D412035B5AF}"/>
              </a:ext>
            </a:extLst>
          </p:cNvPr>
          <p:cNvSpPr txBox="1"/>
          <p:nvPr/>
        </p:nvSpPr>
        <p:spPr>
          <a:xfrm>
            <a:off x="8760562" y="483572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9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49445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Climate Change by Slidesgo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8146</TotalTime>
  <Words>504</Words>
  <Application>Microsoft Office PowerPoint</Application>
  <PresentationFormat>عرض على الشاشة (16:9)</PresentationFormat>
  <Paragraphs>70</Paragraphs>
  <Slides>17</Slides>
  <Notes>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3" baseType="lpstr">
      <vt:lpstr>Ranchers</vt:lpstr>
      <vt:lpstr>Times New Roman</vt:lpstr>
      <vt:lpstr>Poppins</vt:lpstr>
      <vt:lpstr>Lilita One</vt:lpstr>
      <vt:lpstr>Arial</vt:lpstr>
      <vt:lpstr>Climate Change by Slidesgo</vt:lpstr>
      <vt:lpstr>Climate Change &amp; Its Solution </vt:lpstr>
      <vt:lpstr>Objectives </vt:lpstr>
      <vt:lpstr>INTRODUCTION </vt:lpstr>
      <vt:lpstr>عرض تقديمي في PowerPoint</vt:lpstr>
      <vt:lpstr>Relevant greenhouse gases</vt:lpstr>
      <vt:lpstr>Total U.S greenhouse gas emission by economic sector in 2019 .</vt:lpstr>
      <vt:lpstr>Effect of transportation</vt:lpstr>
      <vt:lpstr> The solution for transportation</vt:lpstr>
      <vt:lpstr>Do you think electric cars are a better alternative then traditional cars?  </vt:lpstr>
      <vt:lpstr>Effect of electricity production </vt:lpstr>
      <vt:lpstr>عرض تقديمي في PowerPoint</vt:lpstr>
      <vt:lpstr>Do you think that the amount of CO2 that a Libyan person emits is higher or lower than a Chinese person?</vt:lpstr>
      <vt:lpstr>Consequences on libya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Change</dc:title>
  <dc:creator>esgair alzahra</dc:creator>
  <cp:lastModifiedBy>mody</cp:lastModifiedBy>
  <cp:revision>47</cp:revision>
  <dcterms:modified xsi:type="dcterms:W3CDTF">2022-05-30T11:57:26Z</dcterms:modified>
</cp:coreProperties>
</file>