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22" autoAdjust="0"/>
    <p:restoredTop sz="94660"/>
  </p:normalViewPr>
  <p:slideViewPr>
    <p:cSldViewPr>
      <p:cViewPr varScale="1">
        <p:scale>
          <a:sx n="65" d="100"/>
          <a:sy n="65" d="100"/>
        </p:scale>
        <p:origin x="-1388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EF492-4832-49DD-89F7-A134C1369148}" type="datetimeFigureOut">
              <a:rPr lang="en-GB" smtClean="0"/>
              <a:t>06/06/2022</a:t>
            </a:fld>
            <a:endParaRPr lang="en-G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54201-8D85-4933-9285-1F5B097BE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58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54201-8D85-4933-9285-1F5B097BEE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58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54201-8D85-4933-9285-1F5B097BEE2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444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C13C1-61CA-48B0-9444-C0D0470B99AD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2E9F-B888-4616-B587-01A84EA85642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81CB-43F3-4660-AF22-3CC5ADB001F0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04D3D-B739-45FA-A2D6-E9CA32334088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8C6C-416B-4FD3-A964-35DFEEC97922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743-711D-4642-A78B-D4C92CF9EC99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F409-9C5A-41D2-B9E0-E03C26183F10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5098F-9391-4C44-8C82-4E135832F00E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1E973-7594-4D7D-AF47-A4D615830F61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498DD-8D81-4BA2-A364-817C6861DADE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20EB-528F-4DB6-BD46-257EDA0C68CA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F504D9-27BB-4B45-84C6-326EFE367313}" type="datetime8">
              <a:rPr lang="ar-LY" smtClean="0"/>
              <a:t>06 حزيران، 22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2137DA4-58C1-4725-9600-4C42BCB42977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00727" y="2119039"/>
            <a:ext cx="8019134" cy="1385109"/>
          </a:xfrm>
        </p:spPr>
        <p:txBody>
          <a:bodyPr>
            <a:normAutofit/>
          </a:bodyPr>
          <a:lstStyle/>
          <a:p>
            <a:r>
              <a:rPr lang="en-GB" dirty="0" smtClean="0"/>
              <a:t>         </a:t>
            </a:r>
            <a:r>
              <a:rPr lang="en-GB" sz="6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Diabetes</a:t>
            </a:r>
            <a:endParaRPr lang="ar-LY" sz="66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6400800" cy="1180728"/>
          </a:xfrm>
        </p:spPr>
        <p:txBody>
          <a:bodyPr/>
          <a:lstStyle/>
          <a:p>
            <a:r>
              <a:rPr lang="en-GB" dirty="0" smtClean="0"/>
              <a:t>                   </a:t>
            </a:r>
            <a:endParaRPr lang="ar-LY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47" y="3717032"/>
            <a:ext cx="6768752" cy="283583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90" y="541346"/>
            <a:ext cx="5395409" cy="91061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365047" y="1628800"/>
            <a:ext cx="7676023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err="1" smtClean="0"/>
              <a:t>Nujoum</a:t>
            </a:r>
            <a:r>
              <a:rPr lang="en-GB" sz="2400" dirty="0" smtClean="0"/>
              <a:t> </a:t>
            </a:r>
            <a:r>
              <a:rPr lang="en-GB" sz="2400" dirty="0" err="1" smtClean="0"/>
              <a:t>ibrahim</a:t>
            </a:r>
            <a:r>
              <a:rPr lang="en-GB" sz="2400" dirty="0" smtClean="0"/>
              <a:t> 3540</a:t>
            </a:r>
          </a:p>
          <a:p>
            <a:pPr algn="ctr"/>
            <a:r>
              <a:rPr lang="en-GB" sz="2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GBSM2</a:t>
            </a:r>
          </a:p>
          <a:p>
            <a:pPr algn="ctr"/>
            <a:r>
              <a:rPr lang="en-GB" sz="2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Year 1</a:t>
            </a:r>
          </a:p>
          <a:p>
            <a:pPr algn="ctr"/>
            <a:r>
              <a:rPr lang="en-GB" sz="2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18-5-2022</a:t>
            </a:r>
            <a:endParaRPr lang="ar-LY" sz="24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7" t="26950" r="8590" b="23454"/>
          <a:stretch/>
        </p:blipFill>
        <p:spPr>
          <a:xfrm>
            <a:off x="225274" y="541346"/>
            <a:ext cx="1987316" cy="1229676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79154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685800" indent="-685800" rtl="0">
              <a:buFont typeface="Wingdings" pitchFamily="2" charset="2"/>
              <a:buChar char="§"/>
            </a:pPr>
            <a:r>
              <a:rPr lang="en-GB" sz="48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en-GB" sz="4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bjectives</a:t>
            </a:r>
            <a:endParaRPr lang="ar-LY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32176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The introduction.</a:t>
            </a:r>
          </a:p>
          <a:p>
            <a:pPr algn="l" rtl="0">
              <a:lnSpc>
                <a:spcPct val="200000"/>
              </a:lnSpc>
            </a:pPr>
            <a:r>
              <a:rPr lang="en-GB" sz="32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Define </a:t>
            </a:r>
            <a:r>
              <a:rPr lang="en-GB" sz="3200" dirty="0">
                <a:latin typeface="Andalus" pitchFamily="18" charset="-78"/>
                <a:cs typeface="Andalus" pitchFamily="18" charset="-78"/>
              </a:rPr>
              <a:t>the diabetes.</a:t>
            </a:r>
            <a:endParaRPr lang="en-GB" sz="3200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lnSpc>
                <a:spcPct val="200000"/>
              </a:lnSpc>
            </a:pP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List type of diabetes.</a:t>
            </a:r>
          </a:p>
          <a:p>
            <a:pPr algn="l" rtl="0">
              <a:lnSpc>
                <a:spcPct val="200000"/>
              </a:lnSpc>
            </a:pP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Mention causes of children</a:t>
            </a:r>
            <a:r>
              <a:rPr lang="ar-SA" sz="3200" dirty="0" smtClean="0">
                <a:latin typeface="Andalus" pitchFamily="18" charset="-78"/>
                <a:cs typeface="Andalus" pitchFamily="18" charset="-78"/>
              </a:rPr>
              <a:t>’</a:t>
            </a: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s diabetes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288083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Arial" pitchFamily="34" charset="0"/>
              <a:buChar char="•"/>
            </a:pPr>
            <a:r>
              <a:rPr lang="en-GB" sz="4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GB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GB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210000"/>
              </a:lnSpc>
            </a:pPr>
            <a:r>
              <a:rPr lang="en-GB" dirty="0">
                <a:cs typeface="Andalus" pitchFamily="18" charset="-78"/>
              </a:rPr>
              <a:t>Most of the food you eat is broken down into sugar (also called glucose) .</a:t>
            </a:r>
          </a:p>
          <a:p>
            <a:pPr algn="l" rtl="0">
              <a:lnSpc>
                <a:spcPct val="200000"/>
              </a:lnSpc>
            </a:pPr>
            <a:r>
              <a:rPr lang="en-GB" dirty="0">
                <a:cs typeface="Andalus" pitchFamily="18" charset="-78"/>
              </a:rPr>
              <a:t>When the level of glucose in the blood increases, the pancreas secretes the hormone insulin to adjust the level of sugar by entering it into the cells.</a:t>
            </a:r>
          </a:p>
          <a:p>
            <a:pPr algn="l" rtl="0">
              <a:lnSpc>
                <a:spcPct val="200000"/>
              </a:lnSpc>
            </a:pPr>
            <a:r>
              <a:rPr lang="en-GB" dirty="0">
                <a:cs typeface="Andalus" pitchFamily="18" charset="-78"/>
              </a:rPr>
              <a:t>Diabetes is a disease related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GB" dirty="0">
                <a:cs typeface="Andalus" pitchFamily="18" charset="-78"/>
              </a:rPr>
              <a:t> to the level of glucose in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GB" dirty="0">
                <a:cs typeface="Andalus" pitchFamily="18" charset="-78"/>
              </a:rPr>
              <a:t> the blood and the hormone insulin.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05064"/>
            <a:ext cx="4608512" cy="219452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8701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rtl="0">
              <a:buFont typeface="Arial" pitchFamily="34" charset="0"/>
              <a:buChar char="•"/>
            </a:pPr>
            <a:r>
              <a:rPr lang="en-GB" sz="4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What is Diabetes ?</a:t>
            </a:r>
            <a:endParaRPr lang="en-GB" sz="44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64224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GB" sz="2800" dirty="0">
                <a:latin typeface="Andalus" pitchFamily="18" charset="-78"/>
                <a:cs typeface="Andalus" pitchFamily="18" charset="-78"/>
              </a:rPr>
              <a:t>I</a:t>
            </a:r>
            <a:r>
              <a:rPr lang="en-GB" sz="2800" dirty="0" smtClean="0">
                <a:latin typeface="Andalus" pitchFamily="18" charset="-78"/>
                <a:cs typeface="Andalus" pitchFamily="18" charset="-78"/>
              </a:rPr>
              <a:t>t </a:t>
            </a:r>
            <a:r>
              <a:rPr lang="en-GB" sz="2800" dirty="0">
                <a:latin typeface="Andalus" pitchFamily="18" charset="-78"/>
                <a:cs typeface="Andalus" pitchFamily="18" charset="-78"/>
              </a:rPr>
              <a:t>is a chronic disease that affects the way the body’s cells receive glucose or the amount of insulin secreted by the pancreas, leading </a:t>
            </a:r>
            <a:r>
              <a:rPr lang="en-GB" sz="2800" dirty="0" smtClean="0">
                <a:latin typeface="Andalus" pitchFamily="18" charset="-78"/>
                <a:cs typeface="Andalus" pitchFamily="18" charset="-78"/>
              </a:rPr>
              <a:t>to an </a:t>
            </a:r>
            <a:r>
              <a:rPr lang="en-GB" sz="2800" dirty="0">
                <a:latin typeface="Andalus" pitchFamily="18" charset="-78"/>
                <a:cs typeface="Andalus" pitchFamily="18" charset="-78"/>
              </a:rPr>
              <a:t>abnormally high or </a:t>
            </a:r>
            <a:endParaRPr lang="en-GB" sz="2800" dirty="0" smtClean="0"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GB" sz="2800" dirty="0" smtClean="0">
                <a:latin typeface="Andalus" pitchFamily="18" charset="-78"/>
                <a:cs typeface="Andalus" pitchFamily="18" charset="-78"/>
              </a:rPr>
              <a:t>  low </a:t>
            </a:r>
            <a:r>
              <a:rPr lang="en-GB" sz="2800" dirty="0">
                <a:latin typeface="Andalus" pitchFamily="18" charset="-78"/>
                <a:cs typeface="Andalus" pitchFamily="18" charset="-78"/>
              </a:rPr>
              <a:t>level of sugar </a:t>
            </a:r>
            <a:r>
              <a:rPr lang="en-GB" sz="2800" dirty="0" smtClean="0">
                <a:latin typeface="Andalus" pitchFamily="18" charset="-78"/>
                <a:cs typeface="Andalus" pitchFamily="18" charset="-78"/>
              </a:rPr>
              <a:t>in 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GB" sz="2800" dirty="0" smtClean="0">
                <a:latin typeface="Andalus" pitchFamily="18" charset="-78"/>
                <a:cs typeface="Andalus" pitchFamily="18" charset="-78"/>
              </a:rPr>
              <a:t>   the </a:t>
            </a:r>
            <a:r>
              <a:rPr lang="en-GB" sz="2800" dirty="0">
                <a:latin typeface="Andalus" pitchFamily="18" charset="-78"/>
                <a:cs typeface="Andalus" pitchFamily="18" charset="-78"/>
              </a:rPr>
              <a:t>blood.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9000"/>
            <a:ext cx="4482635" cy="303784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5587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720080"/>
          </a:xfrm>
        </p:spPr>
        <p:txBody>
          <a:bodyPr>
            <a:noAutofit/>
          </a:bodyPr>
          <a:lstStyle/>
          <a:p>
            <a:pPr marL="685800" indent="-685800" algn="ctr" rtl="0">
              <a:buFont typeface="Arial" pitchFamily="34" charset="0"/>
              <a:buChar char="•"/>
            </a:pPr>
            <a:r>
              <a:rPr lang="en-GB" sz="4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List type of diabetes</a:t>
            </a:r>
            <a:endParaRPr lang="en-GB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19" y="1600200"/>
            <a:ext cx="7321161" cy="48768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9624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Diabetes in children</a:t>
            </a: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sz="3200" dirty="0"/>
              <a:t>The exact cause </a:t>
            </a:r>
            <a:r>
              <a:rPr lang="en-GB" sz="3200" dirty="0" smtClean="0"/>
              <a:t>of diabetes </a:t>
            </a:r>
            <a:r>
              <a:rPr lang="en-GB" sz="3200" dirty="0"/>
              <a:t>is </a:t>
            </a:r>
            <a:r>
              <a:rPr lang="en-GB" sz="3200" dirty="0" smtClean="0"/>
              <a:t>unknown, but there are many factors to occur the diabetes in children :</a:t>
            </a:r>
          </a:p>
          <a:p>
            <a:pPr algn="l" rtl="0">
              <a:lnSpc>
                <a:spcPct val="150000"/>
              </a:lnSpc>
            </a:pPr>
            <a:r>
              <a:rPr lang="en-GB" sz="3200" dirty="0" smtClean="0"/>
              <a:t>Family history.</a:t>
            </a:r>
          </a:p>
          <a:p>
            <a:pPr algn="l" rtl="0">
              <a:lnSpc>
                <a:spcPct val="150000"/>
              </a:lnSpc>
            </a:pPr>
            <a:r>
              <a:rPr lang="en-GB" sz="3200" dirty="0" smtClean="0"/>
              <a:t> Genetics.</a:t>
            </a:r>
          </a:p>
          <a:p>
            <a:pPr algn="l" rtl="0">
              <a:lnSpc>
                <a:spcPct val="150000"/>
              </a:lnSpc>
            </a:pPr>
            <a:r>
              <a:rPr lang="en-GB" sz="3200" dirty="0"/>
              <a:t>Certain </a:t>
            </a:r>
            <a:r>
              <a:rPr lang="en-GB" sz="3200" dirty="0" smtClean="0"/>
              <a:t>viruses.</a:t>
            </a:r>
            <a:endParaRPr lang="en-GB" sz="3200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028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GB" sz="3200" dirty="0" smtClean="0"/>
              <a:t>The </a:t>
            </a:r>
            <a:r>
              <a:rPr lang="en-GB" sz="3200" dirty="0"/>
              <a:t>patient’s family must give their children </a:t>
            </a:r>
            <a:r>
              <a:rPr lang="en-GB" sz="3200" b="1" dirty="0"/>
              <a:t>insulin</a:t>
            </a:r>
            <a:r>
              <a:rPr lang="en-GB" sz="3200" dirty="0"/>
              <a:t> and will need to </a:t>
            </a:r>
            <a:r>
              <a:rPr lang="en-GB" sz="3200" b="1" dirty="0"/>
              <a:t>check and record their child's blood sugar</a:t>
            </a:r>
            <a:r>
              <a:rPr lang="en-GB" sz="3200" dirty="0"/>
              <a:t>, and the children should </a:t>
            </a:r>
            <a:r>
              <a:rPr lang="en-GB" sz="3200" b="1" dirty="0"/>
              <a:t>eat healthy </a:t>
            </a:r>
            <a:r>
              <a:rPr lang="en-GB" sz="3200" b="1" dirty="0" smtClean="0"/>
              <a:t>foods </a:t>
            </a:r>
            <a:r>
              <a:rPr lang="en-GB" sz="3200" dirty="0" smtClean="0"/>
              <a:t>and </a:t>
            </a:r>
            <a:r>
              <a:rPr lang="en-GB" sz="3200" b="1" dirty="0"/>
              <a:t>do </a:t>
            </a:r>
            <a:r>
              <a:rPr lang="en-GB" sz="3200" b="1" dirty="0" smtClean="0"/>
              <a:t>exercise </a:t>
            </a:r>
            <a:r>
              <a:rPr lang="en-GB" sz="3200" b="1" dirty="0"/>
              <a:t>regularly.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0054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Referns</a:t>
            </a:r>
            <a:endParaRPr lang="en-GB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sz="1800" dirty="0"/>
              <a:t>Mayo Foundation for Medical Education and Research. (2022, March 10). </a:t>
            </a:r>
            <a:r>
              <a:rPr lang="en-GB" sz="1800" i="1" dirty="0"/>
              <a:t>Type 1 diabetes in children</a:t>
            </a:r>
            <a:r>
              <a:rPr lang="en-GB" sz="1800" dirty="0"/>
              <a:t>. Mayo Clinic. Retrieved May 17, 2022, </a:t>
            </a:r>
            <a:endParaRPr lang="en-GB" sz="1800" dirty="0" smtClean="0"/>
          </a:p>
          <a:p>
            <a:pPr marL="0" indent="0" algn="l" rtl="0">
              <a:buNone/>
            </a:pPr>
            <a:r>
              <a:rPr lang="en-GB" sz="1800" dirty="0" smtClean="0"/>
              <a:t>from </a:t>
            </a:r>
            <a:r>
              <a:rPr lang="en-GB" sz="1800" dirty="0"/>
              <a:t>https://www.mayoclinic.org/diseases-conditions/type-1-diabetes-in-children/diagnosis-treatment/drc-20355312 </a:t>
            </a:r>
            <a:r>
              <a:rPr lang="en-GB" sz="1800" dirty="0" smtClean="0"/>
              <a:t>.</a:t>
            </a:r>
            <a:endParaRPr lang="en-GB" sz="1800" dirty="0"/>
          </a:p>
          <a:p>
            <a:pPr algn="l" rtl="0"/>
            <a:r>
              <a:rPr lang="en-GB" sz="1800" dirty="0" smtClean="0"/>
              <a:t>Centres </a:t>
            </a:r>
            <a:r>
              <a:rPr lang="en-GB" sz="1800" dirty="0"/>
              <a:t>for Disease Control and Prevention. (2021, December 16). </a:t>
            </a:r>
            <a:r>
              <a:rPr lang="en-GB" sz="1800" i="1" dirty="0"/>
              <a:t>What is diabetes?</a:t>
            </a:r>
            <a:r>
              <a:rPr lang="en-GB" sz="1800" dirty="0"/>
              <a:t> </a:t>
            </a:r>
            <a:r>
              <a:rPr lang="en-GB" sz="1800" dirty="0" smtClean="0"/>
              <a:t>Centres </a:t>
            </a:r>
            <a:r>
              <a:rPr lang="en-GB" sz="1800" dirty="0"/>
              <a:t>for Disease Control and Prevention. Retrieved May 17, 2022</a:t>
            </a:r>
            <a:r>
              <a:rPr lang="en-GB" sz="1800" dirty="0" smtClean="0"/>
              <a:t>,</a:t>
            </a:r>
          </a:p>
          <a:p>
            <a:pPr marL="0" indent="0" algn="l" rtl="0">
              <a:buNone/>
            </a:pPr>
            <a:r>
              <a:rPr lang="en-GB" sz="1800" dirty="0" smtClean="0"/>
              <a:t> </a:t>
            </a:r>
            <a:r>
              <a:rPr lang="en-GB" sz="1800" dirty="0"/>
              <a:t>from https://www.cdc.gov/diabetes/basics/diabetes.html </a:t>
            </a:r>
          </a:p>
          <a:p>
            <a:pPr algn="l" rtl="0"/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1516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60607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7DA4-58C1-4725-9600-4C42BCB42977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7837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457</TotalTime>
  <Words>242</Words>
  <Application>Microsoft Office PowerPoint</Application>
  <PresentationFormat>عرض على الشاشة (3:4)‏</PresentationFormat>
  <Paragraphs>44</Paragraphs>
  <Slides>9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وضوح</vt:lpstr>
      <vt:lpstr>         Diabetes</vt:lpstr>
      <vt:lpstr>Objectives</vt:lpstr>
      <vt:lpstr>Introduction.</vt:lpstr>
      <vt:lpstr>What is Diabetes ?</vt:lpstr>
      <vt:lpstr>List type of diabetes</vt:lpstr>
      <vt:lpstr>Diabetes in children</vt:lpstr>
      <vt:lpstr>عرض تقديمي في PowerPoint</vt:lpstr>
      <vt:lpstr>Referns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</dc:title>
  <dc:creator>المتجر الليبي</dc:creator>
  <cp:lastModifiedBy>nujoumibrahim7</cp:lastModifiedBy>
  <cp:revision>35</cp:revision>
  <dcterms:created xsi:type="dcterms:W3CDTF">2022-04-13T08:06:13Z</dcterms:created>
  <dcterms:modified xsi:type="dcterms:W3CDTF">2022-06-06T15:23:13Z</dcterms:modified>
</cp:coreProperties>
</file>