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</p:sldMasterIdLst>
  <p:notesMasterIdLst>
    <p:notesMasterId r:id="rId17"/>
  </p:notesMasterIdLst>
  <p:sldIdLst>
    <p:sldId id="256" r:id="rId2"/>
    <p:sldId id="258" r:id="rId3"/>
    <p:sldId id="272" r:id="rId4"/>
    <p:sldId id="259" r:id="rId5"/>
    <p:sldId id="260" r:id="rId6"/>
    <p:sldId id="269" r:id="rId7"/>
    <p:sldId id="261" r:id="rId8"/>
    <p:sldId id="277" r:id="rId9"/>
    <p:sldId id="263" r:id="rId10"/>
    <p:sldId id="314" r:id="rId11"/>
    <p:sldId id="312" r:id="rId12"/>
    <p:sldId id="281" r:id="rId13"/>
    <p:sldId id="313" r:id="rId14"/>
    <p:sldId id="262" r:id="rId15"/>
    <p:sldId id="290" r:id="rId16"/>
  </p:sldIdLst>
  <p:sldSz cx="9144000" cy="5143500" type="screen16x9"/>
  <p:notesSz cx="6858000" cy="9144000"/>
  <p:embeddedFontLst>
    <p:embeddedFont>
      <p:font typeface="Lexend Deca Black" panose="020B0604020202020204" charset="0"/>
      <p:bold r:id="rId18"/>
    </p:embeddedFont>
    <p:embeddedFont>
      <p:font typeface="Calisto MT" panose="02040603050505030304" pitchFamily="18" charset="0"/>
      <p:regular r:id="rId19"/>
      <p:bold r:id="rId20"/>
      <p:italic r:id="rId21"/>
      <p:boldItalic r:id="rId22"/>
    </p:embeddedFont>
    <p:embeddedFont>
      <p:font typeface="Lexend Deca Medium" panose="020B0604020202020204" charset="0"/>
      <p:regular r:id="rId23"/>
      <p:bold r:id="rId24"/>
    </p:embeddedFont>
    <p:embeddedFont>
      <p:font typeface="Lexend Deca" panose="020B0604020202020204" charset="0"/>
      <p:regular r:id="rId25"/>
      <p:bold r:id="rId26"/>
    </p:embeddedFont>
    <p:embeddedFont>
      <p:font typeface="Roboto" panose="020B0604020202020204" charset="0"/>
      <p:regular r:id="rId27"/>
      <p:bold r:id="rId28"/>
      <p:italic r:id="rId29"/>
      <p:boldItalic r:id="rId30"/>
    </p:embeddedFont>
    <p:embeddedFont>
      <p:font typeface="Bebas Neue" panose="020B0604020202020204" charset="0"/>
      <p:regular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AA19158-10CE-4DC3-B84B-D88DF3A4AFB7}">
  <a:tblStyle styleId="{9AA19158-10CE-4DC3-B84B-D88DF3A4AFB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" name="Google Shape;2764;g11da4eb308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5" name="Google Shape;2765;g11da4eb308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1" name="Google Shape;3001;g11f27c43904_1_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2" name="Google Shape;3002;g11f27c43904_1_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109991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1" name="Google Shape;3001;g11f27c43904_1_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2" name="Google Shape;3002;g11f27c43904_1_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68634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1" name="Google Shape;3451;g1211f9e8e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2" name="Google Shape;3452;g1211f9e8e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1" name="Google Shape;3451;g1211f9e8e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2" name="Google Shape;3452;g1211f9e8e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29632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2" name="Google Shape;2962;g11f27c43904_1_8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3" name="Google Shape;2963;g11f27c43904_1_8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8" name="Google Shape;3558;g11f27c43904_1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9" name="Google Shape;3559;g11f27c43904_1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2" name="Google Shape;2792;g11f27c43904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3" name="Google Shape;2793;g11f27c43904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3" name="Google Shape;3253;g120fd5cf62b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4" name="Google Shape;3254;g120fd5cf62b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7" name="Google Shape;2817;g11f27c43904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8" name="Google Shape;2818;g11f27c43904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" name="Google Shape;2949;g11f27c43904_1_8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0" name="Google Shape;2950;g11f27c43904_1_8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8" name="Google Shape;3208;g11f27c43904_1_7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9" name="Google Shape;3209;g11f27c43904_1_7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5" name="Google Shape;2955;g11f27c43904_1_1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6" name="Google Shape;2956;g11f27c43904_1_1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2" name="Google Shape;3312;g11f27c43904_1_7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3" name="Google Shape;3313;g11f27c43904_1_7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1" name="Google Shape;3001;g11f27c43904_1_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2" name="Google Shape;3002;g11f27c43904_1_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munication Major for College: PR &amp; Organizational Communication by Slidesgo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3862350"/>
            <a:ext cx="9144000" cy="1281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5100" y="1022575"/>
            <a:ext cx="4824600" cy="184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38850" y="3186350"/>
            <a:ext cx="4359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6573535" y="3862358"/>
            <a:ext cx="2579700" cy="25785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Google Shape;13;p2"/>
          <p:cNvSpPr/>
          <p:nvPr/>
        </p:nvSpPr>
        <p:spPr>
          <a:xfrm>
            <a:off x="6573535" y="3866275"/>
            <a:ext cx="2579700" cy="2579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6574135" y="-1297427"/>
            <a:ext cx="2578500" cy="257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" name="Google Shape;15;p2"/>
          <p:cNvSpPr/>
          <p:nvPr/>
        </p:nvSpPr>
        <p:spPr>
          <a:xfrm>
            <a:off x="6574135" y="-1296902"/>
            <a:ext cx="2578500" cy="2578500"/>
          </a:xfrm>
          <a:prstGeom prst="ellipse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1736277" y="4424345"/>
            <a:ext cx="318676" cy="314708"/>
          </a:xfrm>
          <a:custGeom>
            <a:avLst/>
            <a:gdLst/>
            <a:ahLst/>
            <a:cxnLst/>
            <a:rect l="l" t="t" r="r" b="b"/>
            <a:pathLst>
              <a:path w="5480" h="5412" extrusionOk="0">
                <a:moveTo>
                  <a:pt x="397" y="0"/>
                </a:moveTo>
                <a:cubicBezTo>
                  <a:pt x="299" y="0"/>
                  <a:pt x="204" y="34"/>
                  <a:pt x="136" y="102"/>
                </a:cubicBezTo>
                <a:cubicBezTo>
                  <a:pt x="1" y="265"/>
                  <a:pt x="1" y="509"/>
                  <a:pt x="136" y="644"/>
                </a:cubicBezTo>
                <a:lnTo>
                  <a:pt x="2225" y="2706"/>
                </a:lnTo>
                <a:lnTo>
                  <a:pt x="136" y="4767"/>
                </a:lnTo>
                <a:cubicBezTo>
                  <a:pt x="1" y="4930"/>
                  <a:pt x="1" y="5147"/>
                  <a:pt x="136" y="5310"/>
                </a:cubicBezTo>
                <a:cubicBezTo>
                  <a:pt x="218" y="5378"/>
                  <a:pt x="320" y="5411"/>
                  <a:pt x="418" y="5411"/>
                </a:cubicBezTo>
                <a:cubicBezTo>
                  <a:pt x="516" y="5411"/>
                  <a:pt x="611" y="5378"/>
                  <a:pt x="679" y="5310"/>
                </a:cubicBezTo>
                <a:lnTo>
                  <a:pt x="2740" y="3248"/>
                </a:lnTo>
                <a:lnTo>
                  <a:pt x="4802" y="5310"/>
                </a:lnTo>
                <a:cubicBezTo>
                  <a:pt x="4883" y="5378"/>
                  <a:pt x="4978" y="5411"/>
                  <a:pt x="5073" y="5411"/>
                </a:cubicBezTo>
                <a:cubicBezTo>
                  <a:pt x="5168" y="5411"/>
                  <a:pt x="5263" y="5378"/>
                  <a:pt x="5344" y="5310"/>
                </a:cubicBezTo>
                <a:cubicBezTo>
                  <a:pt x="5480" y="5147"/>
                  <a:pt x="5480" y="4930"/>
                  <a:pt x="5344" y="4767"/>
                </a:cubicBezTo>
                <a:lnTo>
                  <a:pt x="3256" y="2706"/>
                </a:lnTo>
                <a:lnTo>
                  <a:pt x="5344" y="644"/>
                </a:lnTo>
                <a:cubicBezTo>
                  <a:pt x="5480" y="509"/>
                  <a:pt x="5480" y="265"/>
                  <a:pt x="5344" y="102"/>
                </a:cubicBezTo>
                <a:cubicBezTo>
                  <a:pt x="5263" y="34"/>
                  <a:pt x="5161" y="0"/>
                  <a:pt x="5063" y="0"/>
                </a:cubicBezTo>
                <a:cubicBezTo>
                  <a:pt x="4964" y="0"/>
                  <a:pt x="4870" y="34"/>
                  <a:pt x="4802" y="102"/>
                </a:cubicBezTo>
                <a:lnTo>
                  <a:pt x="2740" y="2163"/>
                </a:lnTo>
                <a:lnTo>
                  <a:pt x="679" y="102"/>
                </a:lnTo>
                <a:cubicBezTo>
                  <a:pt x="598" y="34"/>
                  <a:pt x="496" y="0"/>
                  <a:pt x="39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7" name="Google Shape;17;p2"/>
          <p:cNvGrpSpPr/>
          <p:nvPr/>
        </p:nvGrpSpPr>
        <p:grpSpPr>
          <a:xfrm>
            <a:off x="-30362" y="4800128"/>
            <a:ext cx="1672863" cy="1656546"/>
            <a:chOff x="333050" y="440075"/>
            <a:chExt cx="977825" cy="1078200"/>
          </a:xfrm>
        </p:grpSpPr>
        <p:sp>
          <p:nvSpPr>
            <p:cNvPr id="18" name="Google Shape;18;p2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_1">
    <p:spTree>
      <p:nvGrpSpPr>
        <p:cNvPr id="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Google Shape;1252;p15"/>
          <p:cNvSpPr/>
          <p:nvPr/>
        </p:nvSpPr>
        <p:spPr>
          <a:xfrm>
            <a:off x="-4500" y="150"/>
            <a:ext cx="6582600" cy="5143500"/>
          </a:xfrm>
          <a:prstGeom prst="rect">
            <a:avLst/>
          </a:prstGeom>
          <a:solidFill>
            <a:srgbClr val="EC62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253" name="Google Shape;1253;p15"/>
          <p:cNvGrpSpPr/>
          <p:nvPr/>
        </p:nvGrpSpPr>
        <p:grpSpPr>
          <a:xfrm>
            <a:off x="-361960" y="-1229480"/>
            <a:ext cx="2530513" cy="2505845"/>
            <a:chOff x="333050" y="440075"/>
            <a:chExt cx="977825" cy="1078200"/>
          </a:xfrm>
        </p:grpSpPr>
        <p:sp>
          <p:nvSpPr>
            <p:cNvPr id="1254" name="Google Shape;1254;p15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5" name="Google Shape;1255;p15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6" name="Google Shape;1256;p15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7" name="Google Shape;1257;p15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8" name="Google Shape;1258;p15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9" name="Google Shape;1259;p15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0" name="Google Shape;1260;p15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1" name="Google Shape;1261;p15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2" name="Google Shape;1262;p15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3" name="Google Shape;1263;p15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4" name="Google Shape;1264;p15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5" name="Google Shape;1265;p15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6" name="Google Shape;1266;p15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7" name="Google Shape;1267;p15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8" name="Google Shape;1268;p15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9" name="Google Shape;1269;p15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0" name="Google Shape;1270;p15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1" name="Google Shape;1271;p15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2" name="Google Shape;1272;p15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3" name="Google Shape;1273;p15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4" name="Google Shape;1274;p15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5" name="Google Shape;1275;p15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6" name="Google Shape;1276;p15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7" name="Google Shape;1277;p15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8" name="Google Shape;1278;p15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9" name="Google Shape;1279;p15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0" name="Google Shape;1280;p15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1" name="Google Shape;1281;p15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2" name="Google Shape;1282;p15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3" name="Google Shape;1283;p15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4" name="Google Shape;1284;p15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5" name="Google Shape;1285;p15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6" name="Google Shape;1286;p15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7" name="Google Shape;1287;p15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8" name="Google Shape;1288;p15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9" name="Google Shape;1289;p15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0" name="Google Shape;1290;p15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1" name="Google Shape;1291;p15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2" name="Google Shape;1292;p15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3" name="Google Shape;1293;p15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4" name="Google Shape;1294;p15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5" name="Google Shape;1295;p15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6" name="Google Shape;1296;p15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7" name="Google Shape;1297;p15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8" name="Google Shape;1298;p15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9" name="Google Shape;1299;p15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0" name="Google Shape;1300;p15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1" name="Google Shape;1301;p15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2" name="Google Shape;1302;p15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3" name="Google Shape;1303;p15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4" name="Google Shape;1304;p15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5" name="Google Shape;1305;p15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6" name="Google Shape;1306;p15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7" name="Google Shape;1307;p15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8" name="Google Shape;1308;p15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9" name="Google Shape;1309;p15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0" name="Google Shape;1310;p15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1" name="Google Shape;1311;p15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2" name="Google Shape;1312;p15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3" name="Google Shape;1313;p15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4" name="Google Shape;1314;p15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5" name="Google Shape;1315;p15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6" name="Google Shape;1316;p15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7" name="Google Shape;1317;p15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8" name="Google Shape;1318;p15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9" name="Google Shape;1319;p15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0" name="Google Shape;1320;p15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1" name="Google Shape;1321;p15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2" name="Google Shape;1322;p15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3" name="Google Shape;1323;p15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4" name="Google Shape;1324;p15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5" name="Google Shape;1325;p15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6" name="Google Shape;1326;p15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7" name="Google Shape;1327;p15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8" name="Google Shape;1328;p15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9" name="Google Shape;1329;p15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0" name="Google Shape;1330;p15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1" name="Google Shape;1331;p15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2" name="Google Shape;1332;p15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3" name="Google Shape;1333;p15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4" name="Google Shape;1334;p15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5" name="Google Shape;1335;p15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6" name="Google Shape;1336;p15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7" name="Google Shape;1337;p15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8" name="Google Shape;1338;p15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9" name="Google Shape;1339;p15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0" name="Google Shape;1340;p15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1" name="Google Shape;1341;p15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2" name="Google Shape;1342;p15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3" name="Google Shape;1343;p15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4" name="Google Shape;1344;p15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5" name="Google Shape;1345;p15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6" name="Google Shape;1346;p15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7" name="Google Shape;1347;p15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8" name="Google Shape;1348;p15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9" name="Google Shape;1349;p15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0" name="Google Shape;1350;p15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1" name="Google Shape;1351;p15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2" name="Google Shape;1352;p15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3" name="Google Shape;1353;p15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4" name="Google Shape;1354;p15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5" name="Google Shape;1355;p15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6" name="Google Shape;1356;p15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7" name="Google Shape;1357;p15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8" name="Google Shape;1358;p15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9" name="Google Shape;1359;p15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0" name="Google Shape;1360;p15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1" name="Google Shape;1361;p15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2" name="Google Shape;1362;p15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3" name="Google Shape;1363;p15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4" name="Google Shape;1364;p15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5" name="Google Shape;1365;p15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6" name="Google Shape;1366;p15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7" name="Google Shape;1367;p15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8" name="Google Shape;1368;p15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9" name="Google Shape;1369;p15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0" name="Google Shape;1370;p15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1" name="Google Shape;1371;p15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2" name="Google Shape;1372;p15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3" name="Google Shape;1373;p15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4" name="Google Shape;1374;p15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375" name="Google Shape;1375;p15"/>
          <p:cNvSpPr/>
          <p:nvPr/>
        </p:nvSpPr>
        <p:spPr>
          <a:xfrm>
            <a:off x="6578095" y="19067"/>
            <a:ext cx="2565900" cy="5122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6" name="Google Shape;1376;p15"/>
          <p:cNvSpPr/>
          <p:nvPr/>
        </p:nvSpPr>
        <p:spPr>
          <a:xfrm>
            <a:off x="6572194" y="3854258"/>
            <a:ext cx="2565900" cy="25659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7" name="Google Shape;1377;p15"/>
          <p:cNvSpPr/>
          <p:nvPr/>
        </p:nvSpPr>
        <p:spPr>
          <a:xfrm>
            <a:off x="6572728" y="3854566"/>
            <a:ext cx="2565300" cy="2565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378" name="Google Shape;1378;p15"/>
          <p:cNvSpPr/>
          <p:nvPr/>
        </p:nvSpPr>
        <p:spPr>
          <a:xfrm>
            <a:off x="6572194" y="-1276658"/>
            <a:ext cx="2565900" cy="256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9" name="Google Shape;1379;p15"/>
          <p:cNvSpPr/>
          <p:nvPr/>
        </p:nvSpPr>
        <p:spPr>
          <a:xfrm>
            <a:off x="6572722" y="-1276130"/>
            <a:ext cx="2565300" cy="2565300"/>
          </a:xfrm>
          <a:prstGeom prst="ellipse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380" name="Google Shape;1380;p15"/>
          <p:cNvSpPr txBox="1">
            <a:spLocks noGrp="1"/>
          </p:cNvSpPr>
          <p:nvPr>
            <p:ph type="title"/>
          </p:nvPr>
        </p:nvSpPr>
        <p:spPr>
          <a:xfrm>
            <a:off x="715100" y="2192975"/>
            <a:ext cx="7019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9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81" name="Google Shape;1381;p15"/>
          <p:cNvSpPr txBox="1">
            <a:spLocks noGrp="1"/>
          </p:cNvSpPr>
          <p:nvPr>
            <p:ph type="title" idx="2" hasCustomPrompt="1"/>
          </p:nvPr>
        </p:nvSpPr>
        <p:spPr>
          <a:xfrm>
            <a:off x="715100" y="882900"/>
            <a:ext cx="3971100" cy="131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1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382" name="Google Shape;1382;p15"/>
          <p:cNvSpPr txBox="1">
            <a:spLocks noGrp="1"/>
          </p:cNvSpPr>
          <p:nvPr>
            <p:ph type="subTitle" idx="1"/>
          </p:nvPr>
        </p:nvSpPr>
        <p:spPr>
          <a:xfrm>
            <a:off x="715100" y="3145525"/>
            <a:ext cx="5292900" cy="4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383" name="Google Shape;1383;p15"/>
          <p:cNvGrpSpPr/>
          <p:nvPr/>
        </p:nvGrpSpPr>
        <p:grpSpPr>
          <a:xfrm rot="5400000" flipH="1">
            <a:off x="282794" y="4426403"/>
            <a:ext cx="261855" cy="836453"/>
            <a:chOff x="3597008" y="272450"/>
            <a:chExt cx="209267" cy="1343700"/>
          </a:xfrm>
        </p:grpSpPr>
        <p:sp>
          <p:nvSpPr>
            <p:cNvPr id="1384" name="Google Shape;1384;p15"/>
            <p:cNvSpPr/>
            <p:nvPr/>
          </p:nvSpPr>
          <p:spPr>
            <a:xfrm>
              <a:off x="3597008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5" name="Google Shape;1385;p15"/>
            <p:cNvSpPr/>
            <p:nvPr/>
          </p:nvSpPr>
          <p:spPr>
            <a:xfrm>
              <a:off x="3748375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1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" name="Google Shape;1537;p21"/>
          <p:cNvSpPr/>
          <p:nvPr/>
        </p:nvSpPr>
        <p:spPr>
          <a:xfrm>
            <a:off x="-23075" y="1672225"/>
            <a:ext cx="9167100" cy="2444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8" name="Google Shape;1538;p21"/>
          <p:cNvSpPr txBox="1">
            <a:spLocks noGrp="1"/>
          </p:cNvSpPr>
          <p:nvPr>
            <p:ph type="subTitle" idx="1"/>
          </p:nvPr>
        </p:nvSpPr>
        <p:spPr>
          <a:xfrm>
            <a:off x="1290750" y="3212335"/>
            <a:ext cx="2907600" cy="4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Bebas Neue"/>
              <a:buNone/>
              <a:defRPr sz="2000">
                <a:solidFill>
                  <a:schemeClr val="accent2"/>
                </a:solidFill>
                <a:latin typeface="Lexend Deca Black"/>
                <a:ea typeface="Lexend Deca Black"/>
                <a:cs typeface="Lexend Deca Black"/>
                <a:sym typeface="Lexend Deca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539" name="Google Shape;1539;p21"/>
          <p:cNvSpPr txBox="1">
            <a:spLocks noGrp="1"/>
          </p:cNvSpPr>
          <p:nvPr>
            <p:ph type="subTitle" idx="2"/>
          </p:nvPr>
        </p:nvSpPr>
        <p:spPr>
          <a:xfrm>
            <a:off x="4945625" y="3212335"/>
            <a:ext cx="2907600" cy="4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Bebas Neue"/>
              <a:buNone/>
              <a:defRPr sz="2000">
                <a:solidFill>
                  <a:schemeClr val="accent2"/>
                </a:solidFill>
                <a:latin typeface="Lexend Deca Black"/>
                <a:ea typeface="Lexend Deca Black"/>
                <a:cs typeface="Lexend Deca Black"/>
                <a:sym typeface="Lexend Deca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540" name="Google Shape;1540;p21"/>
          <p:cNvSpPr txBox="1">
            <a:spLocks noGrp="1"/>
          </p:cNvSpPr>
          <p:nvPr>
            <p:ph type="subTitle" idx="3"/>
          </p:nvPr>
        </p:nvSpPr>
        <p:spPr>
          <a:xfrm>
            <a:off x="1290750" y="1849935"/>
            <a:ext cx="2907600" cy="12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1" name="Google Shape;1541;p21"/>
          <p:cNvSpPr txBox="1">
            <a:spLocks noGrp="1"/>
          </p:cNvSpPr>
          <p:nvPr>
            <p:ph type="subTitle" idx="4"/>
          </p:nvPr>
        </p:nvSpPr>
        <p:spPr>
          <a:xfrm>
            <a:off x="4945625" y="1849935"/>
            <a:ext cx="2907600" cy="12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2" name="Google Shape;1542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543" name="Google Shape;1543;p21"/>
          <p:cNvGrpSpPr/>
          <p:nvPr/>
        </p:nvGrpSpPr>
        <p:grpSpPr>
          <a:xfrm rot="10800000" flipH="1">
            <a:off x="8499014" y="-11412"/>
            <a:ext cx="642048" cy="899204"/>
            <a:chOff x="3294275" y="272450"/>
            <a:chExt cx="512000" cy="1343700"/>
          </a:xfrm>
        </p:grpSpPr>
        <p:sp>
          <p:nvSpPr>
            <p:cNvPr id="1544" name="Google Shape;1544;p21"/>
            <p:cNvSpPr/>
            <p:nvPr/>
          </p:nvSpPr>
          <p:spPr>
            <a:xfrm>
              <a:off x="3294275" y="272450"/>
              <a:ext cx="57900" cy="1343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45" name="Google Shape;1545;p21"/>
            <p:cNvSpPr/>
            <p:nvPr/>
          </p:nvSpPr>
          <p:spPr>
            <a:xfrm>
              <a:off x="3445642" y="272450"/>
              <a:ext cx="57900" cy="1343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46" name="Google Shape;1546;p21"/>
            <p:cNvSpPr/>
            <p:nvPr/>
          </p:nvSpPr>
          <p:spPr>
            <a:xfrm>
              <a:off x="3597008" y="272450"/>
              <a:ext cx="57900" cy="1343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47" name="Google Shape;1547;p21"/>
            <p:cNvSpPr/>
            <p:nvPr/>
          </p:nvSpPr>
          <p:spPr>
            <a:xfrm>
              <a:off x="3748375" y="272450"/>
              <a:ext cx="57900" cy="1343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48" name="Google Shape;1548;p21"/>
          <p:cNvSpPr/>
          <p:nvPr/>
        </p:nvSpPr>
        <p:spPr>
          <a:xfrm rot="5400000" flipH="1">
            <a:off x="624135" y="3941985"/>
            <a:ext cx="419120" cy="2078010"/>
          </a:xfrm>
          <a:custGeom>
            <a:avLst/>
            <a:gdLst/>
            <a:ahLst/>
            <a:cxnLst/>
            <a:rect l="l" t="t" r="r" b="b"/>
            <a:pathLst>
              <a:path w="50194" h="102466" extrusionOk="0">
                <a:moveTo>
                  <a:pt x="0" y="0"/>
                </a:moveTo>
                <a:lnTo>
                  <a:pt x="0" y="102466"/>
                </a:lnTo>
                <a:lnTo>
                  <a:pt x="50193" y="102466"/>
                </a:lnTo>
                <a:lnTo>
                  <a:pt x="5019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549" name="Google Shape;1549;p21"/>
          <p:cNvGrpSpPr/>
          <p:nvPr/>
        </p:nvGrpSpPr>
        <p:grpSpPr>
          <a:xfrm rot="5400000" flipH="1">
            <a:off x="8695529" y="921578"/>
            <a:ext cx="289060" cy="716864"/>
            <a:chOff x="3597008" y="272450"/>
            <a:chExt cx="209267" cy="1343700"/>
          </a:xfrm>
        </p:grpSpPr>
        <p:sp>
          <p:nvSpPr>
            <p:cNvPr id="1550" name="Google Shape;1550;p21"/>
            <p:cNvSpPr/>
            <p:nvPr/>
          </p:nvSpPr>
          <p:spPr>
            <a:xfrm>
              <a:off x="3597008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1" name="Google Shape;1551;p21"/>
            <p:cNvSpPr/>
            <p:nvPr/>
          </p:nvSpPr>
          <p:spPr>
            <a:xfrm>
              <a:off x="3748375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552" name="Google Shape;1552;p21"/>
          <p:cNvGrpSpPr/>
          <p:nvPr/>
        </p:nvGrpSpPr>
        <p:grpSpPr>
          <a:xfrm>
            <a:off x="7059715" y="4263095"/>
            <a:ext cx="2530513" cy="2505845"/>
            <a:chOff x="333050" y="440075"/>
            <a:chExt cx="977825" cy="1078200"/>
          </a:xfrm>
        </p:grpSpPr>
        <p:sp>
          <p:nvSpPr>
            <p:cNvPr id="1553" name="Google Shape;1553;p21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4" name="Google Shape;1554;p21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5" name="Google Shape;1555;p21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6" name="Google Shape;1556;p21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7" name="Google Shape;1557;p21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8" name="Google Shape;1558;p21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9" name="Google Shape;1559;p21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0" name="Google Shape;1560;p21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1" name="Google Shape;1561;p21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2" name="Google Shape;1562;p21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3" name="Google Shape;1563;p21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4" name="Google Shape;1564;p21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5" name="Google Shape;1565;p21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6" name="Google Shape;1566;p21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7" name="Google Shape;1567;p21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8" name="Google Shape;1568;p21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9" name="Google Shape;1569;p21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0" name="Google Shape;1570;p21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1" name="Google Shape;1571;p21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2" name="Google Shape;1572;p21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3" name="Google Shape;1573;p21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4" name="Google Shape;1574;p21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5" name="Google Shape;1575;p21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6" name="Google Shape;1576;p21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7" name="Google Shape;1577;p21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8" name="Google Shape;1578;p21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9" name="Google Shape;1579;p21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0" name="Google Shape;1580;p21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1" name="Google Shape;1581;p21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2" name="Google Shape;1582;p21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3" name="Google Shape;1583;p21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4" name="Google Shape;1584;p21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5" name="Google Shape;1585;p21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6" name="Google Shape;1586;p21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7" name="Google Shape;1587;p21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8" name="Google Shape;1588;p21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9" name="Google Shape;1589;p21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0" name="Google Shape;1590;p21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1" name="Google Shape;1591;p21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2" name="Google Shape;1592;p21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3" name="Google Shape;1593;p21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4" name="Google Shape;1594;p21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5" name="Google Shape;1595;p21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6" name="Google Shape;1596;p21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7" name="Google Shape;1597;p21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8" name="Google Shape;1598;p21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9" name="Google Shape;1599;p21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0" name="Google Shape;1600;p21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1" name="Google Shape;1601;p21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2" name="Google Shape;1602;p21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3" name="Google Shape;1603;p21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4" name="Google Shape;1604;p21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5" name="Google Shape;1605;p21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6" name="Google Shape;1606;p21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7" name="Google Shape;1607;p21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8" name="Google Shape;1608;p21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9" name="Google Shape;1609;p21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0" name="Google Shape;1610;p21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1" name="Google Shape;1611;p21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2" name="Google Shape;1612;p21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3" name="Google Shape;1613;p21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4" name="Google Shape;1614;p21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5" name="Google Shape;1615;p21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6" name="Google Shape;1616;p21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7" name="Google Shape;1617;p21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8" name="Google Shape;1618;p21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9" name="Google Shape;1619;p21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0" name="Google Shape;1620;p21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1" name="Google Shape;1621;p21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2" name="Google Shape;1622;p21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3" name="Google Shape;1623;p21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4" name="Google Shape;1624;p21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5" name="Google Shape;1625;p21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6" name="Google Shape;1626;p21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7" name="Google Shape;1627;p21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8" name="Google Shape;1628;p21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9" name="Google Shape;1629;p21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0" name="Google Shape;1630;p21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1" name="Google Shape;1631;p21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2" name="Google Shape;1632;p21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3" name="Google Shape;1633;p21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4" name="Google Shape;1634;p21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5" name="Google Shape;1635;p21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6" name="Google Shape;1636;p21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7" name="Google Shape;1637;p21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8" name="Google Shape;1638;p21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9" name="Google Shape;1639;p21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0" name="Google Shape;1640;p21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1" name="Google Shape;1641;p21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2" name="Google Shape;1642;p21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3" name="Google Shape;1643;p21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4" name="Google Shape;1644;p21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5" name="Google Shape;1645;p21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6" name="Google Shape;1646;p21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7" name="Google Shape;1647;p21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8" name="Google Shape;1648;p21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9" name="Google Shape;1649;p21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0" name="Google Shape;1650;p21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1" name="Google Shape;1651;p21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2" name="Google Shape;1652;p21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3" name="Google Shape;1653;p21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4" name="Google Shape;1654;p21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5" name="Google Shape;1655;p21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6" name="Google Shape;1656;p21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7" name="Google Shape;1657;p21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8" name="Google Shape;1658;p21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9" name="Google Shape;1659;p21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0" name="Google Shape;1660;p21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1" name="Google Shape;1661;p21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2" name="Google Shape;1662;p21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3" name="Google Shape;1663;p21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4" name="Google Shape;1664;p21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5" name="Google Shape;1665;p21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6" name="Google Shape;1666;p21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7" name="Google Shape;1667;p21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8" name="Google Shape;1668;p21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9" name="Google Shape;1669;p21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70" name="Google Shape;1670;p21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71" name="Google Shape;1671;p21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72" name="Google Shape;1672;p21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73" name="Google Shape;1673;p21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5" name="Google Shape;1805;p23"/>
          <p:cNvSpPr txBox="1">
            <a:spLocks noGrp="1"/>
          </p:cNvSpPr>
          <p:nvPr>
            <p:ph type="title"/>
          </p:nvPr>
        </p:nvSpPr>
        <p:spPr>
          <a:xfrm>
            <a:off x="720000" y="2485035"/>
            <a:ext cx="25368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806" name="Google Shape;1806;p23"/>
          <p:cNvSpPr txBox="1">
            <a:spLocks noGrp="1"/>
          </p:cNvSpPr>
          <p:nvPr>
            <p:ph type="subTitle" idx="1"/>
          </p:nvPr>
        </p:nvSpPr>
        <p:spPr>
          <a:xfrm>
            <a:off x="820200" y="2966772"/>
            <a:ext cx="2336400" cy="77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7" name="Google Shape;1807;p23"/>
          <p:cNvSpPr txBox="1">
            <a:spLocks noGrp="1"/>
          </p:cNvSpPr>
          <p:nvPr>
            <p:ph type="title" idx="2"/>
          </p:nvPr>
        </p:nvSpPr>
        <p:spPr>
          <a:xfrm>
            <a:off x="3305550" y="2485026"/>
            <a:ext cx="2532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808" name="Google Shape;1808;p23"/>
          <p:cNvSpPr txBox="1">
            <a:spLocks noGrp="1"/>
          </p:cNvSpPr>
          <p:nvPr>
            <p:ph type="subTitle" idx="3"/>
          </p:nvPr>
        </p:nvSpPr>
        <p:spPr>
          <a:xfrm>
            <a:off x="3403800" y="2966772"/>
            <a:ext cx="2336400" cy="77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9" name="Google Shape;1809;p23"/>
          <p:cNvSpPr txBox="1">
            <a:spLocks noGrp="1"/>
          </p:cNvSpPr>
          <p:nvPr>
            <p:ph type="title" idx="4"/>
          </p:nvPr>
        </p:nvSpPr>
        <p:spPr>
          <a:xfrm>
            <a:off x="5891100" y="2485026"/>
            <a:ext cx="2532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810" name="Google Shape;1810;p23"/>
          <p:cNvSpPr txBox="1">
            <a:spLocks noGrp="1"/>
          </p:cNvSpPr>
          <p:nvPr>
            <p:ph type="subTitle" idx="5"/>
          </p:nvPr>
        </p:nvSpPr>
        <p:spPr>
          <a:xfrm>
            <a:off x="5989350" y="2966800"/>
            <a:ext cx="2336400" cy="77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1" name="Google Shape;1811;p23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812" name="Google Shape;1812;p23"/>
          <p:cNvGrpSpPr/>
          <p:nvPr/>
        </p:nvGrpSpPr>
        <p:grpSpPr>
          <a:xfrm rot="10800000">
            <a:off x="8164238" y="3494662"/>
            <a:ext cx="1443717" cy="2858823"/>
            <a:chOff x="6642725" y="410250"/>
            <a:chExt cx="686275" cy="1544725"/>
          </a:xfrm>
        </p:grpSpPr>
        <p:sp>
          <p:nvSpPr>
            <p:cNvPr id="1813" name="Google Shape;1813;p23"/>
            <p:cNvSpPr/>
            <p:nvPr/>
          </p:nvSpPr>
          <p:spPr>
            <a:xfrm>
              <a:off x="6642725" y="410250"/>
              <a:ext cx="686275" cy="1544725"/>
            </a:xfrm>
            <a:custGeom>
              <a:avLst/>
              <a:gdLst/>
              <a:ahLst/>
              <a:cxnLst/>
              <a:rect l="l" t="t" r="r" b="b"/>
              <a:pathLst>
                <a:path w="27451" h="61789" extrusionOk="0">
                  <a:moveTo>
                    <a:pt x="1" y="0"/>
                  </a:moveTo>
                  <a:lnTo>
                    <a:pt x="1" y="45785"/>
                  </a:lnTo>
                  <a:cubicBezTo>
                    <a:pt x="1" y="54600"/>
                    <a:pt x="6158" y="61788"/>
                    <a:pt x="13726" y="61788"/>
                  </a:cubicBezTo>
                  <a:cubicBezTo>
                    <a:pt x="21266" y="61788"/>
                    <a:pt x="27423" y="54600"/>
                    <a:pt x="27450" y="45758"/>
                  </a:cubicBezTo>
                  <a:lnTo>
                    <a:pt x="27450" y="0"/>
                  </a:lnTo>
                  <a:lnTo>
                    <a:pt x="27260" y="0"/>
                  </a:lnTo>
                  <a:lnTo>
                    <a:pt x="27260" y="45785"/>
                  </a:lnTo>
                  <a:cubicBezTo>
                    <a:pt x="27260" y="54492"/>
                    <a:pt x="21185" y="61544"/>
                    <a:pt x="13726" y="61544"/>
                  </a:cubicBezTo>
                  <a:cubicBezTo>
                    <a:pt x="6239" y="61544"/>
                    <a:pt x="191" y="54465"/>
                    <a:pt x="191" y="45758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14" name="Google Shape;1814;p23"/>
            <p:cNvSpPr/>
            <p:nvPr/>
          </p:nvSpPr>
          <p:spPr>
            <a:xfrm>
              <a:off x="6692250" y="410250"/>
              <a:ext cx="586575" cy="1486400"/>
            </a:xfrm>
            <a:custGeom>
              <a:avLst/>
              <a:gdLst/>
              <a:ahLst/>
              <a:cxnLst/>
              <a:rect l="l" t="t" r="r" b="b"/>
              <a:pathLst>
                <a:path w="23463" h="59456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3326"/>
                    <a:pt x="5262" y="59456"/>
                    <a:pt x="11745" y="59456"/>
                  </a:cubicBezTo>
                  <a:cubicBezTo>
                    <a:pt x="18200" y="59456"/>
                    <a:pt x="23462" y="53326"/>
                    <a:pt x="23435" y="45758"/>
                  </a:cubicBezTo>
                  <a:lnTo>
                    <a:pt x="23435" y="0"/>
                  </a:lnTo>
                  <a:lnTo>
                    <a:pt x="23272" y="0"/>
                  </a:lnTo>
                  <a:lnTo>
                    <a:pt x="23272" y="45758"/>
                  </a:lnTo>
                  <a:cubicBezTo>
                    <a:pt x="23272" y="53190"/>
                    <a:pt x="18065" y="59239"/>
                    <a:pt x="11718" y="59239"/>
                  </a:cubicBezTo>
                  <a:cubicBezTo>
                    <a:pt x="5371" y="59239"/>
                    <a:pt x="190" y="53190"/>
                    <a:pt x="190" y="45758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15" name="Google Shape;1815;p23"/>
            <p:cNvSpPr/>
            <p:nvPr/>
          </p:nvSpPr>
          <p:spPr>
            <a:xfrm>
              <a:off x="6742425" y="410250"/>
              <a:ext cx="486900" cy="1428775"/>
            </a:xfrm>
            <a:custGeom>
              <a:avLst/>
              <a:gdLst/>
              <a:ahLst/>
              <a:cxnLst/>
              <a:rect l="l" t="t" r="r" b="b"/>
              <a:pathLst>
                <a:path w="19476" h="57151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2051"/>
                    <a:pt x="4367" y="57150"/>
                    <a:pt x="9738" y="57150"/>
                  </a:cubicBezTo>
                  <a:cubicBezTo>
                    <a:pt x="15108" y="57150"/>
                    <a:pt x="19475" y="52051"/>
                    <a:pt x="19475" y="45758"/>
                  </a:cubicBezTo>
                  <a:lnTo>
                    <a:pt x="19475" y="0"/>
                  </a:lnTo>
                  <a:lnTo>
                    <a:pt x="19285" y="0"/>
                  </a:lnTo>
                  <a:lnTo>
                    <a:pt x="19285" y="45758"/>
                  </a:lnTo>
                  <a:cubicBezTo>
                    <a:pt x="19285" y="51915"/>
                    <a:pt x="15000" y="56906"/>
                    <a:pt x="9738" y="56906"/>
                  </a:cubicBezTo>
                  <a:cubicBezTo>
                    <a:pt x="4449" y="56906"/>
                    <a:pt x="163" y="51915"/>
                    <a:pt x="163" y="45758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16" name="Google Shape;1816;p23"/>
            <p:cNvSpPr/>
            <p:nvPr/>
          </p:nvSpPr>
          <p:spPr>
            <a:xfrm>
              <a:off x="6791925" y="410250"/>
              <a:ext cx="387900" cy="1370450"/>
            </a:xfrm>
            <a:custGeom>
              <a:avLst/>
              <a:gdLst/>
              <a:ahLst/>
              <a:cxnLst/>
              <a:rect l="l" t="t" r="r" b="b"/>
              <a:pathLst>
                <a:path w="15516" h="54818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0749"/>
                    <a:pt x="3472" y="54817"/>
                    <a:pt x="7758" y="54817"/>
                  </a:cubicBezTo>
                  <a:cubicBezTo>
                    <a:pt x="12016" y="54817"/>
                    <a:pt x="15515" y="50776"/>
                    <a:pt x="15515" y="45758"/>
                  </a:cubicBezTo>
                  <a:lnTo>
                    <a:pt x="15515" y="0"/>
                  </a:lnTo>
                  <a:lnTo>
                    <a:pt x="15325" y="0"/>
                  </a:lnTo>
                  <a:lnTo>
                    <a:pt x="15325" y="45758"/>
                  </a:lnTo>
                  <a:cubicBezTo>
                    <a:pt x="15325" y="50640"/>
                    <a:pt x="11935" y="54600"/>
                    <a:pt x="7758" y="54600"/>
                  </a:cubicBezTo>
                  <a:cubicBezTo>
                    <a:pt x="3553" y="54600"/>
                    <a:pt x="163" y="50640"/>
                    <a:pt x="163" y="45758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817" name="Google Shape;1817;p23"/>
          <p:cNvSpPr/>
          <p:nvPr/>
        </p:nvSpPr>
        <p:spPr>
          <a:xfrm>
            <a:off x="1505389" y="4565959"/>
            <a:ext cx="1595700" cy="15957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18" name="Google Shape;1818;p23"/>
          <p:cNvSpPr/>
          <p:nvPr/>
        </p:nvSpPr>
        <p:spPr>
          <a:xfrm>
            <a:off x="1505721" y="4566151"/>
            <a:ext cx="1595400" cy="1595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819" name="Google Shape;1819;p23"/>
          <p:cNvSpPr/>
          <p:nvPr/>
        </p:nvSpPr>
        <p:spPr>
          <a:xfrm>
            <a:off x="-90275" y="4565250"/>
            <a:ext cx="1595700" cy="159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20" name="Google Shape;1820;p23"/>
          <p:cNvSpPr/>
          <p:nvPr/>
        </p:nvSpPr>
        <p:spPr>
          <a:xfrm>
            <a:off x="-89947" y="4565578"/>
            <a:ext cx="1595400" cy="1595400"/>
          </a:xfrm>
          <a:prstGeom prst="ellipse">
            <a:avLst/>
          </a:prstGeom>
          <a:solidFill>
            <a:srgbClr val="D052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821" name="Google Shape;1821;p23"/>
          <p:cNvSpPr/>
          <p:nvPr/>
        </p:nvSpPr>
        <p:spPr>
          <a:xfrm rot="5400000">
            <a:off x="8064179" y="-398266"/>
            <a:ext cx="1643833" cy="1654356"/>
          </a:xfrm>
          <a:custGeom>
            <a:avLst/>
            <a:gdLst/>
            <a:ahLst/>
            <a:cxnLst/>
            <a:rect l="l" t="t" r="r" b="b"/>
            <a:pathLst>
              <a:path w="73731" h="74203" extrusionOk="0">
                <a:moveTo>
                  <a:pt x="28358" y="662"/>
                </a:moveTo>
                <a:cubicBezTo>
                  <a:pt x="27980" y="851"/>
                  <a:pt x="27602" y="946"/>
                  <a:pt x="27129" y="946"/>
                </a:cubicBezTo>
                <a:cubicBezTo>
                  <a:pt x="27224" y="1040"/>
                  <a:pt x="27413" y="1135"/>
                  <a:pt x="27602" y="1135"/>
                </a:cubicBezTo>
                <a:cubicBezTo>
                  <a:pt x="27667" y="1151"/>
                  <a:pt x="27726" y="1159"/>
                  <a:pt x="27781" y="1159"/>
                </a:cubicBezTo>
                <a:cubicBezTo>
                  <a:pt x="28045" y="1159"/>
                  <a:pt x="28202" y="975"/>
                  <a:pt x="28358" y="662"/>
                </a:cubicBezTo>
                <a:close/>
                <a:moveTo>
                  <a:pt x="34691" y="0"/>
                </a:moveTo>
                <a:cubicBezTo>
                  <a:pt x="34313" y="0"/>
                  <a:pt x="33935" y="378"/>
                  <a:pt x="33935" y="662"/>
                </a:cubicBezTo>
                <a:cubicBezTo>
                  <a:pt x="33935" y="1040"/>
                  <a:pt x="34219" y="1418"/>
                  <a:pt x="34691" y="1418"/>
                </a:cubicBezTo>
                <a:cubicBezTo>
                  <a:pt x="35070" y="1418"/>
                  <a:pt x="35448" y="1040"/>
                  <a:pt x="35448" y="662"/>
                </a:cubicBezTo>
                <a:cubicBezTo>
                  <a:pt x="35259" y="189"/>
                  <a:pt x="35070" y="0"/>
                  <a:pt x="34691" y="0"/>
                </a:cubicBezTo>
                <a:close/>
                <a:moveTo>
                  <a:pt x="41686" y="0"/>
                </a:moveTo>
                <a:cubicBezTo>
                  <a:pt x="41308" y="0"/>
                  <a:pt x="40930" y="378"/>
                  <a:pt x="40930" y="662"/>
                </a:cubicBezTo>
                <a:cubicBezTo>
                  <a:pt x="40930" y="1040"/>
                  <a:pt x="41214" y="1418"/>
                  <a:pt x="41686" y="1418"/>
                </a:cubicBezTo>
                <a:cubicBezTo>
                  <a:pt x="42064" y="1418"/>
                  <a:pt x="42348" y="1040"/>
                  <a:pt x="42348" y="662"/>
                </a:cubicBezTo>
                <a:cubicBezTo>
                  <a:pt x="42253" y="189"/>
                  <a:pt x="42064" y="0"/>
                  <a:pt x="41686" y="0"/>
                </a:cubicBezTo>
                <a:close/>
                <a:moveTo>
                  <a:pt x="24577" y="1891"/>
                </a:moveTo>
                <a:cubicBezTo>
                  <a:pt x="24388" y="1891"/>
                  <a:pt x="24294" y="1891"/>
                  <a:pt x="24199" y="1985"/>
                </a:cubicBezTo>
                <a:cubicBezTo>
                  <a:pt x="23916" y="2080"/>
                  <a:pt x="23821" y="2080"/>
                  <a:pt x="23632" y="2269"/>
                </a:cubicBezTo>
                <a:lnTo>
                  <a:pt x="23443" y="2363"/>
                </a:lnTo>
                <a:cubicBezTo>
                  <a:pt x="23443" y="2742"/>
                  <a:pt x="23726" y="3025"/>
                  <a:pt x="24199" y="3025"/>
                </a:cubicBezTo>
                <a:cubicBezTo>
                  <a:pt x="24577" y="3025"/>
                  <a:pt x="24861" y="2742"/>
                  <a:pt x="24861" y="2363"/>
                </a:cubicBezTo>
                <a:cubicBezTo>
                  <a:pt x="24861" y="2080"/>
                  <a:pt x="24766" y="1985"/>
                  <a:pt x="24577" y="1891"/>
                </a:cubicBezTo>
                <a:close/>
                <a:moveTo>
                  <a:pt x="31099" y="1607"/>
                </a:moveTo>
                <a:cubicBezTo>
                  <a:pt x="30816" y="1607"/>
                  <a:pt x="30438" y="1985"/>
                  <a:pt x="30438" y="2363"/>
                </a:cubicBezTo>
                <a:cubicBezTo>
                  <a:pt x="30438" y="2742"/>
                  <a:pt x="30627" y="3025"/>
                  <a:pt x="31099" y="3025"/>
                </a:cubicBezTo>
                <a:cubicBezTo>
                  <a:pt x="31478" y="3025"/>
                  <a:pt x="31856" y="2742"/>
                  <a:pt x="31856" y="2363"/>
                </a:cubicBezTo>
                <a:cubicBezTo>
                  <a:pt x="31761" y="1985"/>
                  <a:pt x="31478" y="1607"/>
                  <a:pt x="31099" y="1607"/>
                </a:cubicBezTo>
                <a:close/>
                <a:moveTo>
                  <a:pt x="38094" y="1607"/>
                </a:moveTo>
                <a:cubicBezTo>
                  <a:pt x="37811" y="1607"/>
                  <a:pt x="37433" y="1985"/>
                  <a:pt x="37433" y="2363"/>
                </a:cubicBezTo>
                <a:cubicBezTo>
                  <a:pt x="37433" y="2742"/>
                  <a:pt x="37622" y="3025"/>
                  <a:pt x="38094" y="3025"/>
                </a:cubicBezTo>
                <a:cubicBezTo>
                  <a:pt x="38472" y="3025"/>
                  <a:pt x="38851" y="2742"/>
                  <a:pt x="38851" y="2363"/>
                </a:cubicBezTo>
                <a:cubicBezTo>
                  <a:pt x="38851" y="1985"/>
                  <a:pt x="38472" y="1607"/>
                  <a:pt x="38094" y="1607"/>
                </a:cubicBezTo>
                <a:close/>
                <a:moveTo>
                  <a:pt x="45089" y="1607"/>
                </a:moveTo>
                <a:cubicBezTo>
                  <a:pt x="44711" y="1607"/>
                  <a:pt x="44333" y="1985"/>
                  <a:pt x="44333" y="2363"/>
                </a:cubicBezTo>
                <a:cubicBezTo>
                  <a:pt x="44333" y="2742"/>
                  <a:pt x="44617" y="3025"/>
                  <a:pt x="45089" y="3025"/>
                </a:cubicBezTo>
                <a:cubicBezTo>
                  <a:pt x="45467" y="3025"/>
                  <a:pt x="45845" y="2742"/>
                  <a:pt x="45845" y="2363"/>
                </a:cubicBezTo>
                <a:cubicBezTo>
                  <a:pt x="45845" y="1985"/>
                  <a:pt x="45467" y="1607"/>
                  <a:pt x="45089" y="1607"/>
                </a:cubicBezTo>
                <a:close/>
                <a:moveTo>
                  <a:pt x="51328" y="2363"/>
                </a:moveTo>
                <a:cubicBezTo>
                  <a:pt x="51517" y="2742"/>
                  <a:pt x="51706" y="3025"/>
                  <a:pt x="52084" y="3025"/>
                </a:cubicBezTo>
                <a:cubicBezTo>
                  <a:pt x="52179" y="3025"/>
                  <a:pt x="52462" y="2931"/>
                  <a:pt x="52557" y="2836"/>
                </a:cubicBezTo>
                <a:cubicBezTo>
                  <a:pt x="52368" y="2647"/>
                  <a:pt x="52273" y="2647"/>
                  <a:pt x="52084" y="2553"/>
                </a:cubicBezTo>
                <a:cubicBezTo>
                  <a:pt x="51800" y="2458"/>
                  <a:pt x="51611" y="2363"/>
                  <a:pt x="51328" y="2363"/>
                </a:cubicBezTo>
                <a:close/>
                <a:moveTo>
                  <a:pt x="20796" y="3403"/>
                </a:moveTo>
                <a:cubicBezTo>
                  <a:pt x="20513" y="3498"/>
                  <a:pt x="20418" y="3687"/>
                  <a:pt x="20135" y="3687"/>
                </a:cubicBezTo>
                <a:cubicBezTo>
                  <a:pt x="20040" y="3781"/>
                  <a:pt x="20040" y="3876"/>
                  <a:pt x="20040" y="3970"/>
                </a:cubicBezTo>
                <a:cubicBezTo>
                  <a:pt x="20040" y="4349"/>
                  <a:pt x="20324" y="4727"/>
                  <a:pt x="20796" y="4727"/>
                </a:cubicBezTo>
                <a:cubicBezTo>
                  <a:pt x="21080" y="4727"/>
                  <a:pt x="21458" y="4349"/>
                  <a:pt x="21458" y="3970"/>
                </a:cubicBezTo>
                <a:cubicBezTo>
                  <a:pt x="21363" y="3781"/>
                  <a:pt x="21080" y="3498"/>
                  <a:pt x="20796" y="3403"/>
                </a:cubicBezTo>
                <a:close/>
                <a:moveTo>
                  <a:pt x="54920" y="3970"/>
                </a:moveTo>
                <a:lnTo>
                  <a:pt x="54920" y="4159"/>
                </a:lnTo>
                <a:cubicBezTo>
                  <a:pt x="54920" y="4443"/>
                  <a:pt x="55298" y="4727"/>
                  <a:pt x="55581" y="4727"/>
                </a:cubicBezTo>
                <a:cubicBezTo>
                  <a:pt x="55771" y="4727"/>
                  <a:pt x="55865" y="4632"/>
                  <a:pt x="55960" y="4632"/>
                </a:cubicBezTo>
                <a:cubicBezTo>
                  <a:pt x="55771" y="4443"/>
                  <a:pt x="55392" y="4254"/>
                  <a:pt x="55109" y="4159"/>
                </a:cubicBezTo>
                <a:cubicBezTo>
                  <a:pt x="55109" y="4159"/>
                  <a:pt x="55014" y="4159"/>
                  <a:pt x="54920" y="3970"/>
                </a:cubicBezTo>
                <a:close/>
                <a:moveTo>
                  <a:pt x="27602" y="3403"/>
                </a:moveTo>
                <a:cubicBezTo>
                  <a:pt x="27224" y="3403"/>
                  <a:pt x="26846" y="3781"/>
                  <a:pt x="26846" y="4159"/>
                </a:cubicBezTo>
                <a:cubicBezTo>
                  <a:pt x="26846" y="4443"/>
                  <a:pt x="27129" y="4821"/>
                  <a:pt x="27602" y="4821"/>
                </a:cubicBezTo>
                <a:cubicBezTo>
                  <a:pt x="27980" y="4821"/>
                  <a:pt x="28358" y="4443"/>
                  <a:pt x="28358" y="4159"/>
                </a:cubicBezTo>
                <a:cubicBezTo>
                  <a:pt x="28358" y="3781"/>
                  <a:pt x="28075" y="3403"/>
                  <a:pt x="27602" y="3403"/>
                </a:cubicBezTo>
                <a:close/>
                <a:moveTo>
                  <a:pt x="34691" y="3403"/>
                </a:moveTo>
                <a:cubicBezTo>
                  <a:pt x="34313" y="3403"/>
                  <a:pt x="33935" y="3781"/>
                  <a:pt x="33935" y="4159"/>
                </a:cubicBezTo>
                <a:cubicBezTo>
                  <a:pt x="33935" y="4443"/>
                  <a:pt x="34219" y="4821"/>
                  <a:pt x="34691" y="4821"/>
                </a:cubicBezTo>
                <a:cubicBezTo>
                  <a:pt x="35070" y="4821"/>
                  <a:pt x="35448" y="4443"/>
                  <a:pt x="35448" y="4159"/>
                </a:cubicBezTo>
                <a:cubicBezTo>
                  <a:pt x="35259" y="3781"/>
                  <a:pt x="35070" y="3403"/>
                  <a:pt x="34691" y="3403"/>
                </a:cubicBezTo>
                <a:close/>
                <a:moveTo>
                  <a:pt x="41686" y="3403"/>
                </a:moveTo>
                <a:cubicBezTo>
                  <a:pt x="41308" y="3403"/>
                  <a:pt x="40930" y="3781"/>
                  <a:pt x="40930" y="4159"/>
                </a:cubicBezTo>
                <a:cubicBezTo>
                  <a:pt x="40930" y="4443"/>
                  <a:pt x="41214" y="4821"/>
                  <a:pt x="41686" y="4821"/>
                </a:cubicBezTo>
                <a:cubicBezTo>
                  <a:pt x="42064" y="4821"/>
                  <a:pt x="42348" y="4443"/>
                  <a:pt x="42348" y="4159"/>
                </a:cubicBezTo>
                <a:cubicBezTo>
                  <a:pt x="42253" y="3781"/>
                  <a:pt x="42064" y="3403"/>
                  <a:pt x="41686" y="3403"/>
                </a:cubicBezTo>
                <a:close/>
                <a:moveTo>
                  <a:pt x="48681" y="3403"/>
                </a:moveTo>
                <a:cubicBezTo>
                  <a:pt x="48303" y="3403"/>
                  <a:pt x="47925" y="3781"/>
                  <a:pt x="47925" y="4159"/>
                </a:cubicBezTo>
                <a:cubicBezTo>
                  <a:pt x="47925" y="4443"/>
                  <a:pt x="48114" y="4821"/>
                  <a:pt x="48681" y="4821"/>
                </a:cubicBezTo>
                <a:cubicBezTo>
                  <a:pt x="48965" y="4821"/>
                  <a:pt x="49343" y="4443"/>
                  <a:pt x="49343" y="4159"/>
                </a:cubicBezTo>
                <a:cubicBezTo>
                  <a:pt x="49248" y="3781"/>
                  <a:pt x="48965" y="3403"/>
                  <a:pt x="48681" y="3403"/>
                </a:cubicBezTo>
                <a:close/>
                <a:moveTo>
                  <a:pt x="17488" y="5294"/>
                </a:moveTo>
                <a:cubicBezTo>
                  <a:pt x="17299" y="5294"/>
                  <a:pt x="17204" y="5388"/>
                  <a:pt x="17204" y="5388"/>
                </a:cubicBezTo>
                <a:lnTo>
                  <a:pt x="16543" y="5766"/>
                </a:lnTo>
                <a:cubicBezTo>
                  <a:pt x="16543" y="6144"/>
                  <a:pt x="16732" y="6523"/>
                  <a:pt x="17204" y="6523"/>
                </a:cubicBezTo>
                <a:cubicBezTo>
                  <a:pt x="17582" y="6523"/>
                  <a:pt x="17960" y="6144"/>
                  <a:pt x="17960" y="5766"/>
                </a:cubicBezTo>
                <a:cubicBezTo>
                  <a:pt x="17771" y="5577"/>
                  <a:pt x="17677" y="5388"/>
                  <a:pt x="17488" y="5294"/>
                </a:cubicBezTo>
                <a:close/>
                <a:moveTo>
                  <a:pt x="24199" y="5199"/>
                </a:moveTo>
                <a:cubicBezTo>
                  <a:pt x="23821" y="5199"/>
                  <a:pt x="23443" y="5577"/>
                  <a:pt x="23443" y="5861"/>
                </a:cubicBezTo>
                <a:cubicBezTo>
                  <a:pt x="23443" y="6239"/>
                  <a:pt x="23726" y="6617"/>
                  <a:pt x="24199" y="6617"/>
                </a:cubicBezTo>
                <a:cubicBezTo>
                  <a:pt x="24577" y="6617"/>
                  <a:pt x="24861" y="6239"/>
                  <a:pt x="24861" y="5861"/>
                </a:cubicBezTo>
                <a:cubicBezTo>
                  <a:pt x="24766" y="5388"/>
                  <a:pt x="24577" y="5199"/>
                  <a:pt x="24199" y="5199"/>
                </a:cubicBezTo>
                <a:close/>
                <a:moveTo>
                  <a:pt x="31099" y="5199"/>
                </a:moveTo>
                <a:cubicBezTo>
                  <a:pt x="30816" y="5199"/>
                  <a:pt x="30438" y="5577"/>
                  <a:pt x="30438" y="5861"/>
                </a:cubicBezTo>
                <a:cubicBezTo>
                  <a:pt x="30438" y="6239"/>
                  <a:pt x="30627" y="6617"/>
                  <a:pt x="31099" y="6617"/>
                </a:cubicBezTo>
                <a:cubicBezTo>
                  <a:pt x="31478" y="6617"/>
                  <a:pt x="31856" y="6239"/>
                  <a:pt x="31856" y="5861"/>
                </a:cubicBezTo>
                <a:cubicBezTo>
                  <a:pt x="31761" y="5388"/>
                  <a:pt x="31478" y="5199"/>
                  <a:pt x="31099" y="5199"/>
                </a:cubicBezTo>
                <a:close/>
                <a:moveTo>
                  <a:pt x="38094" y="5199"/>
                </a:moveTo>
                <a:cubicBezTo>
                  <a:pt x="37811" y="5199"/>
                  <a:pt x="37433" y="5577"/>
                  <a:pt x="37433" y="5861"/>
                </a:cubicBezTo>
                <a:cubicBezTo>
                  <a:pt x="37433" y="6239"/>
                  <a:pt x="37622" y="6617"/>
                  <a:pt x="38094" y="6617"/>
                </a:cubicBezTo>
                <a:cubicBezTo>
                  <a:pt x="38472" y="6617"/>
                  <a:pt x="38851" y="6239"/>
                  <a:pt x="38851" y="5861"/>
                </a:cubicBezTo>
                <a:cubicBezTo>
                  <a:pt x="38851" y="5388"/>
                  <a:pt x="38472" y="5199"/>
                  <a:pt x="38094" y="5199"/>
                </a:cubicBezTo>
                <a:close/>
                <a:moveTo>
                  <a:pt x="45089" y="5199"/>
                </a:moveTo>
                <a:cubicBezTo>
                  <a:pt x="44711" y="5199"/>
                  <a:pt x="44333" y="5577"/>
                  <a:pt x="44333" y="5861"/>
                </a:cubicBezTo>
                <a:cubicBezTo>
                  <a:pt x="44333" y="6239"/>
                  <a:pt x="44617" y="6617"/>
                  <a:pt x="45089" y="6617"/>
                </a:cubicBezTo>
                <a:cubicBezTo>
                  <a:pt x="45467" y="6617"/>
                  <a:pt x="45845" y="6239"/>
                  <a:pt x="45845" y="5861"/>
                </a:cubicBezTo>
                <a:cubicBezTo>
                  <a:pt x="45845" y="5388"/>
                  <a:pt x="45467" y="5199"/>
                  <a:pt x="45089" y="5199"/>
                </a:cubicBezTo>
                <a:close/>
                <a:moveTo>
                  <a:pt x="52084" y="5199"/>
                </a:moveTo>
                <a:cubicBezTo>
                  <a:pt x="51706" y="5199"/>
                  <a:pt x="51328" y="5577"/>
                  <a:pt x="51328" y="5861"/>
                </a:cubicBezTo>
                <a:cubicBezTo>
                  <a:pt x="51328" y="6239"/>
                  <a:pt x="51611" y="6617"/>
                  <a:pt x="52084" y="6617"/>
                </a:cubicBezTo>
                <a:cubicBezTo>
                  <a:pt x="52462" y="6617"/>
                  <a:pt x="52746" y="6239"/>
                  <a:pt x="52746" y="5861"/>
                </a:cubicBezTo>
                <a:cubicBezTo>
                  <a:pt x="52746" y="5388"/>
                  <a:pt x="52368" y="5199"/>
                  <a:pt x="52084" y="5199"/>
                </a:cubicBezTo>
                <a:close/>
                <a:moveTo>
                  <a:pt x="14368" y="7468"/>
                </a:moveTo>
                <a:cubicBezTo>
                  <a:pt x="13990" y="7657"/>
                  <a:pt x="13801" y="7940"/>
                  <a:pt x="13423" y="8130"/>
                </a:cubicBezTo>
                <a:cubicBezTo>
                  <a:pt x="13518" y="8130"/>
                  <a:pt x="13518" y="8224"/>
                  <a:pt x="13612" y="8224"/>
                </a:cubicBezTo>
                <a:cubicBezTo>
                  <a:pt x="13990" y="8224"/>
                  <a:pt x="14368" y="7940"/>
                  <a:pt x="14368" y="7562"/>
                </a:cubicBezTo>
                <a:lnTo>
                  <a:pt x="14368" y="7468"/>
                </a:lnTo>
                <a:close/>
                <a:moveTo>
                  <a:pt x="20607" y="6995"/>
                </a:moveTo>
                <a:cubicBezTo>
                  <a:pt x="20324" y="6995"/>
                  <a:pt x="19945" y="7279"/>
                  <a:pt x="19945" y="7657"/>
                </a:cubicBezTo>
                <a:cubicBezTo>
                  <a:pt x="19945" y="8035"/>
                  <a:pt x="20135" y="8413"/>
                  <a:pt x="20607" y="8413"/>
                </a:cubicBezTo>
                <a:cubicBezTo>
                  <a:pt x="20985" y="8413"/>
                  <a:pt x="21363" y="8035"/>
                  <a:pt x="21363" y="7657"/>
                </a:cubicBezTo>
                <a:cubicBezTo>
                  <a:pt x="21363" y="7184"/>
                  <a:pt x="21080" y="6995"/>
                  <a:pt x="20607" y="6995"/>
                </a:cubicBezTo>
                <a:close/>
                <a:moveTo>
                  <a:pt x="27602" y="6995"/>
                </a:moveTo>
                <a:cubicBezTo>
                  <a:pt x="27224" y="6995"/>
                  <a:pt x="26846" y="7279"/>
                  <a:pt x="26846" y="7657"/>
                </a:cubicBezTo>
                <a:cubicBezTo>
                  <a:pt x="26846" y="8035"/>
                  <a:pt x="27129" y="8413"/>
                  <a:pt x="27602" y="8413"/>
                </a:cubicBezTo>
                <a:cubicBezTo>
                  <a:pt x="27980" y="8413"/>
                  <a:pt x="28358" y="8035"/>
                  <a:pt x="28358" y="7657"/>
                </a:cubicBezTo>
                <a:cubicBezTo>
                  <a:pt x="28358" y="7184"/>
                  <a:pt x="28075" y="6995"/>
                  <a:pt x="27602" y="6995"/>
                </a:cubicBezTo>
                <a:close/>
                <a:moveTo>
                  <a:pt x="34691" y="6995"/>
                </a:moveTo>
                <a:cubicBezTo>
                  <a:pt x="34313" y="6995"/>
                  <a:pt x="33935" y="7279"/>
                  <a:pt x="33935" y="7657"/>
                </a:cubicBezTo>
                <a:cubicBezTo>
                  <a:pt x="33935" y="8035"/>
                  <a:pt x="34219" y="8413"/>
                  <a:pt x="34691" y="8413"/>
                </a:cubicBezTo>
                <a:cubicBezTo>
                  <a:pt x="35070" y="8413"/>
                  <a:pt x="35448" y="8035"/>
                  <a:pt x="35448" y="7657"/>
                </a:cubicBezTo>
                <a:cubicBezTo>
                  <a:pt x="35259" y="7184"/>
                  <a:pt x="35070" y="6995"/>
                  <a:pt x="34691" y="6995"/>
                </a:cubicBezTo>
                <a:close/>
                <a:moveTo>
                  <a:pt x="41686" y="6995"/>
                </a:moveTo>
                <a:cubicBezTo>
                  <a:pt x="41308" y="6995"/>
                  <a:pt x="40930" y="7279"/>
                  <a:pt x="40930" y="7657"/>
                </a:cubicBezTo>
                <a:cubicBezTo>
                  <a:pt x="40930" y="8035"/>
                  <a:pt x="41214" y="8413"/>
                  <a:pt x="41686" y="8413"/>
                </a:cubicBezTo>
                <a:cubicBezTo>
                  <a:pt x="42064" y="8413"/>
                  <a:pt x="42348" y="8035"/>
                  <a:pt x="42348" y="7657"/>
                </a:cubicBezTo>
                <a:cubicBezTo>
                  <a:pt x="42253" y="7184"/>
                  <a:pt x="42064" y="6995"/>
                  <a:pt x="41686" y="6995"/>
                </a:cubicBezTo>
                <a:close/>
                <a:moveTo>
                  <a:pt x="48681" y="6995"/>
                </a:moveTo>
                <a:cubicBezTo>
                  <a:pt x="48303" y="6995"/>
                  <a:pt x="47925" y="7279"/>
                  <a:pt x="47925" y="7657"/>
                </a:cubicBezTo>
                <a:cubicBezTo>
                  <a:pt x="47925" y="8035"/>
                  <a:pt x="48114" y="8413"/>
                  <a:pt x="48681" y="8413"/>
                </a:cubicBezTo>
                <a:cubicBezTo>
                  <a:pt x="48965" y="8413"/>
                  <a:pt x="49343" y="8035"/>
                  <a:pt x="49343" y="7657"/>
                </a:cubicBezTo>
                <a:cubicBezTo>
                  <a:pt x="49248" y="7184"/>
                  <a:pt x="48965" y="6995"/>
                  <a:pt x="48681" y="6995"/>
                </a:cubicBezTo>
                <a:close/>
                <a:moveTo>
                  <a:pt x="55581" y="6995"/>
                </a:moveTo>
                <a:cubicBezTo>
                  <a:pt x="55298" y="6995"/>
                  <a:pt x="54920" y="7279"/>
                  <a:pt x="54920" y="7657"/>
                </a:cubicBezTo>
                <a:cubicBezTo>
                  <a:pt x="54920" y="8035"/>
                  <a:pt x="55109" y="8413"/>
                  <a:pt x="55581" y="8413"/>
                </a:cubicBezTo>
                <a:cubicBezTo>
                  <a:pt x="55960" y="8413"/>
                  <a:pt x="56338" y="8035"/>
                  <a:pt x="56338" y="7657"/>
                </a:cubicBezTo>
                <a:cubicBezTo>
                  <a:pt x="56243" y="7184"/>
                  <a:pt x="55960" y="6995"/>
                  <a:pt x="55581" y="6995"/>
                </a:cubicBezTo>
                <a:close/>
                <a:moveTo>
                  <a:pt x="17204" y="8602"/>
                </a:moveTo>
                <a:cubicBezTo>
                  <a:pt x="16826" y="8602"/>
                  <a:pt x="16543" y="8980"/>
                  <a:pt x="16543" y="9358"/>
                </a:cubicBezTo>
                <a:cubicBezTo>
                  <a:pt x="16543" y="9642"/>
                  <a:pt x="16732" y="10020"/>
                  <a:pt x="17204" y="10020"/>
                </a:cubicBezTo>
                <a:cubicBezTo>
                  <a:pt x="17582" y="10020"/>
                  <a:pt x="17960" y="9642"/>
                  <a:pt x="17960" y="9358"/>
                </a:cubicBezTo>
                <a:cubicBezTo>
                  <a:pt x="17771" y="8980"/>
                  <a:pt x="17582" y="8602"/>
                  <a:pt x="17204" y="8602"/>
                </a:cubicBezTo>
                <a:close/>
                <a:moveTo>
                  <a:pt x="24199" y="8602"/>
                </a:moveTo>
                <a:cubicBezTo>
                  <a:pt x="23821" y="8602"/>
                  <a:pt x="23443" y="8980"/>
                  <a:pt x="23443" y="9358"/>
                </a:cubicBezTo>
                <a:cubicBezTo>
                  <a:pt x="23443" y="9642"/>
                  <a:pt x="23726" y="10020"/>
                  <a:pt x="24199" y="10020"/>
                </a:cubicBezTo>
                <a:cubicBezTo>
                  <a:pt x="24577" y="10020"/>
                  <a:pt x="24861" y="9642"/>
                  <a:pt x="24861" y="9358"/>
                </a:cubicBezTo>
                <a:cubicBezTo>
                  <a:pt x="24766" y="8980"/>
                  <a:pt x="24577" y="8602"/>
                  <a:pt x="24199" y="8602"/>
                </a:cubicBezTo>
                <a:close/>
                <a:moveTo>
                  <a:pt x="31099" y="8602"/>
                </a:moveTo>
                <a:cubicBezTo>
                  <a:pt x="30816" y="8602"/>
                  <a:pt x="30438" y="8980"/>
                  <a:pt x="30438" y="9358"/>
                </a:cubicBezTo>
                <a:cubicBezTo>
                  <a:pt x="30438" y="9642"/>
                  <a:pt x="30627" y="10020"/>
                  <a:pt x="31099" y="10020"/>
                </a:cubicBezTo>
                <a:cubicBezTo>
                  <a:pt x="31478" y="10020"/>
                  <a:pt x="31856" y="9642"/>
                  <a:pt x="31856" y="9358"/>
                </a:cubicBezTo>
                <a:cubicBezTo>
                  <a:pt x="31761" y="8980"/>
                  <a:pt x="31478" y="8602"/>
                  <a:pt x="31099" y="8602"/>
                </a:cubicBezTo>
                <a:close/>
                <a:moveTo>
                  <a:pt x="38094" y="8602"/>
                </a:moveTo>
                <a:cubicBezTo>
                  <a:pt x="37811" y="8602"/>
                  <a:pt x="37433" y="8980"/>
                  <a:pt x="37433" y="9358"/>
                </a:cubicBezTo>
                <a:cubicBezTo>
                  <a:pt x="37433" y="9642"/>
                  <a:pt x="37622" y="10020"/>
                  <a:pt x="38094" y="10020"/>
                </a:cubicBezTo>
                <a:cubicBezTo>
                  <a:pt x="38472" y="10020"/>
                  <a:pt x="38851" y="9642"/>
                  <a:pt x="38851" y="9358"/>
                </a:cubicBezTo>
                <a:cubicBezTo>
                  <a:pt x="38851" y="8980"/>
                  <a:pt x="38472" y="8602"/>
                  <a:pt x="38094" y="8602"/>
                </a:cubicBezTo>
                <a:close/>
                <a:moveTo>
                  <a:pt x="45089" y="8602"/>
                </a:moveTo>
                <a:cubicBezTo>
                  <a:pt x="44711" y="8602"/>
                  <a:pt x="44333" y="8980"/>
                  <a:pt x="44333" y="9358"/>
                </a:cubicBezTo>
                <a:cubicBezTo>
                  <a:pt x="44333" y="9642"/>
                  <a:pt x="44617" y="10020"/>
                  <a:pt x="45089" y="10020"/>
                </a:cubicBezTo>
                <a:cubicBezTo>
                  <a:pt x="45467" y="10020"/>
                  <a:pt x="45845" y="9642"/>
                  <a:pt x="45845" y="9358"/>
                </a:cubicBezTo>
                <a:cubicBezTo>
                  <a:pt x="45845" y="8980"/>
                  <a:pt x="45467" y="8602"/>
                  <a:pt x="45089" y="8602"/>
                </a:cubicBezTo>
                <a:close/>
                <a:moveTo>
                  <a:pt x="52084" y="8602"/>
                </a:moveTo>
                <a:cubicBezTo>
                  <a:pt x="51706" y="8602"/>
                  <a:pt x="51328" y="8980"/>
                  <a:pt x="51328" y="9358"/>
                </a:cubicBezTo>
                <a:cubicBezTo>
                  <a:pt x="51328" y="9642"/>
                  <a:pt x="51611" y="10020"/>
                  <a:pt x="52084" y="10020"/>
                </a:cubicBezTo>
                <a:cubicBezTo>
                  <a:pt x="52462" y="10020"/>
                  <a:pt x="52746" y="9642"/>
                  <a:pt x="52746" y="9358"/>
                </a:cubicBezTo>
                <a:cubicBezTo>
                  <a:pt x="52746" y="8980"/>
                  <a:pt x="52368" y="8602"/>
                  <a:pt x="52084" y="8602"/>
                </a:cubicBezTo>
                <a:close/>
                <a:moveTo>
                  <a:pt x="59079" y="8602"/>
                </a:moveTo>
                <a:cubicBezTo>
                  <a:pt x="58701" y="8602"/>
                  <a:pt x="58323" y="8980"/>
                  <a:pt x="58323" y="9358"/>
                </a:cubicBezTo>
                <a:cubicBezTo>
                  <a:pt x="58323" y="9642"/>
                  <a:pt x="58512" y="10020"/>
                  <a:pt x="59079" y="10020"/>
                </a:cubicBezTo>
                <a:cubicBezTo>
                  <a:pt x="59363" y="10020"/>
                  <a:pt x="59741" y="9642"/>
                  <a:pt x="59741" y="9358"/>
                </a:cubicBezTo>
                <a:cubicBezTo>
                  <a:pt x="59741" y="8980"/>
                  <a:pt x="59363" y="8602"/>
                  <a:pt x="59079" y="8602"/>
                </a:cubicBezTo>
                <a:close/>
                <a:moveTo>
                  <a:pt x="13707" y="10398"/>
                </a:moveTo>
                <a:cubicBezTo>
                  <a:pt x="13329" y="10398"/>
                  <a:pt x="12951" y="10682"/>
                  <a:pt x="12951" y="11060"/>
                </a:cubicBezTo>
                <a:cubicBezTo>
                  <a:pt x="12951" y="11438"/>
                  <a:pt x="13234" y="11816"/>
                  <a:pt x="13707" y="11816"/>
                </a:cubicBezTo>
                <a:cubicBezTo>
                  <a:pt x="13990" y="11816"/>
                  <a:pt x="14368" y="11438"/>
                  <a:pt x="14368" y="11060"/>
                </a:cubicBezTo>
                <a:cubicBezTo>
                  <a:pt x="14368" y="10682"/>
                  <a:pt x="13990" y="10398"/>
                  <a:pt x="13707" y="10398"/>
                </a:cubicBezTo>
                <a:close/>
                <a:moveTo>
                  <a:pt x="20607" y="10398"/>
                </a:moveTo>
                <a:cubicBezTo>
                  <a:pt x="20324" y="10398"/>
                  <a:pt x="19945" y="10682"/>
                  <a:pt x="19945" y="11060"/>
                </a:cubicBezTo>
                <a:cubicBezTo>
                  <a:pt x="19945" y="11438"/>
                  <a:pt x="20135" y="11816"/>
                  <a:pt x="20607" y="11816"/>
                </a:cubicBezTo>
                <a:cubicBezTo>
                  <a:pt x="20985" y="11816"/>
                  <a:pt x="21363" y="11438"/>
                  <a:pt x="21363" y="11060"/>
                </a:cubicBezTo>
                <a:cubicBezTo>
                  <a:pt x="21363" y="10682"/>
                  <a:pt x="21080" y="10398"/>
                  <a:pt x="20607" y="10398"/>
                </a:cubicBezTo>
                <a:close/>
                <a:moveTo>
                  <a:pt x="27602" y="10398"/>
                </a:moveTo>
                <a:cubicBezTo>
                  <a:pt x="27224" y="10398"/>
                  <a:pt x="26846" y="10682"/>
                  <a:pt x="26846" y="11060"/>
                </a:cubicBezTo>
                <a:cubicBezTo>
                  <a:pt x="26846" y="11438"/>
                  <a:pt x="27129" y="11816"/>
                  <a:pt x="27602" y="11816"/>
                </a:cubicBezTo>
                <a:cubicBezTo>
                  <a:pt x="27980" y="11816"/>
                  <a:pt x="28358" y="11438"/>
                  <a:pt x="28358" y="11060"/>
                </a:cubicBezTo>
                <a:cubicBezTo>
                  <a:pt x="28358" y="10682"/>
                  <a:pt x="28075" y="10398"/>
                  <a:pt x="27602" y="10398"/>
                </a:cubicBezTo>
                <a:close/>
                <a:moveTo>
                  <a:pt x="34691" y="10398"/>
                </a:moveTo>
                <a:cubicBezTo>
                  <a:pt x="34313" y="10398"/>
                  <a:pt x="33935" y="10682"/>
                  <a:pt x="33935" y="11060"/>
                </a:cubicBezTo>
                <a:cubicBezTo>
                  <a:pt x="33935" y="11438"/>
                  <a:pt x="34219" y="11816"/>
                  <a:pt x="34691" y="11816"/>
                </a:cubicBezTo>
                <a:cubicBezTo>
                  <a:pt x="35070" y="11816"/>
                  <a:pt x="35448" y="11438"/>
                  <a:pt x="35448" y="11060"/>
                </a:cubicBezTo>
                <a:cubicBezTo>
                  <a:pt x="35259" y="10682"/>
                  <a:pt x="35070" y="10398"/>
                  <a:pt x="34691" y="10398"/>
                </a:cubicBezTo>
                <a:close/>
                <a:moveTo>
                  <a:pt x="41686" y="10398"/>
                </a:moveTo>
                <a:cubicBezTo>
                  <a:pt x="41308" y="10398"/>
                  <a:pt x="40930" y="10682"/>
                  <a:pt x="40930" y="11060"/>
                </a:cubicBezTo>
                <a:cubicBezTo>
                  <a:pt x="40930" y="11438"/>
                  <a:pt x="41214" y="11816"/>
                  <a:pt x="41686" y="11816"/>
                </a:cubicBezTo>
                <a:cubicBezTo>
                  <a:pt x="42064" y="11816"/>
                  <a:pt x="42348" y="11438"/>
                  <a:pt x="42348" y="11060"/>
                </a:cubicBezTo>
                <a:cubicBezTo>
                  <a:pt x="42253" y="10682"/>
                  <a:pt x="42064" y="10398"/>
                  <a:pt x="41686" y="10398"/>
                </a:cubicBezTo>
                <a:close/>
                <a:moveTo>
                  <a:pt x="48681" y="10398"/>
                </a:moveTo>
                <a:cubicBezTo>
                  <a:pt x="48303" y="10398"/>
                  <a:pt x="47925" y="10682"/>
                  <a:pt x="47925" y="11060"/>
                </a:cubicBezTo>
                <a:cubicBezTo>
                  <a:pt x="47925" y="11438"/>
                  <a:pt x="48114" y="11816"/>
                  <a:pt x="48681" y="11816"/>
                </a:cubicBezTo>
                <a:cubicBezTo>
                  <a:pt x="48965" y="11816"/>
                  <a:pt x="49343" y="11438"/>
                  <a:pt x="49343" y="11060"/>
                </a:cubicBezTo>
                <a:cubicBezTo>
                  <a:pt x="49248" y="10682"/>
                  <a:pt x="48965" y="10398"/>
                  <a:pt x="48681" y="10398"/>
                </a:cubicBezTo>
                <a:close/>
                <a:moveTo>
                  <a:pt x="55581" y="10398"/>
                </a:moveTo>
                <a:cubicBezTo>
                  <a:pt x="55298" y="10398"/>
                  <a:pt x="54920" y="10682"/>
                  <a:pt x="54920" y="11060"/>
                </a:cubicBezTo>
                <a:cubicBezTo>
                  <a:pt x="54920" y="11438"/>
                  <a:pt x="55109" y="11816"/>
                  <a:pt x="55581" y="11816"/>
                </a:cubicBezTo>
                <a:cubicBezTo>
                  <a:pt x="55960" y="11816"/>
                  <a:pt x="56338" y="11438"/>
                  <a:pt x="56338" y="11060"/>
                </a:cubicBezTo>
                <a:cubicBezTo>
                  <a:pt x="56243" y="10682"/>
                  <a:pt x="55960" y="10398"/>
                  <a:pt x="55581" y="10398"/>
                </a:cubicBezTo>
                <a:close/>
                <a:moveTo>
                  <a:pt x="62576" y="10398"/>
                </a:moveTo>
                <a:cubicBezTo>
                  <a:pt x="62198" y="10398"/>
                  <a:pt x="61820" y="10682"/>
                  <a:pt x="61820" y="11060"/>
                </a:cubicBezTo>
                <a:cubicBezTo>
                  <a:pt x="61820" y="11438"/>
                  <a:pt x="62104" y="11816"/>
                  <a:pt x="62576" y="11816"/>
                </a:cubicBezTo>
                <a:cubicBezTo>
                  <a:pt x="62954" y="11816"/>
                  <a:pt x="63333" y="11438"/>
                  <a:pt x="63333" y="11060"/>
                </a:cubicBezTo>
                <a:cubicBezTo>
                  <a:pt x="63144" y="10682"/>
                  <a:pt x="62954" y="10398"/>
                  <a:pt x="62576" y="10398"/>
                </a:cubicBezTo>
                <a:close/>
                <a:moveTo>
                  <a:pt x="65412" y="12478"/>
                </a:moveTo>
                <a:cubicBezTo>
                  <a:pt x="65318" y="12667"/>
                  <a:pt x="65318" y="12761"/>
                  <a:pt x="65318" y="12856"/>
                </a:cubicBezTo>
                <a:cubicBezTo>
                  <a:pt x="65412" y="13045"/>
                  <a:pt x="65696" y="13423"/>
                  <a:pt x="65979" y="13423"/>
                </a:cubicBezTo>
                <a:cubicBezTo>
                  <a:pt x="66168" y="13423"/>
                  <a:pt x="66168" y="13328"/>
                  <a:pt x="66263" y="13328"/>
                </a:cubicBezTo>
                <a:cubicBezTo>
                  <a:pt x="66074" y="13234"/>
                  <a:pt x="66074" y="13045"/>
                  <a:pt x="65979" y="13045"/>
                </a:cubicBezTo>
                <a:cubicBezTo>
                  <a:pt x="65885" y="12856"/>
                  <a:pt x="65601" y="12761"/>
                  <a:pt x="65412" y="12478"/>
                </a:cubicBezTo>
                <a:close/>
                <a:moveTo>
                  <a:pt x="10209" y="12194"/>
                </a:moveTo>
                <a:cubicBezTo>
                  <a:pt x="9831" y="12194"/>
                  <a:pt x="9548" y="12478"/>
                  <a:pt x="9548" y="12856"/>
                </a:cubicBezTo>
                <a:cubicBezTo>
                  <a:pt x="9548" y="13234"/>
                  <a:pt x="9737" y="13612"/>
                  <a:pt x="10209" y="13612"/>
                </a:cubicBezTo>
                <a:cubicBezTo>
                  <a:pt x="10587" y="13612"/>
                  <a:pt x="10966" y="13234"/>
                  <a:pt x="10966" y="12856"/>
                </a:cubicBezTo>
                <a:cubicBezTo>
                  <a:pt x="10871" y="12383"/>
                  <a:pt x="10587" y="12194"/>
                  <a:pt x="10209" y="12194"/>
                </a:cubicBezTo>
                <a:close/>
                <a:moveTo>
                  <a:pt x="17204" y="12194"/>
                </a:moveTo>
                <a:cubicBezTo>
                  <a:pt x="16826" y="12194"/>
                  <a:pt x="16543" y="12478"/>
                  <a:pt x="16543" y="12856"/>
                </a:cubicBezTo>
                <a:cubicBezTo>
                  <a:pt x="16543" y="13234"/>
                  <a:pt x="16732" y="13612"/>
                  <a:pt x="17204" y="13612"/>
                </a:cubicBezTo>
                <a:cubicBezTo>
                  <a:pt x="17582" y="13612"/>
                  <a:pt x="17960" y="13234"/>
                  <a:pt x="17960" y="12856"/>
                </a:cubicBezTo>
                <a:cubicBezTo>
                  <a:pt x="17771" y="12383"/>
                  <a:pt x="17582" y="12194"/>
                  <a:pt x="17204" y="12194"/>
                </a:cubicBezTo>
                <a:close/>
                <a:moveTo>
                  <a:pt x="24199" y="12194"/>
                </a:moveTo>
                <a:cubicBezTo>
                  <a:pt x="23821" y="12194"/>
                  <a:pt x="23443" y="12478"/>
                  <a:pt x="23443" y="12856"/>
                </a:cubicBezTo>
                <a:cubicBezTo>
                  <a:pt x="23443" y="13234"/>
                  <a:pt x="23726" y="13612"/>
                  <a:pt x="24199" y="13612"/>
                </a:cubicBezTo>
                <a:cubicBezTo>
                  <a:pt x="24577" y="13612"/>
                  <a:pt x="24861" y="13234"/>
                  <a:pt x="24861" y="12856"/>
                </a:cubicBezTo>
                <a:cubicBezTo>
                  <a:pt x="24766" y="12383"/>
                  <a:pt x="24577" y="12194"/>
                  <a:pt x="24199" y="12194"/>
                </a:cubicBezTo>
                <a:close/>
                <a:moveTo>
                  <a:pt x="31099" y="12194"/>
                </a:moveTo>
                <a:cubicBezTo>
                  <a:pt x="30816" y="12194"/>
                  <a:pt x="30438" y="12478"/>
                  <a:pt x="30438" y="12856"/>
                </a:cubicBezTo>
                <a:cubicBezTo>
                  <a:pt x="30438" y="13234"/>
                  <a:pt x="30627" y="13612"/>
                  <a:pt x="31099" y="13612"/>
                </a:cubicBezTo>
                <a:cubicBezTo>
                  <a:pt x="31478" y="13612"/>
                  <a:pt x="31856" y="13234"/>
                  <a:pt x="31856" y="12856"/>
                </a:cubicBezTo>
                <a:cubicBezTo>
                  <a:pt x="31761" y="12383"/>
                  <a:pt x="31478" y="12194"/>
                  <a:pt x="31099" y="12194"/>
                </a:cubicBezTo>
                <a:close/>
                <a:moveTo>
                  <a:pt x="38094" y="12194"/>
                </a:moveTo>
                <a:cubicBezTo>
                  <a:pt x="37811" y="12194"/>
                  <a:pt x="37433" y="12478"/>
                  <a:pt x="37433" y="12856"/>
                </a:cubicBezTo>
                <a:cubicBezTo>
                  <a:pt x="37433" y="13234"/>
                  <a:pt x="37622" y="13612"/>
                  <a:pt x="38094" y="13612"/>
                </a:cubicBezTo>
                <a:cubicBezTo>
                  <a:pt x="38472" y="13612"/>
                  <a:pt x="38851" y="13234"/>
                  <a:pt x="38851" y="12856"/>
                </a:cubicBezTo>
                <a:cubicBezTo>
                  <a:pt x="38851" y="12383"/>
                  <a:pt x="38472" y="12194"/>
                  <a:pt x="38094" y="12194"/>
                </a:cubicBezTo>
                <a:close/>
                <a:moveTo>
                  <a:pt x="45089" y="12194"/>
                </a:moveTo>
                <a:cubicBezTo>
                  <a:pt x="44711" y="12194"/>
                  <a:pt x="44333" y="12478"/>
                  <a:pt x="44333" y="12856"/>
                </a:cubicBezTo>
                <a:cubicBezTo>
                  <a:pt x="44333" y="13234"/>
                  <a:pt x="44617" y="13612"/>
                  <a:pt x="45089" y="13612"/>
                </a:cubicBezTo>
                <a:cubicBezTo>
                  <a:pt x="45467" y="13612"/>
                  <a:pt x="45845" y="13234"/>
                  <a:pt x="45845" y="12856"/>
                </a:cubicBezTo>
                <a:cubicBezTo>
                  <a:pt x="45845" y="12383"/>
                  <a:pt x="45467" y="12194"/>
                  <a:pt x="45089" y="12194"/>
                </a:cubicBezTo>
                <a:close/>
                <a:moveTo>
                  <a:pt x="52084" y="12194"/>
                </a:moveTo>
                <a:cubicBezTo>
                  <a:pt x="51706" y="12194"/>
                  <a:pt x="51328" y="12478"/>
                  <a:pt x="51328" y="12856"/>
                </a:cubicBezTo>
                <a:cubicBezTo>
                  <a:pt x="51328" y="13234"/>
                  <a:pt x="51611" y="13612"/>
                  <a:pt x="52084" y="13612"/>
                </a:cubicBezTo>
                <a:cubicBezTo>
                  <a:pt x="52462" y="13612"/>
                  <a:pt x="52746" y="13234"/>
                  <a:pt x="52746" y="12856"/>
                </a:cubicBezTo>
                <a:cubicBezTo>
                  <a:pt x="52746" y="12383"/>
                  <a:pt x="52368" y="12194"/>
                  <a:pt x="52084" y="12194"/>
                </a:cubicBezTo>
                <a:close/>
                <a:moveTo>
                  <a:pt x="59079" y="12194"/>
                </a:moveTo>
                <a:cubicBezTo>
                  <a:pt x="58701" y="12194"/>
                  <a:pt x="58323" y="12478"/>
                  <a:pt x="58323" y="12856"/>
                </a:cubicBezTo>
                <a:cubicBezTo>
                  <a:pt x="58323" y="13234"/>
                  <a:pt x="58512" y="13612"/>
                  <a:pt x="59079" y="13612"/>
                </a:cubicBezTo>
                <a:cubicBezTo>
                  <a:pt x="59363" y="13612"/>
                  <a:pt x="59741" y="13234"/>
                  <a:pt x="59741" y="12856"/>
                </a:cubicBezTo>
                <a:cubicBezTo>
                  <a:pt x="59741" y="12383"/>
                  <a:pt x="59363" y="12194"/>
                  <a:pt x="59079" y="12194"/>
                </a:cubicBezTo>
                <a:close/>
                <a:moveTo>
                  <a:pt x="7374" y="14557"/>
                </a:moveTo>
                <a:lnTo>
                  <a:pt x="7374" y="14557"/>
                </a:lnTo>
                <a:cubicBezTo>
                  <a:pt x="7279" y="14652"/>
                  <a:pt x="7185" y="14841"/>
                  <a:pt x="7090" y="15030"/>
                </a:cubicBezTo>
                <a:cubicBezTo>
                  <a:pt x="7185" y="15030"/>
                  <a:pt x="7374" y="14841"/>
                  <a:pt x="7374" y="14557"/>
                </a:cubicBezTo>
                <a:close/>
                <a:moveTo>
                  <a:pt x="13707" y="13896"/>
                </a:moveTo>
                <a:cubicBezTo>
                  <a:pt x="13329" y="13896"/>
                  <a:pt x="12951" y="14274"/>
                  <a:pt x="12951" y="14652"/>
                </a:cubicBezTo>
                <a:cubicBezTo>
                  <a:pt x="12951" y="15030"/>
                  <a:pt x="13234" y="15313"/>
                  <a:pt x="13707" y="15313"/>
                </a:cubicBezTo>
                <a:cubicBezTo>
                  <a:pt x="13990" y="15313"/>
                  <a:pt x="14368" y="15030"/>
                  <a:pt x="14368" y="14652"/>
                </a:cubicBezTo>
                <a:cubicBezTo>
                  <a:pt x="14368" y="14179"/>
                  <a:pt x="13990" y="13896"/>
                  <a:pt x="13707" y="13896"/>
                </a:cubicBezTo>
                <a:close/>
                <a:moveTo>
                  <a:pt x="20607" y="13896"/>
                </a:moveTo>
                <a:cubicBezTo>
                  <a:pt x="20324" y="13896"/>
                  <a:pt x="19945" y="14274"/>
                  <a:pt x="19945" y="14652"/>
                </a:cubicBezTo>
                <a:cubicBezTo>
                  <a:pt x="19945" y="15030"/>
                  <a:pt x="20135" y="15313"/>
                  <a:pt x="20607" y="15313"/>
                </a:cubicBezTo>
                <a:cubicBezTo>
                  <a:pt x="20985" y="15313"/>
                  <a:pt x="21363" y="15030"/>
                  <a:pt x="21363" y="14652"/>
                </a:cubicBezTo>
                <a:cubicBezTo>
                  <a:pt x="21363" y="14179"/>
                  <a:pt x="21080" y="13896"/>
                  <a:pt x="20607" y="13896"/>
                </a:cubicBezTo>
                <a:close/>
                <a:moveTo>
                  <a:pt x="27602" y="13896"/>
                </a:moveTo>
                <a:cubicBezTo>
                  <a:pt x="27224" y="13896"/>
                  <a:pt x="26846" y="14274"/>
                  <a:pt x="26846" y="14652"/>
                </a:cubicBezTo>
                <a:cubicBezTo>
                  <a:pt x="26846" y="15030"/>
                  <a:pt x="27129" y="15313"/>
                  <a:pt x="27602" y="15313"/>
                </a:cubicBezTo>
                <a:cubicBezTo>
                  <a:pt x="27980" y="15313"/>
                  <a:pt x="28358" y="15030"/>
                  <a:pt x="28358" y="14652"/>
                </a:cubicBezTo>
                <a:cubicBezTo>
                  <a:pt x="28358" y="14179"/>
                  <a:pt x="28075" y="13896"/>
                  <a:pt x="27602" y="13896"/>
                </a:cubicBezTo>
                <a:close/>
                <a:moveTo>
                  <a:pt x="34691" y="13896"/>
                </a:moveTo>
                <a:cubicBezTo>
                  <a:pt x="34313" y="13896"/>
                  <a:pt x="33935" y="14274"/>
                  <a:pt x="33935" y="14652"/>
                </a:cubicBezTo>
                <a:cubicBezTo>
                  <a:pt x="33935" y="15030"/>
                  <a:pt x="34219" y="15313"/>
                  <a:pt x="34691" y="15313"/>
                </a:cubicBezTo>
                <a:cubicBezTo>
                  <a:pt x="35070" y="15313"/>
                  <a:pt x="35448" y="15030"/>
                  <a:pt x="35448" y="14652"/>
                </a:cubicBezTo>
                <a:cubicBezTo>
                  <a:pt x="35259" y="14179"/>
                  <a:pt x="35070" y="13896"/>
                  <a:pt x="34691" y="13896"/>
                </a:cubicBezTo>
                <a:close/>
                <a:moveTo>
                  <a:pt x="41686" y="13896"/>
                </a:moveTo>
                <a:cubicBezTo>
                  <a:pt x="41308" y="13896"/>
                  <a:pt x="40930" y="14274"/>
                  <a:pt x="40930" y="14652"/>
                </a:cubicBezTo>
                <a:cubicBezTo>
                  <a:pt x="40930" y="15030"/>
                  <a:pt x="41214" y="15313"/>
                  <a:pt x="41686" y="15313"/>
                </a:cubicBezTo>
                <a:cubicBezTo>
                  <a:pt x="42064" y="15313"/>
                  <a:pt x="42348" y="15030"/>
                  <a:pt x="42348" y="14652"/>
                </a:cubicBezTo>
                <a:cubicBezTo>
                  <a:pt x="42253" y="14179"/>
                  <a:pt x="42064" y="13896"/>
                  <a:pt x="41686" y="13896"/>
                </a:cubicBezTo>
                <a:close/>
                <a:moveTo>
                  <a:pt x="48681" y="13896"/>
                </a:moveTo>
                <a:cubicBezTo>
                  <a:pt x="48303" y="13896"/>
                  <a:pt x="47925" y="14274"/>
                  <a:pt x="47925" y="14652"/>
                </a:cubicBezTo>
                <a:cubicBezTo>
                  <a:pt x="47925" y="15030"/>
                  <a:pt x="48114" y="15313"/>
                  <a:pt x="48681" y="15313"/>
                </a:cubicBezTo>
                <a:cubicBezTo>
                  <a:pt x="48965" y="15313"/>
                  <a:pt x="49343" y="15030"/>
                  <a:pt x="49343" y="14652"/>
                </a:cubicBezTo>
                <a:cubicBezTo>
                  <a:pt x="49248" y="14179"/>
                  <a:pt x="48965" y="13896"/>
                  <a:pt x="48681" y="13896"/>
                </a:cubicBezTo>
                <a:close/>
                <a:moveTo>
                  <a:pt x="55581" y="13896"/>
                </a:moveTo>
                <a:cubicBezTo>
                  <a:pt x="55298" y="13896"/>
                  <a:pt x="54920" y="14274"/>
                  <a:pt x="54920" y="14652"/>
                </a:cubicBezTo>
                <a:cubicBezTo>
                  <a:pt x="54920" y="15030"/>
                  <a:pt x="55109" y="15313"/>
                  <a:pt x="55581" y="15313"/>
                </a:cubicBezTo>
                <a:cubicBezTo>
                  <a:pt x="55960" y="15313"/>
                  <a:pt x="56338" y="15030"/>
                  <a:pt x="56338" y="14652"/>
                </a:cubicBezTo>
                <a:cubicBezTo>
                  <a:pt x="56243" y="14179"/>
                  <a:pt x="55960" y="13896"/>
                  <a:pt x="55581" y="13896"/>
                </a:cubicBezTo>
                <a:close/>
                <a:moveTo>
                  <a:pt x="62576" y="13896"/>
                </a:moveTo>
                <a:cubicBezTo>
                  <a:pt x="62198" y="13896"/>
                  <a:pt x="61820" y="14274"/>
                  <a:pt x="61820" y="14652"/>
                </a:cubicBezTo>
                <a:cubicBezTo>
                  <a:pt x="61820" y="15030"/>
                  <a:pt x="62104" y="15313"/>
                  <a:pt x="62576" y="15313"/>
                </a:cubicBezTo>
                <a:cubicBezTo>
                  <a:pt x="62954" y="15313"/>
                  <a:pt x="63333" y="15030"/>
                  <a:pt x="63333" y="14652"/>
                </a:cubicBezTo>
                <a:cubicBezTo>
                  <a:pt x="63144" y="14179"/>
                  <a:pt x="62954" y="13896"/>
                  <a:pt x="62576" y="13896"/>
                </a:cubicBezTo>
                <a:close/>
                <a:moveTo>
                  <a:pt x="10209" y="15597"/>
                </a:moveTo>
                <a:cubicBezTo>
                  <a:pt x="9831" y="15597"/>
                  <a:pt x="9548" y="15881"/>
                  <a:pt x="9548" y="16259"/>
                </a:cubicBezTo>
                <a:cubicBezTo>
                  <a:pt x="9548" y="16637"/>
                  <a:pt x="9737" y="17015"/>
                  <a:pt x="10209" y="17015"/>
                </a:cubicBezTo>
                <a:cubicBezTo>
                  <a:pt x="10587" y="17015"/>
                  <a:pt x="10966" y="16637"/>
                  <a:pt x="10966" y="16259"/>
                </a:cubicBezTo>
                <a:cubicBezTo>
                  <a:pt x="10871" y="15975"/>
                  <a:pt x="10587" y="15597"/>
                  <a:pt x="10209" y="15597"/>
                </a:cubicBezTo>
                <a:close/>
                <a:moveTo>
                  <a:pt x="17204" y="15597"/>
                </a:moveTo>
                <a:cubicBezTo>
                  <a:pt x="16826" y="15597"/>
                  <a:pt x="16543" y="15881"/>
                  <a:pt x="16543" y="16259"/>
                </a:cubicBezTo>
                <a:cubicBezTo>
                  <a:pt x="16543" y="16637"/>
                  <a:pt x="16732" y="17015"/>
                  <a:pt x="17204" y="17015"/>
                </a:cubicBezTo>
                <a:cubicBezTo>
                  <a:pt x="17582" y="17015"/>
                  <a:pt x="17960" y="16637"/>
                  <a:pt x="17960" y="16259"/>
                </a:cubicBezTo>
                <a:cubicBezTo>
                  <a:pt x="17771" y="15975"/>
                  <a:pt x="17582" y="15597"/>
                  <a:pt x="17204" y="15597"/>
                </a:cubicBezTo>
                <a:close/>
                <a:moveTo>
                  <a:pt x="24199" y="15597"/>
                </a:moveTo>
                <a:cubicBezTo>
                  <a:pt x="23821" y="15597"/>
                  <a:pt x="23443" y="15881"/>
                  <a:pt x="23443" y="16259"/>
                </a:cubicBezTo>
                <a:cubicBezTo>
                  <a:pt x="23443" y="16637"/>
                  <a:pt x="23726" y="17015"/>
                  <a:pt x="24199" y="17015"/>
                </a:cubicBezTo>
                <a:cubicBezTo>
                  <a:pt x="24577" y="17015"/>
                  <a:pt x="24861" y="16637"/>
                  <a:pt x="24861" y="16259"/>
                </a:cubicBezTo>
                <a:cubicBezTo>
                  <a:pt x="24766" y="15975"/>
                  <a:pt x="24577" y="15597"/>
                  <a:pt x="24199" y="15597"/>
                </a:cubicBezTo>
                <a:close/>
                <a:moveTo>
                  <a:pt x="31099" y="15597"/>
                </a:moveTo>
                <a:cubicBezTo>
                  <a:pt x="30816" y="15597"/>
                  <a:pt x="30438" y="15881"/>
                  <a:pt x="30438" y="16259"/>
                </a:cubicBezTo>
                <a:cubicBezTo>
                  <a:pt x="30438" y="16637"/>
                  <a:pt x="30627" y="17015"/>
                  <a:pt x="31099" y="17015"/>
                </a:cubicBezTo>
                <a:cubicBezTo>
                  <a:pt x="31478" y="17015"/>
                  <a:pt x="31856" y="16637"/>
                  <a:pt x="31856" y="16259"/>
                </a:cubicBezTo>
                <a:cubicBezTo>
                  <a:pt x="31761" y="15975"/>
                  <a:pt x="31478" y="15597"/>
                  <a:pt x="31099" y="15597"/>
                </a:cubicBezTo>
                <a:close/>
                <a:moveTo>
                  <a:pt x="38094" y="15597"/>
                </a:moveTo>
                <a:cubicBezTo>
                  <a:pt x="37811" y="15597"/>
                  <a:pt x="37433" y="15881"/>
                  <a:pt x="37433" y="16259"/>
                </a:cubicBezTo>
                <a:cubicBezTo>
                  <a:pt x="37433" y="16637"/>
                  <a:pt x="37622" y="17015"/>
                  <a:pt x="38094" y="17015"/>
                </a:cubicBezTo>
                <a:cubicBezTo>
                  <a:pt x="38472" y="17015"/>
                  <a:pt x="38851" y="16637"/>
                  <a:pt x="38851" y="16259"/>
                </a:cubicBezTo>
                <a:cubicBezTo>
                  <a:pt x="38851" y="15975"/>
                  <a:pt x="38472" y="15597"/>
                  <a:pt x="38094" y="15597"/>
                </a:cubicBezTo>
                <a:close/>
                <a:moveTo>
                  <a:pt x="45089" y="15597"/>
                </a:moveTo>
                <a:cubicBezTo>
                  <a:pt x="44711" y="15597"/>
                  <a:pt x="44333" y="15881"/>
                  <a:pt x="44333" y="16259"/>
                </a:cubicBezTo>
                <a:cubicBezTo>
                  <a:pt x="44333" y="16637"/>
                  <a:pt x="44617" y="17015"/>
                  <a:pt x="45089" y="17015"/>
                </a:cubicBezTo>
                <a:cubicBezTo>
                  <a:pt x="45467" y="17015"/>
                  <a:pt x="45845" y="16637"/>
                  <a:pt x="45845" y="16259"/>
                </a:cubicBezTo>
                <a:cubicBezTo>
                  <a:pt x="45845" y="15975"/>
                  <a:pt x="45467" y="15597"/>
                  <a:pt x="45089" y="15597"/>
                </a:cubicBezTo>
                <a:close/>
                <a:moveTo>
                  <a:pt x="52084" y="15597"/>
                </a:moveTo>
                <a:cubicBezTo>
                  <a:pt x="51706" y="15597"/>
                  <a:pt x="51328" y="15881"/>
                  <a:pt x="51328" y="16259"/>
                </a:cubicBezTo>
                <a:cubicBezTo>
                  <a:pt x="51328" y="16637"/>
                  <a:pt x="51611" y="17015"/>
                  <a:pt x="52084" y="17015"/>
                </a:cubicBezTo>
                <a:cubicBezTo>
                  <a:pt x="52462" y="17015"/>
                  <a:pt x="52746" y="16637"/>
                  <a:pt x="52746" y="16259"/>
                </a:cubicBezTo>
                <a:cubicBezTo>
                  <a:pt x="52746" y="15975"/>
                  <a:pt x="52368" y="15597"/>
                  <a:pt x="52084" y="15597"/>
                </a:cubicBezTo>
                <a:close/>
                <a:moveTo>
                  <a:pt x="59079" y="15597"/>
                </a:moveTo>
                <a:cubicBezTo>
                  <a:pt x="58701" y="15597"/>
                  <a:pt x="58323" y="15881"/>
                  <a:pt x="58323" y="16259"/>
                </a:cubicBezTo>
                <a:cubicBezTo>
                  <a:pt x="58323" y="16637"/>
                  <a:pt x="58512" y="17015"/>
                  <a:pt x="59079" y="17015"/>
                </a:cubicBezTo>
                <a:cubicBezTo>
                  <a:pt x="59363" y="17015"/>
                  <a:pt x="59741" y="16637"/>
                  <a:pt x="59741" y="16259"/>
                </a:cubicBezTo>
                <a:cubicBezTo>
                  <a:pt x="59741" y="15975"/>
                  <a:pt x="59363" y="15597"/>
                  <a:pt x="59079" y="15597"/>
                </a:cubicBezTo>
                <a:close/>
                <a:moveTo>
                  <a:pt x="65979" y="15597"/>
                </a:moveTo>
                <a:cubicBezTo>
                  <a:pt x="65601" y="15597"/>
                  <a:pt x="65318" y="15881"/>
                  <a:pt x="65318" y="16259"/>
                </a:cubicBezTo>
                <a:cubicBezTo>
                  <a:pt x="65318" y="16637"/>
                  <a:pt x="65507" y="17015"/>
                  <a:pt x="65979" y="17015"/>
                </a:cubicBezTo>
                <a:cubicBezTo>
                  <a:pt x="66357" y="17015"/>
                  <a:pt x="66735" y="16637"/>
                  <a:pt x="66735" y="16259"/>
                </a:cubicBezTo>
                <a:cubicBezTo>
                  <a:pt x="66735" y="15975"/>
                  <a:pt x="66357" y="15597"/>
                  <a:pt x="65979" y="15597"/>
                </a:cubicBezTo>
                <a:close/>
                <a:moveTo>
                  <a:pt x="69099" y="17487"/>
                </a:moveTo>
                <a:cubicBezTo>
                  <a:pt x="68910" y="17582"/>
                  <a:pt x="68721" y="17677"/>
                  <a:pt x="68721" y="17960"/>
                </a:cubicBezTo>
                <a:cubicBezTo>
                  <a:pt x="68815" y="18433"/>
                  <a:pt x="69193" y="18622"/>
                  <a:pt x="69571" y="18622"/>
                </a:cubicBezTo>
                <a:cubicBezTo>
                  <a:pt x="69666" y="18622"/>
                  <a:pt x="69760" y="18527"/>
                  <a:pt x="69760" y="18527"/>
                </a:cubicBezTo>
                <a:cubicBezTo>
                  <a:pt x="69666" y="18244"/>
                  <a:pt x="69571" y="18149"/>
                  <a:pt x="69382" y="17960"/>
                </a:cubicBezTo>
                <a:cubicBezTo>
                  <a:pt x="69288" y="17771"/>
                  <a:pt x="69193" y="17582"/>
                  <a:pt x="69099" y="17487"/>
                </a:cubicBezTo>
                <a:close/>
                <a:moveTo>
                  <a:pt x="6712" y="17393"/>
                </a:moveTo>
                <a:cubicBezTo>
                  <a:pt x="6334" y="17393"/>
                  <a:pt x="5956" y="17677"/>
                  <a:pt x="5956" y="18055"/>
                </a:cubicBezTo>
                <a:cubicBezTo>
                  <a:pt x="5956" y="18433"/>
                  <a:pt x="6239" y="18811"/>
                  <a:pt x="6712" y="18811"/>
                </a:cubicBezTo>
                <a:cubicBezTo>
                  <a:pt x="7090" y="18811"/>
                  <a:pt x="7374" y="18433"/>
                  <a:pt x="7374" y="18055"/>
                </a:cubicBezTo>
                <a:cubicBezTo>
                  <a:pt x="7374" y="17677"/>
                  <a:pt x="7090" y="17393"/>
                  <a:pt x="6712" y="17393"/>
                </a:cubicBezTo>
                <a:close/>
                <a:moveTo>
                  <a:pt x="13707" y="17393"/>
                </a:moveTo>
                <a:cubicBezTo>
                  <a:pt x="13329" y="17393"/>
                  <a:pt x="12951" y="17677"/>
                  <a:pt x="12951" y="18055"/>
                </a:cubicBezTo>
                <a:cubicBezTo>
                  <a:pt x="12951" y="18433"/>
                  <a:pt x="13234" y="18811"/>
                  <a:pt x="13707" y="18811"/>
                </a:cubicBezTo>
                <a:cubicBezTo>
                  <a:pt x="13990" y="18811"/>
                  <a:pt x="14368" y="18433"/>
                  <a:pt x="14368" y="18055"/>
                </a:cubicBezTo>
                <a:cubicBezTo>
                  <a:pt x="14368" y="17677"/>
                  <a:pt x="13990" y="17393"/>
                  <a:pt x="13707" y="17393"/>
                </a:cubicBezTo>
                <a:close/>
                <a:moveTo>
                  <a:pt x="20607" y="17393"/>
                </a:moveTo>
                <a:cubicBezTo>
                  <a:pt x="20324" y="17393"/>
                  <a:pt x="19945" y="17677"/>
                  <a:pt x="19945" y="18055"/>
                </a:cubicBezTo>
                <a:cubicBezTo>
                  <a:pt x="19945" y="18433"/>
                  <a:pt x="20135" y="18811"/>
                  <a:pt x="20607" y="18811"/>
                </a:cubicBezTo>
                <a:cubicBezTo>
                  <a:pt x="20985" y="18811"/>
                  <a:pt x="21363" y="18433"/>
                  <a:pt x="21363" y="18055"/>
                </a:cubicBezTo>
                <a:cubicBezTo>
                  <a:pt x="21363" y="17677"/>
                  <a:pt x="21080" y="17393"/>
                  <a:pt x="20607" y="17393"/>
                </a:cubicBezTo>
                <a:close/>
                <a:moveTo>
                  <a:pt x="27602" y="17393"/>
                </a:moveTo>
                <a:cubicBezTo>
                  <a:pt x="27224" y="17393"/>
                  <a:pt x="26846" y="17677"/>
                  <a:pt x="26846" y="18055"/>
                </a:cubicBezTo>
                <a:cubicBezTo>
                  <a:pt x="26846" y="18433"/>
                  <a:pt x="27129" y="18811"/>
                  <a:pt x="27602" y="18811"/>
                </a:cubicBezTo>
                <a:cubicBezTo>
                  <a:pt x="27980" y="18811"/>
                  <a:pt x="28358" y="18433"/>
                  <a:pt x="28358" y="18055"/>
                </a:cubicBezTo>
                <a:cubicBezTo>
                  <a:pt x="28358" y="17677"/>
                  <a:pt x="28075" y="17393"/>
                  <a:pt x="27602" y="17393"/>
                </a:cubicBezTo>
                <a:close/>
                <a:moveTo>
                  <a:pt x="34691" y="17393"/>
                </a:moveTo>
                <a:cubicBezTo>
                  <a:pt x="34313" y="17393"/>
                  <a:pt x="33935" y="17677"/>
                  <a:pt x="33935" y="18055"/>
                </a:cubicBezTo>
                <a:cubicBezTo>
                  <a:pt x="33935" y="18433"/>
                  <a:pt x="34219" y="18811"/>
                  <a:pt x="34691" y="18811"/>
                </a:cubicBezTo>
                <a:cubicBezTo>
                  <a:pt x="35070" y="18811"/>
                  <a:pt x="35448" y="18433"/>
                  <a:pt x="35448" y="18055"/>
                </a:cubicBezTo>
                <a:cubicBezTo>
                  <a:pt x="35259" y="17677"/>
                  <a:pt x="35070" y="17393"/>
                  <a:pt x="34691" y="17393"/>
                </a:cubicBezTo>
                <a:close/>
                <a:moveTo>
                  <a:pt x="41686" y="17393"/>
                </a:moveTo>
                <a:cubicBezTo>
                  <a:pt x="41308" y="17393"/>
                  <a:pt x="40930" y="17677"/>
                  <a:pt x="40930" y="18055"/>
                </a:cubicBezTo>
                <a:cubicBezTo>
                  <a:pt x="40930" y="18433"/>
                  <a:pt x="41214" y="18811"/>
                  <a:pt x="41686" y="18811"/>
                </a:cubicBezTo>
                <a:cubicBezTo>
                  <a:pt x="42064" y="18811"/>
                  <a:pt x="42348" y="18433"/>
                  <a:pt x="42348" y="18055"/>
                </a:cubicBezTo>
                <a:cubicBezTo>
                  <a:pt x="42253" y="17677"/>
                  <a:pt x="42064" y="17393"/>
                  <a:pt x="41686" y="17393"/>
                </a:cubicBezTo>
                <a:close/>
                <a:moveTo>
                  <a:pt x="48681" y="17393"/>
                </a:moveTo>
                <a:cubicBezTo>
                  <a:pt x="48303" y="17393"/>
                  <a:pt x="47925" y="17677"/>
                  <a:pt x="47925" y="18055"/>
                </a:cubicBezTo>
                <a:cubicBezTo>
                  <a:pt x="47925" y="18433"/>
                  <a:pt x="48114" y="18811"/>
                  <a:pt x="48681" y="18811"/>
                </a:cubicBezTo>
                <a:cubicBezTo>
                  <a:pt x="48965" y="18811"/>
                  <a:pt x="49343" y="18433"/>
                  <a:pt x="49343" y="18055"/>
                </a:cubicBezTo>
                <a:cubicBezTo>
                  <a:pt x="49248" y="17677"/>
                  <a:pt x="48965" y="17393"/>
                  <a:pt x="48681" y="17393"/>
                </a:cubicBezTo>
                <a:close/>
                <a:moveTo>
                  <a:pt x="55581" y="17393"/>
                </a:moveTo>
                <a:cubicBezTo>
                  <a:pt x="55298" y="17393"/>
                  <a:pt x="54920" y="17677"/>
                  <a:pt x="54920" y="18055"/>
                </a:cubicBezTo>
                <a:cubicBezTo>
                  <a:pt x="54920" y="18433"/>
                  <a:pt x="55109" y="18811"/>
                  <a:pt x="55581" y="18811"/>
                </a:cubicBezTo>
                <a:cubicBezTo>
                  <a:pt x="55960" y="18811"/>
                  <a:pt x="56338" y="18433"/>
                  <a:pt x="56338" y="18055"/>
                </a:cubicBezTo>
                <a:cubicBezTo>
                  <a:pt x="56243" y="17677"/>
                  <a:pt x="55960" y="17393"/>
                  <a:pt x="55581" y="17393"/>
                </a:cubicBezTo>
                <a:close/>
                <a:moveTo>
                  <a:pt x="62576" y="17393"/>
                </a:moveTo>
                <a:cubicBezTo>
                  <a:pt x="62198" y="17393"/>
                  <a:pt x="61820" y="17677"/>
                  <a:pt x="61820" y="18055"/>
                </a:cubicBezTo>
                <a:cubicBezTo>
                  <a:pt x="61820" y="18433"/>
                  <a:pt x="62104" y="18811"/>
                  <a:pt x="62576" y="18811"/>
                </a:cubicBezTo>
                <a:cubicBezTo>
                  <a:pt x="62954" y="18811"/>
                  <a:pt x="63333" y="18433"/>
                  <a:pt x="63333" y="18055"/>
                </a:cubicBezTo>
                <a:cubicBezTo>
                  <a:pt x="63144" y="17677"/>
                  <a:pt x="62954" y="17393"/>
                  <a:pt x="62576" y="17393"/>
                </a:cubicBezTo>
                <a:close/>
                <a:moveTo>
                  <a:pt x="10209" y="19094"/>
                </a:moveTo>
                <a:cubicBezTo>
                  <a:pt x="9831" y="19094"/>
                  <a:pt x="9548" y="19473"/>
                  <a:pt x="9548" y="19851"/>
                </a:cubicBezTo>
                <a:cubicBezTo>
                  <a:pt x="9548" y="20134"/>
                  <a:pt x="9737" y="20512"/>
                  <a:pt x="10209" y="20512"/>
                </a:cubicBezTo>
                <a:cubicBezTo>
                  <a:pt x="10587" y="20512"/>
                  <a:pt x="10966" y="20229"/>
                  <a:pt x="10966" y="19851"/>
                </a:cubicBezTo>
                <a:cubicBezTo>
                  <a:pt x="10871" y="19378"/>
                  <a:pt x="10587" y="19094"/>
                  <a:pt x="10209" y="19094"/>
                </a:cubicBezTo>
                <a:close/>
                <a:moveTo>
                  <a:pt x="17204" y="19094"/>
                </a:moveTo>
                <a:cubicBezTo>
                  <a:pt x="16826" y="19094"/>
                  <a:pt x="16543" y="19473"/>
                  <a:pt x="16543" y="19851"/>
                </a:cubicBezTo>
                <a:cubicBezTo>
                  <a:pt x="16543" y="20134"/>
                  <a:pt x="16732" y="20512"/>
                  <a:pt x="17204" y="20512"/>
                </a:cubicBezTo>
                <a:cubicBezTo>
                  <a:pt x="17582" y="20512"/>
                  <a:pt x="17960" y="20229"/>
                  <a:pt x="17960" y="19851"/>
                </a:cubicBezTo>
                <a:cubicBezTo>
                  <a:pt x="17771" y="19378"/>
                  <a:pt x="17582" y="19094"/>
                  <a:pt x="17204" y="19094"/>
                </a:cubicBezTo>
                <a:close/>
                <a:moveTo>
                  <a:pt x="24199" y="19094"/>
                </a:moveTo>
                <a:cubicBezTo>
                  <a:pt x="23821" y="19094"/>
                  <a:pt x="23443" y="19473"/>
                  <a:pt x="23443" y="19851"/>
                </a:cubicBezTo>
                <a:cubicBezTo>
                  <a:pt x="23443" y="20134"/>
                  <a:pt x="23726" y="20512"/>
                  <a:pt x="24199" y="20512"/>
                </a:cubicBezTo>
                <a:cubicBezTo>
                  <a:pt x="24577" y="20512"/>
                  <a:pt x="24861" y="20229"/>
                  <a:pt x="24861" y="19851"/>
                </a:cubicBezTo>
                <a:cubicBezTo>
                  <a:pt x="24766" y="19378"/>
                  <a:pt x="24577" y="19094"/>
                  <a:pt x="24199" y="19094"/>
                </a:cubicBezTo>
                <a:close/>
                <a:moveTo>
                  <a:pt x="31099" y="19094"/>
                </a:moveTo>
                <a:cubicBezTo>
                  <a:pt x="30816" y="19094"/>
                  <a:pt x="30438" y="19473"/>
                  <a:pt x="30438" y="19851"/>
                </a:cubicBezTo>
                <a:cubicBezTo>
                  <a:pt x="30438" y="20134"/>
                  <a:pt x="30627" y="20512"/>
                  <a:pt x="31099" y="20512"/>
                </a:cubicBezTo>
                <a:cubicBezTo>
                  <a:pt x="31478" y="20512"/>
                  <a:pt x="31856" y="20229"/>
                  <a:pt x="31856" y="19851"/>
                </a:cubicBezTo>
                <a:cubicBezTo>
                  <a:pt x="31761" y="19378"/>
                  <a:pt x="31478" y="19094"/>
                  <a:pt x="31099" y="19094"/>
                </a:cubicBezTo>
                <a:close/>
                <a:moveTo>
                  <a:pt x="38094" y="19094"/>
                </a:moveTo>
                <a:cubicBezTo>
                  <a:pt x="37811" y="19094"/>
                  <a:pt x="37433" y="19473"/>
                  <a:pt x="37433" y="19851"/>
                </a:cubicBezTo>
                <a:cubicBezTo>
                  <a:pt x="37433" y="20134"/>
                  <a:pt x="37622" y="20512"/>
                  <a:pt x="38094" y="20512"/>
                </a:cubicBezTo>
                <a:cubicBezTo>
                  <a:pt x="38472" y="20512"/>
                  <a:pt x="38851" y="20229"/>
                  <a:pt x="38851" y="19851"/>
                </a:cubicBezTo>
                <a:cubicBezTo>
                  <a:pt x="38851" y="19378"/>
                  <a:pt x="38472" y="19094"/>
                  <a:pt x="38094" y="19094"/>
                </a:cubicBezTo>
                <a:close/>
                <a:moveTo>
                  <a:pt x="45089" y="19094"/>
                </a:moveTo>
                <a:cubicBezTo>
                  <a:pt x="44711" y="19094"/>
                  <a:pt x="44333" y="19473"/>
                  <a:pt x="44333" y="19851"/>
                </a:cubicBezTo>
                <a:cubicBezTo>
                  <a:pt x="44333" y="20134"/>
                  <a:pt x="44617" y="20512"/>
                  <a:pt x="45089" y="20512"/>
                </a:cubicBezTo>
                <a:cubicBezTo>
                  <a:pt x="45467" y="20512"/>
                  <a:pt x="45845" y="20229"/>
                  <a:pt x="45845" y="19851"/>
                </a:cubicBezTo>
                <a:cubicBezTo>
                  <a:pt x="45845" y="19378"/>
                  <a:pt x="45467" y="19094"/>
                  <a:pt x="45089" y="19094"/>
                </a:cubicBezTo>
                <a:close/>
                <a:moveTo>
                  <a:pt x="52084" y="19094"/>
                </a:moveTo>
                <a:cubicBezTo>
                  <a:pt x="51706" y="19094"/>
                  <a:pt x="51328" y="19473"/>
                  <a:pt x="51328" y="19851"/>
                </a:cubicBezTo>
                <a:cubicBezTo>
                  <a:pt x="51328" y="20134"/>
                  <a:pt x="51611" y="20512"/>
                  <a:pt x="52084" y="20512"/>
                </a:cubicBezTo>
                <a:cubicBezTo>
                  <a:pt x="52462" y="20512"/>
                  <a:pt x="52746" y="20229"/>
                  <a:pt x="52746" y="19851"/>
                </a:cubicBezTo>
                <a:cubicBezTo>
                  <a:pt x="52746" y="19378"/>
                  <a:pt x="52368" y="19094"/>
                  <a:pt x="52084" y="19094"/>
                </a:cubicBezTo>
                <a:close/>
                <a:moveTo>
                  <a:pt x="59079" y="19094"/>
                </a:moveTo>
                <a:cubicBezTo>
                  <a:pt x="58701" y="19094"/>
                  <a:pt x="58323" y="19473"/>
                  <a:pt x="58323" y="19851"/>
                </a:cubicBezTo>
                <a:cubicBezTo>
                  <a:pt x="58323" y="20134"/>
                  <a:pt x="58512" y="20512"/>
                  <a:pt x="59079" y="20512"/>
                </a:cubicBezTo>
                <a:cubicBezTo>
                  <a:pt x="59363" y="20512"/>
                  <a:pt x="59741" y="20229"/>
                  <a:pt x="59741" y="19851"/>
                </a:cubicBezTo>
                <a:cubicBezTo>
                  <a:pt x="59741" y="19378"/>
                  <a:pt x="59363" y="19094"/>
                  <a:pt x="59079" y="19094"/>
                </a:cubicBezTo>
                <a:close/>
                <a:moveTo>
                  <a:pt x="65979" y="19094"/>
                </a:moveTo>
                <a:cubicBezTo>
                  <a:pt x="65601" y="19094"/>
                  <a:pt x="65318" y="19473"/>
                  <a:pt x="65318" y="19851"/>
                </a:cubicBezTo>
                <a:cubicBezTo>
                  <a:pt x="65318" y="20134"/>
                  <a:pt x="65507" y="20512"/>
                  <a:pt x="65979" y="20512"/>
                </a:cubicBezTo>
                <a:cubicBezTo>
                  <a:pt x="66357" y="20512"/>
                  <a:pt x="66735" y="20229"/>
                  <a:pt x="66735" y="19851"/>
                </a:cubicBezTo>
                <a:cubicBezTo>
                  <a:pt x="66735" y="19378"/>
                  <a:pt x="66357" y="19094"/>
                  <a:pt x="65979" y="19094"/>
                </a:cubicBezTo>
                <a:close/>
                <a:moveTo>
                  <a:pt x="6712" y="20890"/>
                </a:moveTo>
                <a:cubicBezTo>
                  <a:pt x="6334" y="20890"/>
                  <a:pt x="5956" y="21268"/>
                  <a:pt x="5956" y="21647"/>
                </a:cubicBezTo>
                <a:cubicBezTo>
                  <a:pt x="5956" y="21930"/>
                  <a:pt x="6239" y="22308"/>
                  <a:pt x="6712" y="22308"/>
                </a:cubicBezTo>
                <a:cubicBezTo>
                  <a:pt x="7090" y="22308"/>
                  <a:pt x="7374" y="21930"/>
                  <a:pt x="7374" y="21647"/>
                </a:cubicBezTo>
                <a:cubicBezTo>
                  <a:pt x="7374" y="21174"/>
                  <a:pt x="7090" y="20890"/>
                  <a:pt x="6712" y="20890"/>
                </a:cubicBezTo>
                <a:close/>
                <a:moveTo>
                  <a:pt x="13707" y="20890"/>
                </a:moveTo>
                <a:cubicBezTo>
                  <a:pt x="13329" y="20890"/>
                  <a:pt x="12951" y="21268"/>
                  <a:pt x="12951" y="21647"/>
                </a:cubicBezTo>
                <a:cubicBezTo>
                  <a:pt x="12951" y="21930"/>
                  <a:pt x="13234" y="22308"/>
                  <a:pt x="13707" y="22308"/>
                </a:cubicBezTo>
                <a:cubicBezTo>
                  <a:pt x="13990" y="22308"/>
                  <a:pt x="14368" y="21930"/>
                  <a:pt x="14368" y="21647"/>
                </a:cubicBezTo>
                <a:cubicBezTo>
                  <a:pt x="14368" y="21174"/>
                  <a:pt x="13990" y="20890"/>
                  <a:pt x="13707" y="20890"/>
                </a:cubicBezTo>
                <a:close/>
                <a:moveTo>
                  <a:pt x="20607" y="20890"/>
                </a:moveTo>
                <a:cubicBezTo>
                  <a:pt x="20324" y="20890"/>
                  <a:pt x="19945" y="21268"/>
                  <a:pt x="19945" y="21647"/>
                </a:cubicBezTo>
                <a:cubicBezTo>
                  <a:pt x="19945" y="21930"/>
                  <a:pt x="20135" y="22308"/>
                  <a:pt x="20607" y="22308"/>
                </a:cubicBezTo>
                <a:cubicBezTo>
                  <a:pt x="20985" y="22308"/>
                  <a:pt x="21363" y="21930"/>
                  <a:pt x="21363" y="21647"/>
                </a:cubicBezTo>
                <a:cubicBezTo>
                  <a:pt x="21363" y="21174"/>
                  <a:pt x="21080" y="20890"/>
                  <a:pt x="20607" y="20890"/>
                </a:cubicBezTo>
                <a:close/>
                <a:moveTo>
                  <a:pt x="27602" y="20890"/>
                </a:moveTo>
                <a:cubicBezTo>
                  <a:pt x="27224" y="20890"/>
                  <a:pt x="26846" y="21268"/>
                  <a:pt x="26846" y="21647"/>
                </a:cubicBezTo>
                <a:cubicBezTo>
                  <a:pt x="26846" y="21930"/>
                  <a:pt x="27129" y="22308"/>
                  <a:pt x="27602" y="22308"/>
                </a:cubicBezTo>
                <a:cubicBezTo>
                  <a:pt x="27980" y="22308"/>
                  <a:pt x="28358" y="21930"/>
                  <a:pt x="28358" y="21647"/>
                </a:cubicBezTo>
                <a:cubicBezTo>
                  <a:pt x="28358" y="21174"/>
                  <a:pt x="28075" y="20890"/>
                  <a:pt x="27602" y="20890"/>
                </a:cubicBezTo>
                <a:close/>
                <a:moveTo>
                  <a:pt x="34691" y="20890"/>
                </a:moveTo>
                <a:cubicBezTo>
                  <a:pt x="34313" y="20890"/>
                  <a:pt x="33935" y="21268"/>
                  <a:pt x="33935" y="21647"/>
                </a:cubicBezTo>
                <a:cubicBezTo>
                  <a:pt x="33935" y="21930"/>
                  <a:pt x="34219" y="22308"/>
                  <a:pt x="34691" y="22308"/>
                </a:cubicBezTo>
                <a:cubicBezTo>
                  <a:pt x="35070" y="22308"/>
                  <a:pt x="35448" y="21930"/>
                  <a:pt x="35448" y="21647"/>
                </a:cubicBezTo>
                <a:cubicBezTo>
                  <a:pt x="35259" y="21174"/>
                  <a:pt x="35070" y="20890"/>
                  <a:pt x="34691" y="20890"/>
                </a:cubicBezTo>
                <a:close/>
                <a:moveTo>
                  <a:pt x="41686" y="20890"/>
                </a:moveTo>
                <a:cubicBezTo>
                  <a:pt x="41308" y="20890"/>
                  <a:pt x="40930" y="21268"/>
                  <a:pt x="40930" y="21647"/>
                </a:cubicBezTo>
                <a:cubicBezTo>
                  <a:pt x="40930" y="21930"/>
                  <a:pt x="41214" y="22308"/>
                  <a:pt x="41686" y="22308"/>
                </a:cubicBezTo>
                <a:cubicBezTo>
                  <a:pt x="42064" y="22308"/>
                  <a:pt x="42348" y="21930"/>
                  <a:pt x="42348" y="21647"/>
                </a:cubicBezTo>
                <a:cubicBezTo>
                  <a:pt x="42253" y="21174"/>
                  <a:pt x="42064" y="20890"/>
                  <a:pt x="41686" y="20890"/>
                </a:cubicBezTo>
                <a:close/>
                <a:moveTo>
                  <a:pt x="48681" y="20890"/>
                </a:moveTo>
                <a:cubicBezTo>
                  <a:pt x="48303" y="20890"/>
                  <a:pt x="47925" y="21268"/>
                  <a:pt x="47925" y="21647"/>
                </a:cubicBezTo>
                <a:cubicBezTo>
                  <a:pt x="47925" y="21930"/>
                  <a:pt x="48114" y="22308"/>
                  <a:pt x="48681" y="22308"/>
                </a:cubicBezTo>
                <a:cubicBezTo>
                  <a:pt x="48965" y="22308"/>
                  <a:pt x="49343" y="21930"/>
                  <a:pt x="49343" y="21647"/>
                </a:cubicBezTo>
                <a:cubicBezTo>
                  <a:pt x="49248" y="21174"/>
                  <a:pt x="48965" y="20890"/>
                  <a:pt x="48681" y="20890"/>
                </a:cubicBezTo>
                <a:close/>
                <a:moveTo>
                  <a:pt x="55581" y="20890"/>
                </a:moveTo>
                <a:cubicBezTo>
                  <a:pt x="55298" y="20890"/>
                  <a:pt x="54920" y="21268"/>
                  <a:pt x="54920" y="21647"/>
                </a:cubicBezTo>
                <a:cubicBezTo>
                  <a:pt x="54920" y="21930"/>
                  <a:pt x="55109" y="22308"/>
                  <a:pt x="55581" y="22308"/>
                </a:cubicBezTo>
                <a:cubicBezTo>
                  <a:pt x="55960" y="22308"/>
                  <a:pt x="56338" y="21930"/>
                  <a:pt x="56338" y="21647"/>
                </a:cubicBezTo>
                <a:cubicBezTo>
                  <a:pt x="56243" y="21174"/>
                  <a:pt x="55960" y="20890"/>
                  <a:pt x="55581" y="20890"/>
                </a:cubicBezTo>
                <a:close/>
                <a:moveTo>
                  <a:pt x="62576" y="20890"/>
                </a:moveTo>
                <a:cubicBezTo>
                  <a:pt x="62198" y="20890"/>
                  <a:pt x="61820" y="21268"/>
                  <a:pt x="61820" y="21647"/>
                </a:cubicBezTo>
                <a:cubicBezTo>
                  <a:pt x="61820" y="21930"/>
                  <a:pt x="62104" y="22308"/>
                  <a:pt x="62576" y="22308"/>
                </a:cubicBezTo>
                <a:cubicBezTo>
                  <a:pt x="62954" y="22308"/>
                  <a:pt x="63333" y="21930"/>
                  <a:pt x="63333" y="21647"/>
                </a:cubicBezTo>
                <a:cubicBezTo>
                  <a:pt x="63144" y="21174"/>
                  <a:pt x="62954" y="20890"/>
                  <a:pt x="62576" y="20890"/>
                </a:cubicBezTo>
                <a:close/>
                <a:moveTo>
                  <a:pt x="69571" y="20890"/>
                </a:moveTo>
                <a:cubicBezTo>
                  <a:pt x="69193" y="20890"/>
                  <a:pt x="68815" y="21268"/>
                  <a:pt x="68815" y="21647"/>
                </a:cubicBezTo>
                <a:cubicBezTo>
                  <a:pt x="68815" y="21930"/>
                  <a:pt x="69099" y="22308"/>
                  <a:pt x="69571" y="22308"/>
                </a:cubicBezTo>
                <a:cubicBezTo>
                  <a:pt x="69949" y="22308"/>
                  <a:pt x="70233" y="21930"/>
                  <a:pt x="70233" y="21647"/>
                </a:cubicBezTo>
                <a:cubicBezTo>
                  <a:pt x="70138" y="21174"/>
                  <a:pt x="69949" y="20890"/>
                  <a:pt x="69571" y="20890"/>
                </a:cubicBezTo>
                <a:close/>
                <a:moveTo>
                  <a:pt x="3309" y="22497"/>
                </a:moveTo>
                <a:cubicBezTo>
                  <a:pt x="2931" y="22497"/>
                  <a:pt x="2553" y="22875"/>
                  <a:pt x="2553" y="23254"/>
                </a:cubicBezTo>
                <a:cubicBezTo>
                  <a:pt x="2553" y="23632"/>
                  <a:pt x="2742" y="24010"/>
                  <a:pt x="3309" y="24010"/>
                </a:cubicBezTo>
                <a:cubicBezTo>
                  <a:pt x="3593" y="24010"/>
                  <a:pt x="3971" y="23632"/>
                  <a:pt x="3971" y="23254"/>
                </a:cubicBezTo>
                <a:cubicBezTo>
                  <a:pt x="3876" y="22875"/>
                  <a:pt x="3593" y="22497"/>
                  <a:pt x="3309" y="22497"/>
                </a:cubicBezTo>
                <a:close/>
                <a:moveTo>
                  <a:pt x="10209" y="22497"/>
                </a:moveTo>
                <a:cubicBezTo>
                  <a:pt x="9831" y="22497"/>
                  <a:pt x="9548" y="22875"/>
                  <a:pt x="9548" y="23254"/>
                </a:cubicBezTo>
                <a:cubicBezTo>
                  <a:pt x="9548" y="23632"/>
                  <a:pt x="9737" y="24010"/>
                  <a:pt x="10209" y="24010"/>
                </a:cubicBezTo>
                <a:cubicBezTo>
                  <a:pt x="10587" y="24010"/>
                  <a:pt x="10966" y="23632"/>
                  <a:pt x="10966" y="23254"/>
                </a:cubicBezTo>
                <a:cubicBezTo>
                  <a:pt x="10871" y="22875"/>
                  <a:pt x="10587" y="22497"/>
                  <a:pt x="10209" y="22497"/>
                </a:cubicBezTo>
                <a:close/>
                <a:moveTo>
                  <a:pt x="17204" y="22497"/>
                </a:moveTo>
                <a:cubicBezTo>
                  <a:pt x="16826" y="22497"/>
                  <a:pt x="16543" y="22875"/>
                  <a:pt x="16543" y="23254"/>
                </a:cubicBezTo>
                <a:cubicBezTo>
                  <a:pt x="16543" y="23632"/>
                  <a:pt x="16732" y="24010"/>
                  <a:pt x="17204" y="24010"/>
                </a:cubicBezTo>
                <a:cubicBezTo>
                  <a:pt x="17582" y="24010"/>
                  <a:pt x="17960" y="23632"/>
                  <a:pt x="17960" y="23254"/>
                </a:cubicBezTo>
                <a:cubicBezTo>
                  <a:pt x="17771" y="22875"/>
                  <a:pt x="17582" y="22497"/>
                  <a:pt x="17204" y="22497"/>
                </a:cubicBezTo>
                <a:close/>
                <a:moveTo>
                  <a:pt x="24199" y="22497"/>
                </a:moveTo>
                <a:cubicBezTo>
                  <a:pt x="23821" y="22497"/>
                  <a:pt x="23443" y="22875"/>
                  <a:pt x="23443" y="23254"/>
                </a:cubicBezTo>
                <a:cubicBezTo>
                  <a:pt x="23443" y="23632"/>
                  <a:pt x="23726" y="24010"/>
                  <a:pt x="24199" y="24010"/>
                </a:cubicBezTo>
                <a:cubicBezTo>
                  <a:pt x="24577" y="24010"/>
                  <a:pt x="24861" y="23632"/>
                  <a:pt x="24861" y="23254"/>
                </a:cubicBezTo>
                <a:cubicBezTo>
                  <a:pt x="24766" y="22875"/>
                  <a:pt x="24577" y="22497"/>
                  <a:pt x="24199" y="22497"/>
                </a:cubicBezTo>
                <a:close/>
                <a:moveTo>
                  <a:pt x="31099" y="22497"/>
                </a:moveTo>
                <a:cubicBezTo>
                  <a:pt x="30816" y="22497"/>
                  <a:pt x="30438" y="22875"/>
                  <a:pt x="30438" y="23254"/>
                </a:cubicBezTo>
                <a:cubicBezTo>
                  <a:pt x="30438" y="23632"/>
                  <a:pt x="30627" y="24010"/>
                  <a:pt x="31099" y="24010"/>
                </a:cubicBezTo>
                <a:cubicBezTo>
                  <a:pt x="31478" y="24010"/>
                  <a:pt x="31856" y="23632"/>
                  <a:pt x="31856" y="23254"/>
                </a:cubicBezTo>
                <a:cubicBezTo>
                  <a:pt x="31761" y="22875"/>
                  <a:pt x="31478" y="22497"/>
                  <a:pt x="31099" y="22497"/>
                </a:cubicBezTo>
                <a:close/>
                <a:moveTo>
                  <a:pt x="38094" y="22497"/>
                </a:moveTo>
                <a:cubicBezTo>
                  <a:pt x="37811" y="22497"/>
                  <a:pt x="37433" y="22875"/>
                  <a:pt x="37433" y="23254"/>
                </a:cubicBezTo>
                <a:cubicBezTo>
                  <a:pt x="37433" y="23632"/>
                  <a:pt x="37622" y="24010"/>
                  <a:pt x="38094" y="24010"/>
                </a:cubicBezTo>
                <a:cubicBezTo>
                  <a:pt x="38472" y="24010"/>
                  <a:pt x="38851" y="23632"/>
                  <a:pt x="38851" y="23254"/>
                </a:cubicBezTo>
                <a:cubicBezTo>
                  <a:pt x="38851" y="22875"/>
                  <a:pt x="38472" y="22497"/>
                  <a:pt x="38094" y="22497"/>
                </a:cubicBezTo>
                <a:close/>
                <a:moveTo>
                  <a:pt x="45089" y="22497"/>
                </a:moveTo>
                <a:cubicBezTo>
                  <a:pt x="44711" y="22497"/>
                  <a:pt x="44333" y="22875"/>
                  <a:pt x="44333" y="23254"/>
                </a:cubicBezTo>
                <a:cubicBezTo>
                  <a:pt x="44333" y="23632"/>
                  <a:pt x="44617" y="24010"/>
                  <a:pt x="45089" y="24010"/>
                </a:cubicBezTo>
                <a:cubicBezTo>
                  <a:pt x="45467" y="24010"/>
                  <a:pt x="45845" y="23632"/>
                  <a:pt x="45845" y="23254"/>
                </a:cubicBezTo>
                <a:cubicBezTo>
                  <a:pt x="45845" y="22875"/>
                  <a:pt x="45467" y="22497"/>
                  <a:pt x="45089" y="22497"/>
                </a:cubicBezTo>
                <a:close/>
                <a:moveTo>
                  <a:pt x="52084" y="22497"/>
                </a:moveTo>
                <a:cubicBezTo>
                  <a:pt x="51706" y="22497"/>
                  <a:pt x="51328" y="22875"/>
                  <a:pt x="51328" y="23254"/>
                </a:cubicBezTo>
                <a:cubicBezTo>
                  <a:pt x="51328" y="23632"/>
                  <a:pt x="51611" y="24010"/>
                  <a:pt x="52084" y="24010"/>
                </a:cubicBezTo>
                <a:cubicBezTo>
                  <a:pt x="52462" y="24010"/>
                  <a:pt x="52746" y="23632"/>
                  <a:pt x="52746" y="23254"/>
                </a:cubicBezTo>
                <a:cubicBezTo>
                  <a:pt x="52746" y="22875"/>
                  <a:pt x="52368" y="22497"/>
                  <a:pt x="52084" y="22497"/>
                </a:cubicBezTo>
                <a:close/>
                <a:moveTo>
                  <a:pt x="59079" y="22497"/>
                </a:moveTo>
                <a:cubicBezTo>
                  <a:pt x="58701" y="22497"/>
                  <a:pt x="58323" y="22875"/>
                  <a:pt x="58323" y="23254"/>
                </a:cubicBezTo>
                <a:cubicBezTo>
                  <a:pt x="58323" y="23632"/>
                  <a:pt x="58512" y="24010"/>
                  <a:pt x="59079" y="24010"/>
                </a:cubicBezTo>
                <a:cubicBezTo>
                  <a:pt x="59363" y="24010"/>
                  <a:pt x="59741" y="23632"/>
                  <a:pt x="59741" y="23254"/>
                </a:cubicBezTo>
                <a:cubicBezTo>
                  <a:pt x="59741" y="22875"/>
                  <a:pt x="59363" y="22497"/>
                  <a:pt x="59079" y="22497"/>
                </a:cubicBezTo>
                <a:close/>
                <a:moveTo>
                  <a:pt x="65979" y="22497"/>
                </a:moveTo>
                <a:cubicBezTo>
                  <a:pt x="65601" y="22497"/>
                  <a:pt x="65318" y="22875"/>
                  <a:pt x="65318" y="23254"/>
                </a:cubicBezTo>
                <a:cubicBezTo>
                  <a:pt x="65318" y="23632"/>
                  <a:pt x="65507" y="24010"/>
                  <a:pt x="65979" y="24010"/>
                </a:cubicBezTo>
                <a:cubicBezTo>
                  <a:pt x="66357" y="24010"/>
                  <a:pt x="66735" y="23632"/>
                  <a:pt x="66735" y="23254"/>
                </a:cubicBezTo>
                <a:cubicBezTo>
                  <a:pt x="66735" y="22875"/>
                  <a:pt x="66357" y="22497"/>
                  <a:pt x="65979" y="22497"/>
                </a:cubicBezTo>
                <a:close/>
                <a:moveTo>
                  <a:pt x="6712" y="24293"/>
                </a:moveTo>
                <a:cubicBezTo>
                  <a:pt x="6334" y="24293"/>
                  <a:pt x="5956" y="24671"/>
                  <a:pt x="5956" y="25049"/>
                </a:cubicBezTo>
                <a:cubicBezTo>
                  <a:pt x="5956" y="25333"/>
                  <a:pt x="6239" y="25711"/>
                  <a:pt x="6712" y="25711"/>
                </a:cubicBezTo>
                <a:cubicBezTo>
                  <a:pt x="7090" y="25711"/>
                  <a:pt x="7374" y="25428"/>
                  <a:pt x="7374" y="25049"/>
                </a:cubicBezTo>
                <a:cubicBezTo>
                  <a:pt x="7374" y="24671"/>
                  <a:pt x="7090" y="24293"/>
                  <a:pt x="6712" y="24293"/>
                </a:cubicBezTo>
                <a:close/>
                <a:moveTo>
                  <a:pt x="13707" y="24293"/>
                </a:moveTo>
                <a:cubicBezTo>
                  <a:pt x="13329" y="24293"/>
                  <a:pt x="12951" y="24671"/>
                  <a:pt x="12951" y="25049"/>
                </a:cubicBezTo>
                <a:cubicBezTo>
                  <a:pt x="12951" y="25333"/>
                  <a:pt x="13234" y="25711"/>
                  <a:pt x="13707" y="25711"/>
                </a:cubicBezTo>
                <a:cubicBezTo>
                  <a:pt x="13990" y="25711"/>
                  <a:pt x="14368" y="25428"/>
                  <a:pt x="14368" y="25049"/>
                </a:cubicBezTo>
                <a:cubicBezTo>
                  <a:pt x="14368" y="24671"/>
                  <a:pt x="13990" y="24293"/>
                  <a:pt x="13707" y="24293"/>
                </a:cubicBezTo>
                <a:close/>
                <a:moveTo>
                  <a:pt x="20607" y="24293"/>
                </a:moveTo>
                <a:cubicBezTo>
                  <a:pt x="20324" y="24293"/>
                  <a:pt x="19945" y="24671"/>
                  <a:pt x="19945" y="25049"/>
                </a:cubicBezTo>
                <a:cubicBezTo>
                  <a:pt x="19945" y="25333"/>
                  <a:pt x="20135" y="25711"/>
                  <a:pt x="20607" y="25711"/>
                </a:cubicBezTo>
                <a:cubicBezTo>
                  <a:pt x="20985" y="25711"/>
                  <a:pt x="21363" y="25428"/>
                  <a:pt x="21363" y="25049"/>
                </a:cubicBezTo>
                <a:cubicBezTo>
                  <a:pt x="21363" y="24671"/>
                  <a:pt x="21080" y="24293"/>
                  <a:pt x="20607" y="24293"/>
                </a:cubicBezTo>
                <a:close/>
                <a:moveTo>
                  <a:pt x="27602" y="24293"/>
                </a:moveTo>
                <a:cubicBezTo>
                  <a:pt x="27224" y="24293"/>
                  <a:pt x="26846" y="24671"/>
                  <a:pt x="26846" y="25049"/>
                </a:cubicBezTo>
                <a:cubicBezTo>
                  <a:pt x="26846" y="25333"/>
                  <a:pt x="27129" y="25711"/>
                  <a:pt x="27602" y="25711"/>
                </a:cubicBezTo>
                <a:cubicBezTo>
                  <a:pt x="27980" y="25711"/>
                  <a:pt x="28358" y="25428"/>
                  <a:pt x="28358" y="25049"/>
                </a:cubicBezTo>
                <a:cubicBezTo>
                  <a:pt x="28358" y="24671"/>
                  <a:pt x="28075" y="24293"/>
                  <a:pt x="27602" y="24293"/>
                </a:cubicBezTo>
                <a:close/>
                <a:moveTo>
                  <a:pt x="34691" y="24293"/>
                </a:moveTo>
                <a:cubicBezTo>
                  <a:pt x="34313" y="24293"/>
                  <a:pt x="33935" y="24671"/>
                  <a:pt x="33935" y="25049"/>
                </a:cubicBezTo>
                <a:cubicBezTo>
                  <a:pt x="33935" y="25333"/>
                  <a:pt x="34219" y="25711"/>
                  <a:pt x="34691" y="25711"/>
                </a:cubicBezTo>
                <a:cubicBezTo>
                  <a:pt x="35070" y="25711"/>
                  <a:pt x="35448" y="25428"/>
                  <a:pt x="35448" y="25049"/>
                </a:cubicBezTo>
                <a:cubicBezTo>
                  <a:pt x="35259" y="24671"/>
                  <a:pt x="35070" y="24293"/>
                  <a:pt x="34691" y="24293"/>
                </a:cubicBezTo>
                <a:close/>
                <a:moveTo>
                  <a:pt x="41686" y="24293"/>
                </a:moveTo>
                <a:cubicBezTo>
                  <a:pt x="41308" y="24293"/>
                  <a:pt x="40930" y="24671"/>
                  <a:pt x="40930" y="25049"/>
                </a:cubicBezTo>
                <a:cubicBezTo>
                  <a:pt x="40930" y="25333"/>
                  <a:pt x="41214" y="25711"/>
                  <a:pt x="41686" y="25711"/>
                </a:cubicBezTo>
                <a:cubicBezTo>
                  <a:pt x="42064" y="25711"/>
                  <a:pt x="42348" y="25428"/>
                  <a:pt x="42348" y="25049"/>
                </a:cubicBezTo>
                <a:cubicBezTo>
                  <a:pt x="42253" y="24671"/>
                  <a:pt x="42064" y="24293"/>
                  <a:pt x="41686" y="24293"/>
                </a:cubicBezTo>
                <a:close/>
                <a:moveTo>
                  <a:pt x="48681" y="24293"/>
                </a:moveTo>
                <a:cubicBezTo>
                  <a:pt x="48303" y="24293"/>
                  <a:pt x="47925" y="24671"/>
                  <a:pt x="47925" y="25049"/>
                </a:cubicBezTo>
                <a:cubicBezTo>
                  <a:pt x="47925" y="25333"/>
                  <a:pt x="48114" y="25711"/>
                  <a:pt x="48681" y="25711"/>
                </a:cubicBezTo>
                <a:cubicBezTo>
                  <a:pt x="48965" y="25711"/>
                  <a:pt x="49343" y="25428"/>
                  <a:pt x="49343" y="25049"/>
                </a:cubicBezTo>
                <a:cubicBezTo>
                  <a:pt x="49248" y="24671"/>
                  <a:pt x="48965" y="24293"/>
                  <a:pt x="48681" y="24293"/>
                </a:cubicBezTo>
                <a:close/>
                <a:moveTo>
                  <a:pt x="55581" y="24293"/>
                </a:moveTo>
                <a:cubicBezTo>
                  <a:pt x="55298" y="24293"/>
                  <a:pt x="54920" y="24671"/>
                  <a:pt x="54920" y="25049"/>
                </a:cubicBezTo>
                <a:cubicBezTo>
                  <a:pt x="54920" y="25333"/>
                  <a:pt x="55109" y="25711"/>
                  <a:pt x="55581" y="25711"/>
                </a:cubicBezTo>
                <a:cubicBezTo>
                  <a:pt x="55960" y="25711"/>
                  <a:pt x="56338" y="25428"/>
                  <a:pt x="56338" y="25049"/>
                </a:cubicBezTo>
                <a:cubicBezTo>
                  <a:pt x="56243" y="24671"/>
                  <a:pt x="55960" y="24293"/>
                  <a:pt x="55581" y="24293"/>
                </a:cubicBezTo>
                <a:close/>
                <a:moveTo>
                  <a:pt x="62576" y="24293"/>
                </a:moveTo>
                <a:cubicBezTo>
                  <a:pt x="62198" y="24293"/>
                  <a:pt x="61820" y="24671"/>
                  <a:pt x="61820" y="25049"/>
                </a:cubicBezTo>
                <a:cubicBezTo>
                  <a:pt x="61820" y="25333"/>
                  <a:pt x="62104" y="25711"/>
                  <a:pt x="62576" y="25711"/>
                </a:cubicBezTo>
                <a:cubicBezTo>
                  <a:pt x="62954" y="25711"/>
                  <a:pt x="63333" y="25428"/>
                  <a:pt x="63333" y="25049"/>
                </a:cubicBezTo>
                <a:cubicBezTo>
                  <a:pt x="63144" y="24671"/>
                  <a:pt x="62954" y="24293"/>
                  <a:pt x="62576" y="24293"/>
                </a:cubicBezTo>
                <a:close/>
                <a:moveTo>
                  <a:pt x="69571" y="24293"/>
                </a:moveTo>
                <a:cubicBezTo>
                  <a:pt x="69193" y="24293"/>
                  <a:pt x="68815" y="24671"/>
                  <a:pt x="68815" y="25049"/>
                </a:cubicBezTo>
                <a:cubicBezTo>
                  <a:pt x="68815" y="25333"/>
                  <a:pt x="69099" y="25711"/>
                  <a:pt x="69571" y="25711"/>
                </a:cubicBezTo>
                <a:cubicBezTo>
                  <a:pt x="69949" y="25711"/>
                  <a:pt x="70233" y="25428"/>
                  <a:pt x="70233" y="25049"/>
                </a:cubicBezTo>
                <a:cubicBezTo>
                  <a:pt x="70138" y="24671"/>
                  <a:pt x="69949" y="24293"/>
                  <a:pt x="69571" y="24293"/>
                </a:cubicBezTo>
                <a:close/>
                <a:moveTo>
                  <a:pt x="72974" y="26089"/>
                </a:moveTo>
                <a:cubicBezTo>
                  <a:pt x="72596" y="26089"/>
                  <a:pt x="72312" y="26467"/>
                  <a:pt x="72312" y="26845"/>
                </a:cubicBezTo>
                <a:cubicBezTo>
                  <a:pt x="72407" y="27129"/>
                  <a:pt x="72596" y="27413"/>
                  <a:pt x="72974" y="27413"/>
                </a:cubicBezTo>
                <a:cubicBezTo>
                  <a:pt x="73069" y="27413"/>
                  <a:pt x="73258" y="27224"/>
                  <a:pt x="73352" y="27224"/>
                </a:cubicBezTo>
                <a:cubicBezTo>
                  <a:pt x="73258" y="26940"/>
                  <a:pt x="73069" y="26467"/>
                  <a:pt x="72974" y="26089"/>
                </a:cubicBezTo>
                <a:close/>
                <a:moveTo>
                  <a:pt x="3309" y="26089"/>
                </a:moveTo>
                <a:cubicBezTo>
                  <a:pt x="2931" y="26089"/>
                  <a:pt x="2553" y="26467"/>
                  <a:pt x="2553" y="26845"/>
                </a:cubicBezTo>
                <a:cubicBezTo>
                  <a:pt x="2553" y="27129"/>
                  <a:pt x="2742" y="27507"/>
                  <a:pt x="3309" y="27507"/>
                </a:cubicBezTo>
                <a:cubicBezTo>
                  <a:pt x="3593" y="27507"/>
                  <a:pt x="3971" y="27129"/>
                  <a:pt x="3971" y="26845"/>
                </a:cubicBezTo>
                <a:cubicBezTo>
                  <a:pt x="3876" y="26373"/>
                  <a:pt x="3593" y="26089"/>
                  <a:pt x="3309" y="26089"/>
                </a:cubicBezTo>
                <a:close/>
                <a:moveTo>
                  <a:pt x="10209" y="26089"/>
                </a:moveTo>
                <a:cubicBezTo>
                  <a:pt x="9831" y="26089"/>
                  <a:pt x="9548" y="26467"/>
                  <a:pt x="9548" y="26845"/>
                </a:cubicBezTo>
                <a:cubicBezTo>
                  <a:pt x="9548" y="27129"/>
                  <a:pt x="9737" y="27507"/>
                  <a:pt x="10209" y="27507"/>
                </a:cubicBezTo>
                <a:cubicBezTo>
                  <a:pt x="10587" y="27507"/>
                  <a:pt x="10966" y="27129"/>
                  <a:pt x="10966" y="26845"/>
                </a:cubicBezTo>
                <a:cubicBezTo>
                  <a:pt x="10871" y="26373"/>
                  <a:pt x="10587" y="26089"/>
                  <a:pt x="10209" y="26089"/>
                </a:cubicBezTo>
                <a:close/>
                <a:moveTo>
                  <a:pt x="17204" y="26089"/>
                </a:moveTo>
                <a:cubicBezTo>
                  <a:pt x="16826" y="26089"/>
                  <a:pt x="16543" y="26467"/>
                  <a:pt x="16543" y="26845"/>
                </a:cubicBezTo>
                <a:cubicBezTo>
                  <a:pt x="16543" y="27129"/>
                  <a:pt x="16732" y="27507"/>
                  <a:pt x="17204" y="27507"/>
                </a:cubicBezTo>
                <a:cubicBezTo>
                  <a:pt x="17582" y="27507"/>
                  <a:pt x="17960" y="27129"/>
                  <a:pt x="17960" y="26845"/>
                </a:cubicBezTo>
                <a:cubicBezTo>
                  <a:pt x="17771" y="26373"/>
                  <a:pt x="17582" y="26089"/>
                  <a:pt x="17204" y="26089"/>
                </a:cubicBezTo>
                <a:close/>
                <a:moveTo>
                  <a:pt x="24199" y="26089"/>
                </a:moveTo>
                <a:cubicBezTo>
                  <a:pt x="23821" y="26089"/>
                  <a:pt x="23443" y="26467"/>
                  <a:pt x="23443" y="26845"/>
                </a:cubicBezTo>
                <a:cubicBezTo>
                  <a:pt x="23443" y="27129"/>
                  <a:pt x="23726" y="27507"/>
                  <a:pt x="24199" y="27507"/>
                </a:cubicBezTo>
                <a:cubicBezTo>
                  <a:pt x="24577" y="27507"/>
                  <a:pt x="24861" y="27129"/>
                  <a:pt x="24861" y="26845"/>
                </a:cubicBezTo>
                <a:cubicBezTo>
                  <a:pt x="24766" y="26373"/>
                  <a:pt x="24577" y="26089"/>
                  <a:pt x="24199" y="26089"/>
                </a:cubicBezTo>
                <a:close/>
                <a:moveTo>
                  <a:pt x="31099" y="26089"/>
                </a:moveTo>
                <a:cubicBezTo>
                  <a:pt x="30816" y="26089"/>
                  <a:pt x="30438" y="26467"/>
                  <a:pt x="30438" y="26845"/>
                </a:cubicBezTo>
                <a:cubicBezTo>
                  <a:pt x="30438" y="27129"/>
                  <a:pt x="30627" y="27507"/>
                  <a:pt x="31099" y="27507"/>
                </a:cubicBezTo>
                <a:cubicBezTo>
                  <a:pt x="31478" y="27507"/>
                  <a:pt x="31856" y="27129"/>
                  <a:pt x="31856" y="26845"/>
                </a:cubicBezTo>
                <a:cubicBezTo>
                  <a:pt x="31761" y="26373"/>
                  <a:pt x="31478" y="26089"/>
                  <a:pt x="31099" y="26089"/>
                </a:cubicBezTo>
                <a:close/>
                <a:moveTo>
                  <a:pt x="38094" y="26089"/>
                </a:moveTo>
                <a:cubicBezTo>
                  <a:pt x="37811" y="26089"/>
                  <a:pt x="37433" y="26467"/>
                  <a:pt x="37433" y="26845"/>
                </a:cubicBezTo>
                <a:cubicBezTo>
                  <a:pt x="37433" y="27129"/>
                  <a:pt x="37622" y="27507"/>
                  <a:pt x="38094" y="27507"/>
                </a:cubicBezTo>
                <a:cubicBezTo>
                  <a:pt x="38472" y="27507"/>
                  <a:pt x="38851" y="27129"/>
                  <a:pt x="38851" y="26845"/>
                </a:cubicBezTo>
                <a:cubicBezTo>
                  <a:pt x="38851" y="26373"/>
                  <a:pt x="38472" y="26089"/>
                  <a:pt x="38094" y="26089"/>
                </a:cubicBezTo>
                <a:close/>
                <a:moveTo>
                  <a:pt x="45089" y="26089"/>
                </a:moveTo>
                <a:cubicBezTo>
                  <a:pt x="44711" y="26089"/>
                  <a:pt x="44333" y="26467"/>
                  <a:pt x="44333" y="26845"/>
                </a:cubicBezTo>
                <a:cubicBezTo>
                  <a:pt x="44333" y="27129"/>
                  <a:pt x="44617" y="27507"/>
                  <a:pt x="45089" y="27507"/>
                </a:cubicBezTo>
                <a:cubicBezTo>
                  <a:pt x="45467" y="27507"/>
                  <a:pt x="45845" y="27129"/>
                  <a:pt x="45845" y="26845"/>
                </a:cubicBezTo>
                <a:cubicBezTo>
                  <a:pt x="45845" y="26373"/>
                  <a:pt x="45467" y="26089"/>
                  <a:pt x="45089" y="26089"/>
                </a:cubicBezTo>
                <a:close/>
                <a:moveTo>
                  <a:pt x="52084" y="26089"/>
                </a:moveTo>
                <a:cubicBezTo>
                  <a:pt x="51706" y="26089"/>
                  <a:pt x="51328" y="26467"/>
                  <a:pt x="51328" y="26845"/>
                </a:cubicBezTo>
                <a:cubicBezTo>
                  <a:pt x="51328" y="27129"/>
                  <a:pt x="51611" y="27507"/>
                  <a:pt x="52084" y="27507"/>
                </a:cubicBezTo>
                <a:cubicBezTo>
                  <a:pt x="52462" y="27507"/>
                  <a:pt x="52746" y="27129"/>
                  <a:pt x="52746" y="26845"/>
                </a:cubicBezTo>
                <a:cubicBezTo>
                  <a:pt x="52746" y="26373"/>
                  <a:pt x="52368" y="26089"/>
                  <a:pt x="52084" y="26089"/>
                </a:cubicBezTo>
                <a:close/>
                <a:moveTo>
                  <a:pt x="59079" y="26089"/>
                </a:moveTo>
                <a:cubicBezTo>
                  <a:pt x="58701" y="26089"/>
                  <a:pt x="58323" y="26467"/>
                  <a:pt x="58323" y="26845"/>
                </a:cubicBezTo>
                <a:cubicBezTo>
                  <a:pt x="58323" y="27129"/>
                  <a:pt x="58512" y="27507"/>
                  <a:pt x="59079" y="27507"/>
                </a:cubicBezTo>
                <a:cubicBezTo>
                  <a:pt x="59363" y="27507"/>
                  <a:pt x="59741" y="27129"/>
                  <a:pt x="59741" y="26845"/>
                </a:cubicBezTo>
                <a:cubicBezTo>
                  <a:pt x="59741" y="26373"/>
                  <a:pt x="59363" y="26089"/>
                  <a:pt x="59079" y="26089"/>
                </a:cubicBezTo>
                <a:close/>
                <a:moveTo>
                  <a:pt x="65979" y="26089"/>
                </a:moveTo>
                <a:cubicBezTo>
                  <a:pt x="65601" y="26089"/>
                  <a:pt x="65318" y="26467"/>
                  <a:pt x="65318" y="26845"/>
                </a:cubicBezTo>
                <a:cubicBezTo>
                  <a:pt x="65318" y="27129"/>
                  <a:pt x="65507" y="27507"/>
                  <a:pt x="65979" y="27507"/>
                </a:cubicBezTo>
                <a:cubicBezTo>
                  <a:pt x="66357" y="27507"/>
                  <a:pt x="66735" y="27129"/>
                  <a:pt x="66735" y="26845"/>
                </a:cubicBezTo>
                <a:cubicBezTo>
                  <a:pt x="66735" y="26373"/>
                  <a:pt x="66357" y="26089"/>
                  <a:pt x="65979" y="26089"/>
                </a:cubicBezTo>
                <a:close/>
                <a:moveTo>
                  <a:pt x="6712" y="27885"/>
                </a:moveTo>
                <a:cubicBezTo>
                  <a:pt x="6334" y="27885"/>
                  <a:pt x="5956" y="28169"/>
                  <a:pt x="5956" y="28547"/>
                </a:cubicBezTo>
                <a:cubicBezTo>
                  <a:pt x="5956" y="28925"/>
                  <a:pt x="6239" y="29303"/>
                  <a:pt x="6712" y="29303"/>
                </a:cubicBezTo>
                <a:cubicBezTo>
                  <a:pt x="7090" y="29303"/>
                  <a:pt x="7374" y="28925"/>
                  <a:pt x="7374" y="28547"/>
                </a:cubicBezTo>
                <a:cubicBezTo>
                  <a:pt x="7374" y="28074"/>
                  <a:pt x="7090" y="27885"/>
                  <a:pt x="6712" y="27885"/>
                </a:cubicBezTo>
                <a:close/>
                <a:moveTo>
                  <a:pt x="13707" y="27885"/>
                </a:moveTo>
                <a:cubicBezTo>
                  <a:pt x="13329" y="27885"/>
                  <a:pt x="12951" y="28169"/>
                  <a:pt x="12951" y="28547"/>
                </a:cubicBezTo>
                <a:cubicBezTo>
                  <a:pt x="12951" y="28925"/>
                  <a:pt x="13234" y="29303"/>
                  <a:pt x="13707" y="29303"/>
                </a:cubicBezTo>
                <a:cubicBezTo>
                  <a:pt x="13990" y="29303"/>
                  <a:pt x="14368" y="28925"/>
                  <a:pt x="14368" y="28547"/>
                </a:cubicBezTo>
                <a:cubicBezTo>
                  <a:pt x="14368" y="28074"/>
                  <a:pt x="13990" y="27885"/>
                  <a:pt x="13707" y="27885"/>
                </a:cubicBezTo>
                <a:close/>
                <a:moveTo>
                  <a:pt x="20607" y="27885"/>
                </a:moveTo>
                <a:cubicBezTo>
                  <a:pt x="20324" y="27885"/>
                  <a:pt x="19945" y="28169"/>
                  <a:pt x="19945" y="28547"/>
                </a:cubicBezTo>
                <a:cubicBezTo>
                  <a:pt x="19945" y="28925"/>
                  <a:pt x="20135" y="29303"/>
                  <a:pt x="20607" y="29303"/>
                </a:cubicBezTo>
                <a:cubicBezTo>
                  <a:pt x="20985" y="29303"/>
                  <a:pt x="21363" y="28925"/>
                  <a:pt x="21363" y="28547"/>
                </a:cubicBezTo>
                <a:cubicBezTo>
                  <a:pt x="21363" y="28074"/>
                  <a:pt x="21080" y="27885"/>
                  <a:pt x="20607" y="27885"/>
                </a:cubicBezTo>
                <a:close/>
                <a:moveTo>
                  <a:pt x="27602" y="27885"/>
                </a:moveTo>
                <a:cubicBezTo>
                  <a:pt x="27224" y="27885"/>
                  <a:pt x="26846" y="28169"/>
                  <a:pt x="26846" y="28547"/>
                </a:cubicBezTo>
                <a:cubicBezTo>
                  <a:pt x="26846" y="28925"/>
                  <a:pt x="27129" y="29303"/>
                  <a:pt x="27602" y="29303"/>
                </a:cubicBezTo>
                <a:cubicBezTo>
                  <a:pt x="27980" y="29303"/>
                  <a:pt x="28358" y="28925"/>
                  <a:pt x="28358" y="28547"/>
                </a:cubicBezTo>
                <a:cubicBezTo>
                  <a:pt x="28358" y="28074"/>
                  <a:pt x="28075" y="27885"/>
                  <a:pt x="27602" y="27885"/>
                </a:cubicBezTo>
                <a:close/>
                <a:moveTo>
                  <a:pt x="34691" y="27885"/>
                </a:moveTo>
                <a:cubicBezTo>
                  <a:pt x="34313" y="27885"/>
                  <a:pt x="33935" y="28169"/>
                  <a:pt x="33935" y="28547"/>
                </a:cubicBezTo>
                <a:cubicBezTo>
                  <a:pt x="33935" y="28925"/>
                  <a:pt x="34219" y="29303"/>
                  <a:pt x="34691" y="29303"/>
                </a:cubicBezTo>
                <a:cubicBezTo>
                  <a:pt x="35070" y="29303"/>
                  <a:pt x="35448" y="28925"/>
                  <a:pt x="35448" y="28547"/>
                </a:cubicBezTo>
                <a:cubicBezTo>
                  <a:pt x="35259" y="28074"/>
                  <a:pt x="35070" y="27885"/>
                  <a:pt x="34691" y="27885"/>
                </a:cubicBezTo>
                <a:close/>
                <a:moveTo>
                  <a:pt x="41686" y="27885"/>
                </a:moveTo>
                <a:cubicBezTo>
                  <a:pt x="41308" y="27885"/>
                  <a:pt x="40930" y="28169"/>
                  <a:pt x="40930" y="28547"/>
                </a:cubicBezTo>
                <a:cubicBezTo>
                  <a:pt x="40930" y="28925"/>
                  <a:pt x="41214" y="29303"/>
                  <a:pt x="41686" y="29303"/>
                </a:cubicBezTo>
                <a:cubicBezTo>
                  <a:pt x="42064" y="29303"/>
                  <a:pt x="42348" y="28925"/>
                  <a:pt x="42348" y="28547"/>
                </a:cubicBezTo>
                <a:cubicBezTo>
                  <a:pt x="42253" y="28074"/>
                  <a:pt x="42064" y="27885"/>
                  <a:pt x="41686" y="27885"/>
                </a:cubicBezTo>
                <a:close/>
                <a:moveTo>
                  <a:pt x="48681" y="27885"/>
                </a:moveTo>
                <a:cubicBezTo>
                  <a:pt x="48303" y="27885"/>
                  <a:pt x="47925" y="28169"/>
                  <a:pt x="47925" y="28547"/>
                </a:cubicBezTo>
                <a:cubicBezTo>
                  <a:pt x="47925" y="28925"/>
                  <a:pt x="48114" y="29303"/>
                  <a:pt x="48681" y="29303"/>
                </a:cubicBezTo>
                <a:cubicBezTo>
                  <a:pt x="48965" y="29303"/>
                  <a:pt x="49343" y="28925"/>
                  <a:pt x="49343" y="28547"/>
                </a:cubicBezTo>
                <a:cubicBezTo>
                  <a:pt x="49248" y="28074"/>
                  <a:pt x="48965" y="27885"/>
                  <a:pt x="48681" y="27885"/>
                </a:cubicBezTo>
                <a:close/>
                <a:moveTo>
                  <a:pt x="55581" y="27885"/>
                </a:moveTo>
                <a:cubicBezTo>
                  <a:pt x="55298" y="27885"/>
                  <a:pt x="54920" y="28169"/>
                  <a:pt x="54920" y="28547"/>
                </a:cubicBezTo>
                <a:cubicBezTo>
                  <a:pt x="54920" y="28925"/>
                  <a:pt x="55109" y="29303"/>
                  <a:pt x="55581" y="29303"/>
                </a:cubicBezTo>
                <a:cubicBezTo>
                  <a:pt x="55960" y="29303"/>
                  <a:pt x="56338" y="28925"/>
                  <a:pt x="56338" y="28547"/>
                </a:cubicBezTo>
                <a:cubicBezTo>
                  <a:pt x="56243" y="28074"/>
                  <a:pt x="55960" y="27885"/>
                  <a:pt x="55581" y="27885"/>
                </a:cubicBezTo>
                <a:close/>
                <a:moveTo>
                  <a:pt x="62576" y="27885"/>
                </a:moveTo>
                <a:cubicBezTo>
                  <a:pt x="62198" y="27885"/>
                  <a:pt x="61820" y="28169"/>
                  <a:pt x="61820" y="28547"/>
                </a:cubicBezTo>
                <a:cubicBezTo>
                  <a:pt x="61820" y="28925"/>
                  <a:pt x="62104" y="29303"/>
                  <a:pt x="62576" y="29303"/>
                </a:cubicBezTo>
                <a:cubicBezTo>
                  <a:pt x="62954" y="29303"/>
                  <a:pt x="63333" y="28925"/>
                  <a:pt x="63333" y="28547"/>
                </a:cubicBezTo>
                <a:cubicBezTo>
                  <a:pt x="63144" y="28074"/>
                  <a:pt x="62954" y="27885"/>
                  <a:pt x="62576" y="27885"/>
                </a:cubicBezTo>
                <a:close/>
                <a:moveTo>
                  <a:pt x="69571" y="27885"/>
                </a:moveTo>
                <a:cubicBezTo>
                  <a:pt x="69193" y="27885"/>
                  <a:pt x="68815" y="28169"/>
                  <a:pt x="68815" y="28547"/>
                </a:cubicBezTo>
                <a:cubicBezTo>
                  <a:pt x="68815" y="28925"/>
                  <a:pt x="69099" y="29303"/>
                  <a:pt x="69571" y="29303"/>
                </a:cubicBezTo>
                <a:cubicBezTo>
                  <a:pt x="69949" y="29303"/>
                  <a:pt x="70233" y="28925"/>
                  <a:pt x="70233" y="28547"/>
                </a:cubicBezTo>
                <a:cubicBezTo>
                  <a:pt x="70138" y="28074"/>
                  <a:pt x="69949" y="27885"/>
                  <a:pt x="69571" y="27885"/>
                </a:cubicBezTo>
                <a:close/>
                <a:moveTo>
                  <a:pt x="3309" y="29492"/>
                </a:moveTo>
                <a:cubicBezTo>
                  <a:pt x="2931" y="29492"/>
                  <a:pt x="2553" y="29870"/>
                  <a:pt x="2553" y="30248"/>
                </a:cubicBezTo>
                <a:cubicBezTo>
                  <a:pt x="2553" y="30626"/>
                  <a:pt x="2742" y="30910"/>
                  <a:pt x="3309" y="30910"/>
                </a:cubicBezTo>
                <a:cubicBezTo>
                  <a:pt x="3593" y="30910"/>
                  <a:pt x="3971" y="30626"/>
                  <a:pt x="3971" y="30248"/>
                </a:cubicBezTo>
                <a:cubicBezTo>
                  <a:pt x="3876" y="29870"/>
                  <a:pt x="3593" y="29492"/>
                  <a:pt x="3309" y="29492"/>
                </a:cubicBezTo>
                <a:close/>
                <a:moveTo>
                  <a:pt x="10209" y="29492"/>
                </a:moveTo>
                <a:cubicBezTo>
                  <a:pt x="9831" y="29492"/>
                  <a:pt x="9548" y="29870"/>
                  <a:pt x="9548" y="30248"/>
                </a:cubicBezTo>
                <a:cubicBezTo>
                  <a:pt x="9548" y="30626"/>
                  <a:pt x="9737" y="30910"/>
                  <a:pt x="10209" y="30910"/>
                </a:cubicBezTo>
                <a:cubicBezTo>
                  <a:pt x="10587" y="30910"/>
                  <a:pt x="10966" y="30626"/>
                  <a:pt x="10966" y="30248"/>
                </a:cubicBezTo>
                <a:cubicBezTo>
                  <a:pt x="10871" y="29870"/>
                  <a:pt x="10587" y="29492"/>
                  <a:pt x="10209" y="29492"/>
                </a:cubicBezTo>
                <a:close/>
                <a:moveTo>
                  <a:pt x="17204" y="29492"/>
                </a:moveTo>
                <a:cubicBezTo>
                  <a:pt x="16826" y="29492"/>
                  <a:pt x="16543" y="29870"/>
                  <a:pt x="16543" y="30248"/>
                </a:cubicBezTo>
                <a:cubicBezTo>
                  <a:pt x="16543" y="30626"/>
                  <a:pt x="16732" y="30910"/>
                  <a:pt x="17204" y="30910"/>
                </a:cubicBezTo>
                <a:cubicBezTo>
                  <a:pt x="17582" y="30910"/>
                  <a:pt x="17960" y="30626"/>
                  <a:pt x="17960" y="30248"/>
                </a:cubicBezTo>
                <a:cubicBezTo>
                  <a:pt x="17771" y="29870"/>
                  <a:pt x="17582" y="29492"/>
                  <a:pt x="17204" y="29492"/>
                </a:cubicBezTo>
                <a:close/>
                <a:moveTo>
                  <a:pt x="24199" y="29492"/>
                </a:moveTo>
                <a:cubicBezTo>
                  <a:pt x="23821" y="29492"/>
                  <a:pt x="23443" y="29870"/>
                  <a:pt x="23443" y="30248"/>
                </a:cubicBezTo>
                <a:cubicBezTo>
                  <a:pt x="23443" y="30626"/>
                  <a:pt x="23726" y="30910"/>
                  <a:pt x="24199" y="30910"/>
                </a:cubicBezTo>
                <a:cubicBezTo>
                  <a:pt x="24577" y="30910"/>
                  <a:pt x="24861" y="30626"/>
                  <a:pt x="24861" y="30248"/>
                </a:cubicBezTo>
                <a:cubicBezTo>
                  <a:pt x="24766" y="29870"/>
                  <a:pt x="24577" y="29492"/>
                  <a:pt x="24199" y="29492"/>
                </a:cubicBezTo>
                <a:close/>
                <a:moveTo>
                  <a:pt x="31099" y="29492"/>
                </a:moveTo>
                <a:cubicBezTo>
                  <a:pt x="30816" y="29492"/>
                  <a:pt x="30438" y="29870"/>
                  <a:pt x="30438" y="30248"/>
                </a:cubicBezTo>
                <a:cubicBezTo>
                  <a:pt x="30438" y="30626"/>
                  <a:pt x="30627" y="30910"/>
                  <a:pt x="31099" y="30910"/>
                </a:cubicBezTo>
                <a:cubicBezTo>
                  <a:pt x="31478" y="30910"/>
                  <a:pt x="31856" y="30626"/>
                  <a:pt x="31856" y="30248"/>
                </a:cubicBezTo>
                <a:cubicBezTo>
                  <a:pt x="31761" y="29870"/>
                  <a:pt x="31478" y="29492"/>
                  <a:pt x="31099" y="29492"/>
                </a:cubicBezTo>
                <a:close/>
                <a:moveTo>
                  <a:pt x="38094" y="29492"/>
                </a:moveTo>
                <a:cubicBezTo>
                  <a:pt x="37811" y="29492"/>
                  <a:pt x="37433" y="29870"/>
                  <a:pt x="37433" y="30248"/>
                </a:cubicBezTo>
                <a:cubicBezTo>
                  <a:pt x="37433" y="30626"/>
                  <a:pt x="37622" y="30910"/>
                  <a:pt x="38094" y="30910"/>
                </a:cubicBezTo>
                <a:cubicBezTo>
                  <a:pt x="38472" y="30910"/>
                  <a:pt x="38851" y="30626"/>
                  <a:pt x="38851" y="30248"/>
                </a:cubicBezTo>
                <a:cubicBezTo>
                  <a:pt x="38851" y="29870"/>
                  <a:pt x="38472" y="29492"/>
                  <a:pt x="38094" y="29492"/>
                </a:cubicBezTo>
                <a:close/>
                <a:moveTo>
                  <a:pt x="45089" y="29492"/>
                </a:moveTo>
                <a:cubicBezTo>
                  <a:pt x="44711" y="29492"/>
                  <a:pt x="44333" y="29870"/>
                  <a:pt x="44333" y="30248"/>
                </a:cubicBezTo>
                <a:cubicBezTo>
                  <a:pt x="44333" y="30626"/>
                  <a:pt x="44617" y="30910"/>
                  <a:pt x="45089" y="30910"/>
                </a:cubicBezTo>
                <a:cubicBezTo>
                  <a:pt x="45467" y="30910"/>
                  <a:pt x="45845" y="30626"/>
                  <a:pt x="45845" y="30248"/>
                </a:cubicBezTo>
                <a:cubicBezTo>
                  <a:pt x="45845" y="29870"/>
                  <a:pt x="45467" y="29492"/>
                  <a:pt x="45089" y="29492"/>
                </a:cubicBezTo>
                <a:close/>
                <a:moveTo>
                  <a:pt x="52084" y="29492"/>
                </a:moveTo>
                <a:cubicBezTo>
                  <a:pt x="51706" y="29492"/>
                  <a:pt x="51328" y="29870"/>
                  <a:pt x="51328" y="30248"/>
                </a:cubicBezTo>
                <a:cubicBezTo>
                  <a:pt x="51328" y="30626"/>
                  <a:pt x="51611" y="30910"/>
                  <a:pt x="52084" y="30910"/>
                </a:cubicBezTo>
                <a:cubicBezTo>
                  <a:pt x="52462" y="30910"/>
                  <a:pt x="52746" y="30626"/>
                  <a:pt x="52746" y="30248"/>
                </a:cubicBezTo>
                <a:cubicBezTo>
                  <a:pt x="52746" y="29870"/>
                  <a:pt x="52368" y="29492"/>
                  <a:pt x="52084" y="29492"/>
                </a:cubicBezTo>
                <a:close/>
                <a:moveTo>
                  <a:pt x="59079" y="29492"/>
                </a:moveTo>
                <a:cubicBezTo>
                  <a:pt x="58701" y="29492"/>
                  <a:pt x="58323" y="29870"/>
                  <a:pt x="58323" y="30248"/>
                </a:cubicBezTo>
                <a:cubicBezTo>
                  <a:pt x="58323" y="30626"/>
                  <a:pt x="58512" y="30910"/>
                  <a:pt x="59079" y="30910"/>
                </a:cubicBezTo>
                <a:cubicBezTo>
                  <a:pt x="59363" y="30910"/>
                  <a:pt x="59741" y="30626"/>
                  <a:pt x="59741" y="30248"/>
                </a:cubicBezTo>
                <a:cubicBezTo>
                  <a:pt x="59741" y="29870"/>
                  <a:pt x="59363" y="29492"/>
                  <a:pt x="59079" y="29492"/>
                </a:cubicBezTo>
                <a:close/>
                <a:moveTo>
                  <a:pt x="65979" y="29492"/>
                </a:moveTo>
                <a:cubicBezTo>
                  <a:pt x="65601" y="29492"/>
                  <a:pt x="65318" y="29870"/>
                  <a:pt x="65318" y="30248"/>
                </a:cubicBezTo>
                <a:cubicBezTo>
                  <a:pt x="65318" y="30626"/>
                  <a:pt x="65507" y="30910"/>
                  <a:pt x="65979" y="30910"/>
                </a:cubicBezTo>
                <a:cubicBezTo>
                  <a:pt x="66357" y="30910"/>
                  <a:pt x="66735" y="30626"/>
                  <a:pt x="66735" y="30248"/>
                </a:cubicBezTo>
                <a:cubicBezTo>
                  <a:pt x="66735" y="29870"/>
                  <a:pt x="66357" y="29492"/>
                  <a:pt x="65979" y="29492"/>
                </a:cubicBezTo>
                <a:close/>
                <a:moveTo>
                  <a:pt x="72974" y="29492"/>
                </a:moveTo>
                <a:cubicBezTo>
                  <a:pt x="72596" y="29492"/>
                  <a:pt x="72312" y="29870"/>
                  <a:pt x="72312" y="30248"/>
                </a:cubicBezTo>
                <a:cubicBezTo>
                  <a:pt x="72407" y="30626"/>
                  <a:pt x="72596" y="30910"/>
                  <a:pt x="72974" y="30910"/>
                </a:cubicBezTo>
                <a:cubicBezTo>
                  <a:pt x="73352" y="30910"/>
                  <a:pt x="73730" y="30626"/>
                  <a:pt x="73730" y="30248"/>
                </a:cubicBezTo>
                <a:cubicBezTo>
                  <a:pt x="73730" y="29870"/>
                  <a:pt x="73447" y="29492"/>
                  <a:pt x="72974" y="29492"/>
                </a:cubicBezTo>
                <a:close/>
                <a:moveTo>
                  <a:pt x="284" y="31761"/>
                </a:moveTo>
                <a:lnTo>
                  <a:pt x="284" y="31950"/>
                </a:lnTo>
                <a:cubicBezTo>
                  <a:pt x="284" y="32139"/>
                  <a:pt x="284" y="32328"/>
                  <a:pt x="190" y="32422"/>
                </a:cubicBezTo>
                <a:cubicBezTo>
                  <a:pt x="284" y="32328"/>
                  <a:pt x="379" y="32233"/>
                  <a:pt x="379" y="31950"/>
                </a:cubicBezTo>
                <a:cubicBezTo>
                  <a:pt x="379" y="31855"/>
                  <a:pt x="284" y="31855"/>
                  <a:pt x="284" y="31761"/>
                </a:cubicBezTo>
                <a:close/>
                <a:moveTo>
                  <a:pt x="6712" y="31288"/>
                </a:moveTo>
                <a:cubicBezTo>
                  <a:pt x="6334" y="31288"/>
                  <a:pt x="5956" y="31666"/>
                  <a:pt x="5956" y="32044"/>
                </a:cubicBezTo>
                <a:cubicBezTo>
                  <a:pt x="5956" y="32328"/>
                  <a:pt x="6239" y="32706"/>
                  <a:pt x="6712" y="32706"/>
                </a:cubicBezTo>
                <a:cubicBezTo>
                  <a:pt x="7090" y="32706"/>
                  <a:pt x="7374" y="32328"/>
                  <a:pt x="7374" y="32044"/>
                </a:cubicBezTo>
                <a:cubicBezTo>
                  <a:pt x="7374" y="31666"/>
                  <a:pt x="7090" y="31288"/>
                  <a:pt x="6712" y="31288"/>
                </a:cubicBezTo>
                <a:close/>
                <a:moveTo>
                  <a:pt x="13707" y="31288"/>
                </a:moveTo>
                <a:cubicBezTo>
                  <a:pt x="13329" y="31288"/>
                  <a:pt x="12951" y="31666"/>
                  <a:pt x="12951" y="32044"/>
                </a:cubicBezTo>
                <a:cubicBezTo>
                  <a:pt x="12951" y="32328"/>
                  <a:pt x="13234" y="32706"/>
                  <a:pt x="13707" y="32706"/>
                </a:cubicBezTo>
                <a:cubicBezTo>
                  <a:pt x="13990" y="32706"/>
                  <a:pt x="14368" y="32328"/>
                  <a:pt x="14368" y="32044"/>
                </a:cubicBezTo>
                <a:cubicBezTo>
                  <a:pt x="14368" y="31666"/>
                  <a:pt x="13990" y="31288"/>
                  <a:pt x="13707" y="31288"/>
                </a:cubicBezTo>
                <a:close/>
                <a:moveTo>
                  <a:pt x="20607" y="31288"/>
                </a:moveTo>
                <a:cubicBezTo>
                  <a:pt x="20324" y="31288"/>
                  <a:pt x="19945" y="31666"/>
                  <a:pt x="19945" y="32044"/>
                </a:cubicBezTo>
                <a:cubicBezTo>
                  <a:pt x="19945" y="32328"/>
                  <a:pt x="20135" y="32706"/>
                  <a:pt x="20607" y="32706"/>
                </a:cubicBezTo>
                <a:cubicBezTo>
                  <a:pt x="20985" y="32706"/>
                  <a:pt x="21363" y="32328"/>
                  <a:pt x="21363" y="32044"/>
                </a:cubicBezTo>
                <a:cubicBezTo>
                  <a:pt x="21363" y="31666"/>
                  <a:pt x="21080" y="31288"/>
                  <a:pt x="20607" y="31288"/>
                </a:cubicBezTo>
                <a:close/>
                <a:moveTo>
                  <a:pt x="27602" y="31288"/>
                </a:moveTo>
                <a:cubicBezTo>
                  <a:pt x="27224" y="31288"/>
                  <a:pt x="26846" y="31666"/>
                  <a:pt x="26846" y="32044"/>
                </a:cubicBezTo>
                <a:cubicBezTo>
                  <a:pt x="26846" y="32328"/>
                  <a:pt x="27129" y="32706"/>
                  <a:pt x="27602" y="32706"/>
                </a:cubicBezTo>
                <a:cubicBezTo>
                  <a:pt x="27980" y="32706"/>
                  <a:pt x="28358" y="32328"/>
                  <a:pt x="28358" y="32044"/>
                </a:cubicBezTo>
                <a:cubicBezTo>
                  <a:pt x="28358" y="31666"/>
                  <a:pt x="28075" y="31288"/>
                  <a:pt x="27602" y="31288"/>
                </a:cubicBezTo>
                <a:close/>
                <a:moveTo>
                  <a:pt x="34691" y="31288"/>
                </a:moveTo>
                <a:cubicBezTo>
                  <a:pt x="34313" y="31288"/>
                  <a:pt x="33935" y="31666"/>
                  <a:pt x="33935" y="32044"/>
                </a:cubicBezTo>
                <a:cubicBezTo>
                  <a:pt x="33935" y="32328"/>
                  <a:pt x="34219" y="32706"/>
                  <a:pt x="34691" y="32706"/>
                </a:cubicBezTo>
                <a:cubicBezTo>
                  <a:pt x="35070" y="32706"/>
                  <a:pt x="35448" y="32328"/>
                  <a:pt x="35448" y="32044"/>
                </a:cubicBezTo>
                <a:cubicBezTo>
                  <a:pt x="35259" y="31666"/>
                  <a:pt x="35070" y="31288"/>
                  <a:pt x="34691" y="31288"/>
                </a:cubicBezTo>
                <a:close/>
                <a:moveTo>
                  <a:pt x="41686" y="31288"/>
                </a:moveTo>
                <a:cubicBezTo>
                  <a:pt x="41308" y="31288"/>
                  <a:pt x="40930" y="31666"/>
                  <a:pt x="40930" y="32044"/>
                </a:cubicBezTo>
                <a:cubicBezTo>
                  <a:pt x="40930" y="32328"/>
                  <a:pt x="41214" y="32706"/>
                  <a:pt x="41686" y="32706"/>
                </a:cubicBezTo>
                <a:cubicBezTo>
                  <a:pt x="42064" y="32706"/>
                  <a:pt x="42348" y="32328"/>
                  <a:pt x="42348" y="32044"/>
                </a:cubicBezTo>
                <a:cubicBezTo>
                  <a:pt x="42253" y="31666"/>
                  <a:pt x="42064" y="31288"/>
                  <a:pt x="41686" y="31288"/>
                </a:cubicBezTo>
                <a:close/>
                <a:moveTo>
                  <a:pt x="48681" y="31288"/>
                </a:moveTo>
                <a:cubicBezTo>
                  <a:pt x="48303" y="31288"/>
                  <a:pt x="47925" y="31666"/>
                  <a:pt x="47925" y="32044"/>
                </a:cubicBezTo>
                <a:cubicBezTo>
                  <a:pt x="47925" y="32328"/>
                  <a:pt x="48114" y="32706"/>
                  <a:pt x="48681" y="32706"/>
                </a:cubicBezTo>
                <a:cubicBezTo>
                  <a:pt x="48965" y="32706"/>
                  <a:pt x="49343" y="32328"/>
                  <a:pt x="49343" y="32044"/>
                </a:cubicBezTo>
                <a:cubicBezTo>
                  <a:pt x="49248" y="31666"/>
                  <a:pt x="48965" y="31288"/>
                  <a:pt x="48681" y="31288"/>
                </a:cubicBezTo>
                <a:close/>
                <a:moveTo>
                  <a:pt x="55581" y="31288"/>
                </a:moveTo>
                <a:cubicBezTo>
                  <a:pt x="55298" y="31288"/>
                  <a:pt x="54920" y="31666"/>
                  <a:pt x="54920" y="32044"/>
                </a:cubicBezTo>
                <a:cubicBezTo>
                  <a:pt x="54920" y="32328"/>
                  <a:pt x="55109" y="32706"/>
                  <a:pt x="55581" y="32706"/>
                </a:cubicBezTo>
                <a:cubicBezTo>
                  <a:pt x="55960" y="32706"/>
                  <a:pt x="56338" y="32328"/>
                  <a:pt x="56338" y="32044"/>
                </a:cubicBezTo>
                <a:cubicBezTo>
                  <a:pt x="56243" y="31666"/>
                  <a:pt x="55960" y="31288"/>
                  <a:pt x="55581" y="31288"/>
                </a:cubicBezTo>
                <a:close/>
                <a:moveTo>
                  <a:pt x="62576" y="31288"/>
                </a:moveTo>
                <a:cubicBezTo>
                  <a:pt x="62198" y="31288"/>
                  <a:pt x="61820" y="31666"/>
                  <a:pt x="61820" y="32044"/>
                </a:cubicBezTo>
                <a:cubicBezTo>
                  <a:pt x="61820" y="32328"/>
                  <a:pt x="62104" y="32706"/>
                  <a:pt x="62576" y="32706"/>
                </a:cubicBezTo>
                <a:cubicBezTo>
                  <a:pt x="62954" y="32706"/>
                  <a:pt x="63333" y="32328"/>
                  <a:pt x="63333" y="32044"/>
                </a:cubicBezTo>
                <a:cubicBezTo>
                  <a:pt x="63144" y="31666"/>
                  <a:pt x="62954" y="31288"/>
                  <a:pt x="62576" y="31288"/>
                </a:cubicBezTo>
                <a:close/>
                <a:moveTo>
                  <a:pt x="69571" y="31288"/>
                </a:moveTo>
                <a:cubicBezTo>
                  <a:pt x="69193" y="31288"/>
                  <a:pt x="68815" y="31666"/>
                  <a:pt x="68815" y="32044"/>
                </a:cubicBezTo>
                <a:cubicBezTo>
                  <a:pt x="68815" y="32328"/>
                  <a:pt x="69099" y="32706"/>
                  <a:pt x="69571" y="32706"/>
                </a:cubicBezTo>
                <a:cubicBezTo>
                  <a:pt x="69949" y="32706"/>
                  <a:pt x="70233" y="32328"/>
                  <a:pt x="70233" y="32044"/>
                </a:cubicBezTo>
                <a:cubicBezTo>
                  <a:pt x="70138" y="31666"/>
                  <a:pt x="69949" y="31288"/>
                  <a:pt x="69571" y="31288"/>
                </a:cubicBezTo>
                <a:close/>
                <a:moveTo>
                  <a:pt x="3309" y="33084"/>
                </a:moveTo>
                <a:cubicBezTo>
                  <a:pt x="2931" y="33084"/>
                  <a:pt x="2553" y="33462"/>
                  <a:pt x="2553" y="33746"/>
                </a:cubicBezTo>
                <a:cubicBezTo>
                  <a:pt x="2553" y="34124"/>
                  <a:pt x="2742" y="34502"/>
                  <a:pt x="3309" y="34502"/>
                </a:cubicBezTo>
                <a:cubicBezTo>
                  <a:pt x="3593" y="34502"/>
                  <a:pt x="3971" y="34124"/>
                  <a:pt x="3971" y="33746"/>
                </a:cubicBezTo>
                <a:cubicBezTo>
                  <a:pt x="3876" y="33273"/>
                  <a:pt x="3593" y="33084"/>
                  <a:pt x="3309" y="33084"/>
                </a:cubicBezTo>
                <a:close/>
                <a:moveTo>
                  <a:pt x="10209" y="33084"/>
                </a:moveTo>
                <a:cubicBezTo>
                  <a:pt x="9831" y="33084"/>
                  <a:pt x="9548" y="33462"/>
                  <a:pt x="9548" y="33746"/>
                </a:cubicBezTo>
                <a:cubicBezTo>
                  <a:pt x="9548" y="34124"/>
                  <a:pt x="9737" y="34502"/>
                  <a:pt x="10209" y="34502"/>
                </a:cubicBezTo>
                <a:cubicBezTo>
                  <a:pt x="10587" y="34502"/>
                  <a:pt x="10966" y="34124"/>
                  <a:pt x="10966" y="33746"/>
                </a:cubicBezTo>
                <a:cubicBezTo>
                  <a:pt x="10871" y="33273"/>
                  <a:pt x="10587" y="33084"/>
                  <a:pt x="10209" y="33084"/>
                </a:cubicBezTo>
                <a:close/>
                <a:moveTo>
                  <a:pt x="17204" y="33084"/>
                </a:moveTo>
                <a:cubicBezTo>
                  <a:pt x="16826" y="33084"/>
                  <a:pt x="16543" y="33462"/>
                  <a:pt x="16543" y="33746"/>
                </a:cubicBezTo>
                <a:cubicBezTo>
                  <a:pt x="16543" y="34124"/>
                  <a:pt x="16732" y="34502"/>
                  <a:pt x="17204" y="34502"/>
                </a:cubicBezTo>
                <a:cubicBezTo>
                  <a:pt x="17582" y="34502"/>
                  <a:pt x="17960" y="34124"/>
                  <a:pt x="17960" y="33746"/>
                </a:cubicBezTo>
                <a:cubicBezTo>
                  <a:pt x="17771" y="33273"/>
                  <a:pt x="17582" y="33084"/>
                  <a:pt x="17204" y="33084"/>
                </a:cubicBezTo>
                <a:close/>
                <a:moveTo>
                  <a:pt x="24199" y="33084"/>
                </a:moveTo>
                <a:cubicBezTo>
                  <a:pt x="23821" y="33084"/>
                  <a:pt x="23443" y="33462"/>
                  <a:pt x="23443" y="33746"/>
                </a:cubicBezTo>
                <a:cubicBezTo>
                  <a:pt x="23443" y="34124"/>
                  <a:pt x="23726" y="34502"/>
                  <a:pt x="24199" y="34502"/>
                </a:cubicBezTo>
                <a:cubicBezTo>
                  <a:pt x="24577" y="34502"/>
                  <a:pt x="24861" y="34124"/>
                  <a:pt x="24861" y="33746"/>
                </a:cubicBezTo>
                <a:cubicBezTo>
                  <a:pt x="24766" y="33273"/>
                  <a:pt x="24577" y="33084"/>
                  <a:pt x="24199" y="33084"/>
                </a:cubicBezTo>
                <a:close/>
                <a:moveTo>
                  <a:pt x="31099" y="33084"/>
                </a:moveTo>
                <a:cubicBezTo>
                  <a:pt x="30816" y="33084"/>
                  <a:pt x="30438" y="33462"/>
                  <a:pt x="30438" y="33746"/>
                </a:cubicBezTo>
                <a:cubicBezTo>
                  <a:pt x="30438" y="34124"/>
                  <a:pt x="30627" y="34502"/>
                  <a:pt x="31099" y="34502"/>
                </a:cubicBezTo>
                <a:cubicBezTo>
                  <a:pt x="31478" y="34502"/>
                  <a:pt x="31856" y="34124"/>
                  <a:pt x="31856" y="33746"/>
                </a:cubicBezTo>
                <a:cubicBezTo>
                  <a:pt x="31761" y="33273"/>
                  <a:pt x="31478" y="33084"/>
                  <a:pt x="31099" y="33084"/>
                </a:cubicBezTo>
                <a:close/>
                <a:moveTo>
                  <a:pt x="38094" y="33084"/>
                </a:moveTo>
                <a:cubicBezTo>
                  <a:pt x="37811" y="33084"/>
                  <a:pt x="37433" y="33462"/>
                  <a:pt x="37433" y="33746"/>
                </a:cubicBezTo>
                <a:cubicBezTo>
                  <a:pt x="37433" y="34124"/>
                  <a:pt x="37622" y="34502"/>
                  <a:pt x="38094" y="34502"/>
                </a:cubicBezTo>
                <a:cubicBezTo>
                  <a:pt x="38472" y="34502"/>
                  <a:pt x="38851" y="34124"/>
                  <a:pt x="38851" y="33746"/>
                </a:cubicBezTo>
                <a:cubicBezTo>
                  <a:pt x="38851" y="33273"/>
                  <a:pt x="38472" y="33084"/>
                  <a:pt x="38094" y="33084"/>
                </a:cubicBezTo>
                <a:close/>
                <a:moveTo>
                  <a:pt x="45089" y="33084"/>
                </a:moveTo>
                <a:cubicBezTo>
                  <a:pt x="44711" y="33084"/>
                  <a:pt x="44333" y="33462"/>
                  <a:pt x="44333" y="33746"/>
                </a:cubicBezTo>
                <a:cubicBezTo>
                  <a:pt x="44333" y="34124"/>
                  <a:pt x="44617" y="34502"/>
                  <a:pt x="45089" y="34502"/>
                </a:cubicBezTo>
                <a:cubicBezTo>
                  <a:pt x="45467" y="34502"/>
                  <a:pt x="45845" y="34124"/>
                  <a:pt x="45845" y="33746"/>
                </a:cubicBezTo>
                <a:cubicBezTo>
                  <a:pt x="45845" y="33273"/>
                  <a:pt x="45467" y="33084"/>
                  <a:pt x="45089" y="33084"/>
                </a:cubicBezTo>
                <a:close/>
                <a:moveTo>
                  <a:pt x="52084" y="33084"/>
                </a:moveTo>
                <a:cubicBezTo>
                  <a:pt x="51706" y="33084"/>
                  <a:pt x="51328" y="33462"/>
                  <a:pt x="51328" y="33746"/>
                </a:cubicBezTo>
                <a:cubicBezTo>
                  <a:pt x="51328" y="34124"/>
                  <a:pt x="51611" y="34502"/>
                  <a:pt x="52084" y="34502"/>
                </a:cubicBezTo>
                <a:cubicBezTo>
                  <a:pt x="52462" y="34502"/>
                  <a:pt x="52746" y="34124"/>
                  <a:pt x="52746" y="33746"/>
                </a:cubicBezTo>
                <a:cubicBezTo>
                  <a:pt x="52746" y="33273"/>
                  <a:pt x="52368" y="33084"/>
                  <a:pt x="52084" y="33084"/>
                </a:cubicBezTo>
                <a:close/>
                <a:moveTo>
                  <a:pt x="59079" y="33084"/>
                </a:moveTo>
                <a:cubicBezTo>
                  <a:pt x="58701" y="33084"/>
                  <a:pt x="58323" y="33462"/>
                  <a:pt x="58323" y="33746"/>
                </a:cubicBezTo>
                <a:cubicBezTo>
                  <a:pt x="58323" y="34124"/>
                  <a:pt x="58512" y="34502"/>
                  <a:pt x="59079" y="34502"/>
                </a:cubicBezTo>
                <a:cubicBezTo>
                  <a:pt x="59363" y="34502"/>
                  <a:pt x="59741" y="34124"/>
                  <a:pt x="59741" y="33746"/>
                </a:cubicBezTo>
                <a:cubicBezTo>
                  <a:pt x="59741" y="33273"/>
                  <a:pt x="59363" y="33084"/>
                  <a:pt x="59079" y="33084"/>
                </a:cubicBezTo>
                <a:close/>
                <a:moveTo>
                  <a:pt x="65979" y="33084"/>
                </a:moveTo>
                <a:cubicBezTo>
                  <a:pt x="65601" y="33084"/>
                  <a:pt x="65318" y="33462"/>
                  <a:pt x="65318" y="33746"/>
                </a:cubicBezTo>
                <a:cubicBezTo>
                  <a:pt x="65318" y="34124"/>
                  <a:pt x="65507" y="34502"/>
                  <a:pt x="65979" y="34502"/>
                </a:cubicBezTo>
                <a:cubicBezTo>
                  <a:pt x="66357" y="34502"/>
                  <a:pt x="66735" y="34124"/>
                  <a:pt x="66735" y="33746"/>
                </a:cubicBezTo>
                <a:cubicBezTo>
                  <a:pt x="66735" y="33273"/>
                  <a:pt x="66357" y="33084"/>
                  <a:pt x="65979" y="33084"/>
                </a:cubicBezTo>
                <a:close/>
                <a:moveTo>
                  <a:pt x="72974" y="33084"/>
                </a:moveTo>
                <a:cubicBezTo>
                  <a:pt x="72596" y="33084"/>
                  <a:pt x="72312" y="33462"/>
                  <a:pt x="72312" y="33746"/>
                </a:cubicBezTo>
                <a:cubicBezTo>
                  <a:pt x="72312" y="34124"/>
                  <a:pt x="72502" y="34502"/>
                  <a:pt x="72974" y="34502"/>
                </a:cubicBezTo>
                <a:cubicBezTo>
                  <a:pt x="73352" y="34502"/>
                  <a:pt x="73730" y="34124"/>
                  <a:pt x="73730" y="33746"/>
                </a:cubicBezTo>
                <a:cubicBezTo>
                  <a:pt x="73730" y="33273"/>
                  <a:pt x="73352" y="33084"/>
                  <a:pt x="72974" y="33084"/>
                </a:cubicBezTo>
                <a:close/>
                <a:moveTo>
                  <a:pt x="1" y="34975"/>
                </a:moveTo>
                <a:lnTo>
                  <a:pt x="1" y="36109"/>
                </a:lnTo>
                <a:cubicBezTo>
                  <a:pt x="190" y="36014"/>
                  <a:pt x="379" y="35825"/>
                  <a:pt x="379" y="35542"/>
                </a:cubicBezTo>
                <a:cubicBezTo>
                  <a:pt x="379" y="35164"/>
                  <a:pt x="190" y="34975"/>
                  <a:pt x="1" y="34975"/>
                </a:cubicBezTo>
                <a:close/>
                <a:moveTo>
                  <a:pt x="6712" y="34880"/>
                </a:moveTo>
                <a:cubicBezTo>
                  <a:pt x="6334" y="34880"/>
                  <a:pt x="5956" y="35164"/>
                  <a:pt x="5956" y="35542"/>
                </a:cubicBezTo>
                <a:cubicBezTo>
                  <a:pt x="5956" y="35920"/>
                  <a:pt x="6239" y="36298"/>
                  <a:pt x="6712" y="36298"/>
                </a:cubicBezTo>
                <a:cubicBezTo>
                  <a:pt x="7090" y="36298"/>
                  <a:pt x="7374" y="35920"/>
                  <a:pt x="7374" y="35542"/>
                </a:cubicBezTo>
                <a:cubicBezTo>
                  <a:pt x="7374" y="35069"/>
                  <a:pt x="7090" y="34880"/>
                  <a:pt x="6712" y="34880"/>
                </a:cubicBezTo>
                <a:close/>
                <a:moveTo>
                  <a:pt x="13707" y="34880"/>
                </a:moveTo>
                <a:cubicBezTo>
                  <a:pt x="13329" y="34880"/>
                  <a:pt x="12951" y="35164"/>
                  <a:pt x="12951" y="35542"/>
                </a:cubicBezTo>
                <a:cubicBezTo>
                  <a:pt x="12951" y="35920"/>
                  <a:pt x="13234" y="36298"/>
                  <a:pt x="13707" y="36298"/>
                </a:cubicBezTo>
                <a:cubicBezTo>
                  <a:pt x="13990" y="36298"/>
                  <a:pt x="14368" y="35920"/>
                  <a:pt x="14368" y="35542"/>
                </a:cubicBezTo>
                <a:cubicBezTo>
                  <a:pt x="14368" y="35069"/>
                  <a:pt x="13990" y="34880"/>
                  <a:pt x="13707" y="34880"/>
                </a:cubicBezTo>
                <a:close/>
                <a:moveTo>
                  <a:pt x="20607" y="34880"/>
                </a:moveTo>
                <a:cubicBezTo>
                  <a:pt x="20324" y="34880"/>
                  <a:pt x="19945" y="35164"/>
                  <a:pt x="19945" y="35542"/>
                </a:cubicBezTo>
                <a:cubicBezTo>
                  <a:pt x="19945" y="35920"/>
                  <a:pt x="20135" y="36298"/>
                  <a:pt x="20607" y="36298"/>
                </a:cubicBezTo>
                <a:cubicBezTo>
                  <a:pt x="20985" y="36298"/>
                  <a:pt x="21363" y="35920"/>
                  <a:pt x="21363" y="35542"/>
                </a:cubicBezTo>
                <a:cubicBezTo>
                  <a:pt x="21363" y="35069"/>
                  <a:pt x="21080" y="34880"/>
                  <a:pt x="20607" y="34880"/>
                </a:cubicBezTo>
                <a:close/>
                <a:moveTo>
                  <a:pt x="27602" y="34880"/>
                </a:moveTo>
                <a:cubicBezTo>
                  <a:pt x="27224" y="34880"/>
                  <a:pt x="26846" y="35164"/>
                  <a:pt x="26846" y="35542"/>
                </a:cubicBezTo>
                <a:cubicBezTo>
                  <a:pt x="26846" y="35920"/>
                  <a:pt x="27129" y="36298"/>
                  <a:pt x="27602" y="36298"/>
                </a:cubicBezTo>
                <a:cubicBezTo>
                  <a:pt x="27980" y="36298"/>
                  <a:pt x="28358" y="35920"/>
                  <a:pt x="28358" y="35542"/>
                </a:cubicBezTo>
                <a:cubicBezTo>
                  <a:pt x="28358" y="35069"/>
                  <a:pt x="28075" y="34880"/>
                  <a:pt x="27602" y="34880"/>
                </a:cubicBezTo>
                <a:close/>
                <a:moveTo>
                  <a:pt x="34691" y="34880"/>
                </a:moveTo>
                <a:cubicBezTo>
                  <a:pt x="34313" y="34880"/>
                  <a:pt x="33935" y="35164"/>
                  <a:pt x="33935" y="35542"/>
                </a:cubicBezTo>
                <a:cubicBezTo>
                  <a:pt x="33935" y="35920"/>
                  <a:pt x="34219" y="36298"/>
                  <a:pt x="34691" y="36298"/>
                </a:cubicBezTo>
                <a:cubicBezTo>
                  <a:pt x="35070" y="36298"/>
                  <a:pt x="35448" y="35920"/>
                  <a:pt x="35448" y="35542"/>
                </a:cubicBezTo>
                <a:cubicBezTo>
                  <a:pt x="35259" y="35069"/>
                  <a:pt x="35070" y="34880"/>
                  <a:pt x="34691" y="34880"/>
                </a:cubicBezTo>
                <a:close/>
                <a:moveTo>
                  <a:pt x="41686" y="34880"/>
                </a:moveTo>
                <a:cubicBezTo>
                  <a:pt x="41308" y="34880"/>
                  <a:pt x="40930" y="35164"/>
                  <a:pt x="40930" y="35542"/>
                </a:cubicBezTo>
                <a:cubicBezTo>
                  <a:pt x="40930" y="35920"/>
                  <a:pt x="41214" y="36298"/>
                  <a:pt x="41686" y="36298"/>
                </a:cubicBezTo>
                <a:cubicBezTo>
                  <a:pt x="42064" y="36298"/>
                  <a:pt x="42348" y="35920"/>
                  <a:pt x="42348" y="35542"/>
                </a:cubicBezTo>
                <a:cubicBezTo>
                  <a:pt x="42253" y="35069"/>
                  <a:pt x="42064" y="34880"/>
                  <a:pt x="41686" y="34880"/>
                </a:cubicBezTo>
                <a:close/>
                <a:moveTo>
                  <a:pt x="48681" y="34880"/>
                </a:moveTo>
                <a:cubicBezTo>
                  <a:pt x="48303" y="34880"/>
                  <a:pt x="47925" y="35164"/>
                  <a:pt x="47925" y="35542"/>
                </a:cubicBezTo>
                <a:cubicBezTo>
                  <a:pt x="47925" y="35920"/>
                  <a:pt x="48114" y="36298"/>
                  <a:pt x="48681" y="36298"/>
                </a:cubicBezTo>
                <a:cubicBezTo>
                  <a:pt x="48965" y="36298"/>
                  <a:pt x="49343" y="35920"/>
                  <a:pt x="49343" y="35542"/>
                </a:cubicBezTo>
                <a:cubicBezTo>
                  <a:pt x="49248" y="35069"/>
                  <a:pt x="48965" y="34880"/>
                  <a:pt x="48681" y="34880"/>
                </a:cubicBezTo>
                <a:close/>
                <a:moveTo>
                  <a:pt x="55581" y="34880"/>
                </a:moveTo>
                <a:cubicBezTo>
                  <a:pt x="55298" y="34880"/>
                  <a:pt x="54920" y="35164"/>
                  <a:pt x="54920" y="35542"/>
                </a:cubicBezTo>
                <a:cubicBezTo>
                  <a:pt x="54920" y="35920"/>
                  <a:pt x="55109" y="36298"/>
                  <a:pt x="55581" y="36298"/>
                </a:cubicBezTo>
                <a:cubicBezTo>
                  <a:pt x="55960" y="36298"/>
                  <a:pt x="56338" y="35920"/>
                  <a:pt x="56338" y="35542"/>
                </a:cubicBezTo>
                <a:cubicBezTo>
                  <a:pt x="56243" y="35069"/>
                  <a:pt x="55960" y="34880"/>
                  <a:pt x="55581" y="34880"/>
                </a:cubicBezTo>
                <a:close/>
                <a:moveTo>
                  <a:pt x="62576" y="34880"/>
                </a:moveTo>
                <a:cubicBezTo>
                  <a:pt x="62198" y="34880"/>
                  <a:pt x="61820" y="35164"/>
                  <a:pt x="61820" y="35542"/>
                </a:cubicBezTo>
                <a:cubicBezTo>
                  <a:pt x="61820" y="35920"/>
                  <a:pt x="62104" y="36298"/>
                  <a:pt x="62576" y="36298"/>
                </a:cubicBezTo>
                <a:cubicBezTo>
                  <a:pt x="62954" y="36298"/>
                  <a:pt x="63333" y="35920"/>
                  <a:pt x="63333" y="35542"/>
                </a:cubicBezTo>
                <a:cubicBezTo>
                  <a:pt x="63144" y="35069"/>
                  <a:pt x="62954" y="34880"/>
                  <a:pt x="62576" y="34880"/>
                </a:cubicBezTo>
                <a:close/>
                <a:moveTo>
                  <a:pt x="69571" y="34880"/>
                </a:moveTo>
                <a:cubicBezTo>
                  <a:pt x="69193" y="34880"/>
                  <a:pt x="68815" y="35164"/>
                  <a:pt x="68815" y="35542"/>
                </a:cubicBezTo>
                <a:cubicBezTo>
                  <a:pt x="68815" y="35920"/>
                  <a:pt x="69099" y="36298"/>
                  <a:pt x="69571" y="36298"/>
                </a:cubicBezTo>
                <a:cubicBezTo>
                  <a:pt x="69949" y="36298"/>
                  <a:pt x="70233" y="35920"/>
                  <a:pt x="70233" y="35542"/>
                </a:cubicBezTo>
                <a:cubicBezTo>
                  <a:pt x="70138" y="35069"/>
                  <a:pt x="69949" y="34880"/>
                  <a:pt x="69571" y="34880"/>
                </a:cubicBezTo>
                <a:close/>
                <a:moveTo>
                  <a:pt x="3309" y="36487"/>
                </a:moveTo>
                <a:cubicBezTo>
                  <a:pt x="2931" y="36487"/>
                  <a:pt x="2553" y="36865"/>
                  <a:pt x="2553" y="37243"/>
                </a:cubicBezTo>
                <a:cubicBezTo>
                  <a:pt x="2553" y="37527"/>
                  <a:pt x="2742" y="37905"/>
                  <a:pt x="3309" y="37905"/>
                </a:cubicBezTo>
                <a:cubicBezTo>
                  <a:pt x="3593" y="37905"/>
                  <a:pt x="3971" y="37527"/>
                  <a:pt x="3971" y="37243"/>
                </a:cubicBezTo>
                <a:cubicBezTo>
                  <a:pt x="3876" y="36865"/>
                  <a:pt x="3593" y="36487"/>
                  <a:pt x="3309" y="36487"/>
                </a:cubicBezTo>
                <a:close/>
                <a:moveTo>
                  <a:pt x="10209" y="36487"/>
                </a:moveTo>
                <a:cubicBezTo>
                  <a:pt x="9831" y="36487"/>
                  <a:pt x="9548" y="36865"/>
                  <a:pt x="9548" y="37243"/>
                </a:cubicBezTo>
                <a:cubicBezTo>
                  <a:pt x="9548" y="37527"/>
                  <a:pt x="9737" y="37905"/>
                  <a:pt x="10209" y="37905"/>
                </a:cubicBezTo>
                <a:cubicBezTo>
                  <a:pt x="10587" y="37905"/>
                  <a:pt x="10966" y="37527"/>
                  <a:pt x="10966" y="37243"/>
                </a:cubicBezTo>
                <a:cubicBezTo>
                  <a:pt x="10871" y="36865"/>
                  <a:pt x="10587" y="36487"/>
                  <a:pt x="10209" y="36487"/>
                </a:cubicBezTo>
                <a:close/>
                <a:moveTo>
                  <a:pt x="17204" y="36487"/>
                </a:moveTo>
                <a:cubicBezTo>
                  <a:pt x="16826" y="36487"/>
                  <a:pt x="16543" y="36865"/>
                  <a:pt x="16543" y="37243"/>
                </a:cubicBezTo>
                <a:cubicBezTo>
                  <a:pt x="16543" y="37527"/>
                  <a:pt x="16732" y="37905"/>
                  <a:pt x="17204" y="37905"/>
                </a:cubicBezTo>
                <a:cubicBezTo>
                  <a:pt x="17582" y="37905"/>
                  <a:pt x="17960" y="37527"/>
                  <a:pt x="17960" y="37243"/>
                </a:cubicBezTo>
                <a:cubicBezTo>
                  <a:pt x="17771" y="36865"/>
                  <a:pt x="17582" y="36487"/>
                  <a:pt x="17204" y="36487"/>
                </a:cubicBezTo>
                <a:close/>
                <a:moveTo>
                  <a:pt x="24199" y="36487"/>
                </a:moveTo>
                <a:cubicBezTo>
                  <a:pt x="23821" y="36487"/>
                  <a:pt x="23443" y="36865"/>
                  <a:pt x="23443" y="37243"/>
                </a:cubicBezTo>
                <a:cubicBezTo>
                  <a:pt x="23443" y="37527"/>
                  <a:pt x="23726" y="37905"/>
                  <a:pt x="24199" y="37905"/>
                </a:cubicBezTo>
                <a:cubicBezTo>
                  <a:pt x="24577" y="37905"/>
                  <a:pt x="24861" y="37527"/>
                  <a:pt x="24861" y="37243"/>
                </a:cubicBezTo>
                <a:cubicBezTo>
                  <a:pt x="24766" y="36865"/>
                  <a:pt x="24577" y="36487"/>
                  <a:pt x="24199" y="36487"/>
                </a:cubicBezTo>
                <a:close/>
                <a:moveTo>
                  <a:pt x="31099" y="36487"/>
                </a:moveTo>
                <a:cubicBezTo>
                  <a:pt x="30816" y="36487"/>
                  <a:pt x="30438" y="36865"/>
                  <a:pt x="30438" y="37243"/>
                </a:cubicBezTo>
                <a:cubicBezTo>
                  <a:pt x="30438" y="37527"/>
                  <a:pt x="30627" y="37905"/>
                  <a:pt x="31099" y="37905"/>
                </a:cubicBezTo>
                <a:cubicBezTo>
                  <a:pt x="31478" y="37905"/>
                  <a:pt x="31856" y="37527"/>
                  <a:pt x="31856" y="37243"/>
                </a:cubicBezTo>
                <a:cubicBezTo>
                  <a:pt x="31761" y="36865"/>
                  <a:pt x="31478" y="36487"/>
                  <a:pt x="31099" y="36487"/>
                </a:cubicBezTo>
                <a:close/>
                <a:moveTo>
                  <a:pt x="38094" y="36487"/>
                </a:moveTo>
                <a:cubicBezTo>
                  <a:pt x="37811" y="36487"/>
                  <a:pt x="37433" y="36865"/>
                  <a:pt x="37433" y="37243"/>
                </a:cubicBezTo>
                <a:cubicBezTo>
                  <a:pt x="37433" y="37527"/>
                  <a:pt x="37622" y="37905"/>
                  <a:pt x="38094" y="37905"/>
                </a:cubicBezTo>
                <a:cubicBezTo>
                  <a:pt x="38472" y="37905"/>
                  <a:pt x="38851" y="37527"/>
                  <a:pt x="38851" y="37243"/>
                </a:cubicBezTo>
                <a:cubicBezTo>
                  <a:pt x="38851" y="36865"/>
                  <a:pt x="38472" y="36487"/>
                  <a:pt x="38094" y="36487"/>
                </a:cubicBezTo>
                <a:close/>
                <a:moveTo>
                  <a:pt x="45089" y="36487"/>
                </a:moveTo>
                <a:cubicBezTo>
                  <a:pt x="44711" y="36487"/>
                  <a:pt x="44333" y="36865"/>
                  <a:pt x="44333" y="37243"/>
                </a:cubicBezTo>
                <a:cubicBezTo>
                  <a:pt x="44333" y="37527"/>
                  <a:pt x="44617" y="37905"/>
                  <a:pt x="45089" y="37905"/>
                </a:cubicBezTo>
                <a:cubicBezTo>
                  <a:pt x="45467" y="37905"/>
                  <a:pt x="45845" y="37527"/>
                  <a:pt x="45845" y="37243"/>
                </a:cubicBezTo>
                <a:cubicBezTo>
                  <a:pt x="45845" y="36865"/>
                  <a:pt x="45467" y="36487"/>
                  <a:pt x="45089" y="36487"/>
                </a:cubicBezTo>
                <a:close/>
                <a:moveTo>
                  <a:pt x="52084" y="36487"/>
                </a:moveTo>
                <a:cubicBezTo>
                  <a:pt x="51706" y="36487"/>
                  <a:pt x="51328" y="36865"/>
                  <a:pt x="51328" y="37243"/>
                </a:cubicBezTo>
                <a:cubicBezTo>
                  <a:pt x="51328" y="37527"/>
                  <a:pt x="51611" y="37905"/>
                  <a:pt x="52084" y="37905"/>
                </a:cubicBezTo>
                <a:cubicBezTo>
                  <a:pt x="52462" y="37905"/>
                  <a:pt x="52746" y="37527"/>
                  <a:pt x="52746" y="37243"/>
                </a:cubicBezTo>
                <a:cubicBezTo>
                  <a:pt x="52746" y="36865"/>
                  <a:pt x="52368" y="36487"/>
                  <a:pt x="52084" y="36487"/>
                </a:cubicBezTo>
                <a:close/>
                <a:moveTo>
                  <a:pt x="59079" y="36487"/>
                </a:moveTo>
                <a:cubicBezTo>
                  <a:pt x="58701" y="36487"/>
                  <a:pt x="58323" y="36865"/>
                  <a:pt x="58323" y="37243"/>
                </a:cubicBezTo>
                <a:cubicBezTo>
                  <a:pt x="58323" y="37527"/>
                  <a:pt x="58512" y="37905"/>
                  <a:pt x="59079" y="37905"/>
                </a:cubicBezTo>
                <a:cubicBezTo>
                  <a:pt x="59363" y="37905"/>
                  <a:pt x="59741" y="37527"/>
                  <a:pt x="59741" y="37243"/>
                </a:cubicBezTo>
                <a:cubicBezTo>
                  <a:pt x="59741" y="36865"/>
                  <a:pt x="59363" y="36487"/>
                  <a:pt x="59079" y="36487"/>
                </a:cubicBezTo>
                <a:close/>
                <a:moveTo>
                  <a:pt x="65979" y="36487"/>
                </a:moveTo>
                <a:cubicBezTo>
                  <a:pt x="65601" y="36487"/>
                  <a:pt x="65318" y="36865"/>
                  <a:pt x="65318" y="37243"/>
                </a:cubicBezTo>
                <a:cubicBezTo>
                  <a:pt x="65318" y="37527"/>
                  <a:pt x="65507" y="37905"/>
                  <a:pt x="65979" y="37905"/>
                </a:cubicBezTo>
                <a:cubicBezTo>
                  <a:pt x="66357" y="37905"/>
                  <a:pt x="66735" y="37527"/>
                  <a:pt x="66735" y="37243"/>
                </a:cubicBezTo>
                <a:cubicBezTo>
                  <a:pt x="66735" y="36865"/>
                  <a:pt x="66357" y="36487"/>
                  <a:pt x="65979" y="36487"/>
                </a:cubicBezTo>
                <a:close/>
                <a:moveTo>
                  <a:pt x="72974" y="36487"/>
                </a:moveTo>
                <a:cubicBezTo>
                  <a:pt x="72596" y="36487"/>
                  <a:pt x="72218" y="36865"/>
                  <a:pt x="72218" y="37243"/>
                </a:cubicBezTo>
                <a:cubicBezTo>
                  <a:pt x="72407" y="37527"/>
                  <a:pt x="72596" y="37905"/>
                  <a:pt x="72974" y="37905"/>
                </a:cubicBezTo>
                <a:cubicBezTo>
                  <a:pt x="73352" y="37905"/>
                  <a:pt x="73730" y="37527"/>
                  <a:pt x="73730" y="37243"/>
                </a:cubicBezTo>
                <a:cubicBezTo>
                  <a:pt x="73730" y="36865"/>
                  <a:pt x="73352" y="36487"/>
                  <a:pt x="72974" y="36487"/>
                </a:cubicBezTo>
                <a:close/>
                <a:moveTo>
                  <a:pt x="1" y="38378"/>
                </a:moveTo>
                <a:lnTo>
                  <a:pt x="1" y="38945"/>
                </a:lnTo>
                <a:lnTo>
                  <a:pt x="1" y="39606"/>
                </a:lnTo>
                <a:cubicBezTo>
                  <a:pt x="190" y="39417"/>
                  <a:pt x="284" y="39323"/>
                  <a:pt x="284" y="38945"/>
                </a:cubicBezTo>
                <a:cubicBezTo>
                  <a:pt x="379" y="38661"/>
                  <a:pt x="190" y="38472"/>
                  <a:pt x="1" y="38378"/>
                </a:cubicBezTo>
                <a:close/>
                <a:moveTo>
                  <a:pt x="6712" y="38283"/>
                </a:moveTo>
                <a:cubicBezTo>
                  <a:pt x="6334" y="38283"/>
                  <a:pt x="5956" y="38661"/>
                  <a:pt x="5956" y="38945"/>
                </a:cubicBezTo>
                <a:cubicBezTo>
                  <a:pt x="5956" y="39323"/>
                  <a:pt x="6239" y="39701"/>
                  <a:pt x="6712" y="39701"/>
                </a:cubicBezTo>
                <a:cubicBezTo>
                  <a:pt x="7090" y="39701"/>
                  <a:pt x="7374" y="39323"/>
                  <a:pt x="7374" y="38945"/>
                </a:cubicBezTo>
                <a:cubicBezTo>
                  <a:pt x="7374" y="38661"/>
                  <a:pt x="7090" y="38283"/>
                  <a:pt x="6712" y="38283"/>
                </a:cubicBezTo>
                <a:close/>
                <a:moveTo>
                  <a:pt x="13707" y="38283"/>
                </a:moveTo>
                <a:cubicBezTo>
                  <a:pt x="13329" y="38283"/>
                  <a:pt x="12951" y="38661"/>
                  <a:pt x="12951" y="38945"/>
                </a:cubicBezTo>
                <a:cubicBezTo>
                  <a:pt x="12951" y="39323"/>
                  <a:pt x="13234" y="39701"/>
                  <a:pt x="13707" y="39701"/>
                </a:cubicBezTo>
                <a:cubicBezTo>
                  <a:pt x="13990" y="39701"/>
                  <a:pt x="14368" y="39323"/>
                  <a:pt x="14368" y="38945"/>
                </a:cubicBezTo>
                <a:cubicBezTo>
                  <a:pt x="14368" y="38661"/>
                  <a:pt x="13990" y="38283"/>
                  <a:pt x="13707" y="38283"/>
                </a:cubicBezTo>
                <a:close/>
                <a:moveTo>
                  <a:pt x="20607" y="38283"/>
                </a:moveTo>
                <a:cubicBezTo>
                  <a:pt x="20324" y="38283"/>
                  <a:pt x="19945" y="38661"/>
                  <a:pt x="19945" y="38945"/>
                </a:cubicBezTo>
                <a:cubicBezTo>
                  <a:pt x="19945" y="39323"/>
                  <a:pt x="20135" y="39701"/>
                  <a:pt x="20607" y="39701"/>
                </a:cubicBezTo>
                <a:cubicBezTo>
                  <a:pt x="20985" y="39701"/>
                  <a:pt x="21363" y="39323"/>
                  <a:pt x="21363" y="38945"/>
                </a:cubicBezTo>
                <a:cubicBezTo>
                  <a:pt x="21363" y="38661"/>
                  <a:pt x="21080" y="38283"/>
                  <a:pt x="20607" y="38283"/>
                </a:cubicBezTo>
                <a:close/>
                <a:moveTo>
                  <a:pt x="27602" y="38283"/>
                </a:moveTo>
                <a:cubicBezTo>
                  <a:pt x="27224" y="38283"/>
                  <a:pt x="26846" y="38661"/>
                  <a:pt x="26846" y="38945"/>
                </a:cubicBezTo>
                <a:cubicBezTo>
                  <a:pt x="26846" y="39323"/>
                  <a:pt x="27129" y="39701"/>
                  <a:pt x="27602" y="39701"/>
                </a:cubicBezTo>
                <a:cubicBezTo>
                  <a:pt x="27980" y="39701"/>
                  <a:pt x="28358" y="39323"/>
                  <a:pt x="28358" y="38945"/>
                </a:cubicBezTo>
                <a:cubicBezTo>
                  <a:pt x="28358" y="38661"/>
                  <a:pt x="28075" y="38283"/>
                  <a:pt x="27602" y="38283"/>
                </a:cubicBezTo>
                <a:close/>
                <a:moveTo>
                  <a:pt x="34691" y="38283"/>
                </a:moveTo>
                <a:cubicBezTo>
                  <a:pt x="34313" y="38283"/>
                  <a:pt x="33935" y="38661"/>
                  <a:pt x="33935" y="38945"/>
                </a:cubicBezTo>
                <a:cubicBezTo>
                  <a:pt x="33935" y="39323"/>
                  <a:pt x="34219" y="39701"/>
                  <a:pt x="34691" y="39701"/>
                </a:cubicBezTo>
                <a:cubicBezTo>
                  <a:pt x="35070" y="39701"/>
                  <a:pt x="35448" y="39323"/>
                  <a:pt x="35448" y="38945"/>
                </a:cubicBezTo>
                <a:cubicBezTo>
                  <a:pt x="35259" y="38661"/>
                  <a:pt x="35070" y="38283"/>
                  <a:pt x="34691" y="38283"/>
                </a:cubicBezTo>
                <a:close/>
                <a:moveTo>
                  <a:pt x="41686" y="38283"/>
                </a:moveTo>
                <a:cubicBezTo>
                  <a:pt x="41308" y="38283"/>
                  <a:pt x="40930" y="38661"/>
                  <a:pt x="40930" y="38945"/>
                </a:cubicBezTo>
                <a:cubicBezTo>
                  <a:pt x="40930" y="39323"/>
                  <a:pt x="41214" y="39701"/>
                  <a:pt x="41686" y="39701"/>
                </a:cubicBezTo>
                <a:cubicBezTo>
                  <a:pt x="42064" y="39701"/>
                  <a:pt x="42348" y="39323"/>
                  <a:pt x="42348" y="38945"/>
                </a:cubicBezTo>
                <a:cubicBezTo>
                  <a:pt x="42253" y="38661"/>
                  <a:pt x="42064" y="38283"/>
                  <a:pt x="41686" y="38283"/>
                </a:cubicBezTo>
                <a:close/>
                <a:moveTo>
                  <a:pt x="48681" y="38283"/>
                </a:moveTo>
                <a:cubicBezTo>
                  <a:pt x="48303" y="38283"/>
                  <a:pt x="47925" y="38661"/>
                  <a:pt x="47925" y="38945"/>
                </a:cubicBezTo>
                <a:cubicBezTo>
                  <a:pt x="47925" y="39323"/>
                  <a:pt x="48114" y="39701"/>
                  <a:pt x="48681" y="39701"/>
                </a:cubicBezTo>
                <a:cubicBezTo>
                  <a:pt x="48965" y="39701"/>
                  <a:pt x="49343" y="39323"/>
                  <a:pt x="49343" y="38945"/>
                </a:cubicBezTo>
                <a:cubicBezTo>
                  <a:pt x="49248" y="38661"/>
                  <a:pt x="48965" y="38283"/>
                  <a:pt x="48681" y="38283"/>
                </a:cubicBezTo>
                <a:close/>
                <a:moveTo>
                  <a:pt x="55581" y="38283"/>
                </a:moveTo>
                <a:cubicBezTo>
                  <a:pt x="55298" y="38283"/>
                  <a:pt x="54920" y="38661"/>
                  <a:pt x="54920" y="38945"/>
                </a:cubicBezTo>
                <a:cubicBezTo>
                  <a:pt x="54920" y="39323"/>
                  <a:pt x="55109" y="39701"/>
                  <a:pt x="55581" y="39701"/>
                </a:cubicBezTo>
                <a:cubicBezTo>
                  <a:pt x="55960" y="39701"/>
                  <a:pt x="56338" y="39323"/>
                  <a:pt x="56338" y="38945"/>
                </a:cubicBezTo>
                <a:cubicBezTo>
                  <a:pt x="56243" y="38661"/>
                  <a:pt x="55960" y="38283"/>
                  <a:pt x="55581" y="38283"/>
                </a:cubicBezTo>
                <a:close/>
                <a:moveTo>
                  <a:pt x="62576" y="38283"/>
                </a:moveTo>
                <a:cubicBezTo>
                  <a:pt x="62198" y="38283"/>
                  <a:pt x="61820" y="38661"/>
                  <a:pt x="61820" y="38945"/>
                </a:cubicBezTo>
                <a:cubicBezTo>
                  <a:pt x="61820" y="39323"/>
                  <a:pt x="62104" y="39701"/>
                  <a:pt x="62576" y="39701"/>
                </a:cubicBezTo>
                <a:cubicBezTo>
                  <a:pt x="62954" y="39701"/>
                  <a:pt x="63333" y="39323"/>
                  <a:pt x="63333" y="38945"/>
                </a:cubicBezTo>
                <a:cubicBezTo>
                  <a:pt x="63144" y="38661"/>
                  <a:pt x="62954" y="38283"/>
                  <a:pt x="62576" y="38283"/>
                </a:cubicBezTo>
                <a:close/>
                <a:moveTo>
                  <a:pt x="69571" y="38283"/>
                </a:moveTo>
                <a:cubicBezTo>
                  <a:pt x="69193" y="38283"/>
                  <a:pt x="68815" y="38661"/>
                  <a:pt x="68815" y="38945"/>
                </a:cubicBezTo>
                <a:cubicBezTo>
                  <a:pt x="68815" y="39323"/>
                  <a:pt x="69099" y="39701"/>
                  <a:pt x="69571" y="39701"/>
                </a:cubicBezTo>
                <a:cubicBezTo>
                  <a:pt x="69949" y="39701"/>
                  <a:pt x="70233" y="39323"/>
                  <a:pt x="70233" y="38945"/>
                </a:cubicBezTo>
                <a:cubicBezTo>
                  <a:pt x="70138" y="38661"/>
                  <a:pt x="69949" y="38283"/>
                  <a:pt x="69571" y="38283"/>
                </a:cubicBezTo>
                <a:close/>
                <a:moveTo>
                  <a:pt x="3309" y="40079"/>
                </a:moveTo>
                <a:cubicBezTo>
                  <a:pt x="2931" y="40079"/>
                  <a:pt x="2553" y="40363"/>
                  <a:pt x="2553" y="40741"/>
                </a:cubicBezTo>
                <a:cubicBezTo>
                  <a:pt x="2553" y="41119"/>
                  <a:pt x="2742" y="41497"/>
                  <a:pt x="3309" y="41497"/>
                </a:cubicBezTo>
                <a:cubicBezTo>
                  <a:pt x="3593" y="41497"/>
                  <a:pt x="3971" y="41119"/>
                  <a:pt x="3971" y="40741"/>
                </a:cubicBezTo>
                <a:cubicBezTo>
                  <a:pt x="3876" y="40268"/>
                  <a:pt x="3593" y="40079"/>
                  <a:pt x="3309" y="40079"/>
                </a:cubicBezTo>
                <a:close/>
                <a:moveTo>
                  <a:pt x="10209" y="40079"/>
                </a:moveTo>
                <a:cubicBezTo>
                  <a:pt x="9831" y="40079"/>
                  <a:pt x="9548" y="40363"/>
                  <a:pt x="9548" y="40741"/>
                </a:cubicBezTo>
                <a:cubicBezTo>
                  <a:pt x="9548" y="41119"/>
                  <a:pt x="9737" y="41497"/>
                  <a:pt x="10209" y="41497"/>
                </a:cubicBezTo>
                <a:cubicBezTo>
                  <a:pt x="10587" y="41497"/>
                  <a:pt x="10966" y="41119"/>
                  <a:pt x="10966" y="40741"/>
                </a:cubicBezTo>
                <a:cubicBezTo>
                  <a:pt x="10871" y="40268"/>
                  <a:pt x="10587" y="40079"/>
                  <a:pt x="10209" y="40079"/>
                </a:cubicBezTo>
                <a:close/>
                <a:moveTo>
                  <a:pt x="17204" y="40079"/>
                </a:moveTo>
                <a:cubicBezTo>
                  <a:pt x="16826" y="40079"/>
                  <a:pt x="16543" y="40363"/>
                  <a:pt x="16543" y="40741"/>
                </a:cubicBezTo>
                <a:cubicBezTo>
                  <a:pt x="16543" y="41119"/>
                  <a:pt x="16732" y="41497"/>
                  <a:pt x="17204" y="41497"/>
                </a:cubicBezTo>
                <a:cubicBezTo>
                  <a:pt x="17582" y="41497"/>
                  <a:pt x="17960" y="41119"/>
                  <a:pt x="17960" y="40741"/>
                </a:cubicBezTo>
                <a:cubicBezTo>
                  <a:pt x="17771" y="40268"/>
                  <a:pt x="17582" y="40079"/>
                  <a:pt x="17204" y="40079"/>
                </a:cubicBezTo>
                <a:close/>
                <a:moveTo>
                  <a:pt x="24199" y="40079"/>
                </a:moveTo>
                <a:cubicBezTo>
                  <a:pt x="23821" y="40079"/>
                  <a:pt x="23443" y="40363"/>
                  <a:pt x="23443" y="40741"/>
                </a:cubicBezTo>
                <a:cubicBezTo>
                  <a:pt x="23443" y="41119"/>
                  <a:pt x="23726" y="41497"/>
                  <a:pt x="24199" y="41497"/>
                </a:cubicBezTo>
                <a:cubicBezTo>
                  <a:pt x="24577" y="41497"/>
                  <a:pt x="24861" y="41119"/>
                  <a:pt x="24861" y="40741"/>
                </a:cubicBezTo>
                <a:cubicBezTo>
                  <a:pt x="24766" y="40268"/>
                  <a:pt x="24577" y="40079"/>
                  <a:pt x="24199" y="40079"/>
                </a:cubicBezTo>
                <a:close/>
                <a:moveTo>
                  <a:pt x="31099" y="40079"/>
                </a:moveTo>
                <a:cubicBezTo>
                  <a:pt x="30816" y="40079"/>
                  <a:pt x="30438" y="40363"/>
                  <a:pt x="30438" y="40741"/>
                </a:cubicBezTo>
                <a:cubicBezTo>
                  <a:pt x="30438" y="41119"/>
                  <a:pt x="30627" y="41497"/>
                  <a:pt x="31099" y="41497"/>
                </a:cubicBezTo>
                <a:cubicBezTo>
                  <a:pt x="31478" y="41497"/>
                  <a:pt x="31856" y="41119"/>
                  <a:pt x="31856" y="40741"/>
                </a:cubicBezTo>
                <a:cubicBezTo>
                  <a:pt x="31761" y="40268"/>
                  <a:pt x="31478" y="40079"/>
                  <a:pt x="31099" y="40079"/>
                </a:cubicBezTo>
                <a:close/>
                <a:moveTo>
                  <a:pt x="38094" y="40079"/>
                </a:moveTo>
                <a:cubicBezTo>
                  <a:pt x="37811" y="40079"/>
                  <a:pt x="37433" y="40363"/>
                  <a:pt x="37433" y="40741"/>
                </a:cubicBezTo>
                <a:cubicBezTo>
                  <a:pt x="37433" y="41119"/>
                  <a:pt x="37622" y="41497"/>
                  <a:pt x="38094" y="41497"/>
                </a:cubicBezTo>
                <a:cubicBezTo>
                  <a:pt x="38472" y="41497"/>
                  <a:pt x="38851" y="41119"/>
                  <a:pt x="38851" y="40741"/>
                </a:cubicBezTo>
                <a:cubicBezTo>
                  <a:pt x="38851" y="40268"/>
                  <a:pt x="38472" y="40079"/>
                  <a:pt x="38094" y="40079"/>
                </a:cubicBezTo>
                <a:close/>
                <a:moveTo>
                  <a:pt x="45089" y="40079"/>
                </a:moveTo>
                <a:cubicBezTo>
                  <a:pt x="44711" y="40079"/>
                  <a:pt x="44333" y="40363"/>
                  <a:pt x="44333" y="40741"/>
                </a:cubicBezTo>
                <a:cubicBezTo>
                  <a:pt x="44333" y="41119"/>
                  <a:pt x="44617" y="41497"/>
                  <a:pt x="45089" y="41497"/>
                </a:cubicBezTo>
                <a:cubicBezTo>
                  <a:pt x="45467" y="41497"/>
                  <a:pt x="45845" y="41119"/>
                  <a:pt x="45845" y="40741"/>
                </a:cubicBezTo>
                <a:cubicBezTo>
                  <a:pt x="45845" y="40268"/>
                  <a:pt x="45467" y="40079"/>
                  <a:pt x="45089" y="40079"/>
                </a:cubicBezTo>
                <a:close/>
                <a:moveTo>
                  <a:pt x="52084" y="40079"/>
                </a:moveTo>
                <a:cubicBezTo>
                  <a:pt x="51706" y="40079"/>
                  <a:pt x="51328" y="40363"/>
                  <a:pt x="51328" y="40741"/>
                </a:cubicBezTo>
                <a:cubicBezTo>
                  <a:pt x="51328" y="41119"/>
                  <a:pt x="51611" y="41497"/>
                  <a:pt x="52084" y="41497"/>
                </a:cubicBezTo>
                <a:cubicBezTo>
                  <a:pt x="52462" y="41497"/>
                  <a:pt x="52746" y="41119"/>
                  <a:pt x="52746" y="40741"/>
                </a:cubicBezTo>
                <a:cubicBezTo>
                  <a:pt x="52746" y="40268"/>
                  <a:pt x="52368" y="40079"/>
                  <a:pt x="52084" y="40079"/>
                </a:cubicBezTo>
                <a:close/>
                <a:moveTo>
                  <a:pt x="59079" y="40079"/>
                </a:moveTo>
                <a:cubicBezTo>
                  <a:pt x="58701" y="40079"/>
                  <a:pt x="58323" y="40363"/>
                  <a:pt x="58323" y="40741"/>
                </a:cubicBezTo>
                <a:cubicBezTo>
                  <a:pt x="58323" y="41119"/>
                  <a:pt x="58512" y="41497"/>
                  <a:pt x="59079" y="41497"/>
                </a:cubicBezTo>
                <a:cubicBezTo>
                  <a:pt x="59363" y="41497"/>
                  <a:pt x="59741" y="41119"/>
                  <a:pt x="59741" y="40741"/>
                </a:cubicBezTo>
                <a:cubicBezTo>
                  <a:pt x="59741" y="40268"/>
                  <a:pt x="59363" y="40079"/>
                  <a:pt x="59079" y="40079"/>
                </a:cubicBezTo>
                <a:close/>
                <a:moveTo>
                  <a:pt x="65979" y="40079"/>
                </a:moveTo>
                <a:cubicBezTo>
                  <a:pt x="65601" y="40079"/>
                  <a:pt x="65318" y="40363"/>
                  <a:pt x="65318" y="40741"/>
                </a:cubicBezTo>
                <a:cubicBezTo>
                  <a:pt x="65318" y="41119"/>
                  <a:pt x="65507" y="41497"/>
                  <a:pt x="65979" y="41497"/>
                </a:cubicBezTo>
                <a:cubicBezTo>
                  <a:pt x="66357" y="41497"/>
                  <a:pt x="66735" y="41119"/>
                  <a:pt x="66735" y="40741"/>
                </a:cubicBezTo>
                <a:cubicBezTo>
                  <a:pt x="66735" y="40268"/>
                  <a:pt x="66357" y="40079"/>
                  <a:pt x="65979" y="40079"/>
                </a:cubicBezTo>
                <a:close/>
                <a:moveTo>
                  <a:pt x="72974" y="40079"/>
                </a:moveTo>
                <a:cubicBezTo>
                  <a:pt x="72596" y="40079"/>
                  <a:pt x="72312" y="40363"/>
                  <a:pt x="72312" y="40741"/>
                </a:cubicBezTo>
                <a:cubicBezTo>
                  <a:pt x="72312" y="41119"/>
                  <a:pt x="72502" y="41497"/>
                  <a:pt x="72974" y="41497"/>
                </a:cubicBezTo>
                <a:cubicBezTo>
                  <a:pt x="73352" y="41497"/>
                  <a:pt x="73730" y="41119"/>
                  <a:pt x="73730" y="40741"/>
                </a:cubicBezTo>
                <a:cubicBezTo>
                  <a:pt x="73730" y="40268"/>
                  <a:pt x="73352" y="40079"/>
                  <a:pt x="72974" y="40079"/>
                </a:cubicBezTo>
                <a:close/>
                <a:moveTo>
                  <a:pt x="6712" y="41780"/>
                </a:moveTo>
                <a:cubicBezTo>
                  <a:pt x="6334" y="41780"/>
                  <a:pt x="5956" y="42159"/>
                  <a:pt x="5956" y="42537"/>
                </a:cubicBezTo>
                <a:cubicBezTo>
                  <a:pt x="5956" y="42915"/>
                  <a:pt x="6239" y="43198"/>
                  <a:pt x="6712" y="43198"/>
                </a:cubicBezTo>
                <a:cubicBezTo>
                  <a:pt x="7090" y="43198"/>
                  <a:pt x="7374" y="42915"/>
                  <a:pt x="7374" y="42537"/>
                </a:cubicBezTo>
                <a:cubicBezTo>
                  <a:pt x="7374" y="42064"/>
                  <a:pt x="7090" y="41780"/>
                  <a:pt x="6712" y="41780"/>
                </a:cubicBezTo>
                <a:close/>
                <a:moveTo>
                  <a:pt x="13707" y="41780"/>
                </a:moveTo>
                <a:cubicBezTo>
                  <a:pt x="13329" y="41780"/>
                  <a:pt x="12951" y="42159"/>
                  <a:pt x="12951" y="42537"/>
                </a:cubicBezTo>
                <a:cubicBezTo>
                  <a:pt x="12951" y="42915"/>
                  <a:pt x="13234" y="43198"/>
                  <a:pt x="13707" y="43198"/>
                </a:cubicBezTo>
                <a:cubicBezTo>
                  <a:pt x="13990" y="43198"/>
                  <a:pt x="14368" y="42915"/>
                  <a:pt x="14368" y="42537"/>
                </a:cubicBezTo>
                <a:cubicBezTo>
                  <a:pt x="14368" y="42064"/>
                  <a:pt x="13990" y="41780"/>
                  <a:pt x="13707" y="41780"/>
                </a:cubicBezTo>
                <a:close/>
                <a:moveTo>
                  <a:pt x="20607" y="41780"/>
                </a:moveTo>
                <a:cubicBezTo>
                  <a:pt x="20324" y="41780"/>
                  <a:pt x="19945" y="42159"/>
                  <a:pt x="19945" y="42537"/>
                </a:cubicBezTo>
                <a:cubicBezTo>
                  <a:pt x="19945" y="42915"/>
                  <a:pt x="20135" y="43198"/>
                  <a:pt x="20607" y="43198"/>
                </a:cubicBezTo>
                <a:cubicBezTo>
                  <a:pt x="20985" y="43198"/>
                  <a:pt x="21363" y="42915"/>
                  <a:pt x="21363" y="42537"/>
                </a:cubicBezTo>
                <a:cubicBezTo>
                  <a:pt x="21363" y="42064"/>
                  <a:pt x="21080" y="41780"/>
                  <a:pt x="20607" y="41780"/>
                </a:cubicBezTo>
                <a:close/>
                <a:moveTo>
                  <a:pt x="27602" y="41780"/>
                </a:moveTo>
                <a:cubicBezTo>
                  <a:pt x="27224" y="41780"/>
                  <a:pt x="26846" y="42159"/>
                  <a:pt x="26846" y="42537"/>
                </a:cubicBezTo>
                <a:cubicBezTo>
                  <a:pt x="26846" y="42915"/>
                  <a:pt x="27129" y="43198"/>
                  <a:pt x="27602" y="43198"/>
                </a:cubicBezTo>
                <a:cubicBezTo>
                  <a:pt x="27980" y="43198"/>
                  <a:pt x="28358" y="42915"/>
                  <a:pt x="28358" y="42537"/>
                </a:cubicBezTo>
                <a:cubicBezTo>
                  <a:pt x="28358" y="42064"/>
                  <a:pt x="28075" y="41780"/>
                  <a:pt x="27602" y="41780"/>
                </a:cubicBezTo>
                <a:close/>
                <a:moveTo>
                  <a:pt x="34691" y="41780"/>
                </a:moveTo>
                <a:cubicBezTo>
                  <a:pt x="34313" y="41780"/>
                  <a:pt x="33935" y="42159"/>
                  <a:pt x="33935" y="42537"/>
                </a:cubicBezTo>
                <a:cubicBezTo>
                  <a:pt x="33935" y="42915"/>
                  <a:pt x="34219" y="43198"/>
                  <a:pt x="34691" y="43198"/>
                </a:cubicBezTo>
                <a:cubicBezTo>
                  <a:pt x="35070" y="43198"/>
                  <a:pt x="35448" y="42915"/>
                  <a:pt x="35448" y="42537"/>
                </a:cubicBezTo>
                <a:cubicBezTo>
                  <a:pt x="35259" y="42064"/>
                  <a:pt x="35070" y="41780"/>
                  <a:pt x="34691" y="41780"/>
                </a:cubicBezTo>
                <a:close/>
                <a:moveTo>
                  <a:pt x="41686" y="41780"/>
                </a:moveTo>
                <a:cubicBezTo>
                  <a:pt x="41308" y="41780"/>
                  <a:pt x="40930" y="42159"/>
                  <a:pt x="40930" y="42537"/>
                </a:cubicBezTo>
                <a:cubicBezTo>
                  <a:pt x="40930" y="42915"/>
                  <a:pt x="41214" y="43198"/>
                  <a:pt x="41686" y="43198"/>
                </a:cubicBezTo>
                <a:cubicBezTo>
                  <a:pt x="42064" y="43198"/>
                  <a:pt x="42348" y="42915"/>
                  <a:pt x="42348" y="42537"/>
                </a:cubicBezTo>
                <a:cubicBezTo>
                  <a:pt x="42253" y="42064"/>
                  <a:pt x="42064" y="41780"/>
                  <a:pt x="41686" y="41780"/>
                </a:cubicBezTo>
                <a:close/>
                <a:moveTo>
                  <a:pt x="48681" y="41780"/>
                </a:moveTo>
                <a:cubicBezTo>
                  <a:pt x="48303" y="41780"/>
                  <a:pt x="47925" y="42159"/>
                  <a:pt x="47925" y="42537"/>
                </a:cubicBezTo>
                <a:cubicBezTo>
                  <a:pt x="47925" y="42915"/>
                  <a:pt x="48114" y="43198"/>
                  <a:pt x="48681" y="43198"/>
                </a:cubicBezTo>
                <a:cubicBezTo>
                  <a:pt x="48965" y="43198"/>
                  <a:pt x="49343" y="42915"/>
                  <a:pt x="49343" y="42537"/>
                </a:cubicBezTo>
                <a:cubicBezTo>
                  <a:pt x="49248" y="42064"/>
                  <a:pt x="48965" y="41780"/>
                  <a:pt x="48681" y="41780"/>
                </a:cubicBezTo>
                <a:close/>
                <a:moveTo>
                  <a:pt x="55581" y="41780"/>
                </a:moveTo>
                <a:cubicBezTo>
                  <a:pt x="55298" y="41780"/>
                  <a:pt x="54920" y="42159"/>
                  <a:pt x="54920" y="42537"/>
                </a:cubicBezTo>
                <a:cubicBezTo>
                  <a:pt x="54920" y="42915"/>
                  <a:pt x="55109" y="43198"/>
                  <a:pt x="55581" y="43198"/>
                </a:cubicBezTo>
                <a:cubicBezTo>
                  <a:pt x="55960" y="43198"/>
                  <a:pt x="56338" y="42915"/>
                  <a:pt x="56338" y="42537"/>
                </a:cubicBezTo>
                <a:cubicBezTo>
                  <a:pt x="56243" y="42064"/>
                  <a:pt x="55960" y="41780"/>
                  <a:pt x="55581" y="41780"/>
                </a:cubicBezTo>
                <a:close/>
                <a:moveTo>
                  <a:pt x="62576" y="41780"/>
                </a:moveTo>
                <a:cubicBezTo>
                  <a:pt x="62198" y="41780"/>
                  <a:pt x="61820" y="42159"/>
                  <a:pt x="61820" y="42537"/>
                </a:cubicBezTo>
                <a:cubicBezTo>
                  <a:pt x="61820" y="42915"/>
                  <a:pt x="62104" y="43198"/>
                  <a:pt x="62576" y="43198"/>
                </a:cubicBezTo>
                <a:cubicBezTo>
                  <a:pt x="62954" y="43198"/>
                  <a:pt x="63333" y="42915"/>
                  <a:pt x="63333" y="42537"/>
                </a:cubicBezTo>
                <a:cubicBezTo>
                  <a:pt x="63144" y="42064"/>
                  <a:pt x="62954" y="41780"/>
                  <a:pt x="62576" y="41780"/>
                </a:cubicBezTo>
                <a:close/>
                <a:moveTo>
                  <a:pt x="69571" y="41780"/>
                </a:moveTo>
                <a:cubicBezTo>
                  <a:pt x="69193" y="41780"/>
                  <a:pt x="68815" y="42159"/>
                  <a:pt x="68815" y="42537"/>
                </a:cubicBezTo>
                <a:cubicBezTo>
                  <a:pt x="68815" y="42915"/>
                  <a:pt x="69099" y="43198"/>
                  <a:pt x="69571" y="43198"/>
                </a:cubicBezTo>
                <a:cubicBezTo>
                  <a:pt x="69949" y="43198"/>
                  <a:pt x="70233" y="42915"/>
                  <a:pt x="70233" y="42537"/>
                </a:cubicBezTo>
                <a:cubicBezTo>
                  <a:pt x="70138" y="42064"/>
                  <a:pt x="69949" y="41780"/>
                  <a:pt x="69571" y="41780"/>
                </a:cubicBezTo>
                <a:close/>
                <a:moveTo>
                  <a:pt x="3309" y="43482"/>
                </a:moveTo>
                <a:cubicBezTo>
                  <a:pt x="2931" y="43482"/>
                  <a:pt x="2553" y="43765"/>
                  <a:pt x="2553" y="44144"/>
                </a:cubicBezTo>
                <a:cubicBezTo>
                  <a:pt x="2553" y="44522"/>
                  <a:pt x="2742" y="44900"/>
                  <a:pt x="3309" y="44900"/>
                </a:cubicBezTo>
                <a:cubicBezTo>
                  <a:pt x="3593" y="44900"/>
                  <a:pt x="3971" y="44522"/>
                  <a:pt x="3971" y="44144"/>
                </a:cubicBezTo>
                <a:cubicBezTo>
                  <a:pt x="3876" y="43765"/>
                  <a:pt x="3593" y="43482"/>
                  <a:pt x="3309" y="43482"/>
                </a:cubicBezTo>
                <a:close/>
                <a:moveTo>
                  <a:pt x="10209" y="43482"/>
                </a:moveTo>
                <a:cubicBezTo>
                  <a:pt x="9831" y="43482"/>
                  <a:pt x="9548" y="43765"/>
                  <a:pt x="9548" y="44144"/>
                </a:cubicBezTo>
                <a:cubicBezTo>
                  <a:pt x="9548" y="44522"/>
                  <a:pt x="9737" y="44900"/>
                  <a:pt x="10209" y="44900"/>
                </a:cubicBezTo>
                <a:cubicBezTo>
                  <a:pt x="10587" y="44900"/>
                  <a:pt x="10966" y="44522"/>
                  <a:pt x="10966" y="44144"/>
                </a:cubicBezTo>
                <a:cubicBezTo>
                  <a:pt x="10871" y="43765"/>
                  <a:pt x="10587" y="43482"/>
                  <a:pt x="10209" y="43482"/>
                </a:cubicBezTo>
                <a:close/>
                <a:moveTo>
                  <a:pt x="17204" y="43482"/>
                </a:moveTo>
                <a:cubicBezTo>
                  <a:pt x="16826" y="43482"/>
                  <a:pt x="16543" y="43765"/>
                  <a:pt x="16543" y="44144"/>
                </a:cubicBezTo>
                <a:cubicBezTo>
                  <a:pt x="16543" y="44522"/>
                  <a:pt x="16732" y="44900"/>
                  <a:pt x="17204" y="44900"/>
                </a:cubicBezTo>
                <a:cubicBezTo>
                  <a:pt x="17582" y="44900"/>
                  <a:pt x="17960" y="44522"/>
                  <a:pt x="17960" y="44144"/>
                </a:cubicBezTo>
                <a:cubicBezTo>
                  <a:pt x="17771" y="43765"/>
                  <a:pt x="17582" y="43482"/>
                  <a:pt x="17204" y="43482"/>
                </a:cubicBezTo>
                <a:close/>
                <a:moveTo>
                  <a:pt x="24199" y="43482"/>
                </a:moveTo>
                <a:cubicBezTo>
                  <a:pt x="23821" y="43482"/>
                  <a:pt x="23443" y="43765"/>
                  <a:pt x="23443" y="44144"/>
                </a:cubicBezTo>
                <a:cubicBezTo>
                  <a:pt x="23443" y="44522"/>
                  <a:pt x="23726" y="44900"/>
                  <a:pt x="24199" y="44900"/>
                </a:cubicBezTo>
                <a:cubicBezTo>
                  <a:pt x="24577" y="44900"/>
                  <a:pt x="24861" y="44522"/>
                  <a:pt x="24861" y="44144"/>
                </a:cubicBezTo>
                <a:cubicBezTo>
                  <a:pt x="24766" y="43765"/>
                  <a:pt x="24577" y="43482"/>
                  <a:pt x="24199" y="43482"/>
                </a:cubicBezTo>
                <a:close/>
                <a:moveTo>
                  <a:pt x="31099" y="43482"/>
                </a:moveTo>
                <a:cubicBezTo>
                  <a:pt x="30816" y="43482"/>
                  <a:pt x="30438" y="43765"/>
                  <a:pt x="30438" y="44144"/>
                </a:cubicBezTo>
                <a:cubicBezTo>
                  <a:pt x="30438" y="44522"/>
                  <a:pt x="30627" y="44900"/>
                  <a:pt x="31099" y="44900"/>
                </a:cubicBezTo>
                <a:cubicBezTo>
                  <a:pt x="31478" y="44900"/>
                  <a:pt x="31856" y="44522"/>
                  <a:pt x="31856" y="44144"/>
                </a:cubicBezTo>
                <a:cubicBezTo>
                  <a:pt x="31761" y="43765"/>
                  <a:pt x="31478" y="43482"/>
                  <a:pt x="31099" y="43482"/>
                </a:cubicBezTo>
                <a:close/>
                <a:moveTo>
                  <a:pt x="38094" y="43482"/>
                </a:moveTo>
                <a:cubicBezTo>
                  <a:pt x="37811" y="43482"/>
                  <a:pt x="37433" y="43765"/>
                  <a:pt x="37433" y="44144"/>
                </a:cubicBezTo>
                <a:cubicBezTo>
                  <a:pt x="37433" y="44522"/>
                  <a:pt x="37622" y="44900"/>
                  <a:pt x="38094" y="44900"/>
                </a:cubicBezTo>
                <a:cubicBezTo>
                  <a:pt x="38472" y="44900"/>
                  <a:pt x="38851" y="44522"/>
                  <a:pt x="38851" y="44144"/>
                </a:cubicBezTo>
                <a:cubicBezTo>
                  <a:pt x="38851" y="43765"/>
                  <a:pt x="38472" y="43482"/>
                  <a:pt x="38094" y="43482"/>
                </a:cubicBezTo>
                <a:close/>
                <a:moveTo>
                  <a:pt x="45089" y="43482"/>
                </a:moveTo>
                <a:cubicBezTo>
                  <a:pt x="44711" y="43482"/>
                  <a:pt x="44333" y="43765"/>
                  <a:pt x="44333" y="44144"/>
                </a:cubicBezTo>
                <a:cubicBezTo>
                  <a:pt x="44333" y="44522"/>
                  <a:pt x="44617" y="44900"/>
                  <a:pt x="45089" y="44900"/>
                </a:cubicBezTo>
                <a:cubicBezTo>
                  <a:pt x="45467" y="44900"/>
                  <a:pt x="45845" y="44522"/>
                  <a:pt x="45845" y="44144"/>
                </a:cubicBezTo>
                <a:cubicBezTo>
                  <a:pt x="45845" y="43765"/>
                  <a:pt x="45467" y="43482"/>
                  <a:pt x="45089" y="43482"/>
                </a:cubicBezTo>
                <a:close/>
                <a:moveTo>
                  <a:pt x="52084" y="43482"/>
                </a:moveTo>
                <a:cubicBezTo>
                  <a:pt x="51706" y="43482"/>
                  <a:pt x="51328" y="43765"/>
                  <a:pt x="51328" y="44144"/>
                </a:cubicBezTo>
                <a:cubicBezTo>
                  <a:pt x="51328" y="44522"/>
                  <a:pt x="51611" y="44900"/>
                  <a:pt x="52084" y="44900"/>
                </a:cubicBezTo>
                <a:cubicBezTo>
                  <a:pt x="52462" y="44900"/>
                  <a:pt x="52746" y="44522"/>
                  <a:pt x="52746" y="44144"/>
                </a:cubicBezTo>
                <a:cubicBezTo>
                  <a:pt x="52746" y="43765"/>
                  <a:pt x="52368" y="43482"/>
                  <a:pt x="52084" y="43482"/>
                </a:cubicBezTo>
                <a:close/>
                <a:moveTo>
                  <a:pt x="59079" y="43482"/>
                </a:moveTo>
                <a:cubicBezTo>
                  <a:pt x="58701" y="43482"/>
                  <a:pt x="58323" y="43765"/>
                  <a:pt x="58323" y="44144"/>
                </a:cubicBezTo>
                <a:cubicBezTo>
                  <a:pt x="58323" y="44522"/>
                  <a:pt x="58512" y="44900"/>
                  <a:pt x="59079" y="44900"/>
                </a:cubicBezTo>
                <a:cubicBezTo>
                  <a:pt x="59363" y="44900"/>
                  <a:pt x="59741" y="44522"/>
                  <a:pt x="59741" y="44144"/>
                </a:cubicBezTo>
                <a:cubicBezTo>
                  <a:pt x="59741" y="43765"/>
                  <a:pt x="59363" y="43482"/>
                  <a:pt x="59079" y="43482"/>
                </a:cubicBezTo>
                <a:close/>
                <a:moveTo>
                  <a:pt x="65979" y="43482"/>
                </a:moveTo>
                <a:cubicBezTo>
                  <a:pt x="65601" y="43482"/>
                  <a:pt x="65318" y="43765"/>
                  <a:pt x="65318" y="44144"/>
                </a:cubicBezTo>
                <a:cubicBezTo>
                  <a:pt x="65318" y="44522"/>
                  <a:pt x="65507" y="44900"/>
                  <a:pt x="65979" y="44900"/>
                </a:cubicBezTo>
                <a:cubicBezTo>
                  <a:pt x="66357" y="44900"/>
                  <a:pt x="66735" y="44522"/>
                  <a:pt x="66735" y="44144"/>
                </a:cubicBezTo>
                <a:cubicBezTo>
                  <a:pt x="66735" y="43765"/>
                  <a:pt x="66357" y="43482"/>
                  <a:pt x="65979" y="43482"/>
                </a:cubicBezTo>
                <a:close/>
                <a:moveTo>
                  <a:pt x="72974" y="43482"/>
                </a:moveTo>
                <a:cubicBezTo>
                  <a:pt x="72596" y="43482"/>
                  <a:pt x="72312" y="43765"/>
                  <a:pt x="72312" y="44144"/>
                </a:cubicBezTo>
                <a:cubicBezTo>
                  <a:pt x="72312" y="44522"/>
                  <a:pt x="72502" y="44900"/>
                  <a:pt x="72974" y="44900"/>
                </a:cubicBezTo>
                <a:cubicBezTo>
                  <a:pt x="73352" y="44900"/>
                  <a:pt x="73730" y="44522"/>
                  <a:pt x="73730" y="44144"/>
                </a:cubicBezTo>
                <a:cubicBezTo>
                  <a:pt x="73730" y="43765"/>
                  <a:pt x="73352" y="43482"/>
                  <a:pt x="72974" y="43482"/>
                </a:cubicBezTo>
                <a:close/>
                <a:moveTo>
                  <a:pt x="6712" y="45278"/>
                </a:moveTo>
                <a:cubicBezTo>
                  <a:pt x="6334" y="45278"/>
                  <a:pt x="5956" y="45561"/>
                  <a:pt x="5956" y="45939"/>
                </a:cubicBezTo>
                <a:cubicBezTo>
                  <a:pt x="5956" y="46318"/>
                  <a:pt x="6239" y="46696"/>
                  <a:pt x="6712" y="46696"/>
                </a:cubicBezTo>
                <a:cubicBezTo>
                  <a:pt x="7090" y="46696"/>
                  <a:pt x="7374" y="46318"/>
                  <a:pt x="7374" y="45939"/>
                </a:cubicBezTo>
                <a:cubicBezTo>
                  <a:pt x="7374" y="45561"/>
                  <a:pt x="7090" y="45278"/>
                  <a:pt x="6712" y="45278"/>
                </a:cubicBezTo>
                <a:close/>
                <a:moveTo>
                  <a:pt x="13707" y="45278"/>
                </a:moveTo>
                <a:cubicBezTo>
                  <a:pt x="13329" y="45278"/>
                  <a:pt x="12951" y="45561"/>
                  <a:pt x="12951" y="45939"/>
                </a:cubicBezTo>
                <a:cubicBezTo>
                  <a:pt x="12951" y="46318"/>
                  <a:pt x="13234" y="46696"/>
                  <a:pt x="13707" y="46696"/>
                </a:cubicBezTo>
                <a:cubicBezTo>
                  <a:pt x="13990" y="46696"/>
                  <a:pt x="14368" y="46318"/>
                  <a:pt x="14368" y="45939"/>
                </a:cubicBezTo>
                <a:cubicBezTo>
                  <a:pt x="14368" y="45561"/>
                  <a:pt x="13990" y="45278"/>
                  <a:pt x="13707" y="45278"/>
                </a:cubicBezTo>
                <a:close/>
                <a:moveTo>
                  <a:pt x="20607" y="45278"/>
                </a:moveTo>
                <a:cubicBezTo>
                  <a:pt x="20324" y="45278"/>
                  <a:pt x="19945" y="45561"/>
                  <a:pt x="19945" y="45939"/>
                </a:cubicBezTo>
                <a:cubicBezTo>
                  <a:pt x="19945" y="46318"/>
                  <a:pt x="20135" y="46696"/>
                  <a:pt x="20607" y="46696"/>
                </a:cubicBezTo>
                <a:cubicBezTo>
                  <a:pt x="20985" y="46696"/>
                  <a:pt x="21363" y="46318"/>
                  <a:pt x="21363" y="45939"/>
                </a:cubicBezTo>
                <a:cubicBezTo>
                  <a:pt x="21363" y="45561"/>
                  <a:pt x="21080" y="45278"/>
                  <a:pt x="20607" y="45278"/>
                </a:cubicBezTo>
                <a:close/>
                <a:moveTo>
                  <a:pt x="27602" y="45278"/>
                </a:moveTo>
                <a:cubicBezTo>
                  <a:pt x="27224" y="45278"/>
                  <a:pt x="26846" y="45561"/>
                  <a:pt x="26846" y="45939"/>
                </a:cubicBezTo>
                <a:cubicBezTo>
                  <a:pt x="26846" y="46318"/>
                  <a:pt x="27129" y="46696"/>
                  <a:pt x="27602" y="46696"/>
                </a:cubicBezTo>
                <a:cubicBezTo>
                  <a:pt x="27980" y="46696"/>
                  <a:pt x="28358" y="46318"/>
                  <a:pt x="28358" y="45939"/>
                </a:cubicBezTo>
                <a:cubicBezTo>
                  <a:pt x="28358" y="45561"/>
                  <a:pt x="28075" y="45278"/>
                  <a:pt x="27602" y="45278"/>
                </a:cubicBezTo>
                <a:close/>
                <a:moveTo>
                  <a:pt x="34691" y="45278"/>
                </a:moveTo>
                <a:cubicBezTo>
                  <a:pt x="34313" y="45278"/>
                  <a:pt x="33935" y="45561"/>
                  <a:pt x="33935" y="45939"/>
                </a:cubicBezTo>
                <a:cubicBezTo>
                  <a:pt x="33935" y="46318"/>
                  <a:pt x="34219" y="46696"/>
                  <a:pt x="34691" y="46696"/>
                </a:cubicBezTo>
                <a:cubicBezTo>
                  <a:pt x="35070" y="46696"/>
                  <a:pt x="35448" y="46318"/>
                  <a:pt x="35448" y="45939"/>
                </a:cubicBezTo>
                <a:cubicBezTo>
                  <a:pt x="35259" y="45561"/>
                  <a:pt x="35070" y="45278"/>
                  <a:pt x="34691" y="45278"/>
                </a:cubicBezTo>
                <a:close/>
                <a:moveTo>
                  <a:pt x="41686" y="45278"/>
                </a:moveTo>
                <a:cubicBezTo>
                  <a:pt x="41308" y="45278"/>
                  <a:pt x="40930" y="45561"/>
                  <a:pt x="40930" y="45939"/>
                </a:cubicBezTo>
                <a:cubicBezTo>
                  <a:pt x="40930" y="46318"/>
                  <a:pt x="41214" y="46696"/>
                  <a:pt x="41686" y="46696"/>
                </a:cubicBezTo>
                <a:cubicBezTo>
                  <a:pt x="42064" y="46696"/>
                  <a:pt x="42348" y="46318"/>
                  <a:pt x="42348" y="45939"/>
                </a:cubicBezTo>
                <a:cubicBezTo>
                  <a:pt x="42253" y="45561"/>
                  <a:pt x="42064" y="45278"/>
                  <a:pt x="41686" y="45278"/>
                </a:cubicBezTo>
                <a:close/>
                <a:moveTo>
                  <a:pt x="48681" y="45278"/>
                </a:moveTo>
                <a:cubicBezTo>
                  <a:pt x="48303" y="45278"/>
                  <a:pt x="47925" y="45561"/>
                  <a:pt x="47925" y="45939"/>
                </a:cubicBezTo>
                <a:cubicBezTo>
                  <a:pt x="47925" y="46318"/>
                  <a:pt x="48114" y="46696"/>
                  <a:pt x="48681" y="46696"/>
                </a:cubicBezTo>
                <a:cubicBezTo>
                  <a:pt x="48965" y="46696"/>
                  <a:pt x="49343" y="46318"/>
                  <a:pt x="49343" y="45939"/>
                </a:cubicBezTo>
                <a:cubicBezTo>
                  <a:pt x="49248" y="45561"/>
                  <a:pt x="48965" y="45278"/>
                  <a:pt x="48681" y="45278"/>
                </a:cubicBezTo>
                <a:close/>
                <a:moveTo>
                  <a:pt x="55581" y="45278"/>
                </a:moveTo>
                <a:cubicBezTo>
                  <a:pt x="55298" y="45278"/>
                  <a:pt x="54920" y="45561"/>
                  <a:pt x="54920" y="45939"/>
                </a:cubicBezTo>
                <a:cubicBezTo>
                  <a:pt x="54920" y="46318"/>
                  <a:pt x="55109" y="46696"/>
                  <a:pt x="55581" y="46696"/>
                </a:cubicBezTo>
                <a:cubicBezTo>
                  <a:pt x="55960" y="46696"/>
                  <a:pt x="56338" y="46318"/>
                  <a:pt x="56338" y="45939"/>
                </a:cubicBezTo>
                <a:cubicBezTo>
                  <a:pt x="56243" y="45561"/>
                  <a:pt x="55960" y="45278"/>
                  <a:pt x="55581" y="45278"/>
                </a:cubicBezTo>
                <a:close/>
                <a:moveTo>
                  <a:pt x="62576" y="45278"/>
                </a:moveTo>
                <a:cubicBezTo>
                  <a:pt x="62198" y="45278"/>
                  <a:pt x="61820" y="45561"/>
                  <a:pt x="61820" y="45939"/>
                </a:cubicBezTo>
                <a:cubicBezTo>
                  <a:pt x="61820" y="46318"/>
                  <a:pt x="62104" y="46696"/>
                  <a:pt x="62576" y="46696"/>
                </a:cubicBezTo>
                <a:cubicBezTo>
                  <a:pt x="62954" y="46696"/>
                  <a:pt x="63333" y="46318"/>
                  <a:pt x="63333" y="45939"/>
                </a:cubicBezTo>
                <a:cubicBezTo>
                  <a:pt x="63144" y="45561"/>
                  <a:pt x="62954" y="45278"/>
                  <a:pt x="62576" y="45278"/>
                </a:cubicBezTo>
                <a:close/>
                <a:moveTo>
                  <a:pt x="69571" y="45278"/>
                </a:moveTo>
                <a:cubicBezTo>
                  <a:pt x="69193" y="45278"/>
                  <a:pt x="68815" y="45561"/>
                  <a:pt x="68815" y="45939"/>
                </a:cubicBezTo>
                <a:cubicBezTo>
                  <a:pt x="68815" y="46318"/>
                  <a:pt x="69099" y="46696"/>
                  <a:pt x="69571" y="46696"/>
                </a:cubicBezTo>
                <a:cubicBezTo>
                  <a:pt x="69949" y="46696"/>
                  <a:pt x="70233" y="46318"/>
                  <a:pt x="70233" y="45939"/>
                </a:cubicBezTo>
                <a:cubicBezTo>
                  <a:pt x="70138" y="45561"/>
                  <a:pt x="69949" y="45278"/>
                  <a:pt x="69571" y="45278"/>
                </a:cubicBezTo>
                <a:close/>
                <a:moveTo>
                  <a:pt x="72974" y="46979"/>
                </a:moveTo>
                <a:cubicBezTo>
                  <a:pt x="72596" y="46979"/>
                  <a:pt x="72407" y="47263"/>
                  <a:pt x="72407" y="47735"/>
                </a:cubicBezTo>
                <a:cubicBezTo>
                  <a:pt x="72407" y="48114"/>
                  <a:pt x="72596" y="48208"/>
                  <a:pt x="72880" y="48303"/>
                </a:cubicBezTo>
                <a:cubicBezTo>
                  <a:pt x="72880" y="48208"/>
                  <a:pt x="72974" y="47925"/>
                  <a:pt x="72974" y="47830"/>
                </a:cubicBezTo>
                <a:cubicBezTo>
                  <a:pt x="73069" y="47641"/>
                  <a:pt x="73069" y="47357"/>
                  <a:pt x="73258" y="47168"/>
                </a:cubicBezTo>
                <a:cubicBezTo>
                  <a:pt x="73069" y="47168"/>
                  <a:pt x="73069" y="46979"/>
                  <a:pt x="72974" y="46979"/>
                </a:cubicBezTo>
                <a:close/>
                <a:moveTo>
                  <a:pt x="3309" y="46979"/>
                </a:moveTo>
                <a:cubicBezTo>
                  <a:pt x="2931" y="46979"/>
                  <a:pt x="2553" y="47357"/>
                  <a:pt x="2553" y="47735"/>
                </a:cubicBezTo>
                <a:cubicBezTo>
                  <a:pt x="2553" y="48114"/>
                  <a:pt x="2742" y="48397"/>
                  <a:pt x="3309" y="48397"/>
                </a:cubicBezTo>
                <a:cubicBezTo>
                  <a:pt x="3593" y="48397"/>
                  <a:pt x="3971" y="48114"/>
                  <a:pt x="3971" y="47735"/>
                </a:cubicBezTo>
                <a:cubicBezTo>
                  <a:pt x="3876" y="47263"/>
                  <a:pt x="3593" y="46979"/>
                  <a:pt x="3309" y="46979"/>
                </a:cubicBezTo>
                <a:close/>
                <a:moveTo>
                  <a:pt x="10209" y="46979"/>
                </a:moveTo>
                <a:cubicBezTo>
                  <a:pt x="9831" y="46979"/>
                  <a:pt x="9548" y="47357"/>
                  <a:pt x="9548" y="47735"/>
                </a:cubicBezTo>
                <a:cubicBezTo>
                  <a:pt x="9548" y="48114"/>
                  <a:pt x="9737" y="48397"/>
                  <a:pt x="10209" y="48397"/>
                </a:cubicBezTo>
                <a:cubicBezTo>
                  <a:pt x="10587" y="48397"/>
                  <a:pt x="10966" y="48114"/>
                  <a:pt x="10966" y="47735"/>
                </a:cubicBezTo>
                <a:cubicBezTo>
                  <a:pt x="10871" y="47263"/>
                  <a:pt x="10587" y="46979"/>
                  <a:pt x="10209" y="46979"/>
                </a:cubicBezTo>
                <a:close/>
                <a:moveTo>
                  <a:pt x="17204" y="46979"/>
                </a:moveTo>
                <a:cubicBezTo>
                  <a:pt x="16826" y="46979"/>
                  <a:pt x="16543" y="47357"/>
                  <a:pt x="16543" y="47735"/>
                </a:cubicBezTo>
                <a:cubicBezTo>
                  <a:pt x="16543" y="48114"/>
                  <a:pt x="16732" y="48397"/>
                  <a:pt x="17204" y="48397"/>
                </a:cubicBezTo>
                <a:cubicBezTo>
                  <a:pt x="17582" y="48397"/>
                  <a:pt x="17960" y="48114"/>
                  <a:pt x="17960" y="47735"/>
                </a:cubicBezTo>
                <a:cubicBezTo>
                  <a:pt x="17771" y="47263"/>
                  <a:pt x="17582" y="46979"/>
                  <a:pt x="17204" y="46979"/>
                </a:cubicBezTo>
                <a:close/>
                <a:moveTo>
                  <a:pt x="24199" y="46979"/>
                </a:moveTo>
                <a:cubicBezTo>
                  <a:pt x="23821" y="46979"/>
                  <a:pt x="23443" y="47357"/>
                  <a:pt x="23443" y="47735"/>
                </a:cubicBezTo>
                <a:cubicBezTo>
                  <a:pt x="23443" y="48114"/>
                  <a:pt x="23726" y="48397"/>
                  <a:pt x="24199" y="48397"/>
                </a:cubicBezTo>
                <a:cubicBezTo>
                  <a:pt x="24577" y="48397"/>
                  <a:pt x="24861" y="48114"/>
                  <a:pt x="24861" y="47735"/>
                </a:cubicBezTo>
                <a:cubicBezTo>
                  <a:pt x="24766" y="47263"/>
                  <a:pt x="24577" y="46979"/>
                  <a:pt x="24199" y="46979"/>
                </a:cubicBezTo>
                <a:close/>
                <a:moveTo>
                  <a:pt x="31099" y="46979"/>
                </a:moveTo>
                <a:cubicBezTo>
                  <a:pt x="30816" y="46979"/>
                  <a:pt x="30438" y="47357"/>
                  <a:pt x="30438" y="47735"/>
                </a:cubicBezTo>
                <a:cubicBezTo>
                  <a:pt x="30438" y="48114"/>
                  <a:pt x="30627" y="48397"/>
                  <a:pt x="31099" y="48397"/>
                </a:cubicBezTo>
                <a:cubicBezTo>
                  <a:pt x="31478" y="48397"/>
                  <a:pt x="31856" y="48114"/>
                  <a:pt x="31856" y="47735"/>
                </a:cubicBezTo>
                <a:cubicBezTo>
                  <a:pt x="31761" y="47263"/>
                  <a:pt x="31478" y="46979"/>
                  <a:pt x="31099" y="46979"/>
                </a:cubicBezTo>
                <a:close/>
                <a:moveTo>
                  <a:pt x="38094" y="46979"/>
                </a:moveTo>
                <a:cubicBezTo>
                  <a:pt x="37811" y="46979"/>
                  <a:pt x="37433" y="47357"/>
                  <a:pt x="37433" y="47735"/>
                </a:cubicBezTo>
                <a:cubicBezTo>
                  <a:pt x="37433" y="48114"/>
                  <a:pt x="37622" y="48397"/>
                  <a:pt x="38094" y="48397"/>
                </a:cubicBezTo>
                <a:cubicBezTo>
                  <a:pt x="38472" y="48397"/>
                  <a:pt x="38851" y="48114"/>
                  <a:pt x="38851" y="47735"/>
                </a:cubicBezTo>
                <a:cubicBezTo>
                  <a:pt x="38851" y="47263"/>
                  <a:pt x="38472" y="46979"/>
                  <a:pt x="38094" y="46979"/>
                </a:cubicBezTo>
                <a:close/>
                <a:moveTo>
                  <a:pt x="45089" y="46979"/>
                </a:moveTo>
                <a:cubicBezTo>
                  <a:pt x="44711" y="46979"/>
                  <a:pt x="44333" y="47357"/>
                  <a:pt x="44333" y="47735"/>
                </a:cubicBezTo>
                <a:cubicBezTo>
                  <a:pt x="44333" y="48114"/>
                  <a:pt x="44617" y="48397"/>
                  <a:pt x="45089" y="48397"/>
                </a:cubicBezTo>
                <a:cubicBezTo>
                  <a:pt x="45467" y="48397"/>
                  <a:pt x="45845" y="48114"/>
                  <a:pt x="45845" y="47735"/>
                </a:cubicBezTo>
                <a:cubicBezTo>
                  <a:pt x="45845" y="47263"/>
                  <a:pt x="45467" y="46979"/>
                  <a:pt x="45089" y="46979"/>
                </a:cubicBezTo>
                <a:close/>
                <a:moveTo>
                  <a:pt x="52084" y="46979"/>
                </a:moveTo>
                <a:cubicBezTo>
                  <a:pt x="51706" y="46979"/>
                  <a:pt x="51328" y="47357"/>
                  <a:pt x="51328" y="47735"/>
                </a:cubicBezTo>
                <a:cubicBezTo>
                  <a:pt x="51328" y="48114"/>
                  <a:pt x="51611" y="48397"/>
                  <a:pt x="52084" y="48397"/>
                </a:cubicBezTo>
                <a:cubicBezTo>
                  <a:pt x="52462" y="48397"/>
                  <a:pt x="52746" y="48114"/>
                  <a:pt x="52746" y="47735"/>
                </a:cubicBezTo>
                <a:cubicBezTo>
                  <a:pt x="52746" y="47263"/>
                  <a:pt x="52368" y="46979"/>
                  <a:pt x="52084" y="46979"/>
                </a:cubicBezTo>
                <a:close/>
                <a:moveTo>
                  <a:pt x="59079" y="46979"/>
                </a:moveTo>
                <a:cubicBezTo>
                  <a:pt x="58701" y="46979"/>
                  <a:pt x="58323" y="47357"/>
                  <a:pt x="58323" y="47735"/>
                </a:cubicBezTo>
                <a:cubicBezTo>
                  <a:pt x="58323" y="48114"/>
                  <a:pt x="58512" y="48397"/>
                  <a:pt x="59079" y="48397"/>
                </a:cubicBezTo>
                <a:cubicBezTo>
                  <a:pt x="59363" y="48397"/>
                  <a:pt x="59741" y="48114"/>
                  <a:pt x="59741" y="47735"/>
                </a:cubicBezTo>
                <a:cubicBezTo>
                  <a:pt x="59741" y="47263"/>
                  <a:pt x="59363" y="46979"/>
                  <a:pt x="59079" y="46979"/>
                </a:cubicBezTo>
                <a:close/>
                <a:moveTo>
                  <a:pt x="65979" y="46979"/>
                </a:moveTo>
                <a:cubicBezTo>
                  <a:pt x="65601" y="46979"/>
                  <a:pt x="65318" y="47357"/>
                  <a:pt x="65318" y="47735"/>
                </a:cubicBezTo>
                <a:cubicBezTo>
                  <a:pt x="65318" y="48114"/>
                  <a:pt x="65507" y="48397"/>
                  <a:pt x="65979" y="48397"/>
                </a:cubicBezTo>
                <a:cubicBezTo>
                  <a:pt x="66357" y="48397"/>
                  <a:pt x="66735" y="48114"/>
                  <a:pt x="66735" y="47735"/>
                </a:cubicBezTo>
                <a:cubicBezTo>
                  <a:pt x="66735" y="47263"/>
                  <a:pt x="66357" y="46979"/>
                  <a:pt x="65979" y="46979"/>
                </a:cubicBezTo>
                <a:close/>
                <a:moveTo>
                  <a:pt x="6712" y="48775"/>
                </a:moveTo>
                <a:cubicBezTo>
                  <a:pt x="6334" y="48775"/>
                  <a:pt x="5956" y="49153"/>
                  <a:pt x="5956" y="49531"/>
                </a:cubicBezTo>
                <a:cubicBezTo>
                  <a:pt x="5956" y="49815"/>
                  <a:pt x="6239" y="50193"/>
                  <a:pt x="6712" y="50193"/>
                </a:cubicBezTo>
                <a:cubicBezTo>
                  <a:pt x="7090" y="50193"/>
                  <a:pt x="7374" y="49815"/>
                  <a:pt x="7374" y="49531"/>
                </a:cubicBezTo>
                <a:cubicBezTo>
                  <a:pt x="7374" y="49059"/>
                  <a:pt x="7090" y="48775"/>
                  <a:pt x="6712" y="48775"/>
                </a:cubicBezTo>
                <a:close/>
                <a:moveTo>
                  <a:pt x="13707" y="48775"/>
                </a:moveTo>
                <a:cubicBezTo>
                  <a:pt x="13329" y="48775"/>
                  <a:pt x="12951" y="49153"/>
                  <a:pt x="12951" y="49531"/>
                </a:cubicBezTo>
                <a:cubicBezTo>
                  <a:pt x="12951" y="49815"/>
                  <a:pt x="13234" y="50193"/>
                  <a:pt x="13707" y="50193"/>
                </a:cubicBezTo>
                <a:cubicBezTo>
                  <a:pt x="13990" y="50193"/>
                  <a:pt x="14368" y="49815"/>
                  <a:pt x="14368" y="49531"/>
                </a:cubicBezTo>
                <a:cubicBezTo>
                  <a:pt x="14368" y="49059"/>
                  <a:pt x="13990" y="48775"/>
                  <a:pt x="13707" y="48775"/>
                </a:cubicBezTo>
                <a:close/>
                <a:moveTo>
                  <a:pt x="20607" y="48775"/>
                </a:moveTo>
                <a:cubicBezTo>
                  <a:pt x="20324" y="48775"/>
                  <a:pt x="19945" y="49153"/>
                  <a:pt x="19945" y="49531"/>
                </a:cubicBezTo>
                <a:cubicBezTo>
                  <a:pt x="19945" y="49815"/>
                  <a:pt x="20135" y="50193"/>
                  <a:pt x="20607" y="50193"/>
                </a:cubicBezTo>
                <a:cubicBezTo>
                  <a:pt x="20985" y="50193"/>
                  <a:pt x="21363" y="49815"/>
                  <a:pt x="21363" y="49531"/>
                </a:cubicBezTo>
                <a:cubicBezTo>
                  <a:pt x="21363" y="49059"/>
                  <a:pt x="21080" y="48775"/>
                  <a:pt x="20607" y="48775"/>
                </a:cubicBezTo>
                <a:close/>
                <a:moveTo>
                  <a:pt x="27602" y="48775"/>
                </a:moveTo>
                <a:cubicBezTo>
                  <a:pt x="27224" y="48775"/>
                  <a:pt x="26846" y="49153"/>
                  <a:pt x="26846" y="49531"/>
                </a:cubicBezTo>
                <a:cubicBezTo>
                  <a:pt x="26846" y="49815"/>
                  <a:pt x="27129" y="50193"/>
                  <a:pt x="27602" y="50193"/>
                </a:cubicBezTo>
                <a:cubicBezTo>
                  <a:pt x="27980" y="50193"/>
                  <a:pt x="28358" y="49815"/>
                  <a:pt x="28358" y="49531"/>
                </a:cubicBezTo>
                <a:cubicBezTo>
                  <a:pt x="28358" y="49059"/>
                  <a:pt x="28075" y="48775"/>
                  <a:pt x="27602" y="48775"/>
                </a:cubicBezTo>
                <a:close/>
                <a:moveTo>
                  <a:pt x="34691" y="48775"/>
                </a:moveTo>
                <a:cubicBezTo>
                  <a:pt x="34313" y="48775"/>
                  <a:pt x="33935" y="49153"/>
                  <a:pt x="33935" y="49531"/>
                </a:cubicBezTo>
                <a:cubicBezTo>
                  <a:pt x="33935" y="49815"/>
                  <a:pt x="34219" y="50193"/>
                  <a:pt x="34691" y="50193"/>
                </a:cubicBezTo>
                <a:cubicBezTo>
                  <a:pt x="35070" y="50193"/>
                  <a:pt x="35448" y="49815"/>
                  <a:pt x="35448" y="49531"/>
                </a:cubicBezTo>
                <a:cubicBezTo>
                  <a:pt x="35259" y="49059"/>
                  <a:pt x="35070" y="48775"/>
                  <a:pt x="34691" y="48775"/>
                </a:cubicBezTo>
                <a:close/>
                <a:moveTo>
                  <a:pt x="41686" y="48775"/>
                </a:moveTo>
                <a:cubicBezTo>
                  <a:pt x="41308" y="48775"/>
                  <a:pt x="40930" y="49153"/>
                  <a:pt x="40930" y="49531"/>
                </a:cubicBezTo>
                <a:cubicBezTo>
                  <a:pt x="40930" y="49815"/>
                  <a:pt x="41214" y="50193"/>
                  <a:pt x="41686" y="50193"/>
                </a:cubicBezTo>
                <a:cubicBezTo>
                  <a:pt x="42064" y="50193"/>
                  <a:pt x="42348" y="49815"/>
                  <a:pt x="42348" y="49531"/>
                </a:cubicBezTo>
                <a:cubicBezTo>
                  <a:pt x="42253" y="49059"/>
                  <a:pt x="42064" y="48775"/>
                  <a:pt x="41686" y="48775"/>
                </a:cubicBezTo>
                <a:close/>
                <a:moveTo>
                  <a:pt x="48681" y="48775"/>
                </a:moveTo>
                <a:cubicBezTo>
                  <a:pt x="48303" y="48775"/>
                  <a:pt x="47925" y="49153"/>
                  <a:pt x="47925" y="49531"/>
                </a:cubicBezTo>
                <a:cubicBezTo>
                  <a:pt x="47925" y="49815"/>
                  <a:pt x="48114" y="50193"/>
                  <a:pt x="48681" y="50193"/>
                </a:cubicBezTo>
                <a:cubicBezTo>
                  <a:pt x="48965" y="50193"/>
                  <a:pt x="49343" y="49815"/>
                  <a:pt x="49343" y="49531"/>
                </a:cubicBezTo>
                <a:cubicBezTo>
                  <a:pt x="49248" y="49059"/>
                  <a:pt x="48965" y="48775"/>
                  <a:pt x="48681" y="48775"/>
                </a:cubicBezTo>
                <a:close/>
                <a:moveTo>
                  <a:pt x="55581" y="48775"/>
                </a:moveTo>
                <a:cubicBezTo>
                  <a:pt x="55298" y="48775"/>
                  <a:pt x="54920" y="49153"/>
                  <a:pt x="54920" y="49531"/>
                </a:cubicBezTo>
                <a:cubicBezTo>
                  <a:pt x="54920" y="49815"/>
                  <a:pt x="55109" y="50193"/>
                  <a:pt x="55581" y="50193"/>
                </a:cubicBezTo>
                <a:cubicBezTo>
                  <a:pt x="55960" y="50193"/>
                  <a:pt x="56338" y="49815"/>
                  <a:pt x="56338" y="49531"/>
                </a:cubicBezTo>
                <a:cubicBezTo>
                  <a:pt x="56243" y="49059"/>
                  <a:pt x="55960" y="48775"/>
                  <a:pt x="55581" y="48775"/>
                </a:cubicBezTo>
                <a:close/>
                <a:moveTo>
                  <a:pt x="62576" y="48775"/>
                </a:moveTo>
                <a:cubicBezTo>
                  <a:pt x="62198" y="48775"/>
                  <a:pt x="61820" y="49153"/>
                  <a:pt x="61820" y="49531"/>
                </a:cubicBezTo>
                <a:cubicBezTo>
                  <a:pt x="61820" y="49815"/>
                  <a:pt x="62104" y="50193"/>
                  <a:pt x="62576" y="50193"/>
                </a:cubicBezTo>
                <a:cubicBezTo>
                  <a:pt x="62954" y="50193"/>
                  <a:pt x="63333" y="49815"/>
                  <a:pt x="63333" y="49531"/>
                </a:cubicBezTo>
                <a:cubicBezTo>
                  <a:pt x="63144" y="49059"/>
                  <a:pt x="62954" y="48775"/>
                  <a:pt x="62576" y="48775"/>
                </a:cubicBezTo>
                <a:close/>
                <a:moveTo>
                  <a:pt x="69571" y="48775"/>
                </a:moveTo>
                <a:cubicBezTo>
                  <a:pt x="69193" y="48775"/>
                  <a:pt x="68815" y="49153"/>
                  <a:pt x="68815" y="49531"/>
                </a:cubicBezTo>
                <a:cubicBezTo>
                  <a:pt x="68815" y="49815"/>
                  <a:pt x="69099" y="50193"/>
                  <a:pt x="69571" y="50193"/>
                </a:cubicBezTo>
                <a:cubicBezTo>
                  <a:pt x="69949" y="50193"/>
                  <a:pt x="70233" y="49815"/>
                  <a:pt x="70233" y="49531"/>
                </a:cubicBezTo>
                <a:cubicBezTo>
                  <a:pt x="70138" y="49059"/>
                  <a:pt x="69949" y="48775"/>
                  <a:pt x="69571" y="48775"/>
                </a:cubicBezTo>
                <a:close/>
                <a:moveTo>
                  <a:pt x="3309" y="50477"/>
                </a:moveTo>
                <a:cubicBezTo>
                  <a:pt x="3025" y="50477"/>
                  <a:pt x="2836" y="50666"/>
                  <a:pt x="2647" y="50855"/>
                </a:cubicBezTo>
                <a:lnTo>
                  <a:pt x="3025" y="51611"/>
                </a:lnTo>
                <a:cubicBezTo>
                  <a:pt x="3120" y="51611"/>
                  <a:pt x="3120" y="51706"/>
                  <a:pt x="3309" y="51706"/>
                </a:cubicBezTo>
                <a:cubicBezTo>
                  <a:pt x="3593" y="51706"/>
                  <a:pt x="3971" y="51422"/>
                  <a:pt x="3971" y="51044"/>
                </a:cubicBezTo>
                <a:cubicBezTo>
                  <a:pt x="3876" y="50760"/>
                  <a:pt x="3593" y="50477"/>
                  <a:pt x="3309" y="50477"/>
                </a:cubicBezTo>
                <a:close/>
                <a:moveTo>
                  <a:pt x="10209" y="50477"/>
                </a:moveTo>
                <a:cubicBezTo>
                  <a:pt x="9831" y="50477"/>
                  <a:pt x="9548" y="50760"/>
                  <a:pt x="9548" y="51138"/>
                </a:cubicBezTo>
                <a:cubicBezTo>
                  <a:pt x="9548" y="51516"/>
                  <a:pt x="9737" y="51895"/>
                  <a:pt x="10209" y="51895"/>
                </a:cubicBezTo>
                <a:cubicBezTo>
                  <a:pt x="10587" y="51895"/>
                  <a:pt x="10966" y="51516"/>
                  <a:pt x="10966" y="51138"/>
                </a:cubicBezTo>
                <a:cubicBezTo>
                  <a:pt x="10871" y="50760"/>
                  <a:pt x="10587" y="50477"/>
                  <a:pt x="10209" y="50477"/>
                </a:cubicBezTo>
                <a:close/>
                <a:moveTo>
                  <a:pt x="17204" y="50477"/>
                </a:moveTo>
                <a:cubicBezTo>
                  <a:pt x="16826" y="50477"/>
                  <a:pt x="16543" y="50760"/>
                  <a:pt x="16543" y="51138"/>
                </a:cubicBezTo>
                <a:cubicBezTo>
                  <a:pt x="16543" y="51516"/>
                  <a:pt x="16732" y="51895"/>
                  <a:pt x="17204" y="51895"/>
                </a:cubicBezTo>
                <a:cubicBezTo>
                  <a:pt x="17582" y="51895"/>
                  <a:pt x="17960" y="51516"/>
                  <a:pt x="17960" y="51138"/>
                </a:cubicBezTo>
                <a:cubicBezTo>
                  <a:pt x="17771" y="50760"/>
                  <a:pt x="17582" y="50477"/>
                  <a:pt x="17204" y="50477"/>
                </a:cubicBezTo>
                <a:close/>
                <a:moveTo>
                  <a:pt x="24199" y="50477"/>
                </a:moveTo>
                <a:cubicBezTo>
                  <a:pt x="23821" y="50477"/>
                  <a:pt x="23443" y="50760"/>
                  <a:pt x="23443" y="51138"/>
                </a:cubicBezTo>
                <a:cubicBezTo>
                  <a:pt x="23443" y="51516"/>
                  <a:pt x="23726" y="51895"/>
                  <a:pt x="24199" y="51895"/>
                </a:cubicBezTo>
                <a:cubicBezTo>
                  <a:pt x="24577" y="51895"/>
                  <a:pt x="24861" y="51516"/>
                  <a:pt x="24861" y="51138"/>
                </a:cubicBezTo>
                <a:cubicBezTo>
                  <a:pt x="24766" y="50760"/>
                  <a:pt x="24577" y="50477"/>
                  <a:pt x="24199" y="50477"/>
                </a:cubicBezTo>
                <a:close/>
                <a:moveTo>
                  <a:pt x="31099" y="50477"/>
                </a:moveTo>
                <a:cubicBezTo>
                  <a:pt x="30816" y="50477"/>
                  <a:pt x="30438" y="50760"/>
                  <a:pt x="30438" y="51138"/>
                </a:cubicBezTo>
                <a:cubicBezTo>
                  <a:pt x="30438" y="51516"/>
                  <a:pt x="30627" y="51895"/>
                  <a:pt x="31099" y="51895"/>
                </a:cubicBezTo>
                <a:cubicBezTo>
                  <a:pt x="31478" y="51895"/>
                  <a:pt x="31856" y="51516"/>
                  <a:pt x="31856" y="51138"/>
                </a:cubicBezTo>
                <a:cubicBezTo>
                  <a:pt x="31761" y="50760"/>
                  <a:pt x="31478" y="50477"/>
                  <a:pt x="31099" y="50477"/>
                </a:cubicBezTo>
                <a:close/>
                <a:moveTo>
                  <a:pt x="38094" y="50477"/>
                </a:moveTo>
                <a:cubicBezTo>
                  <a:pt x="37811" y="50477"/>
                  <a:pt x="37433" y="50760"/>
                  <a:pt x="37433" y="51138"/>
                </a:cubicBezTo>
                <a:cubicBezTo>
                  <a:pt x="37433" y="51516"/>
                  <a:pt x="37622" y="51895"/>
                  <a:pt x="38094" y="51895"/>
                </a:cubicBezTo>
                <a:cubicBezTo>
                  <a:pt x="38472" y="51895"/>
                  <a:pt x="38851" y="51516"/>
                  <a:pt x="38851" y="51138"/>
                </a:cubicBezTo>
                <a:cubicBezTo>
                  <a:pt x="38851" y="50760"/>
                  <a:pt x="38472" y="50477"/>
                  <a:pt x="38094" y="50477"/>
                </a:cubicBezTo>
                <a:close/>
                <a:moveTo>
                  <a:pt x="45089" y="50477"/>
                </a:moveTo>
                <a:cubicBezTo>
                  <a:pt x="44711" y="50477"/>
                  <a:pt x="44333" y="50760"/>
                  <a:pt x="44333" y="51138"/>
                </a:cubicBezTo>
                <a:cubicBezTo>
                  <a:pt x="44333" y="51516"/>
                  <a:pt x="44617" y="51895"/>
                  <a:pt x="45089" y="51895"/>
                </a:cubicBezTo>
                <a:cubicBezTo>
                  <a:pt x="45467" y="51895"/>
                  <a:pt x="45845" y="51516"/>
                  <a:pt x="45845" y="51138"/>
                </a:cubicBezTo>
                <a:cubicBezTo>
                  <a:pt x="45845" y="50760"/>
                  <a:pt x="45467" y="50477"/>
                  <a:pt x="45089" y="50477"/>
                </a:cubicBezTo>
                <a:close/>
                <a:moveTo>
                  <a:pt x="52084" y="50477"/>
                </a:moveTo>
                <a:cubicBezTo>
                  <a:pt x="51706" y="50477"/>
                  <a:pt x="51328" y="50760"/>
                  <a:pt x="51328" y="51138"/>
                </a:cubicBezTo>
                <a:cubicBezTo>
                  <a:pt x="51328" y="51516"/>
                  <a:pt x="51611" y="51895"/>
                  <a:pt x="52084" y="51895"/>
                </a:cubicBezTo>
                <a:cubicBezTo>
                  <a:pt x="52462" y="51895"/>
                  <a:pt x="52746" y="51516"/>
                  <a:pt x="52746" y="51138"/>
                </a:cubicBezTo>
                <a:cubicBezTo>
                  <a:pt x="52746" y="50760"/>
                  <a:pt x="52368" y="50477"/>
                  <a:pt x="52084" y="50477"/>
                </a:cubicBezTo>
                <a:close/>
                <a:moveTo>
                  <a:pt x="59079" y="50477"/>
                </a:moveTo>
                <a:cubicBezTo>
                  <a:pt x="58701" y="50477"/>
                  <a:pt x="58323" y="50760"/>
                  <a:pt x="58323" y="51138"/>
                </a:cubicBezTo>
                <a:cubicBezTo>
                  <a:pt x="58323" y="51516"/>
                  <a:pt x="58512" y="51895"/>
                  <a:pt x="59079" y="51895"/>
                </a:cubicBezTo>
                <a:cubicBezTo>
                  <a:pt x="59363" y="51895"/>
                  <a:pt x="59741" y="51516"/>
                  <a:pt x="59741" y="51138"/>
                </a:cubicBezTo>
                <a:cubicBezTo>
                  <a:pt x="59741" y="50760"/>
                  <a:pt x="59363" y="50477"/>
                  <a:pt x="59079" y="50477"/>
                </a:cubicBezTo>
                <a:close/>
                <a:moveTo>
                  <a:pt x="65979" y="50477"/>
                </a:moveTo>
                <a:cubicBezTo>
                  <a:pt x="65601" y="50477"/>
                  <a:pt x="65318" y="50760"/>
                  <a:pt x="65318" y="51138"/>
                </a:cubicBezTo>
                <a:cubicBezTo>
                  <a:pt x="65318" y="51516"/>
                  <a:pt x="65507" y="51895"/>
                  <a:pt x="65979" y="51895"/>
                </a:cubicBezTo>
                <a:cubicBezTo>
                  <a:pt x="66357" y="51895"/>
                  <a:pt x="66735" y="51516"/>
                  <a:pt x="66735" y="51138"/>
                </a:cubicBezTo>
                <a:cubicBezTo>
                  <a:pt x="66735" y="50760"/>
                  <a:pt x="66357" y="50477"/>
                  <a:pt x="65979" y="50477"/>
                </a:cubicBezTo>
                <a:close/>
                <a:moveTo>
                  <a:pt x="6712" y="52178"/>
                </a:moveTo>
                <a:cubicBezTo>
                  <a:pt x="6334" y="52178"/>
                  <a:pt x="5956" y="52556"/>
                  <a:pt x="5956" y="52934"/>
                </a:cubicBezTo>
                <a:cubicBezTo>
                  <a:pt x="5956" y="53218"/>
                  <a:pt x="6239" y="53596"/>
                  <a:pt x="6712" y="53596"/>
                </a:cubicBezTo>
                <a:cubicBezTo>
                  <a:pt x="7090" y="53596"/>
                  <a:pt x="7374" y="53312"/>
                  <a:pt x="7374" y="52934"/>
                </a:cubicBezTo>
                <a:cubicBezTo>
                  <a:pt x="7374" y="52556"/>
                  <a:pt x="7090" y="52178"/>
                  <a:pt x="6712" y="52178"/>
                </a:cubicBezTo>
                <a:close/>
                <a:moveTo>
                  <a:pt x="13707" y="52178"/>
                </a:moveTo>
                <a:cubicBezTo>
                  <a:pt x="13329" y="52178"/>
                  <a:pt x="12951" y="52556"/>
                  <a:pt x="12951" y="52934"/>
                </a:cubicBezTo>
                <a:cubicBezTo>
                  <a:pt x="12951" y="53218"/>
                  <a:pt x="13234" y="53596"/>
                  <a:pt x="13707" y="53596"/>
                </a:cubicBezTo>
                <a:cubicBezTo>
                  <a:pt x="13990" y="53596"/>
                  <a:pt x="14368" y="53312"/>
                  <a:pt x="14368" y="52934"/>
                </a:cubicBezTo>
                <a:cubicBezTo>
                  <a:pt x="14368" y="52556"/>
                  <a:pt x="13990" y="52178"/>
                  <a:pt x="13707" y="52178"/>
                </a:cubicBezTo>
                <a:close/>
                <a:moveTo>
                  <a:pt x="20607" y="52178"/>
                </a:moveTo>
                <a:cubicBezTo>
                  <a:pt x="20324" y="52178"/>
                  <a:pt x="19945" y="52556"/>
                  <a:pt x="19945" y="52934"/>
                </a:cubicBezTo>
                <a:cubicBezTo>
                  <a:pt x="19945" y="53218"/>
                  <a:pt x="20135" y="53596"/>
                  <a:pt x="20607" y="53596"/>
                </a:cubicBezTo>
                <a:cubicBezTo>
                  <a:pt x="20985" y="53596"/>
                  <a:pt x="21363" y="53312"/>
                  <a:pt x="21363" y="52934"/>
                </a:cubicBezTo>
                <a:cubicBezTo>
                  <a:pt x="21363" y="52556"/>
                  <a:pt x="21080" y="52178"/>
                  <a:pt x="20607" y="52178"/>
                </a:cubicBezTo>
                <a:close/>
                <a:moveTo>
                  <a:pt x="27602" y="52178"/>
                </a:moveTo>
                <a:cubicBezTo>
                  <a:pt x="27224" y="52178"/>
                  <a:pt x="26846" y="52556"/>
                  <a:pt x="26846" y="52934"/>
                </a:cubicBezTo>
                <a:cubicBezTo>
                  <a:pt x="26846" y="53218"/>
                  <a:pt x="27129" y="53596"/>
                  <a:pt x="27602" y="53596"/>
                </a:cubicBezTo>
                <a:cubicBezTo>
                  <a:pt x="27980" y="53596"/>
                  <a:pt x="28358" y="53312"/>
                  <a:pt x="28358" y="52934"/>
                </a:cubicBezTo>
                <a:cubicBezTo>
                  <a:pt x="28358" y="52556"/>
                  <a:pt x="28075" y="52178"/>
                  <a:pt x="27602" y="52178"/>
                </a:cubicBezTo>
                <a:close/>
                <a:moveTo>
                  <a:pt x="34691" y="52178"/>
                </a:moveTo>
                <a:cubicBezTo>
                  <a:pt x="34313" y="52178"/>
                  <a:pt x="33935" y="52556"/>
                  <a:pt x="33935" y="52934"/>
                </a:cubicBezTo>
                <a:cubicBezTo>
                  <a:pt x="33935" y="53218"/>
                  <a:pt x="34219" y="53596"/>
                  <a:pt x="34691" y="53596"/>
                </a:cubicBezTo>
                <a:cubicBezTo>
                  <a:pt x="35070" y="53596"/>
                  <a:pt x="35448" y="53312"/>
                  <a:pt x="35448" y="52934"/>
                </a:cubicBezTo>
                <a:cubicBezTo>
                  <a:pt x="35259" y="52556"/>
                  <a:pt x="35070" y="52178"/>
                  <a:pt x="34691" y="52178"/>
                </a:cubicBezTo>
                <a:close/>
                <a:moveTo>
                  <a:pt x="41686" y="52178"/>
                </a:moveTo>
                <a:cubicBezTo>
                  <a:pt x="41308" y="52178"/>
                  <a:pt x="40930" y="52556"/>
                  <a:pt x="40930" y="52934"/>
                </a:cubicBezTo>
                <a:cubicBezTo>
                  <a:pt x="40930" y="53218"/>
                  <a:pt x="41214" y="53596"/>
                  <a:pt x="41686" y="53596"/>
                </a:cubicBezTo>
                <a:cubicBezTo>
                  <a:pt x="42064" y="53596"/>
                  <a:pt x="42348" y="53312"/>
                  <a:pt x="42348" y="52934"/>
                </a:cubicBezTo>
                <a:cubicBezTo>
                  <a:pt x="42253" y="52556"/>
                  <a:pt x="42064" y="52178"/>
                  <a:pt x="41686" y="52178"/>
                </a:cubicBezTo>
                <a:close/>
                <a:moveTo>
                  <a:pt x="48681" y="52178"/>
                </a:moveTo>
                <a:cubicBezTo>
                  <a:pt x="48303" y="52178"/>
                  <a:pt x="47925" y="52556"/>
                  <a:pt x="47925" y="52934"/>
                </a:cubicBezTo>
                <a:cubicBezTo>
                  <a:pt x="47925" y="53218"/>
                  <a:pt x="48114" y="53596"/>
                  <a:pt x="48681" y="53596"/>
                </a:cubicBezTo>
                <a:cubicBezTo>
                  <a:pt x="48965" y="53596"/>
                  <a:pt x="49343" y="53312"/>
                  <a:pt x="49343" y="52934"/>
                </a:cubicBezTo>
                <a:cubicBezTo>
                  <a:pt x="49248" y="52556"/>
                  <a:pt x="48965" y="52178"/>
                  <a:pt x="48681" y="52178"/>
                </a:cubicBezTo>
                <a:close/>
                <a:moveTo>
                  <a:pt x="55581" y="52178"/>
                </a:moveTo>
                <a:cubicBezTo>
                  <a:pt x="55298" y="52178"/>
                  <a:pt x="54920" y="52556"/>
                  <a:pt x="54920" y="52934"/>
                </a:cubicBezTo>
                <a:cubicBezTo>
                  <a:pt x="54920" y="53218"/>
                  <a:pt x="55109" y="53596"/>
                  <a:pt x="55581" y="53596"/>
                </a:cubicBezTo>
                <a:cubicBezTo>
                  <a:pt x="55960" y="53596"/>
                  <a:pt x="56338" y="53312"/>
                  <a:pt x="56338" y="52934"/>
                </a:cubicBezTo>
                <a:cubicBezTo>
                  <a:pt x="56243" y="52556"/>
                  <a:pt x="55960" y="52178"/>
                  <a:pt x="55581" y="52178"/>
                </a:cubicBezTo>
                <a:close/>
                <a:moveTo>
                  <a:pt x="62576" y="52178"/>
                </a:moveTo>
                <a:cubicBezTo>
                  <a:pt x="62198" y="52178"/>
                  <a:pt x="61820" y="52556"/>
                  <a:pt x="61820" y="52934"/>
                </a:cubicBezTo>
                <a:cubicBezTo>
                  <a:pt x="61820" y="53218"/>
                  <a:pt x="62104" y="53596"/>
                  <a:pt x="62576" y="53596"/>
                </a:cubicBezTo>
                <a:cubicBezTo>
                  <a:pt x="62954" y="53596"/>
                  <a:pt x="63333" y="53312"/>
                  <a:pt x="63333" y="52934"/>
                </a:cubicBezTo>
                <a:cubicBezTo>
                  <a:pt x="63144" y="52556"/>
                  <a:pt x="62954" y="52178"/>
                  <a:pt x="62576" y="52178"/>
                </a:cubicBezTo>
                <a:close/>
                <a:moveTo>
                  <a:pt x="69571" y="52178"/>
                </a:moveTo>
                <a:cubicBezTo>
                  <a:pt x="69193" y="52178"/>
                  <a:pt x="68815" y="52556"/>
                  <a:pt x="68815" y="52934"/>
                </a:cubicBezTo>
                <a:cubicBezTo>
                  <a:pt x="68815" y="53218"/>
                  <a:pt x="69099" y="53596"/>
                  <a:pt x="69571" y="53596"/>
                </a:cubicBezTo>
                <a:cubicBezTo>
                  <a:pt x="69949" y="53596"/>
                  <a:pt x="70233" y="53312"/>
                  <a:pt x="70233" y="52934"/>
                </a:cubicBezTo>
                <a:cubicBezTo>
                  <a:pt x="70138" y="52556"/>
                  <a:pt x="69949" y="52178"/>
                  <a:pt x="69571" y="52178"/>
                </a:cubicBezTo>
                <a:close/>
                <a:moveTo>
                  <a:pt x="10209" y="53974"/>
                </a:moveTo>
                <a:cubicBezTo>
                  <a:pt x="9831" y="53974"/>
                  <a:pt x="9548" y="54352"/>
                  <a:pt x="9548" y="54730"/>
                </a:cubicBezTo>
                <a:cubicBezTo>
                  <a:pt x="9548" y="55014"/>
                  <a:pt x="9737" y="55392"/>
                  <a:pt x="10209" y="55392"/>
                </a:cubicBezTo>
                <a:cubicBezTo>
                  <a:pt x="10587" y="55392"/>
                  <a:pt x="10966" y="55014"/>
                  <a:pt x="10966" y="54730"/>
                </a:cubicBezTo>
                <a:cubicBezTo>
                  <a:pt x="10871" y="54258"/>
                  <a:pt x="10587" y="53974"/>
                  <a:pt x="10209" y="53974"/>
                </a:cubicBezTo>
                <a:close/>
                <a:moveTo>
                  <a:pt x="17204" y="53974"/>
                </a:moveTo>
                <a:cubicBezTo>
                  <a:pt x="16826" y="53974"/>
                  <a:pt x="16543" y="54352"/>
                  <a:pt x="16543" y="54730"/>
                </a:cubicBezTo>
                <a:cubicBezTo>
                  <a:pt x="16543" y="55014"/>
                  <a:pt x="16732" y="55392"/>
                  <a:pt x="17204" y="55392"/>
                </a:cubicBezTo>
                <a:cubicBezTo>
                  <a:pt x="17582" y="55392"/>
                  <a:pt x="17960" y="55014"/>
                  <a:pt x="17960" y="54730"/>
                </a:cubicBezTo>
                <a:cubicBezTo>
                  <a:pt x="17771" y="54258"/>
                  <a:pt x="17582" y="53974"/>
                  <a:pt x="17204" y="53974"/>
                </a:cubicBezTo>
                <a:close/>
                <a:moveTo>
                  <a:pt x="24199" y="53974"/>
                </a:moveTo>
                <a:cubicBezTo>
                  <a:pt x="23821" y="53974"/>
                  <a:pt x="23443" y="54352"/>
                  <a:pt x="23443" y="54730"/>
                </a:cubicBezTo>
                <a:cubicBezTo>
                  <a:pt x="23443" y="55014"/>
                  <a:pt x="23726" y="55392"/>
                  <a:pt x="24199" y="55392"/>
                </a:cubicBezTo>
                <a:cubicBezTo>
                  <a:pt x="24577" y="55392"/>
                  <a:pt x="24861" y="55014"/>
                  <a:pt x="24861" y="54730"/>
                </a:cubicBezTo>
                <a:cubicBezTo>
                  <a:pt x="24766" y="54258"/>
                  <a:pt x="24577" y="53974"/>
                  <a:pt x="24199" y="53974"/>
                </a:cubicBezTo>
                <a:close/>
                <a:moveTo>
                  <a:pt x="31099" y="53974"/>
                </a:moveTo>
                <a:cubicBezTo>
                  <a:pt x="30816" y="53974"/>
                  <a:pt x="30438" y="54352"/>
                  <a:pt x="30438" y="54730"/>
                </a:cubicBezTo>
                <a:cubicBezTo>
                  <a:pt x="30438" y="55014"/>
                  <a:pt x="30627" y="55392"/>
                  <a:pt x="31099" y="55392"/>
                </a:cubicBezTo>
                <a:cubicBezTo>
                  <a:pt x="31478" y="55392"/>
                  <a:pt x="31856" y="55014"/>
                  <a:pt x="31856" y="54730"/>
                </a:cubicBezTo>
                <a:cubicBezTo>
                  <a:pt x="31761" y="54258"/>
                  <a:pt x="31478" y="53974"/>
                  <a:pt x="31099" y="53974"/>
                </a:cubicBezTo>
                <a:close/>
                <a:moveTo>
                  <a:pt x="38094" y="53974"/>
                </a:moveTo>
                <a:cubicBezTo>
                  <a:pt x="37811" y="53974"/>
                  <a:pt x="37433" y="54352"/>
                  <a:pt x="37433" y="54730"/>
                </a:cubicBezTo>
                <a:cubicBezTo>
                  <a:pt x="37433" y="55014"/>
                  <a:pt x="37622" y="55392"/>
                  <a:pt x="38094" y="55392"/>
                </a:cubicBezTo>
                <a:cubicBezTo>
                  <a:pt x="38472" y="55392"/>
                  <a:pt x="38851" y="55014"/>
                  <a:pt x="38851" y="54730"/>
                </a:cubicBezTo>
                <a:cubicBezTo>
                  <a:pt x="38851" y="54258"/>
                  <a:pt x="38472" y="53974"/>
                  <a:pt x="38094" y="53974"/>
                </a:cubicBezTo>
                <a:close/>
                <a:moveTo>
                  <a:pt x="45089" y="53974"/>
                </a:moveTo>
                <a:cubicBezTo>
                  <a:pt x="44711" y="53974"/>
                  <a:pt x="44333" y="54352"/>
                  <a:pt x="44333" y="54730"/>
                </a:cubicBezTo>
                <a:cubicBezTo>
                  <a:pt x="44333" y="55014"/>
                  <a:pt x="44617" y="55392"/>
                  <a:pt x="45089" y="55392"/>
                </a:cubicBezTo>
                <a:cubicBezTo>
                  <a:pt x="45467" y="55392"/>
                  <a:pt x="45845" y="55014"/>
                  <a:pt x="45845" y="54730"/>
                </a:cubicBezTo>
                <a:cubicBezTo>
                  <a:pt x="45845" y="54258"/>
                  <a:pt x="45467" y="53974"/>
                  <a:pt x="45089" y="53974"/>
                </a:cubicBezTo>
                <a:close/>
                <a:moveTo>
                  <a:pt x="52084" y="53974"/>
                </a:moveTo>
                <a:cubicBezTo>
                  <a:pt x="51706" y="53974"/>
                  <a:pt x="51328" y="54352"/>
                  <a:pt x="51328" y="54730"/>
                </a:cubicBezTo>
                <a:cubicBezTo>
                  <a:pt x="51328" y="55014"/>
                  <a:pt x="51611" y="55392"/>
                  <a:pt x="52084" y="55392"/>
                </a:cubicBezTo>
                <a:cubicBezTo>
                  <a:pt x="52462" y="55392"/>
                  <a:pt x="52746" y="55014"/>
                  <a:pt x="52746" y="54730"/>
                </a:cubicBezTo>
                <a:cubicBezTo>
                  <a:pt x="52746" y="54258"/>
                  <a:pt x="52368" y="53974"/>
                  <a:pt x="52084" y="53974"/>
                </a:cubicBezTo>
                <a:close/>
                <a:moveTo>
                  <a:pt x="59079" y="53974"/>
                </a:moveTo>
                <a:cubicBezTo>
                  <a:pt x="58701" y="53974"/>
                  <a:pt x="58323" y="54352"/>
                  <a:pt x="58323" y="54730"/>
                </a:cubicBezTo>
                <a:cubicBezTo>
                  <a:pt x="58323" y="55014"/>
                  <a:pt x="58512" y="55392"/>
                  <a:pt x="59079" y="55392"/>
                </a:cubicBezTo>
                <a:cubicBezTo>
                  <a:pt x="59363" y="55392"/>
                  <a:pt x="59741" y="55014"/>
                  <a:pt x="59741" y="54730"/>
                </a:cubicBezTo>
                <a:cubicBezTo>
                  <a:pt x="59741" y="54258"/>
                  <a:pt x="59363" y="53974"/>
                  <a:pt x="59079" y="53974"/>
                </a:cubicBezTo>
                <a:close/>
                <a:moveTo>
                  <a:pt x="65979" y="53974"/>
                </a:moveTo>
                <a:cubicBezTo>
                  <a:pt x="65601" y="53974"/>
                  <a:pt x="65318" y="54352"/>
                  <a:pt x="65318" y="54730"/>
                </a:cubicBezTo>
                <a:cubicBezTo>
                  <a:pt x="65318" y="55014"/>
                  <a:pt x="65507" y="55392"/>
                  <a:pt x="65979" y="55392"/>
                </a:cubicBezTo>
                <a:cubicBezTo>
                  <a:pt x="66357" y="55392"/>
                  <a:pt x="66735" y="55014"/>
                  <a:pt x="66735" y="54730"/>
                </a:cubicBezTo>
                <a:cubicBezTo>
                  <a:pt x="66735" y="54258"/>
                  <a:pt x="66357" y="53974"/>
                  <a:pt x="65979" y="53974"/>
                </a:cubicBezTo>
                <a:close/>
                <a:moveTo>
                  <a:pt x="69571" y="55676"/>
                </a:moveTo>
                <a:lnTo>
                  <a:pt x="69571" y="55676"/>
                </a:lnTo>
                <a:cubicBezTo>
                  <a:pt x="69193" y="55770"/>
                  <a:pt x="68815" y="55959"/>
                  <a:pt x="68815" y="56337"/>
                </a:cubicBezTo>
                <a:cubicBezTo>
                  <a:pt x="68815" y="56432"/>
                  <a:pt x="69004" y="56432"/>
                  <a:pt x="69004" y="56621"/>
                </a:cubicBezTo>
                <a:cubicBezTo>
                  <a:pt x="69193" y="56243"/>
                  <a:pt x="69288" y="55959"/>
                  <a:pt x="69571" y="55676"/>
                </a:cubicBezTo>
                <a:close/>
                <a:moveTo>
                  <a:pt x="6712" y="55770"/>
                </a:moveTo>
                <a:cubicBezTo>
                  <a:pt x="6334" y="55770"/>
                  <a:pt x="5956" y="56054"/>
                  <a:pt x="5956" y="56432"/>
                </a:cubicBezTo>
                <a:cubicBezTo>
                  <a:pt x="5956" y="56810"/>
                  <a:pt x="6239" y="57188"/>
                  <a:pt x="6712" y="57188"/>
                </a:cubicBezTo>
                <a:cubicBezTo>
                  <a:pt x="7090" y="57188"/>
                  <a:pt x="7374" y="56810"/>
                  <a:pt x="7374" y="56432"/>
                </a:cubicBezTo>
                <a:cubicBezTo>
                  <a:pt x="7374" y="55959"/>
                  <a:pt x="7090" y="55770"/>
                  <a:pt x="6712" y="55770"/>
                </a:cubicBezTo>
                <a:close/>
                <a:moveTo>
                  <a:pt x="13707" y="55770"/>
                </a:moveTo>
                <a:cubicBezTo>
                  <a:pt x="13329" y="55770"/>
                  <a:pt x="12951" y="56054"/>
                  <a:pt x="12951" y="56432"/>
                </a:cubicBezTo>
                <a:cubicBezTo>
                  <a:pt x="12951" y="56810"/>
                  <a:pt x="13234" y="57188"/>
                  <a:pt x="13707" y="57188"/>
                </a:cubicBezTo>
                <a:cubicBezTo>
                  <a:pt x="13990" y="57188"/>
                  <a:pt x="14368" y="56810"/>
                  <a:pt x="14368" y="56432"/>
                </a:cubicBezTo>
                <a:cubicBezTo>
                  <a:pt x="14368" y="55959"/>
                  <a:pt x="13990" y="55770"/>
                  <a:pt x="13707" y="55770"/>
                </a:cubicBezTo>
                <a:close/>
                <a:moveTo>
                  <a:pt x="20607" y="55770"/>
                </a:moveTo>
                <a:cubicBezTo>
                  <a:pt x="20324" y="55770"/>
                  <a:pt x="19945" y="56054"/>
                  <a:pt x="19945" y="56432"/>
                </a:cubicBezTo>
                <a:cubicBezTo>
                  <a:pt x="19945" y="56810"/>
                  <a:pt x="20135" y="57188"/>
                  <a:pt x="20607" y="57188"/>
                </a:cubicBezTo>
                <a:cubicBezTo>
                  <a:pt x="20985" y="57188"/>
                  <a:pt x="21363" y="56810"/>
                  <a:pt x="21363" y="56432"/>
                </a:cubicBezTo>
                <a:cubicBezTo>
                  <a:pt x="21363" y="55959"/>
                  <a:pt x="21080" y="55770"/>
                  <a:pt x="20607" y="55770"/>
                </a:cubicBezTo>
                <a:close/>
                <a:moveTo>
                  <a:pt x="27602" y="55770"/>
                </a:moveTo>
                <a:cubicBezTo>
                  <a:pt x="27224" y="55770"/>
                  <a:pt x="26846" y="56054"/>
                  <a:pt x="26846" y="56432"/>
                </a:cubicBezTo>
                <a:cubicBezTo>
                  <a:pt x="26846" y="56810"/>
                  <a:pt x="27129" y="57188"/>
                  <a:pt x="27602" y="57188"/>
                </a:cubicBezTo>
                <a:cubicBezTo>
                  <a:pt x="27980" y="57188"/>
                  <a:pt x="28358" y="56810"/>
                  <a:pt x="28358" y="56432"/>
                </a:cubicBezTo>
                <a:cubicBezTo>
                  <a:pt x="28358" y="55959"/>
                  <a:pt x="28075" y="55770"/>
                  <a:pt x="27602" y="55770"/>
                </a:cubicBezTo>
                <a:close/>
                <a:moveTo>
                  <a:pt x="34691" y="55770"/>
                </a:moveTo>
                <a:cubicBezTo>
                  <a:pt x="34313" y="55770"/>
                  <a:pt x="33935" y="56054"/>
                  <a:pt x="33935" y="56432"/>
                </a:cubicBezTo>
                <a:cubicBezTo>
                  <a:pt x="33935" y="56810"/>
                  <a:pt x="34219" y="57188"/>
                  <a:pt x="34691" y="57188"/>
                </a:cubicBezTo>
                <a:cubicBezTo>
                  <a:pt x="35070" y="57188"/>
                  <a:pt x="35448" y="56810"/>
                  <a:pt x="35448" y="56432"/>
                </a:cubicBezTo>
                <a:cubicBezTo>
                  <a:pt x="35259" y="55959"/>
                  <a:pt x="35070" y="55770"/>
                  <a:pt x="34691" y="55770"/>
                </a:cubicBezTo>
                <a:close/>
                <a:moveTo>
                  <a:pt x="41686" y="55770"/>
                </a:moveTo>
                <a:cubicBezTo>
                  <a:pt x="41308" y="55770"/>
                  <a:pt x="40930" y="56054"/>
                  <a:pt x="40930" y="56432"/>
                </a:cubicBezTo>
                <a:cubicBezTo>
                  <a:pt x="40930" y="56810"/>
                  <a:pt x="41214" y="57188"/>
                  <a:pt x="41686" y="57188"/>
                </a:cubicBezTo>
                <a:cubicBezTo>
                  <a:pt x="42064" y="57188"/>
                  <a:pt x="42348" y="56810"/>
                  <a:pt x="42348" y="56432"/>
                </a:cubicBezTo>
                <a:cubicBezTo>
                  <a:pt x="42253" y="55959"/>
                  <a:pt x="42064" y="55770"/>
                  <a:pt x="41686" y="55770"/>
                </a:cubicBezTo>
                <a:close/>
                <a:moveTo>
                  <a:pt x="48681" y="55770"/>
                </a:moveTo>
                <a:cubicBezTo>
                  <a:pt x="48303" y="55770"/>
                  <a:pt x="47925" y="56054"/>
                  <a:pt x="47925" y="56432"/>
                </a:cubicBezTo>
                <a:cubicBezTo>
                  <a:pt x="47925" y="56810"/>
                  <a:pt x="48114" y="57188"/>
                  <a:pt x="48681" y="57188"/>
                </a:cubicBezTo>
                <a:cubicBezTo>
                  <a:pt x="48965" y="57188"/>
                  <a:pt x="49343" y="56810"/>
                  <a:pt x="49343" y="56432"/>
                </a:cubicBezTo>
                <a:cubicBezTo>
                  <a:pt x="49248" y="55959"/>
                  <a:pt x="48965" y="55770"/>
                  <a:pt x="48681" y="55770"/>
                </a:cubicBezTo>
                <a:close/>
                <a:moveTo>
                  <a:pt x="55581" y="55770"/>
                </a:moveTo>
                <a:cubicBezTo>
                  <a:pt x="55298" y="55770"/>
                  <a:pt x="54920" y="56054"/>
                  <a:pt x="54920" y="56432"/>
                </a:cubicBezTo>
                <a:cubicBezTo>
                  <a:pt x="54920" y="56810"/>
                  <a:pt x="55109" y="57188"/>
                  <a:pt x="55581" y="57188"/>
                </a:cubicBezTo>
                <a:cubicBezTo>
                  <a:pt x="55960" y="57188"/>
                  <a:pt x="56338" y="56810"/>
                  <a:pt x="56338" y="56432"/>
                </a:cubicBezTo>
                <a:cubicBezTo>
                  <a:pt x="56243" y="55959"/>
                  <a:pt x="55960" y="55770"/>
                  <a:pt x="55581" y="55770"/>
                </a:cubicBezTo>
                <a:close/>
                <a:moveTo>
                  <a:pt x="62576" y="55770"/>
                </a:moveTo>
                <a:cubicBezTo>
                  <a:pt x="62198" y="55770"/>
                  <a:pt x="61820" y="56054"/>
                  <a:pt x="61820" y="56432"/>
                </a:cubicBezTo>
                <a:cubicBezTo>
                  <a:pt x="61820" y="56810"/>
                  <a:pt x="62104" y="57188"/>
                  <a:pt x="62576" y="57188"/>
                </a:cubicBezTo>
                <a:cubicBezTo>
                  <a:pt x="62954" y="57188"/>
                  <a:pt x="63333" y="56810"/>
                  <a:pt x="63333" y="56432"/>
                </a:cubicBezTo>
                <a:cubicBezTo>
                  <a:pt x="63144" y="55959"/>
                  <a:pt x="62954" y="55770"/>
                  <a:pt x="62576" y="55770"/>
                </a:cubicBezTo>
                <a:close/>
                <a:moveTo>
                  <a:pt x="10209" y="57377"/>
                </a:moveTo>
                <a:cubicBezTo>
                  <a:pt x="9831" y="57377"/>
                  <a:pt x="9548" y="57755"/>
                  <a:pt x="9548" y="58133"/>
                </a:cubicBezTo>
                <a:cubicBezTo>
                  <a:pt x="9548" y="58417"/>
                  <a:pt x="9737" y="58795"/>
                  <a:pt x="10209" y="58795"/>
                </a:cubicBezTo>
                <a:cubicBezTo>
                  <a:pt x="10587" y="58795"/>
                  <a:pt x="10966" y="58511"/>
                  <a:pt x="10966" y="58133"/>
                </a:cubicBezTo>
                <a:cubicBezTo>
                  <a:pt x="10871" y="57755"/>
                  <a:pt x="10587" y="57377"/>
                  <a:pt x="10209" y="57377"/>
                </a:cubicBezTo>
                <a:close/>
                <a:moveTo>
                  <a:pt x="17204" y="57377"/>
                </a:moveTo>
                <a:cubicBezTo>
                  <a:pt x="16826" y="57377"/>
                  <a:pt x="16543" y="57755"/>
                  <a:pt x="16543" y="58133"/>
                </a:cubicBezTo>
                <a:cubicBezTo>
                  <a:pt x="16543" y="58417"/>
                  <a:pt x="16732" y="58795"/>
                  <a:pt x="17204" y="58795"/>
                </a:cubicBezTo>
                <a:cubicBezTo>
                  <a:pt x="17582" y="58795"/>
                  <a:pt x="17960" y="58511"/>
                  <a:pt x="17960" y="58133"/>
                </a:cubicBezTo>
                <a:cubicBezTo>
                  <a:pt x="17771" y="57755"/>
                  <a:pt x="17582" y="57377"/>
                  <a:pt x="17204" y="57377"/>
                </a:cubicBezTo>
                <a:close/>
                <a:moveTo>
                  <a:pt x="24199" y="57377"/>
                </a:moveTo>
                <a:cubicBezTo>
                  <a:pt x="23821" y="57377"/>
                  <a:pt x="23443" y="57755"/>
                  <a:pt x="23443" y="58133"/>
                </a:cubicBezTo>
                <a:cubicBezTo>
                  <a:pt x="23443" y="58417"/>
                  <a:pt x="23726" y="58795"/>
                  <a:pt x="24199" y="58795"/>
                </a:cubicBezTo>
                <a:cubicBezTo>
                  <a:pt x="24577" y="58795"/>
                  <a:pt x="24861" y="58511"/>
                  <a:pt x="24861" y="58133"/>
                </a:cubicBezTo>
                <a:cubicBezTo>
                  <a:pt x="24766" y="57755"/>
                  <a:pt x="24577" y="57377"/>
                  <a:pt x="24199" y="57377"/>
                </a:cubicBezTo>
                <a:close/>
                <a:moveTo>
                  <a:pt x="31099" y="57377"/>
                </a:moveTo>
                <a:cubicBezTo>
                  <a:pt x="30816" y="57377"/>
                  <a:pt x="30438" y="57755"/>
                  <a:pt x="30438" y="58133"/>
                </a:cubicBezTo>
                <a:cubicBezTo>
                  <a:pt x="30438" y="58417"/>
                  <a:pt x="30627" y="58795"/>
                  <a:pt x="31099" y="58795"/>
                </a:cubicBezTo>
                <a:cubicBezTo>
                  <a:pt x="31478" y="58795"/>
                  <a:pt x="31856" y="58511"/>
                  <a:pt x="31856" y="58133"/>
                </a:cubicBezTo>
                <a:cubicBezTo>
                  <a:pt x="31761" y="57755"/>
                  <a:pt x="31478" y="57377"/>
                  <a:pt x="31099" y="57377"/>
                </a:cubicBezTo>
                <a:close/>
                <a:moveTo>
                  <a:pt x="38094" y="57377"/>
                </a:moveTo>
                <a:cubicBezTo>
                  <a:pt x="37811" y="57377"/>
                  <a:pt x="37433" y="57755"/>
                  <a:pt x="37433" y="58133"/>
                </a:cubicBezTo>
                <a:cubicBezTo>
                  <a:pt x="37433" y="58417"/>
                  <a:pt x="37622" y="58795"/>
                  <a:pt x="38094" y="58795"/>
                </a:cubicBezTo>
                <a:cubicBezTo>
                  <a:pt x="38472" y="58795"/>
                  <a:pt x="38851" y="58511"/>
                  <a:pt x="38851" y="58133"/>
                </a:cubicBezTo>
                <a:cubicBezTo>
                  <a:pt x="38851" y="57755"/>
                  <a:pt x="38472" y="57377"/>
                  <a:pt x="38094" y="57377"/>
                </a:cubicBezTo>
                <a:close/>
                <a:moveTo>
                  <a:pt x="45089" y="57377"/>
                </a:moveTo>
                <a:cubicBezTo>
                  <a:pt x="44711" y="57377"/>
                  <a:pt x="44333" y="57755"/>
                  <a:pt x="44333" y="58133"/>
                </a:cubicBezTo>
                <a:cubicBezTo>
                  <a:pt x="44333" y="58417"/>
                  <a:pt x="44617" y="58795"/>
                  <a:pt x="45089" y="58795"/>
                </a:cubicBezTo>
                <a:cubicBezTo>
                  <a:pt x="45467" y="58795"/>
                  <a:pt x="45845" y="58511"/>
                  <a:pt x="45845" y="58133"/>
                </a:cubicBezTo>
                <a:cubicBezTo>
                  <a:pt x="45845" y="57755"/>
                  <a:pt x="45467" y="57377"/>
                  <a:pt x="45089" y="57377"/>
                </a:cubicBezTo>
                <a:close/>
                <a:moveTo>
                  <a:pt x="52084" y="57377"/>
                </a:moveTo>
                <a:cubicBezTo>
                  <a:pt x="51706" y="57377"/>
                  <a:pt x="51328" y="57755"/>
                  <a:pt x="51328" y="58133"/>
                </a:cubicBezTo>
                <a:cubicBezTo>
                  <a:pt x="51328" y="58417"/>
                  <a:pt x="51611" y="58795"/>
                  <a:pt x="52084" y="58795"/>
                </a:cubicBezTo>
                <a:cubicBezTo>
                  <a:pt x="52462" y="58795"/>
                  <a:pt x="52746" y="58511"/>
                  <a:pt x="52746" y="58133"/>
                </a:cubicBezTo>
                <a:cubicBezTo>
                  <a:pt x="52746" y="57755"/>
                  <a:pt x="52368" y="57377"/>
                  <a:pt x="52084" y="57377"/>
                </a:cubicBezTo>
                <a:close/>
                <a:moveTo>
                  <a:pt x="59079" y="57377"/>
                </a:moveTo>
                <a:cubicBezTo>
                  <a:pt x="58701" y="57377"/>
                  <a:pt x="58323" y="57755"/>
                  <a:pt x="58323" y="58133"/>
                </a:cubicBezTo>
                <a:cubicBezTo>
                  <a:pt x="58323" y="58417"/>
                  <a:pt x="58512" y="58795"/>
                  <a:pt x="59079" y="58795"/>
                </a:cubicBezTo>
                <a:cubicBezTo>
                  <a:pt x="59363" y="58795"/>
                  <a:pt x="59741" y="58511"/>
                  <a:pt x="59741" y="58133"/>
                </a:cubicBezTo>
                <a:cubicBezTo>
                  <a:pt x="59741" y="57755"/>
                  <a:pt x="59363" y="57377"/>
                  <a:pt x="59079" y="57377"/>
                </a:cubicBezTo>
                <a:close/>
                <a:moveTo>
                  <a:pt x="65979" y="57377"/>
                </a:moveTo>
                <a:cubicBezTo>
                  <a:pt x="65601" y="57377"/>
                  <a:pt x="65318" y="57755"/>
                  <a:pt x="65318" y="58133"/>
                </a:cubicBezTo>
                <a:cubicBezTo>
                  <a:pt x="65318" y="58417"/>
                  <a:pt x="65507" y="58795"/>
                  <a:pt x="65979" y="58795"/>
                </a:cubicBezTo>
                <a:cubicBezTo>
                  <a:pt x="66357" y="58795"/>
                  <a:pt x="66735" y="58511"/>
                  <a:pt x="66735" y="58133"/>
                </a:cubicBezTo>
                <a:cubicBezTo>
                  <a:pt x="66735" y="57755"/>
                  <a:pt x="66357" y="57377"/>
                  <a:pt x="65979" y="57377"/>
                </a:cubicBezTo>
                <a:close/>
                <a:moveTo>
                  <a:pt x="13707" y="59173"/>
                </a:moveTo>
                <a:cubicBezTo>
                  <a:pt x="13329" y="59173"/>
                  <a:pt x="12951" y="59551"/>
                  <a:pt x="12951" y="59929"/>
                </a:cubicBezTo>
                <a:cubicBezTo>
                  <a:pt x="12951" y="60213"/>
                  <a:pt x="13234" y="60591"/>
                  <a:pt x="13707" y="60591"/>
                </a:cubicBezTo>
                <a:cubicBezTo>
                  <a:pt x="13990" y="60591"/>
                  <a:pt x="14368" y="60213"/>
                  <a:pt x="14368" y="59929"/>
                </a:cubicBezTo>
                <a:cubicBezTo>
                  <a:pt x="14368" y="59551"/>
                  <a:pt x="13990" y="59173"/>
                  <a:pt x="13707" y="59173"/>
                </a:cubicBezTo>
                <a:close/>
                <a:moveTo>
                  <a:pt x="20607" y="59173"/>
                </a:moveTo>
                <a:cubicBezTo>
                  <a:pt x="20324" y="59173"/>
                  <a:pt x="19945" y="59551"/>
                  <a:pt x="19945" y="59929"/>
                </a:cubicBezTo>
                <a:cubicBezTo>
                  <a:pt x="19945" y="60213"/>
                  <a:pt x="20135" y="60591"/>
                  <a:pt x="20607" y="60591"/>
                </a:cubicBezTo>
                <a:cubicBezTo>
                  <a:pt x="20985" y="60591"/>
                  <a:pt x="21363" y="60213"/>
                  <a:pt x="21363" y="59929"/>
                </a:cubicBezTo>
                <a:cubicBezTo>
                  <a:pt x="21363" y="59551"/>
                  <a:pt x="21080" y="59173"/>
                  <a:pt x="20607" y="59173"/>
                </a:cubicBezTo>
                <a:close/>
                <a:moveTo>
                  <a:pt x="27602" y="59173"/>
                </a:moveTo>
                <a:cubicBezTo>
                  <a:pt x="27224" y="59173"/>
                  <a:pt x="26846" y="59551"/>
                  <a:pt x="26846" y="59929"/>
                </a:cubicBezTo>
                <a:cubicBezTo>
                  <a:pt x="26846" y="60213"/>
                  <a:pt x="27129" y="60591"/>
                  <a:pt x="27602" y="60591"/>
                </a:cubicBezTo>
                <a:cubicBezTo>
                  <a:pt x="27980" y="60591"/>
                  <a:pt x="28358" y="60213"/>
                  <a:pt x="28358" y="59929"/>
                </a:cubicBezTo>
                <a:cubicBezTo>
                  <a:pt x="28358" y="59551"/>
                  <a:pt x="28075" y="59173"/>
                  <a:pt x="27602" y="59173"/>
                </a:cubicBezTo>
                <a:close/>
                <a:moveTo>
                  <a:pt x="34691" y="59173"/>
                </a:moveTo>
                <a:cubicBezTo>
                  <a:pt x="34313" y="59173"/>
                  <a:pt x="33935" y="59551"/>
                  <a:pt x="33935" y="59929"/>
                </a:cubicBezTo>
                <a:cubicBezTo>
                  <a:pt x="33935" y="60213"/>
                  <a:pt x="34219" y="60591"/>
                  <a:pt x="34691" y="60591"/>
                </a:cubicBezTo>
                <a:cubicBezTo>
                  <a:pt x="35070" y="60591"/>
                  <a:pt x="35448" y="60213"/>
                  <a:pt x="35448" y="59929"/>
                </a:cubicBezTo>
                <a:cubicBezTo>
                  <a:pt x="35259" y="59551"/>
                  <a:pt x="35070" y="59173"/>
                  <a:pt x="34691" y="59173"/>
                </a:cubicBezTo>
                <a:close/>
                <a:moveTo>
                  <a:pt x="41686" y="59173"/>
                </a:moveTo>
                <a:cubicBezTo>
                  <a:pt x="41308" y="59173"/>
                  <a:pt x="40930" y="59551"/>
                  <a:pt x="40930" y="59929"/>
                </a:cubicBezTo>
                <a:cubicBezTo>
                  <a:pt x="40930" y="60213"/>
                  <a:pt x="41214" y="60591"/>
                  <a:pt x="41686" y="60591"/>
                </a:cubicBezTo>
                <a:cubicBezTo>
                  <a:pt x="42064" y="60591"/>
                  <a:pt x="42348" y="60213"/>
                  <a:pt x="42348" y="59929"/>
                </a:cubicBezTo>
                <a:cubicBezTo>
                  <a:pt x="42253" y="59551"/>
                  <a:pt x="42064" y="59173"/>
                  <a:pt x="41686" y="59173"/>
                </a:cubicBezTo>
                <a:close/>
                <a:moveTo>
                  <a:pt x="48681" y="59173"/>
                </a:moveTo>
                <a:cubicBezTo>
                  <a:pt x="48303" y="59173"/>
                  <a:pt x="47925" y="59551"/>
                  <a:pt x="47925" y="59929"/>
                </a:cubicBezTo>
                <a:cubicBezTo>
                  <a:pt x="47925" y="60213"/>
                  <a:pt x="48114" y="60591"/>
                  <a:pt x="48681" y="60591"/>
                </a:cubicBezTo>
                <a:cubicBezTo>
                  <a:pt x="48965" y="60591"/>
                  <a:pt x="49343" y="60213"/>
                  <a:pt x="49343" y="59929"/>
                </a:cubicBezTo>
                <a:cubicBezTo>
                  <a:pt x="49248" y="59551"/>
                  <a:pt x="48965" y="59173"/>
                  <a:pt x="48681" y="59173"/>
                </a:cubicBezTo>
                <a:close/>
                <a:moveTo>
                  <a:pt x="55581" y="59173"/>
                </a:moveTo>
                <a:cubicBezTo>
                  <a:pt x="55298" y="59173"/>
                  <a:pt x="54920" y="59551"/>
                  <a:pt x="54920" y="59929"/>
                </a:cubicBezTo>
                <a:cubicBezTo>
                  <a:pt x="54920" y="60213"/>
                  <a:pt x="55109" y="60591"/>
                  <a:pt x="55581" y="60591"/>
                </a:cubicBezTo>
                <a:cubicBezTo>
                  <a:pt x="55960" y="60591"/>
                  <a:pt x="56338" y="60213"/>
                  <a:pt x="56338" y="59929"/>
                </a:cubicBezTo>
                <a:cubicBezTo>
                  <a:pt x="56243" y="59551"/>
                  <a:pt x="55960" y="59173"/>
                  <a:pt x="55581" y="59173"/>
                </a:cubicBezTo>
                <a:close/>
                <a:moveTo>
                  <a:pt x="62576" y="59173"/>
                </a:moveTo>
                <a:cubicBezTo>
                  <a:pt x="62198" y="59173"/>
                  <a:pt x="61820" y="59551"/>
                  <a:pt x="61820" y="59929"/>
                </a:cubicBezTo>
                <a:cubicBezTo>
                  <a:pt x="61820" y="60213"/>
                  <a:pt x="62104" y="60591"/>
                  <a:pt x="62576" y="60591"/>
                </a:cubicBezTo>
                <a:cubicBezTo>
                  <a:pt x="62954" y="60591"/>
                  <a:pt x="63333" y="60213"/>
                  <a:pt x="63333" y="59929"/>
                </a:cubicBezTo>
                <a:cubicBezTo>
                  <a:pt x="63144" y="59551"/>
                  <a:pt x="62954" y="59173"/>
                  <a:pt x="62576" y="59173"/>
                </a:cubicBezTo>
                <a:close/>
                <a:moveTo>
                  <a:pt x="10209" y="60969"/>
                </a:moveTo>
                <a:cubicBezTo>
                  <a:pt x="9831" y="60969"/>
                  <a:pt x="9548" y="61253"/>
                  <a:pt x="9548" y="61631"/>
                </a:cubicBezTo>
                <a:cubicBezTo>
                  <a:pt x="9548" y="62009"/>
                  <a:pt x="9737" y="62387"/>
                  <a:pt x="10209" y="62387"/>
                </a:cubicBezTo>
                <a:cubicBezTo>
                  <a:pt x="10587" y="62387"/>
                  <a:pt x="10966" y="62009"/>
                  <a:pt x="10966" y="61631"/>
                </a:cubicBezTo>
                <a:cubicBezTo>
                  <a:pt x="10871" y="61158"/>
                  <a:pt x="10587" y="60969"/>
                  <a:pt x="10209" y="60969"/>
                </a:cubicBezTo>
                <a:close/>
                <a:moveTo>
                  <a:pt x="17204" y="60969"/>
                </a:moveTo>
                <a:cubicBezTo>
                  <a:pt x="16826" y="60969"/>
                  <a:pt x="16543" y="61253"/>
                  <a:pt x="16543" y="61631"/>
                </a:cubicBezTo>
                <a:cubicBezTo>
                  <a:pt x="16543" y="62009"/>
                  <a:pt x="16732" y="62387"/>
                  <a:pt x="17204" y="62387"/>
                </a:cubicBezTo>
                <a:cubicBezTo>
                  <a:pt x="17582" y="62387"/>
                  <a:pt x="17960" y="62009"/>
                  <a:pt x="17960" y="61631"/>
                </a:cubicBezTo>
                <a:cubicBezTo>
                  <a:pt x="17771" y="61158"/>
                  <a:pt x="17582" y="60969"/>
                  <a:pt x="17204" y="60969"/>
                </a:cubicBezTo>
                <a:close/>
                <a:moveTo>
                  <a:pt x="24199" y="60969"/>
                </a:moveTo>
                <a:cubicBezTo>
                  <a:pt x="23821" y="60969"/>
                  <a:pt x="23443" y="61253"/>
                  <a:pt x="23443" y="61631"/>
                </a:cubicBezTo>
                <a:cubicBezTo>
                  <a:pt x="23443" y="62009"/>
                  <a:pt x="23726" y="62387"/>
                  <a:pt x="24199" y="62387"/>
                </a:cubicBezTo>
                <a:cubicBezTo>
                  <a:pt x="24577" y="62387"/>
                  <a:pt x="24861" y="62009"/>
                  <a:pt x="24861" y="61631"/>
                </a:cubicBezTo>
                <a:cubicBezTo>
                  <a:pt x="24766" y="61158"/>
                  <a:pt x="24577" y="60969"/>
                  <a:pt x="24199" y="60969"/>
                </a:cubicBezTo>
                <a:close/>
                <a:moveTo>
                  <a:pt x="31099" y="60969"/>
                </a:moveTo>
                <a:cubicBezTo>
                  <a:pt x="30816" y="60969"/>
                  <a:pt x="30438" y="61253"/>
                  <a:pt x="30438" y="61631"/>
                </a:cubicBezTo>
                <a:cubicBezTo>
                  <a:pt x="30438" y="62009"/>
                  <a:pt x="30627" y="62387"/>
                  <a:pt x="31099" y="62387"/>
                </a:cubicBezTo>
                <a:cubicBezTo>
                  <a:pt x="31478" y="62387"/>
                  <a:pt x="31856" y="62009"/>
                  <a:pt x="31856" y="61631"/>
                </a:cubicBezTo>
                <a:cubicBezTo>
                  <a:pt x="31761" y="61158"/>
                  <a:pt x="31478" y="60969"/>
                  <a:pt x="31099" y="60969"/>
                </a:cubicBezTo>
                <a:close/>
                <a:moveTo>
                  <a:pt x="38094" y="60969"/>
                </a:moveTo>
                <a:cubicBezTo>
                  <a:pt x="37811" y="60969"/>
                  <a:pt x="37433" y="61253"/>
                  <a:pt x="37433" y="61631"/>
                </a:cubicBezTo>
                <a:cubicBezTo>
                  <a:pt x="37433" y="62009"/>
                  <a:pt x="37622" y="62387"/>
                  <a:pt x="38094" y="62387"/>
                </a:cubicBezTo>
                <a:cubicBezTo>
                  <a:pt x="38472" y="62387"/>
                  <a:pt x="38851" y="62009"/>
                  <a:pt x="38851" y="61631"/>
                </a:cubicBezTo>
                <a:cubicBezTo>
                  <a:pt x="38851" y="61158"/>
                  <a:pt x="38472" y="60969"/>
                  <a:pt x="38094" y="60969"/>
                </a:cubicBezTo>
                <a:close/>
                <a:moveTo>
                  <a:pt x="45089" y="60969"/>
                </a:moveTo>
                <a:cubicBezTo>
                  <a:pt x="44711" y="60969"/>
                  <a:pt x="44333" y="61253"/>
                  <a:pt x="44333" y="61631"/>
                </a:cubicBezTo>
                <a:cubicBezTo>
                  <a:pt x="44333" y="62009"/>
                  <a:pt x="44617" y="62387"/>
                  <a:pt x="45089" y="62387"/>
                </a:cubicBezTo>
                <a:cubicBezTo>
                  <a:pt x="45467" y="62387"/>
                  <a:pt x="45845" y="62009"/>
                  <a:pt x="45845" y="61631"/>
                </a:cubicBezTo>
                <a:cubicBezTo>
                  <a:pt x="45845" y="61158"/>
                  <a:pt x="45467" y="60969"/>
                  <a:pt x="45089" y="60969"/>
                </a:cubicBezTo>
                <a:close/>
                <a:moveTo>
                  <a:pt x="52084" y="60969"/>
                </a:moveTo>
                <a:cubicBezTo>
                  <a:pt x="51706" y="60969"/>
                  <a:pt x="51328" y="61253"/>
                  <a:pt x="51328" y="61631"/>
                </a:cubicBezTo>
                <a:cubicBezTo>
                  <a:pt x="51328" y="62009"/>
                  <a:pt x="51611" y="62387"/>
                  <a:pt x="52084" y="62387"/>
                </a:cubicBezTo>
                <a:cubicBezTo>
                  <a:pt x="52462" y="62387"/>
                  <a:pt x="52746" y="62009"/>
                  <a:pt x="52746" y="61631"/>
                </a:cubicBezTo>
                <a:cubicBezTo>
                  <a:pt x="52746" y="61158"/>
                  <a:pt x="52368" y="60969"/>
                  <a:pt x="52084" y="60969"/>
                </a:cubicBezTo>
                <a:close/>
                <a:moveTo>
                  <a:pt x="59079" y="60969"/>
                </a:moveTo>
                <a:cubicBezTo>
                  <a:pt x="58701" y="60969"/>
                  <a:pt x="58323" y="61253"/>
                  <a:pt x="58323" y="61631"/>
                </a:cubicBezTo>
                <a:cubicBezTo>
                  <a:pt x="58323" y="62009"/>
                  <a:pt x="58512" y="62387"/>
                  <a:pt x="59079" y="62387"/>
                </a:cubicBezTo>
                <a:cubicBezTo>
                  <a:pt x="59363" y="62387"/>
                  <a:pt x="59741" y="62009"/>
                  <a:pt x="59741" y="61631"/>
                </a:cubicBezTo>
                <a:cubicBezTo>
                  <a:pt x="59741" y="61158"/>
                  <a:pt x="59363" y="60969"/>
                  <a:pt x="59079" y="60969"/>
                </a:cubicBezTo>
                <a:close/>
                <a:moveTo>
                  <a:pt x="13707" y="62670"/>
                </a:moveTo>
                <a:cubicBezTo>
                  <a:pt x="13329" y="62670"/>
                  <a:pt x="12951" y="63049"/>
                  <a:pt x="12951" y="63427"/>
                </a:cubicBezTo>
                <a:cubicBezTo>
                  <a:pt x="12951" y="63805"/>
                  <a:pt x="13234" y="64183"/>
                  <a:pt x="13707" y="64183"/>
                </a:cubicBezTo>
                <a:cubicBezTo>
                  <a:pt x="13990" y="64183"/>
                  <a:pt x="14368" y="63805"/>
                  <a:pt x="14368" y="63427"/>
                </a:cubicBezTo>
                <a:cubicBezTo>
                  <a:pt x="14368" y="62954"/>
                  <a:pt x="13990" y="62670"/>
                  <a:pt x="13707" y="62670"/>
                </a:cubicBezTo>
                <a:close/>
                <a:moveTo>
                  <a:pt x="20607" y="62670"/>
                </a:moveTo>
                <a:cubicBezTo>
                  <a:pt x="20324" y="62670"/>
                  <a:pt x="19945" y="63049"/>
                  <a:pt x="19945" y="63427"/>
                </a:cubicBezTo>
                <a:cubicBezTo>
                  <a:pt x="19945" y="63805"/>
                  <a:pt x="20135" y="64183"/>
                  <a:pt x="20607" y="64183"/>
                </a:cubicBezTo>
                <a:cubicBezTo>
                  <a:pt x="20985" y="64183"/>
                  <a:pt x="21363" y="63805"/>
                  <a:pt x="21363" y="63427"/>
                </a:cubicBezTo>
                <a:cubicBezTo>
                  <a:pt x="21363" y="62954"/>
                  <a:pt x="21080" y="62670"/>
                  <a:pt x="20607" y="62670"/>
                </a:cubicBezTo>
                <a:close/>
                <a:moveTo>
                  <a:pt x="27602" y="62670"/>
                </a:moveTo>
                <a:cubicBezTo>
                  <a:pt x="27224" y="62670"/>
                  <a:pt x="26846" y="63049"/>
                  <a:pt x="26846" y="63427"/>
                </a:cubicBezTo>
                <a:cubicBezTo>
                  <a:pt x="26846" y="63805"/>
                  <a:pt x="27129" y="64183"/>
                  <a:pt x="27602" y="64183"/>
                </a:cubicBezTo>
                <a:cubicBezTo>
                  <a:pt x="27980" y="64183"/>
                  <a:pt x="28358" y="63805"/>
                  <a:pt x="28358" y="63427"/>
                </a:cubicBezTo>
                <a:cubicBezTo>
                  <a:pt x="28358" y="62954"/>
                  <a:pt x="28075" y="62670"/>
                  <a:pt x="27602" y="62670"/>
                </a:cubicBezTo>
                <a:close/>
                <a:moveTo>
                  <a:pt x="34691" y="62670"/>
                </a:moveTo>
                <a:cubicBezTo>
                  <a:pt x="34313" y="62670"/>
                  <a:pt x="33935" y="63049"/>
                  <a:pt x="33935" y="63427"/>
                </a:cubicBezTo>
                <a:cubicBezTo>
                  <a:pt x="33935" y="63805"/>
                  <a:pt x="34219" y="64183"/>
                  <a:pt x="34691" y="64183"/>
                </a:cubicBezTo>
                <a:cubicBezTo>
                  <a:pt x="35070" y="64183"/>
                  <a:pt x="35448" y="63805"/>
                  <a:pt x="35448" y="63427"/>
                </a:cubicBezTo>
                <a:cubicBezTo>
                  <a:pt x="35259" y="62954"/>
                  <a:pt x="35070" y="62670"/>
                  <a:pt x="34691" y="62670"/>
                </a:cubicBezTo>
                <a:close/>
                <a:moveTo>
                  <a:pt x="41686" y="62670"/>
                </a:moveTo>
                <a:cubicBezTo>
                  <a:pt x="41308" y="62670"/>
                  <a:pt x="40930" y="63049"/>
                  <a:pt x="40930" y="63427"/>
                </a:cubicBezTo>
                <a:cubicBezTo>
                  <a:pt x="40930" y="63805"/>
                  <a:pt x="41214" y="64183"/>
                  <a:pt x="41686" y="64183"/>
                </a:cubicBezTo>
                <a:cubicBezTo>
                  <a:pt x="42064" y="64183"/>
                  <a:pt x="42348" y="63805"/>
                  <a:pt x="42348" y="63427"/>
                </a:cubicBezTo>
                <a:cubicBezTo>
                  <a:pt x="42253" y="62954"/>
                  <a:pt x="42064" y="62670"/>
                  <a:pt x="41686" y="62670"/>
                </a:cubicBezTo>
                <a:close/>
                <a:moveTo>
                  <a:pt x="48681" y="62670"/>
                </a:moveTo>
                <a:cubicBezTo>
                  <a:pt x="48303" y="62670"/>
                  <a:pt x="47925" y="63049"/>
                  <a:pt x="47925" y="63427"/>
                </a:cubicBezTo>
                <a:cubicBezTo>
                  <a:pt x="47925" y="63805"/>
                  <a:pt x="48114" y="64183"/>
                  <a:pt x="48681" y="64183"/>
                </a:cubicBezTo>
                <a:cubicBezTo>
                  <a:pt x="48965" y="64183"/>
                  <a:pt x="49343" y="63805"/>
                  <a:pt x="49343" y="63427"/>
                </a:cubicBezTo>
                <a:cubicBezTo>
                  <a:pt x="49248" y="62954"/>
                  <a:pt x="48965" y="62670"/>
                  <a:pt x="48681" y="62670"/>
                </a:cubicBezTo>
                <a:close/>
                <a:moveTo>
                  <a:pt x="55581" y="62670"/>
                </a:moveTo>
                <a:cubicBezTo>
                  <a:pt x="55298" y="62670"/>
                  <a:pt x="54920" y="63049"/>
                  <a:pt x="54920" y="63427"/>
                </a:cubicBezTo>
                <a:cubicBezTo>
                  <a:pt x="54920" y="63805"/>
                  <a:pt x="55109" y="64183"/>
                  <a:pt x="55581" y="64183"/>
                </a:cubicBezTo>
                <a:cubicBezTo>
                  <a:pt x="55960" y="64183"/>
                  <a:pt x="56338" y="63805"/>
                  <a:pt x="56338" y="63427"/>
                </a:cubicBezTo>
                <a:cubicBezTo>
                  <a:pt x="56243" y="62954"/>
                  <a:pt x="55960" y="62670"/>
                  <a:pt x="55581" y="62670"/>
                </a:cubicBezTo>
                <a:close/>
                <a:moveTo>
                  <a:pt x="62576" y="62670"/>
                </a:moveTo>
                <a:cubicBezTo>
                  <a:pt x="62198" y="62670"/>
                  <a:pt x="61820" y="63049"/>
                  <a:pt x="61820" y="63427"/>
                </a:cubicBezTo>
                <a:cubicBezTo>
                  <a:pt x="61820" y="63805"/>
                  <a:pt x="62104" y="64183"/>
                  <a:pt x="62576" y="64183"/>
                </a:cubicBezTo>
                <a:cubicBezTo>
                  <a:pt x="62954" y="64183"/>
                  <a:pt x="63333" y="63805"/>
                  <a:pt x="63333" y="63427"/>
                </a:cubicBezTo>
                <a:cubicBezTo>
                  <a:pt x="63144" y="62954"/>
                  <a:pt x="62954" y="62670"/>
                  <a:pt x="62576" y="62670"/>
                </a:cubicBezTo>
                <a:close/>
                <a:moveTo>
                  <a:pt x="17204" y="64372"/>
                </a:moveTo>
                <a:cubicBezTo>
                  <a:pt x="16826" y="64372"/>
                  <a:pt x="16543" y="64750"/>
                  <a:pt x="16543" y="65128"/>
                </a:cubicBezTo>
                <a:cubicBezTo>
                  <a:pt x="16543" y="65412"/>
                  <a:pt x="16732" y="65790"/>
                  <a:pt x="17204" y="65790"/>
                </a:cubicBezTo>
                <a:cubicBezTo>
                  <a:pt x="17582" y="65790"/>
                  <a:pt x="17960" y="65412"/>
                  <a:pt x="17960" y="65128"/>
                </a:cubicBezTo>
                <a:cubicBezTo>
                  <a:pt x="17771" y="64750"/>
                  <a:pt x="17582" y="64372"/>
                  <a:pt x="17204" y="64372"/>
                </a:cubicBezTo>
                <a:close/>
                <a:moveTo>
                  <a:pt x="24199" y="64372"/>
                </a:moveTo>
                <a:cubicBezTo>
                  <a:pt x="23821" y="64372"/>
                  <a:pt x="23443" y="64750"/>
                  <a:pt x="23443" y="65128"/>
                </a:cubicBezTo>
                <a:cubicBezTo>
                  <a:pt x="23443" y="65412"/>
                  <a:pt x="23726" y="65790"/>
                  <a:pt x="24199" y="65790"/>
                </a:cubicBezTo>
                <a:cubicBezTo>
                  <a:pt x="24577" y="65790"/>
                  <a:pt x="24861" y="65412"/>
                  <a:pt x="24861" y="65128"/>
                </a:cubicBezTo>
                <a:cubicBezTo>
                  <a:pt x="24766" y="64750"/>
                  <a:pt x="24577" y="64372"/>
                  <a:pt x="24199" y="64372"/>
                </a:cubicBezTo>
                <a:close/>
                <a:moveTo>
                  <a:pt x="31099" y="64372"/>
                </a:moveTo>
                <a:cubicBezTo>
                  <a:pt x="30816" y="64372"/>
                  <a:pt x="30438" y="64750"/>
                  <a:pt x="30438" y="65128"/>
                </a:cubicBezTo>
                <a:cubicBezTo>
                  <a:pt x="30438" y="65412"/>
                  <a:pt x="30627" y="65790"/>
                  <a:pt x="31099" y="65790"/>
                </a:cubicBezTo>
                <a:cubicBezTo>
                  <a:pt x="31478" y="65790"/>
                  <a:pt x="31856" y="65412"/>
                  <a:pt x="31856" y="65128"/>
                </a:cubicBezTo>
                <a:cubicBezTo>
                  <a:pt x="31761" y="64750"/>
                  <a:pt x="31478" y="64372"/>
                  <a:pt x="31099" y="64372"/>
                </a:cubicBezTo>
                <a:close/>
                <a:moveTo>
                  <a:pt x="38094" y="64372"/>
                </a:moveTo>
                <a:cubicBezTo>
                  <a:pt x="37811" y="64372"/>
                  <a:pt x="37433" y="64750"/>
                  <a:pt x="37433" y="65128"/>
                </a:cubicBezTo>
                <a:cubicBezTo>
                  <a:pt x="37433" y="65412"/>
                  <a:pt x="37622" y="65790"/>
                  <a:pt x="38094" y="65790"/>
                </a:cubicBezTo>
                <a:cubicBezTo>
                  <a:pt x="38472" y="65790"/>
                  <a:pt x="38851" y="65412"/>
                  <a:pt x="38851" y="65128"/>
                </a:cubicBezTo>
                <a:cubicBezTo>
                  <a:pt x="38851" y="64750"/>
                  <a:pt x="38472" y="64372"/>
                  <a:pt x="38094" y="64372"/>
                </a:cubicBezTo>
                <a:close/>
                <a:moveTo>
                  <a:pt x="45089" y="64372"/>
                </a:moveTo>
                <a:cubicBezTo>
                  <a:pt x="44711" y="64372"/>
                  <a:pt x="44333" y="64750"/>
                  <a:pt x="44333" y="65128"/>
                </a:cubicBezTo>
                <a:cubicBezTo>
                  <a:pt x="44333" y="65412"/>
                  <a:pt x="44617" y="65790"/>
                  <a:pt x="45089" y="65790"/>
                </a:cubicBezTo>
                <a:cubicBezTo>
                  <a:pt x="45467" y="65790"/>
                  <a:pt x="45845" y="65412"/>
                  <a:pt x="45845" y="65128"/>
                </a:cubicBezTo>
                <a:cubicBezTo>
                  <a:pt x="45845" y="64750"/>
                  <a:pt x="45467" y="64372"/>
                  <a:pt x="45089" y="64372"/>
                </a:cubicBezTo>
                <a:close/>
                <a:moveTo>
                  <a:pt x="52084" y="64372"/>
                </a:moveTo>
                <a:cubicBezTo>
                  <a:pt x="51706" y="64372"/>
                  <a:pt x="51328" y="64750"/>
                  <a:pt x="51328" y="65128"/>
                </a:cubicBezTo>
                <a:cubicBezTo>
                  <a:pt x="51328" y="65412"/>
                  <a:pt x="51611" y="65790"/>
                  <a:pt x="52084" y="65790"/>
                </a:cubicBezTo>
                <a:cubicBezTo>
                  <a:pt x="52462" y="65790"/>
                  <a:pt x="52746" y="65412"/>
                  <a:pt x="52746" y="65128"/>
                </a:cubicBezTo>
                <a:cubicBezTo>
                  <a:pt x="52746" y="64750"/>
                  <a:pt x="52368" y="64372"/>
                  <a:pt x="52084" y="64372"/>
                </a:cubicBezTo>
                <a:close/>
                <a:moveTo>
                  <a:pt x="59079" y="64372"/>
                </a:moveTo>
                <a:cubicBezTo>
                  <a:pt x="58701" y="64372"/>
                  <a:pt x="58323" y="64750"/>
                  <a:pt x="58323" y="65128"/>
                </a:cubicBezTo>
                <a:cubicBezTo>
                  <a:pt x="58323" y="65412"/>
                  <a:pt x="58512" y="65790"/>
                  <a:pt x="59079" y="65790"/>
                </a:cubicBezTo>
                <a:cubicBezTo>
                  <a:pt x="59363" y="65790"/>
                  <a:pt x="59741" y="65412"/>
                  <a:pt x="59741" y="65128"/>
                </a:cubicBezTo>
                <a:cubicBezTo>
                  <a:pt x="59741" y="64750"/>
                  <a:pt x="59363" y="64372"/>
                  <a:pt x="59079" y="64372"/>
                </a:cubicBezTo>
                <a:close/>
                <a:moveTo>
                  <a:pt x="20607" y="66168"/>
                </a:moveTo>
                <a:cubicBezTo>
                  <a:pt x="20324" y="66168"/>
                  <a:pt x="19945" y="66546"/>
                  <a:pt x="19945" y="66830"/>
                </a:cubicBezTo>
                <a:cubicBezTo>
                  <a:pt x="19945" y="67208"/>
                  <a:pt x="20135" y="67586"/>
                  <a:pt x="20607" y="67586"/>
                </a:cubicBezTo>
                <a:cubicBezTo>
                  <a:pt x="20985" y="67586"/>
                  <a:pt x="21363" y="67208"/>
                  <a:pt x="21363" y="66830"/>
                </a:cubicBezTo>
                <a:cubicBezTo>
                  <a:pt x="21363" y="66546"/>
                  <a:pt x="21080" y="66168"/>
                  <a:pt x="20607" y="66168"/>
                </a:cubicBezTo>
                <a:close/>
                <a:moveTo>
                  <a:pt x="27602" y="66168"/>
                </a:moveTo>
                <a:cubicBezTo>
                  <a:pt x="27224" y="66168"/>
                  <a:pt x="26846" y="66546"/>
                  <a:pt x="26846" y="66830"/>
                </a:cubicBezTo>
                <a:cubicBezTo>
                  <a:pt x="26846" y="67208"/>
                  <a:pt x="27129" y="67586"/>
                  <a:pt x="27602" y="67586"/>
                </a:cubicBezTo>
                <a:cubicBezTo>
                  <a:pt x="27980" y="67586"/>
                  <a:pt x="28358" y="67208"/>
                  <a:pt x="28358" y="66830"/>
                </a:cubicBezTo>
                <a:cubicBezTo>
                  <a:pt x="28358" y="66546"/>
                  <a:pt x="28075" y="66168"/>
                  <a:pt x="27602" y="66168"/>
                </a:cubicBezTo>
                <a:close/>
                <a:moveTo>
                  <a:pt x="34691" y="66168"/>
                </a:moveTo>
                <a:cubicBezTo>
                  <a:pt x="34313" y="66168"/>
                  <a:pt x="33935" y="66546"/>
                  <a:pt x="33935" y="66830"/>
                </a:cubicBezTo>
                <a:cubicBezTo>
                  <a:pt x="33935" y="67208"/>
                  <a:pt x="34219" y="67586"/>
                  <a:pt x="34691" y="67586"/>
                </a:cubicBezTo>
                <a:cubicBezTo>
                  <a:pt x="35070" y="67586"/>
                  <a:pt x="35448" y="67208"/>
                  <a:pt x="35448" y="66830"/>
                </a:cubicBezTo>
                <a:cubicBezTo>
                  <a:pt x="35259" y="66546"/>
                  <a:pt x="35070" y="66168"/>
                  <a:pt x="34691" y="66168"/>
                </a:cubicBezTo>
                <a:close/>
                <a:moveTo>
                  <a:pt x="41686" y="66168"/>
                </a:moveTo>
                <a:cubicBezTo>
                  <a:pt x="41308" y="66168"/>
                  <a:pt x="40930" y="66546"/>
                  <a:pt x="40930" y="66830"/>
                </a:cubicBezTo>
                <a:cubicBezTo>
                  <a:pt x="40930" y="67208"/>
                  <a:pt x="41214" y="67586"/>
                  <a:pt x="41686" y="67586"/>
                </a:cubicBezTo>
                <a:cubicBezTo>
                  <a:pt x="42064" y="67586"/>
                  <a:pt x="42348" y="67208"/>
                  <a:pt x="42348" y="66830"/>
                </a:cubicBezTo>
                <a:cubicBezTo>
                  <a:pt x="42253" y="66546"/>
                  <a:pt x="42064" y="66168"/>
                  <a:pt x="41686" y="66168"/>
                </a:cubicBezTo>
                <a:close/>
                <a:moveTo>
                  <a:pt x="48681" y="66168"/>
                </a:moveTo>
                <a:cubicBezTo>
                  <a:pt x="48303" y="66168"/>
                  <a:pt x="47925" y="66546"/>
                  <a:pt x="47925" y="66830"/>
                </a:cubicBezTo>
                <a:cubicBezTo>
                  <a:pt x="47925" y="67208"/>
                  <a:pt x="48114" y="67586"/>
                  <a:pt x="48681" y="67586"/>
                </a:cubicBezTo>
                <a:cubicBezTo>
                  <a:pt x="48965" y="67586"/>
                  <a:pt x="49343" y="67208"/>
                  <a:pt x="49343" y="66830"/>
                </a:cubicBezTo>
                <a:cubicBezTo>
                  <a:pt x="49248" y="66546"/>
                  <a:pt x="48965" y="66168"/>
                  <a:pt x="48681" y="66168"/>
                </a:cubicBezTo>
                <a:close/>
                <a:moveTo>
                  <a:pt x="55581" y="66168"/>
                </a:moveTo>
                <a:cubicBezTo>
                  <a:pt x="55298" y="66168"/>
                  <a:pt x="54920" y="66546"/>
                  <a:pt x="54920" y="66830"/>
                </a:cubicBezTo>
                <a:cubicBezTo>
                  <a:pt x="54920" y="67208"/>
                  <a:pt x="55109" y="67586"/>
                  <a:pt x="55581" y="67586"/>
                </a:cubicBezTo>
                <a:cubicBezTo>
                  <a:pt x="55960" y="67586"/>
                  <a:pt x="56338" y="67208"/>
                  <a:pt x="56338" y="66830"/>
                </a:cubicBezTo>
                <a:cubicBezTo>
                  <a:pt x="56243" y="66546"/>
                  <a:pt x="55960" y="66168"/>
                  <a:pt x="55581" y="66168"/>
                </a:cubicBezTo>
                <a:close/>
                <a:moveTo>
                  <a:pt x="17204" y="67964"/>
                </a:moveTo>
                <a:cubicBezTo>
                  <a:pt x="17110" y="67964"/>
                  <a:pt x="16826" y="68058"/>
                  <a:pt x="16732" y="68153"/>
                </a:cubicBezTo>
                <a:cubicBezTo>
                  <a:pt x="16826" y="68247"/>
                  <a:pt x="17110" y="68436"/>
                  <a:pt x="17204" y="68436"/>
                </a:cubicBezTo>
                <a:cubicBezTo>
                  <a:pt x="17488" y="68531"/>
                  <a:pt x="17582" y="68625"/>
                  <a:pt x="17771" y="68720"/>
                </a:cubicBezTo>
                <a:cubicBezTo>
                  <a:pt x="17771" y="68625"/>
                  <a:pt x="17960" y="68625"/>
                  <a:pt x="17960" y="68625"/>
                </a:cubicBezTo>
                <a:cubicBezTo>
                  <a:pt x="17771" y="68247"/>
                  <a:pt x="17582" y="67964"/>
                  <a:pt x="17204" y="67964"/>
                </a:cubicBezTo>
                <a:close/>
                <a:moveTo>
                  <a:pt x="24199" y="67964"/>
                </a:moveTo>
                <a:cubicBezTo>
                  <a:pt x="23821" y="67964"/>
                  <a:pt x="23443" y="68247"/>
                  <a:pt x="23443" y="68625"/>
                </a:cubicBezTo>
                <a:cubicBezTo>
                  <a:pt x="23443" y="69004"/>
                  <a:pt x="23726" y="69382"/>
                  <a:pt x="24199" y="69382"/>
                </a:cubicBezTo>
                <a:cubicBezTo>
                  <a:pt x="24577" y="69382"/>
                  <a:pt x="24861" y="69004"/>
                  <a:pt x="24861" y="68625"/>
                </a:cubicBezTo>
                <a:cubicBezTo>
                  <a:pt x="24766" y="68247"/>
                  <a:pt x="24577" y="67964"/>
                  <a:pt x="24199" y="67964"/>
                </a:cubicBezTo>
                <a:close/>
                <a:moveTo>
                  <a:pt x="31099" y="67964"/>
                </a:moveTo>
                <a:cubicBezTo>
                  <a:pt x="30816" y="67964"/>
                  <a:pt x="30438" y="68247"/>
                  <a:pt x="30438" y="68625"/>
                </a:cubicBezTo>
                <a:cubicBezTo>
                  <a:pt x="30438" y="69004"/>
                  <a:pt x="30627" y="69382"/>
                  <a:pt x="31099" y="69382"/>
                </a:cubicBezTo>
                <a:cubicBezTo>
                  <a:pt x="31478" y="69382"/>
                  <a:pt x="31856" y="69004"/>
                  <a:pt x="31856" y="68625"/>
                </a:cubicBezTo>
                <a:cubicBezTo>
                  <a:pt x="31761" y="68247"/>
                  <a:pt x="31478" y="67964"/>
                  <a:pt x="31099" y="67964"/>
                </a:cubicBezTo>
                <a:close/>
                <a:moveTo>
                  <a:pt x="38094" y="67964"/>
                </a:moveTo>
                <a:cubicBezTo>
                  <a:pt x="37811" y="67964"/>
                  <a:pt x="37433" y="68247"/>
                  <a:pt x="37433" y="68625"/>
                </a:cubicBezTo>
                <a:cubicBezTo>
                  <a:pt x="37433" y="69004"/>
                  <a:pt x="37622" y="69382"/>
                  <a:pt x="38094" y="69382"/>
                </a:cubicBezTo>
                <a:cubicBezTo>
                  <a:pt x="38472" y="69382"/>
                  <a:pt x="38851" y="69004"/>
                  <a:pt x="38851" y="68625"/>
                </a:cubicBezTo>
                <a:cubicBezTo>
                  <a:pt x="38851" y="68247"/>
                  <a:pt x="38472" y="67964"/>
                  <a:pt x="38094" y="67964"/>
                </a:cubicBezTo>
                <a:close/>
                <a:moveTo>
                  <a:pt x="45089" y="67964"/>
                </a:moveTo>
                <a:cubicBezTo>
                  <a:pt x="44711" y="67964"/>
                  <a:pt x="44333" y="68247"/>
                  <a:pt x="44333" y="68625"/>
                </a:cubicBezTo>
                <a:cubicBezTo>
                  <a:pt x="44333" y="69004"/>
                  <a:pt x="44617" y="69382"/>
                  <a:pt x="45089" y="69382"/>
                </a:cubicBezTo>
                <a:cubicBezTo>
                  <a:pt x="45467" y="69382"/>
                  <a:pt x="45845" y="69004"/>
                  <a:pt x="45845" y="68625"/>
                </a:cubicBezTo>
                <a:cubicBezTo>
                  <a:pt x="45845" y="68247"/>
                  <a:pt x="45467" y="67964"/>
                  <a:pt x="45089" y="67964"/>
                </a:cubicBezTo>
                <a:close/>
                <a:moveTo>
                  <a:pt x="52084" y="67964"/>
                </a:moveTo>
                <a:cubicBezTo>
                  <a:pt x="51706" y="67964"/>
                  <a:pt x="51328" y="68247"/>
                  <a:pt x="51328" y="68625"/>
                </a:cubicBezTo>
                <a:cubicBezTo>
                  <a:pt x="51328" y="69004"/>
                  <a:pt x="51611" y="69382"/>
                  <a:pt x="52084" y="69382"/>
                </a:cubicBezTo>
                <a:cubicBezTo>
                  <a:pt x="52462" y="69382"/>
                  <a:pt x="52746" y="69004"/>
                  <a:pt x="52746" y="68625"/>
                </a:cubicBezTo>
                <a:cubicBezTo>
                  <a:pt x="52746" y="68247"/>
                  <a:pt x="52368" y="67964"/>
                  <a:pt x="52084" y="67964"/>
                </a:cubicBezTo>
                <a:close/>
                <a:moveTo>
                  <a:pt x="20607" y="69665"/>
                </a:moveTo>
                <a:cubicBezTo>
                  <a:pt x="20418" y="69665"/>
                  <a:pt x="20135" y="69949"/>
                  <a:pt x="20040" y="70138"/>
                </a:cubicBezTo>
                <a:cubicBezTo>
                  <a:pt x="20418" y="70421"/>
                  <a:pt x="20796" y="70516"/>
                  <a:pt x="21080" y="70611"/>
                </a:cubicBezTo>
                <a:cubicBezTo>
                  <a:pt x="21080" y="70516"/>
                  <a:pt x="21269" y="70421"/>
                  <a:pt x="21269" y="70327"/>
                </a:cubicBezTo>
                <a:cubicBezTo>
                  <a:pt x="21363" y="69949"/>
                  <a:pt x="21080" y="69665"/>
                  <a:pt x="20607" y="69665"/>
                </a:cubicBezTo>
                <a:close/>
                <a:moveTo>
                  <a:pt x="27602" y="69665"/>
                </a:moveTo>
                <a:cubicBezTo>
                  <a:pt x="27224" y="69665"/>
                  <a:pt x="26846" y="70043"/>
                  <a:pt x="26846" y="70421"/>
                </a:cubicBezTo>
                <a:cubicBezTo>
                  <a:pt x="26846" y="70800"/>
                  <a:pt x="27129" y="71083"/>
                  <a:pt x="27602" y="71083"/>
                </a:cubicBezTo>
                <a:cubicBezTo>
                  <a:pt x="27980" y="71083"/>
                  <a:pt x="28358" y="70800"/>
                  <a:pt x="28358" y="70421"/>
                </a:cubicBezTo>
                <a:cubicBezTo>
                  <a:pt x="28358" y="69949"/>
                  <a:pt x="28075" y="69665"/>
                  <a:pt x="27602" y="69665"/>
                </a:cubicBezTo>
                <a:close/>
                <a:moveTo>
                  <a:pt x="34691" y="69665"/>
                </a:moveTo>
                <a:cubicBezTo>
                  <a:pt x="34313" y="69665"/>
                  <a:pt x="33935" y="70043"/>
                  <a:pt x="33935" y="70421"/>
                </a:cubicBezTo>
                <a:cubicBezTo>
                  <a:pt x="33935" y="70800"/>
                  <a:pt x="34219" y="71083"/>
                  <a:pt x="34691" y="71083"/>
                </a:cubicBezTo>
                <a:cubicBezTo>
                  <a:pt x="35070" y="71083"/>
                  <a:pt x="35448" y="70800"/>
                  <a:pt x="35448" y="70421"/>
                </a:cubicBezTo>
                <a:cubicBezTo>
                  <a:pt x="35259" y="69949"/>
                  <a:pt x="35070" y="69665"/>
                  <a:pt x="34691" y="69665"/>
                </a:cubicBezTo>
                <a:close/>
                <a:moveTo>
                  <a:pt x="41686" y="69665"/>
                </a:moveTo>
                <a:cubicBezTo>
                  <a:pt x="41308" y="69665"/>
                  <a:pt x="40930" y="70043"/>
                  <a:pt x="40930" y="70421"/>
                </a:cubicBezTo>
                <a:cubicBezTo>
                  <a:pt x="40930" y="70800"/>
                  <a:pt x="41214" y="71083"/>
                  <a:pt x="41686" y="71083"/>
                </a:cubicBezTo>
                <a:cubicBezTo>
                  <a:pt x="42064" y="71083"/>
                  <a:pt x="42348" y="70800"/>
                  <a:pt x="42348" y="70421"/>
                </a:cubicBezTo>
                <a:cubicBezTo>
                  <a:pt x="42253" y="69949"/>
                  <a:pt x="42064" y="69665"/>
                  <a:pt x="41686" y="69665"/>
                </a:cubicBezTo>
                <a:close/>
                <a:moveTo>
                  <a:pt x="48681" y="69665"/>
                </a:moveTo>
                <a:cubicBezTo>
                  <a:pt x="48303" y="69665"/>
                  <a:pt x="47925" y="70043"/>
                  <a:pt x="47925" y="70421"/>
                </a:cubicBezTo>
                <a:cubicBezTo>
                  <a:pt x="47925" y="70800"/>
                  <a:pt x="48114" y="71083"/>
                  <a:pt x="48681" y="71083"/>
                </a:cubicBezTo>
                <a:cubicBezTo>
                  <a:pt x="48965" y="71083"/>
                  <a:pt x="49343" y="70800"/>
                  <a:pt x="49343" y="70421"/>
                </a:cubicBezTo>
                <a:cubicBezTo>
                  <a:pt x="49248" y="69949"/>
                  <a:pt x="48965" y="69665"/>
                  <a:pt x="48681" y="69665"/>
                </a:cubicBezTo>
                <a:close/>
                <a:moveTo>
                  <a:pt x="24199" y="71367"/>
                </a:moveTo>
                <a:cubicBezTo>
                  <a:pt x="23916" y="71367"/>
                  <a:pt x="23821" y="71461"/>
                  <a:pt x="23726" y="71556"/>
                </a:cubicBezTo>
                <a:cubicBezTo>
                  <a:pt x="23821" y="71745"/>
                  <a:pt x="24105" y="71745"/>
                  <a:pt x="24199" y="71839"/>
                </a:cubicBezTo>
                <a:cubicBezTo>
                  <a:pt x="24388" y="71934"/>
                  <a:pt x="24672" y="71934"/>
                  <a:pt x="24766" y="72028"/>
                </a:cubicBezTo>
                <a:cubicBezTo>
                  <a:pt x="24766" y="71745"/>
                  <a:pt x="24577" y="71367"/>
                  <a:pt x="24199" y="71367"/>
                </a:cubicBezTo>
                <a:close/>
                <a:moveTo>
                  <a:pt x="31099" y="71367"/>
                </a:moveTo>
                <a:cubicBezTo>
                  <a:pt x="30816" y="71367"/>
                  <a:pt x="30438" y="71745"/>
                  <a:pt x="30438" y="72028"/>
                </a:cubicBezTo>
                <a:cubicBezTo>
                  <a:pt x="30438" y="72406"/>
                  <a:pt x="30627" y="72785"/>
                  <a:pt x="31099" y="72785"/>
                </a:cubicBezTo>
                <a:cubicBezTo>
                  <a:pt x="31478" y="72785"/>
                  <a:pt x="31856" y="72406"/>
                  <a:pt x="31856" y="72028"/>
                </a:cubicBezTo>
                <a:cubicBezTo>
                  <a:pt x="31761" y="71745"/>
                  <a:pt x="31478" y="71367"/>
                  <a:pt x="31099" y="71367"/>
                </a:cubicBezTo>
                <a:close/>
                <a:moveTo>
                  <a:pt x="38094" y="71367"/>
                </a:moveTo>
                <a:cubicBezTo>
                  <a:pt x="37811" y="71367"/>
                  <a:pt x="37433" y="71745"/>
                  <a:pt x="37433" y="72028"/>
                </a:cubicBezTo>
                <a:cubicBezTo>
                  <a:pt x="37433" y="72406"/>
                  <a:pt x="37622" y="72785"/>
                  <a:pt x="38094" y="72785"/>
                </a:cubicBezTo>
                <a:cubicBezTo>
                  <a:pt x="38472" y="72785"/>
                  <a:pt x="38851" y="72406"/>
                  <a:pt x="38851" y="72028"/>
                </a:cubicBezTo>
                <a:cubicBezTo>
                  <a:pt x="38851" y="71745"/>
                  <a:pt x="38472" y="71367"/>
                  <a:pt x="38094" y="71367"/>
                </a:cubicBezTo>
                <a:close/>
                <a:moveTo>
                  <a:pt x="45089" y="71367"/>
                </a:moveTo>
                <a:cubicBezTo>
                  <a:pt x="44711" y="71367"/>
                  <a:pt x="44333" y="71745"/>
                  <a:pt x="44333" y="72028"/>
                </a:cubicBezTo>
                <a:cubicBezTo>
                  <a:pt x="44333" y="72406"/>
                  <a:pt x="44617" y="72785"/>
                  <a:pt x="45089" y="72785"/>
                </a:cubicBezTo>
                <a:cubicBezTo>
                  <a:pt x="45467" y="72785"/>
                  <a:pt x="45845" y="72406"/>
                  <a:pt x="45845" y="72028"/>
                </a:cubicBezTo>
                <a:cubicBezTo>
                  <a:pt x="45845" y="71745"/>
                  <a:pt x="45467" y="71367"/>
                  <a:pt x="45089" y="71367"/>
                </a:cubicBezTo>
                <a:close/>
                <a:moveTo>
                  <a:pt x="41686" y="73163"/>
                </a:moveTo>
                <a:cubicBezTo>
                  <a:pt x="41308" y="73163"/>
                  <a:pt x="40930" y="73446"/>
                  <a:pt x="40930" y="73824"/>
                </a:cubicBezTo>
                <a:cubicBezTo>
                  <a:pt x="40930" y="73919"/>
                  <a:pt x="41119" y="74108"/>
                  <a:pt x="41119" y="74108"/>
                </a:cubicBezTo>
                <a:cubicBezTo>
                  <a:pt x="41403" y="74108"/>
                  <a:pt x="41875" y="73919"/>
                  <a:pt x="42253" y="73919"/>
                </a:cubicBezTo>
                <a:lnTo>
                  <a:pt x="42253" y="73824"/>
                </a:lnTo>
                <a:cubicBezTo>
                  <a:pt x="42253" y="73446"/>
                  <a:pt x="42064" y="73163"/>
                  <a:pt x="41686" y="73163"/>
                </a:cubicBezTo>
                <a:close/>
                <a:moveTo>
                  <a:pt x="34691" y="73163"/>
                </a:moveTo>
                <a:cubicBezTo>
                  <a:pt x="34313" y="73163"/>
                  <a:pt x="33935" y="73446"/>
                  <a:pt x="33935" y="73824"/>
                </a:cubicBezTo>
                <a:cubicBezTo>
                  <a:pt x="33935" y="73919"/>
                  <a:pt x="34124" y="74108"/>
                  <a:pt x="34124" y="74202"/>
                </a:cubicBezTo>
                <a:lnTo>
                  <a:pt x="35164" y="74202"/>
                </a:lnTo>
                <a:cubicBezTo>
                  <a:pt x="35259" y="74108"/>
                  <a:pt x="35259" y="73919"/>
                  <a:pt x="35259" y="73824"/>
                </a:cubicBezTo>
                <a:cubicBezTo>
                  <a:pt x="35259" y="73446"/>
                  <a:pt x="35070" y="73163"/>
                  <a:pt x="34691" y="7316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2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4" name="Google Shape;2604;p34"/>
          <p:cNvSpPr/>
          <p:nvPr/>
        </p:nvSpPr>
        <p:spPr>
          <a:xfrm>
            <a:off x="-8900" y="-26850"/>
            <a:ext cx="9144000" cy="517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05" name="Google Shape;2605;p34"/>
          <p:cNvSpPr/>
          <p:nvPr/>
        </p:nvSpPr>
        <p:spPr>
          <a:xfrm>
            <a:off x="4563100" y="-26850"/>
            <a:ext cx="4581000" cy="5170500"/>
          </a:xfrm>
          <a:prstGeom prst="rect">
            <a:avLst/>
          </a:prstGeom>
          <a:solidFill>
            <a:srgbClr val="EC62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06" name="Google Shape;2606;p34"/>
          <p:cNvSpPr/>
          <p:nvPr/>
        </p:nvSpPr>
        <p:spPr>
          <a:xfrm>
            <a:off x="1735200" y="0"/>
            <a:ext cx="5143500" cy="514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07" name="Google Shape;2607;p34"/>
          <p:cNvSpPr txBox="1">
            <a:spLocks noGrp="1"/>
          </p:cNvSpPr>
          <p:nvPr>
            <p:ph type="ctrTitle"/>
          </p:nvPr>
        </p:nvSpPr>
        <p:spPr>
          <a:xfrm>
            <a:off x="720025" y="535000"/>
            <a:ext cx="49683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AC443B"/>
              </a:buClr>
              <a:buSzPts val="5200"/>
              <a:buNone/>
              <a:defRPr sz="7200">
                <a:solidFill>
                  <a:srgbClr val="AC443B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608" name="Google Shape;2608;p34"/>
          <p:cNvSpPr txBox="1">
            <a:spLocks noGrp="1"/>
          </p:cNvSpPr>
          <p:nvPr>
            <p:ph type="subTitle" idx="1"/>
          </p:nvPr>
        </p:nvSpPr>
        <p:spPr>
          <a:xfrm>
            <a:off x="715100" y="1569725"/>
            <a:ext cx="4293900" cy="133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609" name="Google Shape;2609;p34"/>
          <p:cNvSpPr txBox="1"/>
          <p:nvPr/>
        </p:nvSpPr>
        <p:spPr>
          <a:xfrm>
            <a:off x="720025" y="4115900"/>
            <a:ext cx="4006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CREDITS: </a:t>
            </a:r>
            <a:r>
              <a:rPr lang="en" sz="9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This presentation template was created by </a:t>
            </a:r>
            <a:r>
              <a:rPr lang="en" sz="900" b="1">
                <a:solidFill>
                  <a:schemeClr val="dk1"/>
                </a:solidFill>
                <a:uFill>
                  <a:noFill/>
                </a:uFill>
                <a:latin typeface="Lexend Deca"/>
                <a:ea typeface="Lexend Deca"/>
                <a:cs typeface="Lexend Deca"/>
                <a:sym typeface="Lexend Deca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900" b="1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,</a:t>
            </a:r>
            <a:r>
              <a:rPr lang="en" sz="9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 including icons by </a:t>
            </a:r>
            <a:r>
              <a:rPr lang="en" sz="900" b="1">
                <a:solidFill>
                  <a:schemeClr val="dk1"/>
                </a:solidFill>
                <a:uFill>
                  <a:noFill/>
                </a:uFill>
                <a:latin typeface="Lexend Deca"/>
                <a:ea typeface="Lexend Deca"/>
                <a:cs typeface="Lexend Deca"/>
                <a:sym typeface="Lexend Deca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9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 and infographics &amp; images by </a:t>
            </a:r>
            <a:r>
              <a:rPr lang="en" sz="900" b="1">
                <a:solidFill>
                  <a:schemeClr val="dk1"/>
                </a:solidFill>
                <a:uFill>
                  <a:noFill/>
                </a:uFill>
                <a:latin typeface="Lexend Deca"/>
                <a:ea typeface="Lexend Deca"/>
                <a:cs typeface="Lexend Deca"/>
                <a:sym typeface="Lexend Deca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900" b="1" dirty="0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grpSp>
        <p:nvGrpSpPr>
          <p:cNvPr id="2610" name="Google Shape;2610;p34"/>
          <p:cNvGrpSpPr/>
          <p:nvPr/>
        </p:nvGrpSpPr>
        <p:grpSpPr>
          <a:xfrm>
            <a:off x="8147413" y="1990253"/>
            <a:ext cx="1672863" cy="1656546"/>
            <a:chOff x="333050" y="440075"/>
            <a:chExt cx="977825" cy="1078200"/>
          </a:xfrm>
        </p:grpSpPr>
        <p:sp>
          <p:nvSpPr>
            <p:cNvPr id="2611" name="Google Shape;2611;p34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2" name="Google Shape;2612;p34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3" name="Google Shape;2613;p34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4" name="Google Shape;2614;p34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5" name="Google Shape;2615;p34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6" name="Google Shape;2616;p34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7" name="Google Shape;2617;p34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8" name="Google Shape;2618;p34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9" name="Google Shape;2619;p34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0" name="Google Shape;2620;p34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1" name="Google Shape;2621;p34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2" name="Google Shape;2622;p34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3" name="Google Shape;2623;p34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4" name="Google Shape;2624;p34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5" name="Google Shape;2625;p34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6" name="Google Shape;2626;p34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7" name="Google Shape;2627;p34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8" name="Google Shape;2628;p34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9" name="Google Shape;2629;p34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0" name="Google Shape;2630;p34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1" name="Google Shape;2631;p34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2" name="Google Shape;2632;p34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3" name="Google Shape;2633;p34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4" name="Google Shape;2634;p34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5" name="Google Shape;2635;p34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6" name="Google Shape;2636;p34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7" name="Google Shape;2637;p34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8" name="Google Shape;2638;p34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9" name="Google Shape;2639;p34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0" name="Google Shape;2640;p34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1" name="Google Shape;2641;p34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2" name="Google Shape;2642;p34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3" name="Google Shape;2643;p34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4" name="Google Shape;2644;p34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5" name="Google Shape;2645;p34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6" name="Google Shape;2646;p34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7" name="Google Shape;2647;p34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8" name="Google Shape;2648;p34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9" name="Google Shape;2649;p34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0" name="Google Shape;2650;p34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1" name="Google Shape;2651;p34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2" name="Google Shape;2652;p34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3" name="Google Shape;2653;p34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4" name="Google Shape;2654;p34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5" name="Google Shape;2655;p34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6" name="Google Shape;2656;p34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7" name="Google Shape;2657;p34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8" name="Google Shape;2658;p34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9" name="Google Shape;2659;p34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0" name="Google Shape;2660;p34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1" name="Google Shape;2661;p34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2" name="Google Shape;2662;p34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3" name="Google Shape;2663;p34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4" name="Google Shape;2664;p34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5" name="Google Shape;2665;p34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6" name="Google Shape;2666;p34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7" name="Google Shape;2667;p34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8" name="Google Shape;2668;p34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9" name="Google Shape;2669;p34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0" name="Google Shape;2670;p34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1" name="Google Shape;2671;p34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2" name="Google Shape;2672;p34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3" name="Google Shape;2673;p34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4" name="Google Shape;2674;p34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5" name="Google Shape;2675;p34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6" name="Google Shape;2676;p34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7" name="Google Shape;2677;p34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8" name="Google Shape;2678;p34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9" name="Google Shape;2679;p34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0" name="Google Shape;2680;p34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1" name="Google Shape;2681;p34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2" name="Google Shape;2682;p34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3" name="Google Shape;2683;p34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4" name="Google Shape;2684;p34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5" name="Google Shape;2685;p34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6" name="Google Shape;2686;p34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7" name="Google Shape;2687;p34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8" name="Google Shape;2688;p34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9" name="Google Shape;2689;p34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0" name="Google Shape;2690;p34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1" name="Google Shape;2691;p34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2" name="Google Shape;2692;p34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3" name="Google Shape;2693;p34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4" name="Google Shape;2694;p34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5" name="Google Shape;2695;p34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6" name="Google Shape;2696;p34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7" name="Google Shape;2697;p34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8" name="Google Shape;2698;p34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9" name="Google Shape;2699;p34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0" name="Google Shape;2700;p34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1" name="Google Shape;2701;p34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2" name="Google Shape;2702;p34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3" name="Google Shape;2703;p34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4" name="Google Shape;2704;p34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5" name="Google Shape;2705;p34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6" name="Google Shape;2706;p34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7" name="Google Shape;2707;p34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8" name="Google Shape;2708;p34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9" name="Google Shape;2709;p34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0" name="Google Shape;2710;p34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1" name="Google Shape;2711;p34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2" name="Google Shape;2712;p34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3" name="Google Shape;2713;p34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4" name="Google Shape;2714;p34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5" name="Google Shape;2715;p34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6" name="Google Shape;2716;p34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7" name="Google Shape;2717;p34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8" name="Google Shape;2718;p34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9" name="Google Shape;2719;p34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0" name="Google Shape;2720;p34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1" name="Google Shape;2721;p34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2" name="Google Shape;2722;p34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3" name="Google Shape;2723;p34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4" name="Google Shape;2724;p34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5" name="Google Shape;2725;p34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6" name="Google Shape;2726;p34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7" name="Google Shape;2727;p34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74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3" name="Google Shape;2733;p35"/>
          <p:cNvSpPr/>
          <p:nvPr/>
        </p:nvSpPr>
        <p:spPr>
          <a:xfrm>
            <a:off x="8801100" y="150"/>
            <a:ext cx="342900" cy="5143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34" name="Google Shape;2734;p35"/>
          <p:cNvSpPr/>
          <p:nvPr/>
        </p:nvSpPr>
        <p:spPr>
          <a:xfrm>
            <a:off x="-880636" y="1996309"/>
            <a:ext cx="1595700" cy="15957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35" name="Google Shape;2735;p35"/>
          <p:cNvSpPr/>
          <p:nvPr/>
        </p:nvSpPr>
        <p:spPr>
          <a:xfrm>
            <a:off x="-880304" y="1996501"/>
            <a:ext cx="1595400" cy="1595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2736" name="Google Shape;2736;p35"/>
          <p:cNvSpPr/>
          <p:nvPr/>
        </p:nvSpPr>
        <p:spPr>
          <a:xfrm>
            <a:off x="-880638" y="3592675"/>
            <a:ext cx="1595700" cy="15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37" name="Google Shape;2737;p35"/>
          <p:cNvSpPr/>
          <p:nvPr/>
        </p:nvSpPr>
        <p:spPr>
          <a:xfrm>
            <a:off x="-880309" y="3593003"/>
            <a:ext cx="1595400" cy="1595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grpSp>
        <p:nvGrpSpPr>
          <p:cNvPr id="2738" name="Google Shape;2738;p35"/>
          <p:cNvGrpSpPr/>
          <p:nvPr/>
        </p:nvGrpSpPr>
        <p:grpSpPr>
          <a:xfrm rot="10800000">
            <a:off x="8423988" y="2646937"/>
            <a:ext cx="1443717" cy="2858823"/>
            <a:chOff x="6642725" y="410250"/>
            <a:chExt cx="686275" cy="1544725"/>
          </a:xfrm>
        </p:grpSpPr>
        <p:sp>
          <p:nvSpPr>
            <p:cNvPr id="2739" name="Google Shape;2739;p35"/>
            <p:cNvSpPr/>
            <p:nvPr/>
          </p:nvSpPr>
          <p:spPr>
            <a:xfrm>
              <a:off x="6642725" y="410250"/>
              <a:ext cx="686275" cy="1544725"/>
            </a:xfrm>
            <a:custGeom>
              <a:avLst/>
              <a:gdLst/>
              <a:ahLst/>
              <a:cxnLst/>
              <a:rect l="l" t="t" r="r" b="b"/>
              <a:pathLst>
                <a:path w="27451" h="61789" extrusionOk="0">
                  <a:moveTo>
                    <a:pt x="1" y="0"/>
                  </a:moveTo>
                  <a:lnTo>
                    <a:pt x="1" y="45785"/>
                  </a:lnTo>
                  <a:cubicBezTo>
                    <a:pt x="1" y="54600"/>
                    <a:pt x="6158" y="61788"/>
                    <a:pt x="13726" y="61788"/>
                  </a:cubicBezTo>
                  <a:cubicBezTo>
                    <a:pt x="21266" y="61788"/>
                    <a:pt x="27423" y="54600"/>
                    <a:pt x="27450" y="45758"/>
                  </a:cubicBezTo>
                  <a:lnTo>
                    <a:pt x="27450" y="0"/>
                  </a:lnTo>
                  <a:lnTo>
                    <a:pt x="27260" y="0"/>
                  </a:lnTo>
                  <a:lnTo>
                    <a:pt x="27260" y="45785"/>
                  </a:lnTo>
                  <a:cubicBezTo>
                    <a:pt x="27260" y="54492"/>
                    <a:pt x="21185" y="61544"/>
                    <a:pt x="13726" y="61544"/>
                  </a:cubicBezTo>
                  <a:cubicBezTo>
                    <a:pt x="6239" y="61544"/>
                    <a:pt x="191" y="54465"/>
                    <a:pt x="191" y="45758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0" name="Google Shape;2740;p35"/>
            <p:cNvSpPr/>
            <p:nvPr/>
          </p:nvSpPr>
          <p:spPr>
            <a:xfrm>
              <a:off x="6692250" y="410250"/>
              <a:ext cx="586575" cy="1486400"/>
            </a:xfrm>
            <a:custGeom>
              <a:avLst/>
              <a:gdLst/>
              <a:ahLst/>
              <a:cxnLst/>
              <a:rect l="l" t="t" r="r" b="b"/>
              <a:pathLst>
                <a:path w="23463" h="59456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3326"/>
                    <a:pt x="5262" y="59456"/>
                    <a:pt x="11745" y="59456"/>
                  </a:cubicBezTo>
                  <a:cubicBezTo>
                    <a:pt x="18200" y="59456"/>
                    <a:pt x="23462" y="53326"/>
                    <a:pt x="23435" y="45758"/>
                  </a:cubicBezTo>
                  <a:lnTo>
                    <a:pt x="23435" y="0"/>
                  </a:lnTo>
                  <a:lnTo>
                    <a:pt x="23272" y="0"/>
                  </a:lnTo>
                  <a:lnTo>
                    <a:pt x="23272" y="45758"/>
                  </a:lnTo>
                  <a:cubicBezTo>
                    <a:pt x="23272" y="53190"/>
                    <a:pt x="18065" y="59239"/>
                    <a:pt x="11718" y="59239"/>
                  </a:cubicBezTo>
                  <a:cubicBezTo>
                    <a:pt x="5371" y="59239"/>
                    <a:pt x="190" y="53190"/>
                    <a:pt x="190" y="45758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1" name="Google Shape;2741;p35"/>
            <p:cNvSpPr/>
            <p:nvPr/>
          </p:nvSpPr>
          <p:spPr>
            <a:xfrm>
              <a:off x="6742425" y="410250"/>
              <a:ext cx="486900" cy="1428775"/>
            </a:xfrm>
            <a:custGeom>
              <a:avLst/>
              <a:gdLst/>
              <a:ahLst/>
              <a:cxnLst/>
              <a:rect l="l" t="t" r="r" b="b"/>
              <a:pathLst>
                <a:path w="19476" h="57151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2051"/>
                    <a:pt x="4367" y="57150"/>
                    <a:pt x="9738" y="57150"/>
                  </a:cubicBezTo>
                  <a:cubicBezTo>
                    <a:pt x="15108" y="57150"/>
                    <a:pt x="19475" y="52051"/>
                    <a:pt x="19475" y="45758"/>
                  </a:cubicBezTo>
                  <a:lnTo>
                    <a:pt x="19475" y="0"/>
                  </a:lnTo>
                  <a:lnTo>
                    <a:pt x="19285" y="0"/>
                  </a:lnTo>
                  <a:lnTo>
                    <a:pt x="19285" y="45758"/>
                  </a:lnTo>
                  <a:cubicBezTo>
                    <a:pt x="19285" y="51915"/>
                    <a:pt x="15000" y="56906"/>
                    <a:pt x="9738" y="56906"/>
                  </a:cubicBezTo>
                  <a:cubicBezTo>
                    <a:pt x="4449" y="56906"/>
                    <a:pt x="163" y="51915"/>
                    <a:pt x="163" y="45758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2" name="Google Shape;2742;p35"/>
            <p:cNvSpPr/>
            <p:nvPr/>
          </p:nvSpPr>
          <p:spPr>
            <a:xfrm>
              <a:off x="6791925" y="410250"/>
              <a:ext cx="387900" cy="1370450"/>
            </a:xfrm>
            <a:custGeom>
              <a:avLst/>
              <a:gdLst/>
              <a:ahLst/>
              <a:cxnLst/>
              <a:rect l="l" t="t" r="r" b="b"/>
              <a:pathLst>
                <a:path w="15516" h="54818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0749"/>
                    <a:pt x="3472" y="54817"/>
                    <a:pt x="7758" y="54817"/>
                  </a:cubicBezTo>
                  <a:cubicBezTo>
                    <a:pt x="12016" y="54817"/>
                    <a:pt x="15515" y="50776"/>
                    <a:pt x="15515" y="45758"/>
                  </a:cubicBezTo>
                  <a:lnTo>
                    <a:pt x="15515" y="0"/>
                  </a:lnTo>
                  <a:lnTo>
                    <a:pt x="15325" y="0"/>
                  </a:lnTo>
                  <a:lnTo>
                    <a:pt x="15325" y="45758"/>
                  </a:lnTo>
                  <a:cubicBezTo>
                    <a:pt x="15325" y="50640"/>
                    <a:pt x="11935" y="54600"/>
                    <a:pt x="7758" y="54600"/>
                  </a:cubicBezTo>
                  <a:cubicBezTo>
                    <a:pt x="3553" y="54600"/>
                    <a:pt x="163" y="50640"/>
                    <a:pt x="163" y="45758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743" name="Google Shape;2743;p35"/>
          <p:cNvSpPr/>
          <p:nvPr/>
        </p:nvSpPr>
        <p:spPr>
          <a:xfrm>
            <a:off x="-2104258" y="2587500"/>
            <a:ext cx="2819362" cy="2714102"/>
          </a:xfrm>
          <a:custGeom>
            <a:avLst/>
            <a:gdLst/>
            <a:ahLst/>
            <a:cxnLst/>
            <a:rect l="l" t="t" r="r" b="b"/>
            <a:pathLst>
              <a:path w="47007" h="45252" extrusionOk="0">
                <a:moveTo>
                  <a:pt x="24412" y="199"/>
                </a:moveTo>
                <a:cubicBezTo>
                  <a:pt x="36781" y="226"/>
                  <a:pt x="46789" y="10262"/>
                  <a:pt x="46817" y="22630"/>
                </a:cubicBezTo>
                <a:cubicBezTo>
                  <a:pt x="46817" y="31689"/>
                  <a:pt x="41365" y="39854"/>
                  <a:pt x="32983" y="43326"/>
                </a:cubicBezTo>
                <a:cubicBezTo>
                  <a:pt x="30209" y="44475"/>
                  <a:pt x="27299" y="45032"/>
                  <a:pt x="24413" y="45032"/>
                </a:cubicBezTo>
                <a:cubicBezTo>
                  <a:pt x="18579" y="45032"/>
                  <a:pt x="12846" y="42753"/>
                  <a:pt x="8545" y="38470"/>
                </a:cubicBezTo>
                <a:cubicBezTo>
                  <a:pt x="2143" y="32069"/>
                  <a:pt x="218" y="22413"/>
                  <a:pt x="3690" y="14059"/>
                </a:cubicBezTo>
                <a:cubicBezTo>
                  <a:pt x="7161" y="5678"/>
                  <a:pt x="15326" y="199"/>
                  <a:pt x="24412" y="199"/>
                </a:cubicBezTo>
                <a:close/>
                <a:moveTo>
                  <a:pt x="24423" y="1"/>
                </a:moveTo>
                <a:cubicBezTo>
                  <a:pt x="18526" y="1"/>
                  <a:pt x="12732" y="2304"/>
                  <a:pt x="8409" y="6627"/>
                </a:cubicBezTo>
                <a:cubicBezTo>
                  <a:pt x="1954" y="13110"/>
                  <a:pt x="1" y="22820"/>
                  <a:pt x="3500" y="31283"/>
                </a:cubicBezTo>
                <a:cubicBezTo>
                  <a:pt x="6999" y="39718"/>
                  <a:pt x="15244" y="45251"/>
                  <a:pt x="24412" y="45251"/>
                </a:cubicBezTo>
                <a:cubicBezTo>
                  <a:pt x="36889" y="45224"/>
                  <a:pt x="47006" y="35107"/>
                  <a:pt x="47006" y="22630"/>
                </a:cubicBezTo>
                <a:cubicBezTo>
                  <a:pt x="47006" y="13489"/>
                  <a:pt x="41500" y="5244"/>
                  <a:pt x="33065" y="1718"/>
                </a:cubicBezTo>
                <a:cubicBezTo>
                  <a:pt x="30269" y="562"/>
                  <a:pt x="27333" y="1"/>
                  <a:pt x="2442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5" name="Google Shape;2745;p36"/>
          <p:cNvSpPr/>
          <p:nvPr/>
        </p:nvSpPr>
        <p:spPr>
          <a:xfrm rot="5400000">
            <a:off x="6504558" y="2446973"/>
            <a:ext cx="3836315" cy="12369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2"/>
              </a:solidFill>
            </a:endParaRPr>
          </a:p>
        </p:txBody>
      </p:sp>
      <p:sp>
        <p:nvSpPr>
          <p:cNvPr id="2746" name="Google Shape;2746;p36"/>
          <p:cNvSpPr/>
          <p:nvPr/>
        </p:nvSpPr>
        <p:spPr>
          <a:xfrm rot="5400000">
            <a:off x="-933996" y="4102159"/>
            <a:ext cx="1643833" cy="1654356"/>
          </a:xfrm>
          <a:custGeom>
            <a:avLst/>
            <a:gdLst/>
            <a:ahLst/>
            <a:cxnLst/>
            <a:rect l="l" t="t" r="r" b="b"/>
            <a:pathLst>
              <a:path w="73731" h="74203" extrusionOk="0">
                <a:moveTo>
                  <a:pt x="28358" y="662"/>
                </a:moveTo>
                <a:cubicBezTo>
                  <a:pt x="27980" y="851"/>
                  <a:pt x="27602" y="946"/>
                  <a:pt x="27129" y="946"/>
                </a:cubicBezTo>
                <a:cubicBezTo>
                  <a:pt x="27224" y="1040"/>
                  <a:pt x="27413" y="1135"/>
                  <a:pt x="27602" y="1135"/>
                </a:cubicBezTo>
                <a:cubicBezTo>
                  <a:pt x="27667" y="1151"/>
                  <a:pt x="27726" y="1159"/>
                  <a:pt x="27781" y="1159"/>
                </a:cubicBezTo>
                <a:cubicBezTo>
                  <a:pt x="28045" y="1159"/>
                  <a:pt x="28202" y="975"/>
                  <a:pt x="28358" y="662"/>
                </a:cubicBezTo>
                <a:close/>
                <a:moveTo>
                  <a:pt x="34691" y="0"/>
                </a:moveTo>
                <a:cubicBezTo>
                  <a:pt x="34313" y="0"/>
                  <a:pt x="33935" y="378"/>
                  <a:pt x="33935" y="662"/>
                </a:cubicBezTo>
                <a:cubicBezTo>
                  <a:pt x="33935" y="1040"/>
                  <a:pt x="34219" y="1418"/>
                  <a:pt x="34691" y="1418"/>
                </a:cubicBezTo>
                <a:cubicBezTo>
                  <a:pt x="35070" y="1418"/>
                  <a:pt x="35448" y="1040"/>
                  <a:pt x="35448" y="662"/>
                </a:cubicBezTo>
                <a:cubicBezTo>
                  <a:pt x="35259" y="189"/>
                  <a:pt x="35070" y="0"/>
                  <a:pt x="34691" y="0"/>
                </a:cubicBezTo>
                <a:close/>
                <a:moveTo>
                  <a:pt x="41686" y="0"/>
                </a:moveTo>
                <a:cubicBezTo>
                  <a:pt x="41308" y="0"/>
                  <a:pt x="40930" y="378"/>
                  <a:pt x="40930" y="662"/>
                </a:cubicBezTo>
                <a:cubicBezTo>
                  <a:pt x="40930" y="1040"/>
                  <a:pt x="41214" y="1418"/>
                  <a:pt x="41686" y="1418"/>
                </a:cubicBezTo>
                <a:cubicBezTo>
                  <a:pt x="42064" y="1418"/>
                  <a:pt x="42348" y="1040"/>
                  <a:pt x="42348" y="662"/>
                </a:cubicBezTo>
                <a:cubicBezTo>
                  <a:pt x="42253" y="189"/>
                  <a:pt x="42064" y="0"/>
                  <a:pt x="41686" y="0"/>
                </a:cubicBezTo>
                <a:close/>
                <a:moveTo>
                  <a:pt x="24577" y="1891"/>
                </a:moveTo>
                <a:cubicBezTo>
                  <a:pt x="24388" y="1891"/>
                  <a:pt x="24294" y="1891"/>
                  <a:pt x="24199" y="1985"/>
                </a:cubicBezTo>
                <a:cubicBezTo>
                  <a:pt x="23916" y="2080"/>
                  <a:pt x="23821" y="2080"/>
                  <a:pt x="23632" y="2269"/>
                </a:cubicBezTo>
                <a:lnTo>
                  <a:pt x="23443" y="2363"/>
                </a:lnTo>
                <a:cubicBezTo>
                  <a:pt x="23443" y="2742"/>
                  <a:pt x="23726" y="3025"/>
                  <a:pt x="24199" y="3025"/>
                </a:cubicBezTo>
                <a:cubicBezTo>
                  <a:pt x="24577" y="3025"/>
                  <a:pt x="24861" y="2742"/>
                  <a:pt x="24861" y="2363"/>
                </a:cubicBezTo>
                <a:cubicBezTo>
                  <a:pt x="24861" y="2080"/>
                  <a:pt x="24766" y="1985"/>
                  <a:pt x="24577" y="1891"/>
                </a:cubicBezTo>
                <a:close/>
                <a:moveTo>
                  <a:pt x="31099" y="1607"/>
                </a:moveTo>
                <a:cubicBezTo>
                  <a:pt x="30816" y="1607"/>
                  <a:pt x="30438" y="1985"/>
                  <a:pt x="30438" y="2363"/>
                </a:cubicBezTo>
                <a:cubicBezTo>
                  <a:pt x="30438" y="2742"/>
                  <a:pt x="30627" y="3025"/>
                  <a:pt x="31099" y="3025"/>
                </a:cubicBezTo>
                <a:cubicBezTo>
                  <a:pt x="31478" y="3025"/>
                  <a:pt x="31856" y="2742"/>
                  <a:pt x="31856" y="2363"/>
                </a:cubicBezTo>
                <a:cubicBezTo>
                  <a:pt x="31761" y="1985"/>
                  <a:pt x="31478" y="1607"/>
                  <a:pt x="31099" y="1607"/>
                </a:cubicBezTo>
                <a:close/>
                <a:moveTo>
                  <a:pt x="38094" y="1607"/>
                </a:moveTo>
                <a:cubicBezTo>
                  <a:pt x="37811" y="1607"/>
                  <a:pt x="37433" y="1985"/>
                  <a:pt x="37433" y="2363"/>
                </a:cubicBezTo>
                <a:cubicBezTo>
                  <a:pt x="37433" y="2742"/>
                  <a:pt x="37622" y="3025"/>
                  <a:pt x="38094" y="3025"/>
                </a:cubicBezTo>
                <a:cubicBezTo>
                  <a:pt x="38472" y="3025"/>
                  <a:pt x="38851" y="2742"/>
                  <a:pt x="38851" y="2363"/>
                </a:cubicBezTo>
                <a:cubicBezTo>
                  <a:pt x="38851" y="1985"/>
                  <a:pt x="38472" y="1607"/>
                  <a:pt x="38094" y="1607"/>
                </a:cubicBezTo>
                <a:close/>
                <a:moveTo>
                  <a:pt x="45089" y="1607"/>
                </a:moveTo>
                <a:cubicBezTo>
                  <a:pt x="44711" y="1607"/>
                  <a:pt x="44333" y="1985"/>
                  <a:pt x="44333" y="2363"/>
                </a:cubicBezTo>
                <a:cubicBezTo>
                  <a:pt x="44333" y="2742"/>
                  <a:pt x="44617" y="3025"/>
                  <a:pt x="45089" y="3025"/>
                </a:cubicBezTo>
                <a:cubicBezTo>
                  <a:pt x="45467" y="3025"/>
                  <a:pt x="45845" y="2742"/>
                  <a:pt x="45845" y="2363"/>
                </a:cubicBezTo>
                <a:cubicBezTo>
                  <a:pt x="45845" y="1985"/>
                  <a:pt x="45467" y="1607"/>
                  <a:pt x="45089" y="1607"/>
                </a:cubicBezTo>
                <a:close/>
                <a:moveTo>
                  <a:pt x="51328" y="2363"/>
                </a:moveTo>
                <a:cubicBezTo>
                  <a:pt x="51517" y="2742"/>
                  <a:pt x="51706" y="3025"/>
                  <a:pt x="52084" y="3025"/>
                </a:cubicBezTo>
                <a:cubicBezTo>
                  <a:pt x="52179" y="3025"/>
                  <a:pt x="52462" y="2931"/>
                  <a:pt x="52557" y="2836"/>
                </a:cubicBezTo>
                <a:cubicBezTo>
                  <a:pt x="52368" y="2647"/>
                  <a:pt x="52273" y="2647"/>
                  <a:pt x="52084" y="2553"/>
                </a:cubicBezTo>
                <a:cubicBezTo>
                  <a:pt x="51800" y="2458"/>
                  <a:pt x="51611" y="2363"/>
                  <a:pt x="51328" y="2363"/>
                </a:cubicBezTo>
                <a:close/>
                <a:moveTo>
                  <a:pt x="20796" y="3403"/>
                </a:moveTo>
                <a:cubicBezTo>
                  <a:pt x="20513" y="3498"/>
                  <a:pt x="20418" y="3687"/>
                  <a:pt x="20135" y="3687"/>
                </a:cubicBezTo>
                <a:cubicBezTo>
                  <a:pt x="20040" y="3781"/>
                  <a:pt x="20040" y="3876"/>
                  <a:pt x="20040" y="3970"/>
                </a:cubicBezTo>
                <a:cubicBezTo>
                  <a:pt x="20040" y="4349"/>
                  <a:pt x="20324" y="4727"/>
                  <a:pt x="20796" y="4727"/>
                </a:cubicBezTo>
                <a:cubicBezTo>
                  <a:pt x="21080" y="4727"/>
                  <a:pt x="21458" y="4349"/>
                  <a:pt x="21458" y="3970"/>
                </a:cubicBezTo>
                <a:cubicBezTo>
                  <a:pt x="21363" y="3781"/>
                  <a:pt x="21080" y="3498"/>
                  <a:pt x="20796" y="3403"/>
                </a:cubicBezTo>
                <a:close/>
                <a:moveTo>
                  <a:pt x="54920" y="3970"/>
                </a:moveTo>
                <a:lnTo>
                  <a:pt x="54920" y="4159"/>
                </a:lnTo>
                <a:cubicBezTo>
                  <a:pt x="54920" y="4443"/>
                  <a:pt x="55298" y="4727"/>
                  <a:pt x="55581" y="4727"/>
                </a:cubicBezTo>
                <a:cubicBezTo>
                  <a:pt x="55771" y="4727"/>
                  <a:pt x="55865" y="4632"/>
                  <a:pt x="55960" y="4632"/>
                </a:cubicBezTo>
                <a:cubicBezTo>
                  <a:pt x="55771" y="4443"/>
                  <a:pt x="55392" y="4254"/>
                  <a:pt x="55109" y="4159"/>
                </a:cubicBezTo>
                <a:cubicBezTo>
                  <a:pt x="55109" y="4159"/>
                  <a:pt x="55014" y="4159"/>
                  <a:pt x="54920" y="3970"/>
                </a:cubicBezTo>
                <a:close/>
                <a:moveTo>
                  <a:pt x="27602" y="3403"/>
                </a:moveTo>
                <a:cubicBezTo>
                  <a:pt x="27224" y="3403"/>
                  <a:pt x="26846" y="3781"/>
                  <a:pt x="26846" y="4159"/>
                </a:cubicBezTo>
                <a:cubicBezTo>
                  <a:pt x="26846" y="4443"/>
                  <a:pt x="27129" y="4821"/>
                  <a:pt x="27602" y="4821"/>
                </a:cubicBezTo>
                <a:cubicBezTo>
                  <a:pt x="27980" y="4821"/>
                  <a:pt x="28358" y="4443"/>
                  <a:pt x="28358" y="4159"/>
                </a:cubicBezTo>
                <a:cubicBezTo>
                  <a:pt x="28358" y="3781"/>
                  <a:pt x="28075" y="3403"/>
                  <a:pt x="27602" y="3403"/>
                </a:cubicBezTo>
                <a:close/>
                <a:moveTo>
                  <a:pt x="34691" y="3403"/>
                </a:moveTo>
                <a:cubicBezTo>
                  <a:pt x="34313" y="3403"/>
                  <a:pt x="33935" y="3781"/>
                  <a:pt x="33935" y="4159"/>
                </a:cubicBezTo>
                <a:cubicBezTo>
                  <a:pt x="33935" y="4443"/>
                  <a:pt x="34219" y="4821"/>
                  <a:pt x="34691" y="4821"/>
                </a:cubicBezTo>
                <a:cubicBezTo>
                  <a:pt x="35070" y="4821"/>
                  <a:pt x="35448" y="4443"/>
                  <a:pt x="35448" y="4159"/>
                </a:cubicBezTo>
                <a:cubicBezTo>
                  <a:pt x="35259" y="3781"/>
                  <a:pt x="35070" y="3403"/>
                  <a:pt x="34691" y="3403"/>
                </a:cubicBezTo>
                <a:close/>
                <a:moveTo>
                  <a:pt x="41686" y="3403"/>
                </a:moveTo>
                <a:cubicBezTo>
                  <a:pt x="41308" y="3403"/>
                  <a:pt x="40930" y="3781"/>
                  <a:pt x="40930" y="4159"/>
                </a:cubicBezTo>
                <a:cubicBezTo>
                  <a:pt x="40930" y="4443"/>
                  <a:pt x="41214" y="4821"/>
                  <a:pt x="41686" y="4821"/>
                </a:cubicBezTo>
                <a:cubicBezTo>
                  <a:pt x="42064" y="4821"/>
                  <a:pt x="42348" y="4443"/>
                  <a:pt x="42348" y="4159"/>
                </a:cubicBezTo>
                <a:cubicBezTo>
                  <a:pt x="42253" y="3781"/>
                  <a:pt x="42064" y="3403"/>
                  <a:pt x="41686" y="3403"/>
                </a:cubicBezTo>
                <a:close/>
                <a:moveTo>
                  <a:pt x="48681" y="3403"/>
                </a:moveTo>
                <a:cubicBezTo>
                  <a:pt x="48303" y="3403"/>
                  <a:pt x="47925" y="3781"/>
                  <a:pt x="47925" y="4159"/>
                </a:cubicBezTo>
                <a:cubicBezTo>
                  <a:pt x="47925" y="4443"/>
                  <a:pt x="48114" y="4821"/>
                  <a:pt x="48681" y="4821"/>
                </a:cubicBezTo>
                <a:cubicBezTo>
                  <a:pt x="48965" y="4821"/>
                  <a:pt x="49343" y="4443"/>
                  <a:pt x="49343" y="4159"/>
                </a:cubicBezTo>
                <a:cubicBezTo>
                  <a:pt x="49248" y="3781"/>
                  <a:pt x="48965" y="3403"/>
                  <a:pt x="48681" y="3403"/>
                </a:cubicBezTo>
                <a:close/>
                <a:moveTo>
                  <a:pt x="17488" y="5294"/>
                </a:moveTo>
                <a:cubicBezTo>
                  <a:pt x="17299" y="5294"/>
                  <a:pt x="17204" y="5388"/>
                  <a:pt x="17204" y="5388"/>
                </a:cubicBezTo>
                <a:lnTo>
                  <a:pt x="16543" y="5766"/>
                </a:lnTo>
                <a:cubicBezTo>
                  <a:pt x="16543" y="6144"/>
                  <a:pt x="16732" y="6523"/>
                  <a:pt x="17204" y="6523"/>
                </a:cubicBezTo>
                <a:cubicBezTo>
                  <a:pt x="17582" y="6523"/>
                  <a:pt x="17960" y="6144"/>
                  <a:pt x="17960" y="5766"/>
                </a:cubicBezTo>
                <a:cubicBezTo>
                  <a:pt x="17771" y="5577"/>
                  <a:pt x="17677" y="5388"/>
                  <a:pt x="17488" y="5294"/>
                </a:cubicBezTo>
                <a:close/>
                <a:moveTo>
                  <a:pt x="24199" y="5199"/>
                </a:moveTo>
                <a:cubicBezTo>
                  <a:pt x="23821" y="5199"/>
                  <a:pt x="23443" y="5577"/>
                  <a:pt x="23443" y="5861"/>
                </a:cubicBezTo>
                <a:cubicBezTo>
                  <a:pt x="23443" y="6239"/>
                  <a:pt x="23726" y="6617"/>
                  <a:pt x="24199" y="6617"/>
                </a:cubicBezTo>
                <a:cubicBezTo>
                  <a:pt x="24577" y="6617"/>
                  <a:pt x="24861" y="6239"/>
                  <a:pt x="24861" y="5861"/>
                </a:cubicBezTo>
                <a:cubicBezTo>
                  <a:pt x="24766" y="5388"/>
                  <a:pt x="24577" y="5199"/>
                  <a:pt x="24199" y="5199"/>
                </a:cubicBezTo>
                <a:close/>
                <a:moveTo>
                  <a:pt x="31099" y="5199"/>
                </a:moveTo>
                <a:cubicBezTo>
                  <a:pt x="30816" y="5199"/>
                  <a:pt x="30438" y="5577"/>
                  <a:pt x="30438" y="5861"/>
                </a:cubicBezTo>
                <a:cubicBezTo>
                  <a:pt x="30438" y="6239"/>
                  <a:pt x="30627" y="6617"/>
                  <a:pt x="31099" y="6617"/>
                </a:cubicBezTo>
                <a:cubicBezTo>
                  <a:pt x="31478" y="6617"/>
                  <a:pt x="31856" y="6239"/>
                  <a:pt x="31856" y="5861"/>
                </a:cubicBezTo>
                <a:cubicBezTo>
                  <a:pt x="31761" y="5388"/>
                  <a:pt x="31478" y="5199"/>
                  <a:pt x="31099" y="5199"/>
                </a:cubicBezTo>
                <a:close/>
                <a:moveTo>
                  <a:pt x="38094" y="5199"/>
                </a:moveTo>
                <a:cubicBezTo>
                  <a:pt x="37811" y="5199"/>
                  <a:pt x="37433" y="5577"/>
                  <a:pt x="37433" y="5861"/>
                </a:cubicBezTo>
                <a:cubicBezTo>
                  <a:pt x="37433" y="6239"/>
                  <a:pt x="37622" y="6617"/>
                  <a:pt x="38094" y="6617"/>
                </a:cubicBezTo>
                <a:cubicBezTo>
                  <a:pt x="38472" y="6617"/>
                  <a:pt x="38851" y="6239"/>
                  <a:pt x="38851" y="5861"/>
                </a:cubicBezTo>
                <a:cubicBezTo>
                  <a:pt x="38851" y="5388"/>
                  <a:pt x="38472" y="5199"/>
                  <a:pt x="38094" y="5199"/>
                </a:cubicBezTo>
                <a:close/>
                <a:moveTo>
                  <a:pt x="45089" y="5199"/>
                </a:moveTo>
                <a:cubicBezTo>
                  <a:pt x="44711" y="5199"/>
                  <a:pt x="44333" y="5577"/>
                  <a:pt x="44333" y="5861"/>
                </a:cubicBezTo>
                <a:cubicBezTo>
                  <a:pt x="44333" y="6239"/>
                  <a:pt x="44617" y="6617"/>
                  <a:pt x="45089" y="6617"/>
                </a:cubicBezTo>
                <a:cubicBezTo>
                  <a:pt x="45467" y="6617"/>
                  <a:pt x="45845" y="6239"/>
                  <a:pt x="45845" y="5861"/>
                </a:cubicBezTo>
                <a:cubicBezTo>
                  <a:pt x="45845" y="5388"/>
                  <a:pt x="45467" y="5199"/>
                  <a:pt x="45089" y="5199"/>
                </a:cubicBezTo>
                <a:close/>
                <a:moveTo>
                  <a:pt x="52084" y="5199"/>
                </a:moveTo>
                <a:cubicBezTo>
                  <a:pt x="51706" y="5199"/>
                  <a:pt x="51328" y="5577"/>
                  <a:pt x="51328" y="5861"/>
                </a:cubicBezTo>
                <a:cubicBezTo>
                  <a:pt x="51328" y="6239"/>
                  <a:pt x="51611" y="6617"/>
                  <a:pt x="52084" y="6617"/>
                </a:cubicBezTo>
                <a:cubicBezTo>
                  <a:pt x="52462" y="6617"/>
                  <a:pt x="52746" y="6239"/>
                  <a:pt x="52746" y="5861"/>
                </a:cubicBezTo>
                <a:cubicBezTo>
                  <a:pt x="52746" y="5388"/>
                  <a:pt x="52368" y="5199"/>
                  <a:pt x="52084" y="5199"/>
                </a:cubicBezTo>
                <a:close/>
                <a:moveTo>
                  <a:pt x="14368" y="7468"/>
                </a:moveTo>
                <a:cubicBezTo>
                  <a:pt x="13990" y="7657"/>
                  <a:pt x="13801" y="7940"/>
                  <a:pt x="13423" y="8130"/>
                </a:cubicBezTo>
                <a:cubicBezTo>
                  <a:pt x="13518" y="8130"/>
                  <a:pt x="13518" y="8224"/>
                  <a:pt x="13612" y="8224"/>
                </a:cubicBezTo>
                <a:cubicBezTo>
                  <a:pt x="13990" y="8224"/>
                  <a:pt x="14368" y="7940"/>
                  <a:pt x="14368" y="7562"/>
                </a:cubicBezTo>
                <a:lnTo>
                  <a:pt x="14368" y="7468"/>
                </a:lnTo>
                <a:close/>
                <a:moveTo>
                  <a:pt x="20607" y="6995"/>
                </a:moveTo>
                <a:cubicBezTo>
                  <a:pt x="20324" y="6995"/>
                  <a:pt x="19945" y="7279"/>
                  <a:pt x="19945" y="7657"/>
                </a:cubicBezTo>
                <a:cubicBezTo>
                  <a:pt x="19945" y="8035"/>
                  <a:pt x="20135" y="8413"/>
                  <a:pt x="20607" y="8413"/>
                </a:cubicBezTo>
                <a:cubicBezTo>
                  <a:pt x="20985" y="8413"/>
                  <a:pt x="21363" y="8035"/>
                  <a:pt x="21363" y="7657"/>
                </a:cubicBezTo>
                <a:cubicBezTo>
                  <a:pt x="21363" y="7184"/>
                  <a:pt x="21080" y="6995"/>
                  <a:pt x="20607" y="6995"/>
                </a:cubicBezTo>
                <a:close/>
                <a:moveTo>
                  <a:pt x="27602" y="6995"/>
                </a:moveTo>
                <a:cubicBezTo>
                  <a:pt x="27224" y="6995"/>
                  <a:pt x="26846" y="7279"/>
                  <a:pt x="26846" y="7657"/>
                </a:cubicBezTo>
                <a:cubicBezTo>
                  <a:pt x="26846" y="8035"/>
                  <a:pt x="27129" y="8413"/>
                  <a:pt x="27602" y="8413"/>
                </a:cubicBezTo>
                <a:cubicBezTo>
                  <a:pt x="27980" y="8413"/>
                  <a:pt x="28358" y="8035"/>
                  <a:pt x="28358" y="7657"/>
                </a:cubicBezTo>
                <a:cubicBezTo>
                  <a:pt x="28358" y="7184"/>
                  <a:pt x="28075" y="6995"/>
                  <a:pt x="27602" y="6995"/>
                </a:cubicBezTo>
                <a:close/>
                <a:moveTo>
                  <a:pt x="34691" y="6995"/>
                </a:moveTo>
                <a:cubicBezTo>
                  <a:pt x="34313" y="6995"/>
                  <a:pt x="33935" y="7279"/>
                  <a:pt x="33935" y="7657"/>
                </a:cubicBezTo>
                <a:cubicBezTo>
                  <a:pt x="33935" y="8035"/>
                  <a:pt x="34219" y="8413"/>
                  <a:pt x="34691" y="8413"/>
                </a:cubicBezTo>
                <a:cubicBezTo>
                  <a:pt x="35070" y="8413"/>
                  <a:pt x="35448" y="8035"/>
                  <a:pt x="35448" y="7657"/>
                </a:cubicBezTo>
                <a:cubicBezTo>
                  <a:pt x="35259" y="7184"/>
                  <a:pt x="35070" y="6995"/>
                  <a:pt x="34691" y="6995"/>
                </a:cubicBezTo>
                <a:close/>
                <a:moveTo>
                  <a:pt x="41686" y="6995"/>
                </a:moveTo>
                <a:cubicBezTo>
                  <a:pt x="41308" y="6995"/>
                  <a:pt x="40930" y="7279"/>
                  <a:pt x="40930" y="7657"/>
                </a:cubicBezTo>
                <a:cubicBezTo>
                  <a:pt x="40930" y="8035"/>
                  <a:pt x="41214" y="8413"/>
                  <a:pt x="41686" y="8413"/>
                </a:cubicBezTo>
                <a:cubicBezTo>
                  <a:pt x="42064" y="8413"/>
                  <a:pt x="42348" y="8035"/>
                  <a:pt x="42348" y="7657"/>
                </a:cubicBezTo>
                <a:cubicBezTo>
                  <a:pt x="42253" y="7184"/>
                  <a:pt x="42064" y="6995"/>
                  <a:pt x="41686" y="6995"/>
                </a:cubicBezTo>
                <a:close/>
                <a:moveTo>
                  <a:pt x="48681" y="6995"/>
                </a:moveTo>
                <a:cubicBezTo>
                  <a:pt x="48303" y="6995"/>
                  <a:pt x="47925" y="7279"/>
                  <a:pt x="47925" y="7657"/>
                </a:cubicBezTo>
                <a:cubicBezTo>
                  <a:pt x="47925" y="8035"/>
                  <a:pt x="48114" y="8413"/>
                  <a:pt x="48681" y="8413"/>
                </a:cubicBezTo>
                <a:cubicBezTo>
                  <a:pt x="48965" y="8413"/>
                  <a:pt x="49343" y="8035"/>
                  <a:pt x="49343" y="7657"/>
                </a:cubicBezTo>
                <a:cubicBezTo>
                  <a:pt x="49248" y="7184"/>
                  <a:pt x="48965" y="6995"/>
                  <a:pt x="48681" y="6995"/>
                </a:cubicBezTo>
                <a:close/>
                <a:moveTo>
                  <a:pt x="55581" y="6995"/>
                </a:moveTo>
                <a:cubicBezTo>
                  <a:pt x="55298" y="6995"/>
                  <a:pt x="54920" y="7279"/>
                  <a:pt x="54920" y="7657"/>
                </a:cubicBezTo>
                <a:cubicBezTo>
                  <a:pt x="54920" y="8035"/>
                  <a:pt x="55109" y="8413"/>
                  <a:pt x="55581" y="8413"/>
                </a:cubicBezTo>
                <a:cubicBezTo>
                  <a:pt x="55960" y="8413"/>
                  <a:pt x="56338" y="8035"/>
                  <a:pt x="56338" y="7657"/>
                </a:cubicBezTo>
                <a:cubicBezTo>
                  <a:pt x="56243" y="7184"/>
                  <a:pt x="55960" y="6995"/>
                  <a:pt x="55581" y="6995"/>
                </a:cubicBezTo>
                <a:close/>
                <a:moveTo>
                  <a:pt x="17204" y="8602"/>
                </a:moveTo>
                <a:cubicBezTo>
                  <a:pt x="16826" y="8602"/>
                  <a:pt x="16543" y="8980"/>
                  <a:pt x="16543" y="9358"/>
                </a:cubicBezTo>
                <a:cubicBezTo>
                  <a:pt x="16543" y="9642"/>
                  <a:pt x="16732" y="10020"/>
                  <a:pt x="17204" y="10020"/>
                </a:cubicBezTo>
                <a:cubicBezTo>
                  <a:pt x="17582" y="10020"/>
                  <a:pt x="17960" y="9642"/>
                  <a:pt x="17960" y="9358"/>
                </a:cubicBezTo>
                <a:cubicBezTo>
                  <a:pt x="17771" y="8980"/>
                  <a:pt x="17582" y="8602"/>
                  <a:pt x="17204" y="8602"/>
                </a:cubicBezTo>
                <a:close/>
                <a:moveTo>
                  <a:pt x="24199" y="8602"/>
                </a:moveTo>
                <a:cubicBezTo>
                  <a:pt x="23821" y="8602"/>
                  <a:pt x="23443" y="8980"/>
                  <a:pt x="23443" y="9358"/>
                </a:cubicBezTo>
                <a:cubicBezTo>
                  <a:pt x="23443" y="9642"/>
                  <a:pt x="23726" y="10020"/>
                  <a:pt x="24199" y="10020"/>
                </a:cubicBezTo>
                <a:cubicBezTo>
                  <a:pt x="24577" y="10020"/>
                  <a:pt x="24861" y="9642"/>
                  <a:pt x="24861" y="9358"/>
                </a:cubicBezTo>
                <a:cubicBezTo>
                  <a:pt x="24766" y="8980"/>
                  <a:pt x="24577" y="8602"/>
                  <a:pt x="24199" y="8602"/>
                </a:cubicBezTo>
                <a:close/>
                <a:moveTo>
                  <a:pt x="31099" y="8602"/>
                </a:moveTo>
                <a:cubicBezTo>
                  <a:pt x="30816" y="8602"/>
                  <a:pt x="30438" y="8980"/>
                  <a:pt x="30438" y="9358"/>
                </a:cubicBezTo>
                <a:cubicBezTo>
                  <a:pt x="30438" y="9642"/>
                  <a:pt x="30627" y="10020"/>
                  <a:pt x="31099" y="10020"/>
                </a:cubicBezTo>
                <a:cubicBezTo>
                  <a:pt x="31478" y="10020"/>
                  <a:pt x="31856" y="9642"/>
                  <a:pt x="31856" y="9358"/>
                </a:cubicBezTo>
                <a:cubicBezTo>
                  <a:pt x="31761" y="8980"/>
                  <a:pt x="31478" y="8602"/>
                  <a:pt x="31099" y="8602"/>
                </a:cubicBezTo>
                <a:close/>
                <a:moveTo>
                  <a:pt x="38094" y="8602"/>
                </a:moveTo>
                <a:cubicBezTo>
                  <a:pt x="37811" y="8602"/>
                  <a:pt x="37433" y="8980"/>
                  <a:pt x="37433" y="9358"/>
                </a:cubicBezTo>
                <a:cubicBezTo>
                  <a:pt x="37433" y="9642"/>
                  <a:pt x="37622" y="10020"/>
                  <a:pt x="38094" y="10020"/>
                </a:cubicBezTo>
                <a:cubicBezTo>
                  <a:pt x="38472" y="10020"/>
                  <a:pt x="38851" y="9642"/>
                  <a:pt x="38851" y="9358"/>
                </a:cubicBezTo>
                <a:cubicBezTo>
                  <a:pt x="38851" y="8980"/>
                  <a:pt x="38472" y="8602"/>
                  <a:pt x="38094" y="8602"/>
                </a:cubicBezTo>
                <a:close/>
                <a:moveTo>
                  <a:pt x="45089" y="8602"/>
                </a:moveTo>
                <a:cubicBezTo>
                  <a:pt x="44711" y="8602"/>
                  <a:pt x="44333" y="8980"/>
                  <a:pt x="44333" y="9358"/>
                </a:cubicBezTo>
                <a:cubicBezTo>
                  <a:pt x="44333" y="9642"/>
                  <a:pt x="44617" y="10020"/>
                  <a:pt x="45089" y="10020"/>
                </a:cubicBezTo>
                <a:cubicBezTo>
                  <a:pt x="45467" y="10020"/>
                  <a:pt x="45845" y="9642"/>
                  <a:pt x="45845" y="9358"/>
                </a:cubicBezTo>
                <a:cubicBezTo>
                  <a:pt x="45845" y="8980"/>
                  <a:pt x="45467" y="8602"/>
                  <a:pt x="45089" y="8602"/>
                </a:cubicBezTo>
                <a:close/>
                <a:moveTo>
                  <a:pt x="52084" y="8602"/>
                </a:moveTo>
                <a:cubicBezTo>
                  <a:pt x="51706" y="8602"/>
                  <a:pt x="51328" y="8980"/>
                  <a:pt x="51328" y="9358"/>
                </a:cubicBezTo>
                <a:cubicBezTo>
                  <a:pt x="51328" y="9642"/>
                  <a:pt x="51611" y="10020"/>
                  <a:pt x="52084" y="10020"/>
                </a:cubicBezTo>
                <a:cubicBezTo>
                  <a:pt x="52462" y="10020"/>
                  <a:pt x="52746" y="9642"/>
                  <a:pt x="52746" y="9358"/>
                </a:cubicBezTo>
                <a:cubicBezTo>
                  <a:pt x="52746" y="8980"/>
                  <a:pt x="52368" y="8602"/>
                  <a:pt x="52084" y="8602"/>
                </a:cubicBezTo>
                <a:close/>
                <a:moveTo>
                  <a:pt x="59079" y="8602"/>
                </a:moveTo>
                <a:cubicBezTo>
                  <a:pt x="58701" y="8602"/>
                  <a:pt x="58323" y="8980"/>
                  <a:pt x="58323" y="9358"/>
                </a:cubicBezTo>
                <a:cubicBezTo>
                  <a:pt x="58323" y="9642"/>
                  <a:pt x="58512" y="10020"/>
                  <a:pt x="59079" y="10020"/>
                </a:cubicBezTo>
                <a:cubicBezTo>
                  <a:pt x="59363" y="10020"/>
                  <a:pt x="59741" y="9642"/>
                  <a:pt x="59741" y="9358"/>
                </a:cubicBezTo>
                <a:cubicBezTo>
                  <a:pt x="59741" y="8980"/>
                  <a:pt x="59363" y="8602"/>
                  <a:pt x="59079" y="8602"/>
                </a:cubicBezTo>
                <a:close/>
                <a:moveTo>
                  <a:pt x="13707" y="10398"/>
                </a:moveTo>
                <a:cubicBezTo>
                  <a:pt x="13329" y="10398"/>
                  <a:pt x="12951" y="10682"/>
                  <a:pt x="12951" y="11060"/>
                </a:cubicBezTo>
                <a:cubicBezTo>
                  <a:pt x="12951" y="11438"/>
                  <a:pt x="13234" y="11816"/>
                  <a:pt x="13707" y="11816"/>
                </a:cubicBezTo>
                <a:cubicBezTo>
                  <a:pt x="13990" y="11816"/>
                  <a:pt x="14368" y="11438"/>
                  <a:pt x="14368" y="11060"/>
                </a:cubicBezTo>
                <a:cubicBezTo>
                  <a:pt x="14368" y="10682"/>
                  <a:pt x="13990" y="10398"/>
                  <a:pt x="13707" y="10398"/>
                </a:cubicBezTo>
                <a:close/>
                <a:moveTo>
                  <a:pt x="20607" y="10398"/>
                </a:moveTo>
                <a:cubicBezTo>
                  <a:pt x="20324" y="10398"/>
                  <a:pt x="19945" y="10682"/>
                  <a:pt x="19945" y="11060"/>
                </a:cubicBezTo>
                <a:cubicBezTo>
                  <a:pt x="19945" y="11438"/>
                  <a:pt x="20135" y="11816"/>
                  <a:pt x="20607" y="11816"/>
                </a:cubicBezTo>
                <a:cubicBezTo>
                  <a:pt x="20985" y="11816"/>
                  <a:pt x="21363" y="11438"/>
                  <a:pt x="21363" y="11060"/>
                </a:cubicBezTo>
                <a:cubicBezTo>
                  <a:pt x="21363" y="10682"/>
                  <a:pt x="21080" y="10398"/>
                  <a:pt x="20607" y="10398"/>
                </a:cubicBezTo>
                <a:close/>
                <a:moveTo>
                  <a:pt x="27602" y="10398"/>
                </a:moveTo>
                <a:cubicBezTo>
                  <a:pt x="27224" y="10398"/>
                  <a:pt x="26846" y="10682"/>
                  <a:pt x="26846" y="11060"/>
                </a:cubicBezTo>
                <a:cubicBezTo>
                  <a:pt x="26846" y="11438"/>
                  <a:pt x="27129" y="11816"/>
                  <a:pt x="27602" y="11816"/>
                </a:cubicBezTo>
                <a:cubicBezTo>
                  <a:pt x="27980" y="11816"/>
                  <a:pt x="28358" y="11438"/>
                  <a:pt x="28358" y="11060"/>
                </a:cubicBezTo>
                <a:cubicBezTo>
                  <a:pt x="28358" y="10682"/>
                  <a:pt x="28075" y="10398"/>
                  <a:pt x="27602" y="10398"/>
                </a:cubicBezTo>
                <a:close/>
                <a:moveTo>
                  <a:pt x="34691" y="10398"/>
                </a:moveTo>
                <a:cubicBezTo>
                  <a:pt x="34313" y="10398"/>
                  <a:pt x="33935" y="10682"/>
                  <a:pt x="33935" y="11060"/>
                </a:cubicBezTo>
                <a:cubicBezTo>
                  <a:pt x="33935" y="11438"/>
                  <a:pt x="34219" y="11816"/>
                  <a:pt x="34691" y="11816"/>
                </a:cubicBezTo>
                <a:cubicBezTo>
                  <a:pt x="35070" y="11816"/>
                  <a:pt x="35448" y="11438"/>
                  <a:pt x="35448" y="11060"/>
                </a:cubicBezTo>
                <a:cubicBezTo>
                  <a:pt x="35259" y="10682"/>
                  <a:pt x="35070" y="10398"/>
                  <a:pt x="34691" y="10398"/>
                </a:cubicBezTo>
                <a:close/>
                <a:moveTo>
                  <a:pt x="41686" y="10398"/>
                </a:moveTo>
                <a:cubicBezTo>
                  <a:pt x="41308" y="10398"/>
                  <a:pt x="40930" y="10682"/>
                  <a:pt x="40930" y="11060"/>
                </a:cubicBezTo>
                <a:cubicBezTo>
                  <a:pt x="40930" y="11438"/>
                  <a:pt x="41214" y="11816"/>
                  <a:pt x="41686" y="11816"/>
                </a:cubicBezTo>
                <a:cubicBezTo>
                  <a:pt x="42064" y="11816"/>
                  <a:pt x="42348" y="11438"/>
                  <a:pt x="42348" y="11060"/>
                </a:cubicBezTo>
                <a:cubicBezTo>
                  <a:pt x="42253" y="10682"/>
                  <a:pt x="42064" y="10398"/>
                  <a:pt x="41686" y="10398"/>
                </a:cubicBezTo>
                <a:close/>
                <a:moveTo>
                  <a:pt x="48681" y="10398"/>
                </a:moveTo>
                <a:cubicBezTo>
                  <a:pt x="48303" y="10398"/>
                  <a:pt x="47925" y="10682"/>
                  <a:pt x="47925" y="11060"/>
                </a:cubicBezTo>
                <a:cubicBezTo>
                  <a:pt x="47925" y="11438"/>
                  <a:pt x="48114" y="11816"/>
                  <a:pt x="48681" y="11816"/>
                </a:cubicBezTo>
                <a:cubicBezTo>
                  <a:pt x="48965" y="11816"/>
                  <a:pt x="49343" y="11438"/>
                  <a:pt x="49343" y="11060"/>
                </a:cubicBezTo>
                <a:cubicBezTo>
                  <a:pt x="49248" y="10682"/>
                  <a:pt x="48965" y="10398"/>
                  <a:pt x="48681" y="10398"/>
                </a:cubicBezTo>
                <a:close/>
                <a:moveTo>
                  <a:pt x="55581" y="10398"/>
                </a:moveTo>
                <a:cubicBezTo>
                  <a:pt x="55298" y="10398"/>
                  <a:pt x="54920" y="10682"/>
                  <a:pt x="54920" y="11060"/>
                </a:cubicBezTo>
                <a:cubicBezTo>
                  <a:pt x="54920" y="11438"/>
                  <a:pt x="55109" y="11816"/>
                  <a:pt x="55581" y="11816"/>
                </a:cubicBezTo>
                <a:cubicBezTo>
                  <a:pt x="55960" y="11816"/>
                  <a:pt x="56338" y="11438"/>
                  <a:pt x="56338" y="11060"/>
                </a:cubicBezTo>
                <a:cubicBezTo>
                  <a:pt x="56243" y="10682"/>
                  <a:pt x="55960" y="10398"/>
                  <a:pt x="55581" y="10398"/>
                </a:cubicBezTo>
                <a:close/>
                <a:moveTo>
                  <a:pt x="62576" y="10398"/>
                </a:moveTo>
                <a:cubicBezTo>
                  <a:pt x="62198" y="10398"/>
                  <a:pt x="61820" y="10682"/>
                  <a:pt x="61820" y="11060"/>
                </a:cubicBezTo>
                <a:cubicBezTo>
                  <a:pt x="61820" y="11438"/>
                  <a:pt x="62104" y="11816"/>
                  <a:pt x="62576" y="11816"/>
                </a:cubicBezTo>
                <a:cubicBezTo>
                  <a:pt x="62954" y="11816"/>
                  <a:pt x="63333" y="11438"/>
                  <a:pt x="63333" y="11060"/>
                </a:cubicBezTo>
                <a:cubicBezTo>
                  <a:pt x="63144" y="10682"/>
                  <a:pt x="62954" y="10398"/>
                  <a:pt x="62576" y="10398"/>
                </a:cubicBezTo>
                <a:close/>
                <a:moveTo>
                  <a:pt x="65412" y="12478"/>
                </a:moveTo>
                <a:cubicBezTo>
                  <a:pt x="65318" y="12667"/>
                  <a:pt x="65318" y="12761"/>
                  <a:pt x="65318" y="12856"/>
                </a:cubicBezTo>
                <a:cubicBezTo>
                  <a:pt x="65412" y="13045"/>
                  <a:pt x="65696" y="13423"/>
                  <a:pt x="65979" y="13423"/>
                </a:cubicBezTo>
                <a:cubicBezTo>
                  <a:pt x="66168" y="13423"/>
                  <a:pt x="66168" y="13328"/>
                  <a:pt x="66263" y="13328"/>
                </a:cubicBezTo>
                <a:cubicBezTo>
                  <a:pt x="66074" y="13234"/>
                  <a:pt x="66074" y="13045"/>
                  <a:pt x="65979" y="13045"/>
                </a:cubicBezTo>
                <a:cubicBezTo>
                  <a:pt x="65885" y="12856"/>
                  <a:pt x="65601" y="12761"/>
                  <a:pt x="65412" y="12478"/>
                </a:cubicBezTo>
                <a:close/>
                <a:moveTo>
                  <a:pt x="10209" y="12194"/>
                </a:moveTo>
                <a:cubicBezTo>
                  <a:pt x="9831" y="12194"/>
                  <a:pt x="9548" y="12478"/>
                  <a:pt x="9548" y="12856"/>
                </a:cubicBezTo>
                <a:cubicBezTo>
                  <a:pt x="9548" y="13234"/>
                  <a:pt x="9737" y="13612"/>
                  <a:pt x="10209" y="13612"/>
                </a:cubicBezTo>
                <a:cubicBezTo>
                  <a:pt x="10587" y="13612"/>
                  <a:pt x="10966" y="13234"/>
                  <a:pt x="10966" y="12856"/>
                </a:cubicBezTo>
                <a:cubicBezTo>
                  <a:pt x="10871" y="12383"/>
                  <a:pt x="10587" y="12194"/>
                  <a:pt x="10209" y="12194"/>
                </a:cubicBezTo>
                <a:close/>
                <a:moveTo>
                  <a:pt x="17204" y="12194"/>
                </a:moveTo>
                <a:cubicBezTo>
                  <a:pt x="16826" y="12194"/>
                  <a:pt x="16543" y="12478"/>
                  <a:pt x="16543" y="12856"/>
                </a:cubicBezTo>
                <a:cubicBezTo>
                  <a:pt x="16543" y="13234"/>
                  <a:pt x="16732" y="13612"/>
                  <a:pt x="17204" y="13612"/>
                </a:cubicBezTo>
                <a:cubicBezTo>
                  <a:pt x="17582" y="13612"/>
                  <a:pt x="17960" y="13234"/>
                  <a:pt x="17960" y="12856"/>
                </a:cubicBezTo>
                <a:cubicBezTo>
                  <a:pt x="17771" y="12383"/>
                  <a:pt x="17582" y="12194"/>
                  <a:pt x="17204" y="12194"/>
                </a:cubicBezTo>
                <a:close/>
                <a:moveTo>
                  <a:pt x="24199" y="12194"/>
                </a:moveTo>
                <a:cubicBezTo>
                  <a:pt x="23821" y="12194"/>
                  <a:pt x="23443" y="12478"/>
                  <a:pt x="23443" y="12856"/>
                </a:cubicBezTo>
                <a:cubicBezTo>
                  <a:pt x="23443" y="13234"/>
                  <a:pt x="23726" y="13612"/>
                  <a:pt x="24199" y="13612"/>
                </a:cubicBezTo>
                <a:cubicBezTo>
                  <a:pt x="24577" y="13612"/>
                  <a:pt x="24861" y="13234"/>
                  <a:pt x="24861" y="12856"/>
                </a:cubicBezTo>
                <a:cubicBezTo>
                  <a:pt x="24766" y="12383"/>
                  <a:pt x="24577" y="12194"/>
                  <a:pt x="24199" y="12194"/>
                </a:cubicBezTo>
                <a:close/>
                <a:moveTo>
                  <a:pt x="31099" y="12194"/>
                </a:moveTo>
                <a:cubicBezTo>
                  <a:pt x="30816" y="12194"/>
                  <a:pt x="30438" y="12478"/>
                  <a:pt x="30438" y="12856"/>
                </a:cubicBezTo>
                <a:cubicBezTo>
                  <a:pt x="30438" y="13234"/>
                  <a:pt x="30627" y="13612"/>
                  <a:pt x="31099" y="13612"/>
                </a:cubicBezTo>
                <a:cubicBezTo>
                  <a:pt x="31478" y="13612"/>
                  <a:pt x="31856" y="13234"/>
                  <a:pt x="31856" y="12856"/>
                </a:cubicBezTo>
                <a:cubicBezTo>
                  <a:pt x="31761" y="12383"/>
                  <a:pt x="31478" y="12194"/>
                  <a:pt x="31099" y="12194"/>
                </a:cubicBezTo>
                <a:close/>
                <a:moveTo>
                  <a:pt x="38094" y="12194"/>
                </a:moveTo>
                <a:cubicBezTo>
                  <a:pt x="37811" y="12194"/>
                  <a:pt x="37433" y="12478"/>
                  <a:pt x="37433" y="12856"/>
                </a:cubicBezTo>
                <a:cubicBezTo>
                  <a:pt x="37433" y="13234"/>
                  <a:pt x="37622" y="13612"/>
                  <a:pt x="38094" y="13612"/>
                </a:cubicBezTo>
                <a:cubicBezTo>
                  <a:pt x="38472" y="13612"/>
                  <a:pt x="38851" y="13234"/>
                  <a:pt x="38851" y="12856"/>
                </a:cubicBezTo>
                <a:cubicBezTo>
                  <a:pt x="38851" y="12383"/>
                  <a:pt x="38472" y="12194"/>
                  <a:pt x="38094" y="12194"/>
                </a:cubicBezTo>
                <a:close/>
                <a:moveTo>
                  <a:pt x="45089" y="12194"/>
                </a:moveTo>
                <a:cubicBezTo>
                  <a:pt x="44711" y="12194"/>
                  <a:pt x="44333" y="12478"/>
                  <a:pt x="44333" y="12856"/>
                </a:cubicBezTo>
                <a:cubicBezTo>
                  <a:pt x="44333" y="13234"/>
                  <a:pt x="44617" y="13612"/>
                  <a:pt x="45089" y="13612"/>
                </a:cubicBezTo>
                <a:cubicBezTo>
                  <a:pt x="45467" y="13612"/>
                  <a:pt x="45845" y="13234"/>
                  <a:pt x="45845" y="12856"/>
                </a:cubicBezTo>
                <a:cubicBezTo>
                  <a:pt x="45845" y="12383"/>
                  <a:pt x="45467" y="12194"/>
                  <a:pt x="45089" y="12194"/>
                </a:cubicBezTo>
                <a:close/>
                <a:moveTo>
                  <a:pt x="52084" y="12194"/>
                </a:moveTo>
                <a:cubicBezTo>
                  <a:pt x="51706" y="12194"/>
                  <a:pt x="51328" y="12478"/>
                  <a:pt x="51328" y="12856"/>
                </a:cubicBezTo>
                <a:cubicBezTo>
                  <a:pt x="51328" y="13234"/>
                  <a:pt x="51611" y="13612"/>
                  <a:pt x="52084" y="13612"/>
                </a:cubicBezTo>
                <a:cubicBezTo>
                  <a:pt x="52462" y="13612"/>
                  <a:pt x="52746" y="13234"/>
                  <a:pt x="52746" y="12856"/>
                </a:cubicBezTo>
                <a:cubicBezTo>
                  <a:pt x="52746" y="12383"/>
                  <a:pt x="52368" y="12194"/>
                  <a:pt x="52084" y="12194"/>
                </a:cubicBezTo>
                <a:close/>
                <a:moveTo>
                  <a:pt x="59079" y="12194"/>
                </a:moveTo>
                <a:cubicBezTo>
                  <a:pt x="58701" y="12194"/>
                  <a:pt x="58323" y="12478"/>
                  <a:pt x="58323" y="12856"/>
                </a:cubicBezTo>
                <a:cubicBezTo>
                  <a:pt x="58323" y="13234"/>
                  <a:pt x="58512" y="13612"/>
                  <a:pt x="59079" y="13612"/>
                </a:cubicBezTo>
                <a:cubicBezTo>
                  <a:pt x="59363" y="13612"/>
                  <a:pt x="59741" y="13234"/>
                  <a:pt x="59741" y="12856"/>
                </a:cubicBezTo>
                <a:cubicBezTo>
                  <a:pt x="59741" y="12383"/>
                  <a:pt x="59363" y="12194"/>
                  <a:pt x="59079" y="12194"/>
                </a:cubicBezTo>
                <a:close/>
                <a:moveTo>
                  <a:pt x="7374" y="14557"/>
                </a:moveTo>
                <a:lnTo>
                  <a:pt x="7374" y="14557"/>
                </a:lnTo>
                <a:cubicBezTo>
                  <a:pt x="7279" y="14652"/>
                  <a:pt x="7185" y="14841"/>
                  <a:pt x="7090" y="15030"/>
                </a:cubicBezTo>
                <a:cubicBezTo>
                  <a:pt x="7185" y="15030"/>
                  <a:pt x="7374" y="14841"/>
                  <a:pt x="7374" y="14557"/>
                </a:cubicBezTo>
                <a:close/>
                <a:moveTo>
                  <a:pt x="13707" y="13896"/>
                </a:moveTo>
                <a:cubicBezTo>
                  <a:pt x="13329" y="13896"/>
                  <a:pt x="12951" y="14274"/>
                  <a:pt x="12951" y="14652"/>
                </a:cubicBezTo>
                <a:cubicBezTo>
                  <a:pt x="12951" y="15030"/>
                  <a:pt x="13234" y="15313"/>
                  <a:pt x="13707" y="15313"/>
                </a:cubicBezTo>
                <a:cubicBezTo>
                  <a:pt x="13990" y="15313"/>
                  <a:pt x="14368" y="15030"/>
                  <a:pt x="14368" y="14652"/>
                </a:cubicBezTo>
                <a:cubicBezTo>
                  <a:pt x="14368" y="14179"/>
                  <a:pt x="13990" y="13896"/>
                  <a:pt x="13707" y="13896"/>
                </a:cubicBezTo>
                <a:close/>
                <a:moveTo>
                  <a:pt x="20607" y="13896"/>
                </a:moveTo>
                <a:cubicBezTo>
                  <a:pt x="20324" y="13896"/>
                  <a:pt x="19945" y="14274"/>
                  <a:pt x="19945" y="14652"/>
                </a:cubicBezTo>
                <a:cubicBezTo>
                  <a:pt x="19945" y="15030"/>
                  <a:pt x="20135" y="15313"/>
                  <a:pt x="20607" y="15313"/>
                </a:cubicBezTo>
                <a:cubicBezTo>
                  <a:pt x="20985" y="15313"/>
                  <a:pt x="21363" y="15030"/>
                  <a:pt x="21363" y="14652"/>
                </a:cubicBezTo>
                <a:cubicBezTo>
                  <a:pt x="21363" y="14179"/>
                  <a:pt x="21080" y="13896"/>
                  <a:pt x="20607" y="13896"/>
                </a:cubicBezTo>
                <a:close/>
                <a:moveTo>
                  <a:pt x="27602" y="13896"/>
                </a:moveTo>
                <a:cubicBezTo>
                  <a:pt x="27224" y="13896"/>
                  <a:pt x="26846" y="14274"/>
                  <a:pt x="26846" y="14652"/>
                </a:cubicBezTo>
                <a:cubicBezTo>
                  <a:pt x="26846" y="15030"/>
                  <a:pt x="27129" y="15313"/>
                  <a:pt x="27602" y="15313"/>
                </a:cubicBezTo>
                <a:cubicBezTo>
                  <a:pt x="27980" y="15313"/>
                  <a:pt x="28358" y="15030"/>
                  <a:pt x="28358" y="14652"/>
                </a:cubicBezTo>
                <a:cubicBezTo>
                  <a:pt x="28358" y="14179"/>
                  <a:pt x="28075" y="13896"/>
                  <a:pt x="27602" y="13896"/>
                </a:cubicBezTo>
                <a:close/>
                <a:moveTo>
                  <a:pt x="34691" y="13896"/>
                </a:moveTo>
                <a:cubicBezTo>
                  <a:pt x="34313" y="13896"/>
                  <a:pt x="33935" y="14274"/>
                  <a:pt x="33935" y="14652"/>
                </a:cubicBezTo>
                <a:cubicBezTo>
                  <a:pt x="33935" y="15030"/>
                  <a:pt x="34219" y="15313"/>
                  <a:pt x="34691" y="15313"/>
                </a:cubicBezTo>
                <a:cubicBezTo>
                  <a:pt x="35070" y="15313"/>
                  <a:pt x="35448" y="15030"/>
                  <a:pt x="35448" y="14652"/>
                </a:cubicBezTo>
                <a:cubicBezTo>
                  <a:pt x="35259" y="14179"/>
                  <a:pt x="35070" y="13896"/>
                  <a:pt x="34691" y="13896"/>
                </a:cubicBezTo>
                <a:close/>
                <a:moveTo>
                  <a:pt x="41686" y="13896"/>
                </a:moveTo>
                <a:cubicBezTo>
                  <a:pt x="41308" y="13896"/>
                  <a:pt x="40930" y="14274"/>
                  <a:pt x="40930" y="14652"/>
                </a:cubicBezTo>
                <a:cubicBezTo>
                  <a:pt x="40930" y="15030"/>
                  <a:pt x="41214" y="15313"/>
                  <a:pt x="41686" y="15313"/>
                </a:cubicBezTo>
                <a:cubicBezTo>
                  <a:pt x="42064" y="15313"/>
                  <a:pt x="42348" y="15030"/>
                  <a:pt x="42348" y="14652"/>
                </a:cubicBezTo>
                <a:cubicBezTo>
                  <a:pt x="42253" y="14179"/>
                  <a:pt x="42064" y="13896"/>
                  <a:pt x="41686" y="13896"/>
                </a:cubicBezTo>
                <a:close/>
                <a:moveTo>
                  <a:pt x="48681" y="13896"/>
                </a:moveTo>
                <a:cubicBezTo>
                  <a:pt x="48303" y="13896"/>
                  <a:pt x="47925" y="14274"/>
                  <a:pt x="47925" y="14652"/>
                </a:cubicBezTo>
                <a:cubicBezTo>
                  <a:pt x="47925" y="15030"/>
                  <a:pt x="48114" y="15313"/>
                  <a:pt x="48681" y="15313"/>
                </a:cubicBezTo>
                <a:cubicBezTo>
                  <a:pt x="48965" y="15313"/>
                  <a:pt x="49343" y="15030"/>
                  <a:pt x="49343" y="14652"/>
                </a:cubicBezTo>
                <a:cubicBezTo>
                  <a:pt x="49248" y="14179"/>
                  <a:pt x="48965" y="13896"/>
                  <a:pt x="48681" y="13896"/>
                </a:cubicBezTo>
                <a:close/>
                <a:moveTo>
                  <a:pt x="55581" y="13896"/>
                </a:moveTo>
                <a:cubicBezTo>
                  <a:pt x="55298" y="13896"/>
                  <a:pt x="54920" y="14274"/>
                  <a:pt x="54920" y="14652"/>
                </a:cubicBezTo>
                <a:cubicBezTo>
                  <a:pt x="54920" y="15030"/>
                  <a:pt x="55109" y="15313"/>
                  <a:pt x="55581" y="15313"/>
                </a:cubicBezTo>
                <a:cubicBezTo>
                  <a:pt x="55960" y="15313"/>
                  <a:pt x="56338" y="15030"/>
                  <a:pt x="56338" y="14652"/>
                </a:cubicBezTo>
                <a:cubicBezTo>
                  <a:pt x="56243" y="14179"/>
                  <a:pt x="55960" y="13896"/>
                  <a:pt x="55581" y="13896"/>
                </a:cubicBezTo>
                <a:close/>
                <a:moveTo>
                  <a:pt x="62576" y="13896"/>
                </a:moveTo>
                <a:cubicBezTo>
                  <a:pt x="62198" y="13896"/>
                  <a:pt x="61820" y="14274"/>
                  <a:pt x="61820" y="14652"/>
                </a:cubicBezTo>
                <a:cubicBezTo>
                  <a:pt x="61820" y="15030"/>
                  <a:pt x="62104" y="15313"/>
                  <a:pt x="62576" y="15313"/>
                </a:cubicBezTo>
                <a:cubicBezTo>
                  <a:pt x="62954" y="15313"/>
                  <a:pt x="63333" y="15030"/>
                  <a:pt x="63333" y="14652"/>
                </a:cubicBezTo>
                <a:cubicBezTo>
                  <a:pt x="63144" y="14179"/>
                  <a:pt x="62954" y="13896"/>
                  <a:pt x="62576" y="13896"/>
                </a:cubicBezTo>
                <a:close/>
                <a:moveTo>
                  <a:pt x="10209" y="15597"/>
                </a:moveTo>
                <a:cubicBezTo>
                  <a:pt x="9831" y="15597"/>
                  <a:pt x="9548" y="15881"/>
                  <a:pt x="9548" y="16259"/>
                </a:cubicBezTo>
                <a:cubicBezTo>
                  <a:pt x="9548" y="16637"/>
                  <a:pt x="9737" y="17015"/>
                  <a:pt x="10209" y="17015"/>
                </a:cubicBezTo>
                <a:cubicBezTo>
                  <a:pt x="10587" y="17015"/>
                  <a:pt x="10966" y="16637"/>
                  <a:pt x="10966" y="16259"/>
                </a:cubicBezTo>
                <a:cubicBezTo>
                  <a:pt x="10871" y="15975"/>
                  <a:pt x="10587" y="15597"/>
                  <a:pt x="10209" y="15597"/>
                </a:cubicBezTo>
                <a:close/>
                <a:moveTo>
                  <a:pt x="17204" y="15597"/>
                </a:moveTo>
                <a:cubicBezTo>
                  <a:pt x="16826" y="15597"/>
                  <a:pt x="16543" y="15881"/>
                  <a:pt x="16543" y="16259"/>
                </a:cubicBezTo>
                <a:cubicBezTo>
                  <a:pt x="16543" y="16637"/>
                  <a:pt x="16732" y="17015"/>
                  <a:pt x="17204" y="17015"/>
                </a:cubicBezTo>
                <a:cubicBezTo>
                  <a:pt x="17582" y="17015"/>
                  <a:pt x="17960" y="16637"/>
                  <a:pt x="17960" y="16259"/>
                </a:cubicBezTo>
                <a:cubicBezTo>
                  <a:pt x="17771" y="15975"/>
                  <a:pt x="17582" y="15597"/>
                  <a:pt x="17204" y="15597"/>
                </a:cubicBezTo>
                <a:close/>
                <a:moveTo>
                  <a:pt x="24199" y="15597"/>
                </a:moveTo>
                <a:cubicBezTo>
                  <a:pt x="23821" y="15597"/>
                  <a:pt x="23443" y="15881"/>
                  <a:pt x="23443" y="16259"/>
                </a:cubicBezTo>
                <a:cubicBezTo>
                  <a:pt x="23443" y="16637"/>
                  <a:pt x="23726" y="17015"/>
                  <a:pt x="24199" y="17015"/>
                </a:cubicBezTo>
                <a:cubicBezTo>
                  <a:pt x="24577" y="17015"/>
                  <a:pt x="24861" y="16637"/>
                  <a:pt x="24861" y="16259"/>
                </a:cubicBezTo>
                <a:cubicBezTo>
                  <a:pt x="24766" y="15975"/>
                  <a:pt x="24577" y="15597"/>
                  <a:pt x="24199" y="15597"/>
                </a:cubicBezTo>
                <a:close/>
                <a:moveTo>
                  <a:pt x="31099" y="15597"/>
                </a:moveTo>
                <a:cubicBezTo>
                  <a:pt x="30816" y="15597"/>
                  <a:pt x="30438" y="15881"/>
                  <a:pt x="30438" y="16259"/>
                </a:cubicBezTo>
                <a:cubicBezTo>
                  <a:pt x="30438" y="16637"/>
                  <a:pt x="30627" y="17015"/>
                  <a:pt x="31099" y="17015"/>
                </a:cubicBezTo>
                <a:cubicBezTo>
                  <a:pt x="31478" y="17015"/>
                  <a:pt x="31856" y="16637"/>
                  <a:pt x="31856" y="16259"/>
                </a:cubicBezTo>
                <a:cubicBezTo>
                  <a:pt x="31761" y="15975"/>
                  <a:pt x="31478" y="15597"/>
                  <a:pt x="31099" y="15597"/>
                </a:cubicBezTo>
                <a:close/>
                <a:moveTo>
                  <a:pt x="38094" y="15597"/>
                </a:moveTo>
                <a:cubicBezTo>
                  <a:pt x="37811" y="15597"/>
                  <a:pt x="37433" y="15881"/>
                  <a:pt x="37433" y="16259"/>
                </a:cubicBezTo>
                <a:cubicBezTo>
                  <a:pt x="37433" y="16637"/>
                  <a:pt x="37622" y="17015"/>
                  <a:pt x="38094" y="17015"/>
                </a:cubicBezTo>
                <a:cubicBezTo>
                  <a:pt x="38472" y="17015"/>
                  <a:pt x="38851" y="16637"/>
                  <a:pt x="38851" y="16259"/>
                </a:cubicBezTo>
                <a:cubicBezTo>
                  <a:pt x="38851" y="15975"/>
                  <a:pt x="38472" y="15597"/>
                  <a:pt x="38094" y="15597"/>
                </a:cubicBezTo>
                <a:close/>
                <a:moveTo>
                  <a:pt x="45089" y="15597"/>
                </a:moveTo>
                <a:cubicBezTo>
                  <a:pt x="44711" y="15597"/>
                  <a:pt x="44333" y="15881"/>
                  <a:pt x="44333" y="16259"/>
                </a:cubicBezTo>
                <a:cubicBezTo>
                  <a:pt x="44333" y="16637"/>
                  <a:pt x="44617" y="17015"/>
                  <a:pt x="45089" y="17015"/>
                </a:cubicBezTo>
                <a:cubicBezTo>
                  <a:pt x="45467" y="17015"/>
                  <a:pt x="45845" y="16637"/>
                  <a:pt x="45845" y="16259"/>
                </a:cubicBezTo>
                <a:cubicBezTo>
                  <a:pt x="45845" y="15975"/>
                  <a:pt x="45467" y="15597"/>
                  <a:pt x="45089" y="15597"/>
                </a:cubicBezTo>
                <a:close/>
                <a:moveTo>
                  <a:pt x="52084" y="15597"/>
                </a:moveTo>
                <a:cubicBezTo>
                  <a:pt x="51706" y="15597"/>
                  <a:pt x="51328" y="15881"/>
                  <a:pt x="51328" y="16259"/>
                </a:cubicBezTo>
                <a:cubicBezTo>
                  <a:pt x="51328" y="16637"/>
                  <a:pt x="51611" y="17015"/>
                  <a:pt x="52084" y="17015"/>
                </a:cubicBezTo>
                <a:cubicBezTo>
                  <a:pt x="52462" y="17015"/>
                  <a:pt x="52746" y="16637"/>
                  <a:pt x="52746" y="16259"/>
                </a:cubicBezTo>
                <a:cubicBezTo>
                  <a:pt x="52746" y="15975"/>
                  <a:pt x="52368" y="15597"/>
                  <a:pt x="52084" y="15597"/>
                </a:cubicBezTo>
                <a:close/>
                <a:moveTo>
                  <a:pt x="59079" y="15597"/>
                </a:moveTo>
                <a:cubicBezTo>
                  <a:pt x="58701" y="15597"/>
                  <a:pt x="58323" y="15881"/>
                  <a:pt x="58323" y="16259"/>
                </a:cubicBezTo>
                <a:cubicBezTo>
                  <a:pt x="58323" y="16637"/>
                  <a:pt x="58512" y="17015"/>
                  <a:pt x="59079" y="17015"/>
                </a:cubicBezTo>
                <a:cubicBezTo>
                  <a:pt x="59363" y="17015"/>
                  <a:pt x="59741" y="16637"/>
                  <a:pt x="59741" y="16259"/>
                </a:cubicBezTo>
                <a:cubicBezTo>
                  <a:pt x="59741" y="15975"/>
                  <a:pt x="59363" y="15597"/>
                  <a:pt x="59079" y="15597"/>
                </a:cubicBezTo>
                <a:close/>
                <a:moveTo>
                  <a:pt x="65979" y="15597"/>
                </a:moveTo>
                <a:cubicBezTo>
                  <a:pt x="65601" y="15597"/>
                  <a:pt x="65318" y="15881"/>
                  <a:pt x="65318" y="16259"/>
                </a:cubicBezTo>
                <a:cubicBezTo>
                  <a:pt x="65318" y="16637"/>
                  <a:pt x="65507" y="17015"/>
                  <a:pt x="65979" y="17015"/>
                </a:cubicBezTo>
                <a:cubicBezTo>
                  <a:pt x="66357" y="17015"/>
                  <a:pt x="66735" y="16637"/>
                  <a:pt x="66735" y="16259"/>
                </a:cubicBezTo>
                <a:cubicBezTo>
                  <a:pt x="66735" y="15975"/>
                  <a:pt x="66357" y="15597"/>
                  <a:pt x="65979" y="15597"/>
                </a:cubicBezTo>
                <a:close/>
                <a:moveTo>
                  <a:pt x="69099" y="17487"/>
                </a:moveTo>
                <a:cubicBezTo>
                  <a:pt x="68910" y="17582"/>
                  <a:pt x="68721" y="17677"/>
                  <a:pt x="68721" y="17960"/>
                </a:cubicBezTo>
                <a:cubicBezTo>
                  <a:pt x="68815" y="18433"/>
                  <a:pt x="69193" y="18622"/>
                  <a:pt x="69571" y="18622"/>
                </a:cubicBezTo>
                <a:cubicBezTo>
                  <a:pt x="69666" y="18622"/>
                  <a:pt x="69760" y="18527"/>
                  <a:pt x="69760" y="18527"/>
                </a:cubicBezTo>
                <a:cubicBezTo>
                  <a:pt x="69666" y="18244"/>
                  <a:pt x="69571" y="18149"/>
                  <a:pt x="69382" y="17960"/>
                </a:cubicBezTo>
                <a:cubicBezTo>
                  <a:pt x="69288" y="17771"/>
                  <a:pt x="69193" y="17582"/>
                  <a:pt x="69099" y="17487"/>
                </a:cubicBezTo>
                <a:close/>
                <a:moveTo>
                  <a:pt x="6712" y="17393"/>
                </a:moveTo>
                <a:cubicBezTo>
                  <a:pt x="6334" y="17393"/>
                  <a:pt x="5956" y="17677"/>
                  <a:pt x="5956" y="18055"/>
                </a:cubicBezTo>
                <a:cubicBezTo>
                  <a:pt x="5956" y="18433"/>
                  <a:pt x="6239" y="18811"/>
                  <a:pt x="6712" y="18811"/>
                </a:cubicBezTo>
                <a:cubicBezTo>
                  <a:pt x="7090" y="18811"/>
                  <a:pt x="7374" y="18433"/>
                  <a:pt x="7374" y="18055"/>
                </a:cubicBezTo>
                <a:cubicBezTo>
                  <a:pt x="7374" y="17677"/>
                  <a:pt x="7090" y="17393"/>
                  <a:pt x="6712" y="17393"/>
                </a:cubicBezTo>
                <a:close/>
                <a:moveTo>
                  <a:pt x="13707" y="17393"/>
                </a:moveTo>
                <a:cubicBezTo>
                  <a:pt x="13329" y="17393"/>
                  <a:pt x="12951" y="17677"/>
                  <a:pt x="12951" y="18055"/>
                </a:cubicBezTo>
                <a:cubicBezTo>
                  <a:pt x="12951" y="18433"/>
                  <a:pt x="13234" y="18811"/>
                  <a:pt x="13707" y="18811"/>
                </a:cubicBezTo>
                <a:cubicBezTo>
                  <a:pt x="13990" y="18811"/>
                  <a:pt x="14368" y="18433"/>
                  <a:pt x="14368" y="18055"/>
                </a:cubicBezTo>
                <a:cubicBezTo>
                  <a:pt x="14368" y="17677"/>
                  <a:pt x="13990" y="17393"/>
                  <a:pt x="13707" y="17393"/>
                </a:cubicBezTo>
                <a:close/>
                <a:moveTo>
                  <a:pt x="20607" y="17393"/>
                </a:moveTo>
                <a:cubicBezTo>
                  <a:pt x="20324" y="17393"/>
                  <a:pt x="19945" y="17677"/>
                  <a:pt x="19945" y="18055"/>
                </a:cubicBezTo>
                <a:cubicBezTo>
                  <a:pt x="19945" y="18433"/>
                  <a:pt x="20135" y="18811"/>
                  <a:pt x="20607" y="18811"/>
                </a:cubicBezTo>
                <a:cubicBezTo>
                  <a:pt x="20985" y="18811"/>
                  <a:pt x="21363" y="18433"/>
                  <a:pt x="21363" y="18055"/>
                </a:cubicBezTo>
                <a:cubicBezTo>
                  <a:pt x="21363" y="17677"/>
                  <a:pt x="21080" y="17393"/>
                  <a:pt x="20607" y="17393"/>
                </a:cubicBezTo>
                <a:close/>
                <a:moveTo>
                  <a:pt x="27602" y="17393"/>
                </a:moveTo>
                <a:cubicBezTo>
                  <a:pt x="27224" y="17393"/>
                  <a:pt x="26846" y="17677"/>
                  <a:pt x="26846" y="18055"/>
                </a:cubicBezTo>
                <a:cubicBezTo>
                  <a:pt x="26846" y="18433"/>
                  <a:pt x="27129" y="18811"/>
                  <a:pt x="27602" y="18811"/>
                </a:cubicBezTo>
                <a:cubicBezTo>
                  <a:pt x="27980" y="18811"/>
                  <a:pt x="28358" y="18433"/>
                  <a:pt x="28358" y="18055"/>
                </a:cubicBezTo>
                <a:cubicBezTo>
                  <a:pt x="28358" y="17677"/>
                  <a:pt x="28075" y="17393"/>
                  <a:pt x="27602" y="17393"/>
                </a:cubicBezTo>
                <a:close/>
                <a:moveTo>
                  <a:pt x="34691" y="17393"/>
                </a:moveTo>
                <a:cubicBezTo>
                  <a:pt x="34313" y="17393"/>
                  <a:pt x="33935" y="17677"/>
                  <a:pt x="33935" y="18055"/>
                </a:cubicBezTo>
                <a:cubicBezTo>
                  <a:pt x="33935" y="18433"/>
                  <a:pt x="34219" y="18811"/>
                  <a:pt x="34691" y="18811"/>
                </a:cubicBezTo>
                <a:cubicBezTo>
                  <a:pt x="35070" y="18811"/>
                  <a:pt x="35448" y="18433"/>
                  <a:pt x="35448" y="18055"/>
                </a:cubicBezTo>
                <a:cubicBezTo>
                  <a:pt x="35259" y="17677"/>
                  <a:pt x="35070" y="17393"/>
                  <a:pt x="34691" y="17393"/>
                </a:cubicBezTo>
                <a:close/>
                <a:moveTo>
                  <a:pt x="41686" y="17393"/>
                </a:moveTo>
                <a:cubicBezTo>
                  <a:pt x="41308" y="17393"/>
                  <a:pt x="40930" y="17677"/>
                  <a:pt x="40930" y="18055"/>
                </a:cubicBezTo>
                <a:cubicBezTo>
                  <a:pt x="40930" y="18433"/>
                  <a:pt x="41214" y="18811"/>
                  <a:pt x="41686" y="18811"/>
                </a:cubicBezTo>
                <a:cubicBezTo>
                  <a:pt x="42064" y="18811"/>
                  <a:pt x="42348" y="18433"/>
                  <a:pt x="42348" y="18055"/>
                </a:cubicBezTo>
                <a:cubicBezTo>
                  <a:pt x="42253" y="17677"/>
                  <a:pt x="42064" y="17393"/>
                  <a:pt x="41686" y="17393"/>
                </a:cubicBezTo>
                <a:close/>
                <a:moveTo>
                  <a:pt x="48681" y="17393"/>
                </a:moveTo>
                <a:cubicBezTo>
                  <a:pt x="48303" y="17393"/>
                  <a:pt x="47925" y="17677"/>
                  <a:pt x="47925" y="18055"/>
                </a:cubicBezTo>
                <a:cubicBezTo>
                  <a:pt x="47925" y="18433"/>
                  <a:pt x="48114" y="18811"/>
                  <a:pt x="48681" y="18811"/>
                </a:cubicBezTo>
                <a:cubicBezTo>
                  <a:pt x="48965" y="18811"/>
                  <a:pt x="49343" y="18433"/>
                  <a:pt x="49343" y="18055"/>
                </a:cubicBezTo>
                <a:cubicBezTo>
                  <a:pt x="49248" y="17677"/>
                  <a:pt x="48965" y="17393"/>
                  <a:pt x="48681" y="17393"/>
                </a:cubicBezTo>
                <a:close/>
                <a:moveTo>
                  <a:pt x="55581" y="17393"/>
                </a:moveTo>
                <a:cubicBezTo>
                  <a:pt x="55298" y="17393"/>
                  <a:pt x="54920" y="17677"/>
                  <a:pt x="54920" y="18055"/>
                </a:cubicBezTo>
                <a:cubicBezTo>
                  <a:pt x="54920" y="18433"/>
                  <a:pt x="55109" y="18811"/>
                  <a:pt x="55581" y="18811"/>
                </a:cubicBezTo>
                <a:cubicBezTo>
                  <a:pt x="55960" y="18811"/>
                  <a:pt x="56338" y="18433"/>
                  <a:pt x="56338" y="18055"/>
                </a:cubicBezTo>
                <a:cubicBezTo>
                  <a:pt x="56243" y="17677"/>
                  <a:pt x="55960" y="17393"/>
                  <a:pt x="55581" y="17393"/>
                </a:cubicBezTo>
                <a:close/>
                <a:moveTo>
                  <a:pt x="62576" y="17393"/>
                </a:moveTo>
                <a:cubicBezTo>
                  <a:pt x="62198" y="17393"/>
                  <a:pt x="61820" y="17677"/>
                  <a:pt x="61820" y="18055"/>
                </a:cubicBezTo>
                <a:cubicBezTo>
                  <a:pt x="61820" y="18433"/>
                  <a:pt x="62104" y="18811"/>
                  <a:pt x="62576" y="18811"/>
                </a:cubicBezTo>
                <a:cubicBezTo>
                  <a:pt x="62954" y="18811"/>
                  <a:pt x="63333" y="18433"/>
                  <a:pt x="63333" y="18055"/>
                </a:cubicBezTo>
                <a:cubicBezTo>
                  <a:pt x="63144" y="17677"/>
                  <a:pt x="62954" y="17393"/>
                  <a:pt x="62576" y="17393"/>
                </a:cubicBezTo>
                <a:close/>
                <a:moveTo>
                  <a:pt x="10209" y="19094"/>
                </a:moveTo>
                <a:cubicBezTo>
                  <a:pt x="9831" y="19094"/>
                  <a:pt x="9548" y="19473"/>
                  <a:pt x="9548" y="19851"/>
                </a:cubicBezTo>
                <a:cubicBezTo>
                  <a:pt x="9548" y="20134"/>
                  <a:pt x="9737" y="20512"/>
                  <a:pt x="10209" y="20512"/>
                </a:cubicBezTo>
                <a:cubicBezTo>
                  <a:pt x="10587" y="20512"/>
                  <a:pt x="10966" y="20229"/>
                  <a:pt x="10966" y="19851"/>
                </a:cubicBezTo>
                <a:cubicBezTo>
                  <a:pt x="10871" y="19378"/>
                  <a:pt x="10587" y="19094"/>
                  <a:pt x="10209" y="19094"/>
                </a:cubicBezTo>
                <a:close/>
                <a:moveTo>
                  <a:pt x="17204" y="19094"/>
                </a:moveTo>
                <a:cubicBezTo>
                  <a:pt x="16826" y="19094"/>
                  <a:pt x="16543" y="19473"/>
                  <a:pt x="16543" y="19851"/>
                </a:cubicBezTo>
                <a:cubicBezTo>
                  <a:pt x="16543" y="20134"/>
                  <a:pt x="16732" y="20512"/>
                  <a:pt x="17204" y="20512"/>
                </a:cubicBezTo>
                <a:cubicBezTo>
                  <a:pt x="17582" y="20512"/>
                  <a:pt x="17960" y="20229"/>
                  <a:pt x="17960" y="19851"/>
                </a:cubicBezTo>
                <a:cubicBezTo>
                  <a:pt x="17771" y="19378"/>
                  <a:pt x="17582" y="19094"/>
                  <a:pt x="17204" y="19094"/>
                </a:cubicBezTo>
                <a:close/>
                <a:moveTo>
                  <a:pt x="24199" y="19094"/>
                </a:moveTo>
                <a:cubicBezTo>
                  <a:pt x="23821" y="19094"/>
                  <a:pt x="23443" y="19473"/>
                  <a:pt x="23443" y="19851"/>
                </a:cubicBezTo>
                <a:cubicBezTo>
                  <a:pt x="23443" y="20134"/>
                  <a:pt x="23726" y="20512"/>
                  <a:pt x="24199" y="20512"/>
                </a:cubicBezTo>
                <a:cubicBezTo>
                  <a:pt x="24577" y="20512"/>
                  <a:pt x="24861" y="20229"/>
                  <a:pt x="24861" y="19851"/>
                </a:cubicBezTo>
                <a:cubicBezTo>
                  <a:pt x="24766" y="19378"/>
                  <a:pt x="24577" y="19094"/>
                  <a:pt x="24199" y="19094"/>
                </a:cubicBezTo>
                <a:close/>
                <a:moveTo>
                  <a:pt x="31099" y="19094"/>
                </a:moveTo>
                <a:cubicBezTo>
                  <a:pt x="30816" y="19094"/>
                  <a:pt x="30438" y="19473"/>
                  <a:pt x="30438" y="19851"/>
                </a:cubicBezTo>
                <a:cubicBezTo>
                  <a:pt x="30438" y="20134"/>
                  <a:pt x="30627" y="20512"/>
                  <a:pt x="31099" y="20512"/>
                </a:cubicBezTo>
                <a:cubicBezTo>
                  <a:pt x="31478" y="20512"/>
                  <a:pt x="31856" y="20229"/>
                  <a:pt x="31856" y="19851"/>
                </a:cubicBezTo>
                <a:cubicBezTo>
                  <a:pt x="31761" y="19378"/>
                  <a:pt x="31478" y="19094"/>
                  <a:pt x="31099" y="19094"/>
                </a:cubicBezTo>
                <a:close/>
                <a:moveTo>
                  <a:pt x="38094" y="19094"/>
                </a:moveTo>
                <a:cubicBezTo>
                  <a:pt x="37811" y="19094"/>
                  <a:pt x="37433" y="19473"/>
                  <a:pt x="37433" y="19851"/>
                </a:cubicBezTo>
                <a:cubicBezTo>
                  <a:pt x="37433" y="20134"/>
                  <a:pt x="37622" y="20512"/>
                  <a:pt x="38094" y="20512"/>
                </a:cubicBezTo>
                <a:cubicBezTo>
                  <a:pt x="38472" y="20512"/>
                  <a:pt x="38851" y="20229"/>
                  <a:pt x="38851" y="19851"/>
                </a:cubicBezTo>
                <a:cubicBezTo>
                  <a:pt x="38851" y="19378"/>
                  <a:pt x="38472" y="19094"/>
                  <a:pt x="38094" y="19094"/>
                </a:cubicBezTo>
                <a:close/>
                <a:moveTo>
                  <a:pt x="45089" y="19094"/>
                </a:moveTo>
                <a:cubicBezTo>
                  <a:pt x="44711" y="19094"/>
                  <a:pt x="44333" y="19473"/>
                  <a:pt x="44333" y="19851"/>
                </a:cubicBezTo>
                <a:cubicBezTo>
                  <a:pt x="44333" y="20134"/>
                  <a:pt x="44617" y="20512"/>
                  <a:pt x="45089" y="20512"/>
                </a:cubicBezTo>
                <a:cubicBezTo>
                  <a:pt x="45467" y="20512"/>
                  <a:pt x="45845" y="20229"/>
                  <a:pt x="45845" y="19851"/>
                </a:cubicBezTo>
                <a:cubicBezTo>
                  <a:pt x="45845" y="19378"/>
                  <a:pt x="45467" y="19094"/>
                  <a:pt x="45089" y="19094"/>
                </a:cubicBezTo>
                <a:close/>
                <a:moveTo>
                  <a:pt x="52084" y="19094"/>
                </a:moveTo>
                <a:cubicBezTo>
                  <a:pt x="51706" y="19094"/>
                  <a:pt x="51328" y="19473"/>
                  <a:pt x="51328" y="19851"/>
                </a:cubicBezTo>
                <a:cubicBezTo>
                  <a:pt x="51328" y="20134"/>
                  <a:pt x="51611" y="20512"/>
                  <a:pt x="52084" y="20512"/>
                </a:cubicBezTo>
                <a:cubicBezTo>
                  <a:pt x="52462" y="20512"/>
                  <a:pt x="52746" y="20229"/>
                  <a:pt x="52746" y="19851"/>
                </a:cubicBezTo>
                <a:cubicBezTo>
                  <a:pt x="52746" y="19378"/>
                  <a:pt x="52368" y="19094"/>
                  <a:pt x="52084" y="19094"/>
                </a:cubicBezTo>
                <a:close/>
                <a:moveTo>
                  <a:pt x="59079" y="19094"/>
                </a:moveTo>
                <a:cubicBezTo>
                  <a:pt x="58701" y="19094"/>
                  <a:pt x="58323" y="19473"/>
                  <a:pt x="58323" y="19851"/>
                </a:cubicBezTo>
                <a:cubicBezTo>
                  <a:pt x="58323" y="20134"/>
                  <a:pt x="58512" y="20512"/>
                  <a:pt x="59079" y="20512"/>
                </a:cubicBezTo>
                <a:cubicBezTo>
                  <a:pt x="59363" y="20512"/>
                  <a:pt x="59741" y="20229"/>
                  <a:pt x="59741" y="19851"/>
                </a:cubicBezTo>
                <a:cubicBezTo>
                  <a:pt x="59741" y="19378"/>
                  <a:pt x="59363" y="19094"/>
                  <a:pt x="59079" y="19094"/>
                </a:cubicBezTo>
                <a:close/>
                <a:moveTo>
                  <a:pt x="65979" y="19094"/>
                </a:moveTo>
                <a:cubicBezTo>
                  <a:pt x="65601" y="19094"/>
                  <a:pt x="65318" y="19473"/>
                  <a:pt x="65318" y="19851"/>
                </a:cubicBezTo>
                <a:cubicBezTo>
                  <a:pt x="65318" y="20134"/>
                  <a:pt x="65507" y="20512"/>
                  <a:pt x="65979" y="20512"/>
                </a:cubicBezTo>
                <a:cubicBezTo>
                  <a:pt x="66357" y="20512"/>
                  <a:pt x="66735" y="20229"/>
                  <a:pt x="66735" y="19851"/>
                </a:cubicBezTo>
                <a:cubicBezTo>
                  <a:pt x="66735" y="19378"/>
                  <a:pt x="66357" y="19094"/>
                  <a:pt x="65979" y="19094"/>
                </a:cubicBezTo>
                <a:close/>
                <a:moveTo>
                  <a:pt x="6712" y="20890"/>
                </a:moveTo>
                <a:cubicBezTo>
                  <a:pt x="6334" y="20890"/>
                  <a:pt x="5956" y="21268"/>
                  <a:pt x="5956" y="21647"/>
                </a:cubicBezTo>
                <a:cubicBezTo>
                  <a:pt x="5956" y="21930"/>
                  <a:pt x="6239" y="22308"/>
                  <a:pt x="6712" y="22308"/>
                </a:cubicBezTo>
                <a:cubicBezTo>
                  <a:pt x="7090" y="22308"/>
                  <a:pt x="7374" y="21930"/>
                  <a:pt x="7374" y="21647"/>
                </a:cubicBezTo>
                <a:cubicBezTo>
                  <a:pt x="7374" y="21174"/>
                  <a:pt x="7090" y="20890"/>
                  <a:pt x="6712" y="20890"/>
                </a:cubicBezTo>
                <a:close/>
                <a:moveTo>
                  <a:pt x="13707" y="20890"/>
                </a:moveTo>
                <a:cubicBezTo>
                  <a:pt x="13329" y="20890"/>
                  <a:pt x="12951" y="21268"/>
                  <a:pt x="12951" y="21647"/>
                </a:cubicBezTo>
                <a:cubicBezTo>
                  <a:pt x="12951" y="21930"/>
                  <a:pt x="13234" y="22308"/>
                  <a:pt x="13707" y="22308"/>
                </a:cubicBezTo>
                <a:cubicBezTo>
                  <a:pt x="13990" y="22308"/>
                  <a:pt x="14368" y="21930"/>
                  <a:pt x="14368" y="21647"/>
                </a:cubicBezTo>
                <a:cubicBezTo>
                  <a:pt x="14368" y="21174"/>
                  <a:pt x="13990" y="20890"/>
                  <a:pt x="13707" y="20890"/>
                </a:cubicBezTo>
                <a:close/>
                <a:moveTo>
                  <a:pt x="20607" y="20890"/>
                </a:moveTo>
                <a:cubicBezTo>
                  <a:pt x="20324" y="20890"/>
                  <a:pt x="19945" y="21268"/>
                  <a:pt x="19945" y="21647"/>
                </a:cubicBezTo>
                <a:cubicBezTo>
                  <a:pt x="19945" y="21930"/>
                  <a:pt x="20135" y="22308"/>
                  <a:pt x="20607" y="22308"/>
                </a:cubicBezTo>
                <a:cubicBezTo>
                  <a:pt x="20985" y="22308"/>
                  <a:pt x="21363" y="21930"/>
                  <a:pt x="21363" y="21647"/>
                </a:cubicBezTo>
                <a:cubicBezTo>
                  <a:pt x="21363" y="21174"/>
                  <a:pt x="21080" y="20890"/>
                  <a:pt x="20607" y="20890"/>
                </a:cubicBezTo>
                <a:close/>
                <a:moveTo>
                  <a:pt x="27602" y="20890"/>
                </a:moveTo>
                <a:cubicBezTo>
                  <a:pt x="27224" y="20890"/>
                  <a:pt x="26846" y="21268"/>
                  <a:pt x="26846" y="21647"/>
                </a:cubicBezTo>
                <a:cubicBezTo>
                  <a:pt x="26846" y="21930"/>
                  <a:pt x="27129" y="22308"/>
                  <a:pt x="27602" y="22308"/>
                </a:cubicBezTo>
                <a:cubicBezTo>
                  <a:pt x="27980" y="22308"/>
                  <a:pt x="28358" y="21930"/>
                  <a:pt x="28358" y="21647"/>
                </a:cubicBezTo>
                <a:cubicBezTo>
                  <a:pt x="28358" y="21174"/>
                  <a:pt x="28075" y="20890"/>
                  <a:pt x="27602" y="20890"/>
                </a:cubicBezTo>
                <a:close/>
                <a:moveTo>
                  <a:pt x="34691" y="20890"/>
                </a:moveTo>
                <a:cubicBezTo>
                  <a:pt x="34313" y="20890"/>
                  <a:pt x="33935" y="21268"/>
                  <a:pt x="33935" y="21647"/>
                </a:cubicBezTo>
                <a:cubicBezTo>
                  <a:pt x="33935" y="21930"/>
                  <a:pt x="34219" y="22308"/>
                  <a:pt x="34691" y="22308"/>
                </a:cubicBezTo>
                <a:cubicBezTo>
                  <a:pt x="35070" y="22308"/>
                  <a:pt x="35448" y="21930"/>
                  <a:pt x="35448" y="21647"/>
                </a:cubicBezTo>
                <a:cubicBezTo>
                  <a:pt x="35259" y="21174"/>
                  <a:pt x="35070" y="20890"/>
                  <a:pt x="34691" y="20890"/>
                </a:cubicBezTo>
                <a:close/>
                <a:moveTo>
                  <a:pt x="41686" y="20890"/>
                </a:moveTo>
                <a:cubicBezTo>
                  <a:pt x="41308" y="20890"/>
                  <a:pt x="40930" y="21268"/>
                  <a:pt x="40930" y="21647"/>
                </a:cubicBezTo>
                <a:cubicBezTo>
                  <a:pt x="40930" y="21930"/>
                  <a:pt x="41214" y="22308"/>
                  <a:pt x="41686" y="22308"/>
                </a:cubicBezTo>
                <a:cubicBezTo>
                  <a:pt x="42064" y="22308"/>
                  <a:pt x="42348" y="21930"/>
                  <a:pt x="42348" y="21647"/>
                </a:cubicBezTo>
                <a:cubicBezTo>
                  <a:pt x="42253" y="21174"/>
                  <a:pt x="42064" y="20890"/>
                  <a:pt x="41686" y="20890"/>
                </a:cubicBezTo>
                <a:close/>
                <a:moveTo>
                  <a:pt x="48681" y="20890"/>
                </a:moveTo>
                <a:cubicBezTo>
                  <a:pt x="48303" y="20890"/>
                  <a:pt x="47925" y="21268"/>
                  <a:pt x="47925" y="21647"/>
                </a:cubicBezTo>
                <a:cubicBezTo>
                  <a:pt x="47925" y="21930"/>
                  <a:pt x="48114" y="22308"/>
                  <a:pt x="48681" y="22308"/>
                </a:cubicBezTo>
                <a:cubicBezTo>
                  <a:pt x="48965" y="22308"/>
                  <a:pt x="49343" y="21930"/>
                  <a:pt x="49343" y="21647"/>
                </a:cubicBezTo>
                <a:cubicBezTo>
                  <a:pt x="49248" y="21174"/>
                  <a:pt x="48965" y="20890"/>
                  <a:pt x="48681" y="20890"/>
                </a:cubicBezTo>
                <a:close/>
                <a:moveTo>
                  <a:pt x="55581" y="20890"/>
                </a:moveTo>
                <a:cubicBezTo>
                  <a:pt x="55298" y="20890"/>
                  <a:pt x="54920" y="21268"/>
                  <a:pt x="54920" y="21647"/>
                </a:cubicBezTo>
                <a:cubicBezTo>
                  <a:pt x="54920" y="21930"/>
                  <a:pt x="55109" y="22308"/>
                  <a:pt x="55581" y="22308"/>
                </a:cubicBezTo>
                <a:cubicBezTo>
                  <a:pt x="55960" y="22308"/>
                  <a:pt x="56338" y="21930"/>
                  <a:pt x="56338" y="21647"/>
                </a:cubicBezTo>
                <a:cubicBezTo>
                  <a:pt x="56243" y="21174"/>
                  <a:pt x="55960" y="20890"/>
                  <a:pt x="55581" y="20890"/>
                </a:cubicBezTo>
                <a:close/>
                <a:moveTo>
                  <a:pt x="62576" y="20890"/>
                </a:moveTo>
                <a:cubicBezTo>
                  <a:pt x="62198" y="20890"/>
                  <a:pt x="61820" y="21268"/>
                  <a:pt x="61820" y="21647"/>
                </a:cubicBezTo>
                <a:cubicBezTo>
                  <a:pt x="61820" y="21930"/>
                  <a:pt x="62104" y="22308"/>
                  <a:pt x="62576" y="22308"/>
                </a:cubicBezTo>
                <a:cubicBezTo>
                  <a:pt x="62954" y="22308"/>
                  <a:pt x="63333" y="21930"/>
                  <a:pt x="63333" y="21647"/>
                </a:cubicBezTo>
                <a:cubicBezTo>
                  <a:pt x="63144" y="21174"/>
                  <a:pt x="62954" y="20890"/>
                  <a:pt x="62576" y="20890"/>
                </a:cubicBezTo>
                <a:close/>
                <a:moveTo>
                  <a:pt x="69571" y="20890"/>
                </a:moveTo>
                <a:cubicBezTo>
                  <a:pt x="69193" y="20890"/>
                  <a:pt x="68815" y="21268"/>
                  <a:pt x="68815" y="21647"/>
                </a:cubicBezTo>
                <a:cubicBezTo>
                  <a:pt x="68815" y="21930"/>
                  <a:pt x="69099" y="22308"/>
                  <a:pt x="69571" y="22308"/>
                </a:cubicBezTo>
                <a:cubicBezTo>
                  <a:pt x="69949" y="22308"/>
                  <a:pt x="70233" y="21930"/>
                  <a:pt x="70233" y="21647"/>
                </a:cubicBezTo>
                <a:cubicBezTo>
                  <a:pt x="70138" y="21174"/>
                  <a:pt x="69949" y="20890"/>
                  <a:pt x="69571" y="20890"/>
                </a:cubicBezTo>
                <a:close/>
                <a:moveTo>
                  <a:pt x="3309" y="22497"/>
                </a:moveTo>
                <a:cubicBezTo>
                  <a:pt x="2931" y="22497"/>
                  <a:pt x="2553" y="22875"/>
                  <a:pt x="2553" y="23254"/>
                </a:cubicBezTo>
                <a:cubicBezTo>
                  <a:pt x="2553" y="23632"/>
                  <a:pt x="2742" y="24010"/>
                  <a:pt x="3309" y="24010"/>
                </a:cubicBezTo>
                <a:cubicBezTo>
                  <a:pt x="3593" y="24010"/>
                  <a:pt x="3971" y="23632"/>
                  <a:pt x="3971" y="23254"/>
                </a:cubicBezTo>
                <a:cubicBezTo>
                  <a:pt x="3876" y="22875"/>
                  <a:pt x="3593" y="22497"/>
                  <a:pt x="3309" y="22497"/>
                </a:cubicBezTo>
                <a:close/>
                <a:moveTo>
                  <a:pt x="10209" y="22497"/>
                </a:moveTo>
                <a:cubicBezTo>
                  <a:pt x="9831" y="22497"/>
                  <a:pt x="9548" y="22875"/>
                  <a:pt x="9548" y="23254"/>
                </a:cubicBezTo>
                <a:cubicBezTo>
                  <a:pt x="9548" y="23632"/>
                  <a:pt x="9737" y="24010"/>
                  <a:pt x="10209" y="24010"/>
                </a:cubicBezTo>
                <a:cubicBezTo>
                  <a:pt x="10587" y="24010"/>
                  <a:pt x="10966" y="23632"/>
                  <a:pt x="10966" y="23254"/>
                </a:cubicBezTo>
                <a:cubicBezTo>
                  <a:pt x="10871" y="22875"/>
                  <a:pt x="10587" y="22497"/>
                  <a:pt x="10209" y="22497"/>
                </a:cubicBezTo>
                <a:close/>
                <a:moveTo>
                  <a:pt x="17204" y="22497"/>
                </a:moveTo>
                <a:cubicBezTo>
                  <a:pt x="16826" y="22497"/>
                  <a:pt x="16543" y="22875"/>
                  <a:pt x="16543" y="23254"/>
                </a:cubicBezTo>
                <a:cubicBezTo>
                  <a:pt x="16543" y="23632"/>
                  <a:pt x="16732" y="24010"/>
                  <a:pt x="17204" y="24010"/>
                </a:cubicBezTo>
                <a:cubicBezTo>
                  <a:pt x="17582" y="24010"/>
                  <a:pt x="17960" y="23632"/>
                  <a:pt x="17960" y="23254"/>
                </a:cubicBezTo>
                <a:cubicBezTo>
                  <a:pt x="17771" y="22875"/>
                  <a:pt x="17582" y="22497"/>
                  <a:pt x="17204" y="22497"/>
                </a:cubicBezTo>
                <a:close/>
                <a:moveTo>
                  <a:pt x="24199" y="22497"/>
                </a:moveTo>
                <a:cubicBezTo>
                  <a:pt x="23821" y="22497"/>
                  <a:pt x="23443" y="22875"/>
                  <a:pt x="23443" y="23254"/>
                </a:cubicBezTo>
                <a:cubicBezTo>
                  <a:pt x="23443" y="23632"/>
                  <a:pt x="23726" y="24010"/>
                  <a:pt x="24199" y="24010"/>
                </a:cubicBezTo>
                <a:cubicBezTo>
                  <a:pt x="24577" y="24010"/>
                  <a:pt x="24861" y="23632"/>
                  <a:pt x="24861" y="23254"/>
                </a:cubicBezTo>
                <a:cubicBezTo>
                  <a:pt x="24766" y="22875"/>
                  <a:pt x="24577" y="22497"/>
                  <a:pt x="24199" y="22497"/>
                </a:cubicBezTo>
                <a:close/>
                <a:moveTo>
                  <a:pt x="31099" y="22497"/>
                </a:moveTo>
                <a:cubicBezTo>
                  <a:pt x="30816" y="22497"/>
                  <a:pt x="30438" y="22875"/>
                  <a:pt x="30438" y="23254"/>
                </a:cubicBezTo>
                <a:cubicBezTo>
                  <a:pt x="30438" y="23632"/>
                  <a:pt x="30627" y="24010"/>
                  <a:pt x="31099" y="24010"/>
                </a:cubicBezTo>
                <a:cubicBezTo>
                  <a:pt x="31478" y="24010"/>
                  <a:pt x="31856" y="23632"/>
                  <a:pt x="31856" y="23254"/>
                </a:cubicBezTo>
                <a:cubicBezTo>
                  <a:pt x="31761" y="22875"/>
                  <a:pt x="31478" y="22497"/>
                  <a:pt x="31099" y="22497"/>
                </a:cubicBezTo>
                <a:close/>
                <a:moveTo>
                  <a:pt x="38094" y="22497"/>
                </a:moveTo>
                <a:cubicBezTo>
                  <a:pt x="37811" y="22497"/>
                  <a:pt x="37433" y="22875"/>
                  <a:pt x="37433" y="23254"/>
                </a:cubicBezTo>
                <a:cubicBezTo>
                  <a:pt x="37433" y="23632"/>
                  <a:pt x="37622" y="24010"/>
                  <a:pt x="38094" y="24010"/>
                </a:cubicBezTo>
                <a:cubicBezTo>
                  <a:pt x="38472" y="24010"/>
                  <a:pt x="38851" y="23632"/>
                  <a:pt x="38851" y="23254"/>
                </a:cubicBezTo>
                <a:cubicBezTo>
                  <a:pt x="38851" y="22875"/>
                  <a:pt x="38472" y="22497"/>
                  <a:pt x="38094" y="22497"/>
                </a:cubicBezTo>
                <a:close/>
                <a:moveTo>
                  <a:pt x="45089" y="22497"/>
                </a:moveTo>
                <a:cubicBezTo>
                  <a:pt x="44711" y="22497"/>
                  <a:pt x="44333" y="22875"/>
                  <a:pt x="44333" y="23254"/>
                </a:cubicBezTo>
                <a:cubicBezTo>
                  <a:pt x="44333" y="23632"/>
                  <a:pt x="44617" y="24010"/>
                  <a:pt x="45089" y="24010"/>
                </a:cubicBezTo>
                <a:cubicBezTo>
                  <a:pt x="45467" y="24010"/>
                  <a:pt x="45845" y="23632"/>
                  <a:pt x="45845" y="23254"/>
                </a:cubicBezTo>
                <a:cubicBezTo>
                  <a:pt x="45845" y="22875"/>
                  <a:pt x="45467" y="22497"/>
                  <a:pt x="45089" y="22497"/>
                </a:cubicBezTo>
                <a:close/>
                <a:moveTo>
                  <a:pt x="52084" y="22497"/>
                </a:moveTo>
                <a:cubicBezTo>
                  <a:pt x="51706" y="22497"/>
                  <a:pt x="51328" y="22875"/>
                  <a:pt x="51328" y="23254"/>
                </a:cubicBezTo>
                <a:cubicBezTo>
                  <a:pt x="51328" y="23632"/>
                  <a:pt x="51611" y="24010"/>
                  <a:pt x="52084" y="24010"/>
                </a:cubicBezTo>
                <a:cubicBezTo>
                  <a:pt x="52462" y="24010"/>
                  <a:pt x="52746" y="23632"/>
                  <a:pt x="52746" y="23254"/>
                </a:cubicBezTo>
                <a:cubicBezTo>
                  <a:pt x="52746" y="22875"/>
                  <a:pt x="52368" y="22497"/>
                  <a:pt x="52084" y="22497"/>
                </a:cubicBezTo>
                <a:close/>
                <a:moveTo>
                  <a:pt x="59079" y="22497"/>
                </a:moveTo>
                <a:cubicBezTo>
                  <a:pt x="58701" y="22497"/>
                  <a:pt x="58323" y="22875"/>
                  <a:pt x="58323" y="23254"/>
                </a:cubicBezTo>
                <a:cubicBezTo>
                  <a:pt x="58323" y="23632"/>
                  <a:pt x="58512" y="24010"/>
                  <a:pt x="59079" y="24010"/>
                </a:cubicBezTo>
                <a:cubicBezTo>
                  <a:pt x="59363" y="24010"/>
                  <a:pt x="59741" y="23632"/>
                  <a:pt x="59741" y="23254"/>
                </a:cubicBezTo>
                <a:cubicBezTo>
                  <a:pt x="59741" y="22875"/>
                  <a:pt x="59363" y="22497"/>
                  <a:pt x="59079" y="22497"/>
                </a:cubicBezTo>
                <a:close/>
                <a:moveTo>
                  <a:pt x="65979" y="22497"/>
                </a:moveTo>
                <a:cubicBezTo>
                  <a:pt x="65601" y="22497"/>
                  <a:pt x="65318" y="22875"/>
                  <a:pt x="65318" y="23254"/>
                </a:cubicBezTo>
                <a:cubicBezTo>
                  <a:pt x="65318" y="23632"/>
                  <a:pt x="65507" y="24010"/>
                  <a:pt x="65979" y="24010"/>
                </a:cubicBezTo>
                <a:cubicBezTo>
                  <a:pt x="66357" y="24010"/>
                  <a:pt x="66735" y="23632"/>
                  <a:pt x="66735" y="23254"/>
                </a:cubicBezTo>
                <a:cubicBezTo>
                  <a:pt x="66735" y="22875"/>
                  <a:pt x="66357" y="22497"/>
                  <a:pt x="65979" y="22497"/>
                </a:cubicBezTo>
                <a:close/>
                <a:moveTo>
                  <a:pt x="6712" y="24293"/>
                </a:moveTo>
                <a:cubicBezTo>
                  <a:pt x="6334" y="24293"/>
                  <a:pt x="5956" y="24671"/>
                  <a:pt x="5956" y="25049"/>
                </a:cubicBezTo>
                <a:cubicBezTo>
                  <a:pt x="5956" y="25333"/>
                  <a:pt x="6239" y="25711"/>
                  <a:pt x="6712" y="25711"/>
                </a:cubicBezTo>
                <a:cubicBezTo>
                  <a:pt x="7090" y="25711"/>
                  <a:pt x="7374" y="25428"/>
                  <a:pt x="7374" y="25049"/>
                </a:cubicBezTo>
                <a:cubicBezTo>
                  <a:pt x="7374" y="24671"/>
                  <a:pt x="7090" y="24293"/>
                  <a:pt x="6712" y="24293"/>
                </a:cubicBezTo>
                <a:close/>
                <a:moveTo>
                  <a:pt x="13707" y="24293"/>
                </a:moveTo>
                <a:cubicBezTo>
                  <a:pt x="13329" y="24293"/>
                  <a:pt x="12951" y="24671"/>
                  <a:pt x="12951" y="25049"/>
                </a:cubicBezTo>
                <a:cubicBezTo>
                  <a:pt x="12951" y="25333"/>
                  <a:pt x="13234" y="25711"/>
                  <a:pt x="13707" y="25711"/>
                </a:cubicBezTo>
                <a:cubicBezTo>
                  <a:pt x="13990" y="25711"/>
                  <a:pt x="14368" y="25428"/>
                  <a:pt x="14368" y="25049"/>
                </a:cubicBezTo>
                <a:cubicBezTo>
                  <a:pt x="14368" y="24671"/>
                  <a:pt x="13990" y="24293"/>
                  <a:pt x="13707" y="24293"/>
                </a:cubicBezTo>
                <a:close/>
                <a:moveTo>
                  <a:pt x="20607" y="24293"/>
                </a:moveTo>
                <a:cubicBezTo>
                  <a:pt x="20324" y="24293"/>
                  <a:pt x="19945" y="24671"/>
                  <a:pt x="19945" y="25049"/>
                </a:cubicBezTo>
                <a:cubicBezTo>
                  <a:pt x="19945" y="25333"/>
                  <a:pt x="20135" y="25711"/>
                  <a:pt x="20607" y="25711"/>
                </a:cubicBezTo>
                <a:cubicBezTo>
                  <a:pt x="20985" y="25711"/>
                  <a:pt x="21363" y="25428"/>
                  <a:pt x="21363" y="25049"/>
                </a:cubicBezTo>
                <a:cubicBezTo>
                  <a:pt x="21363" y="24671"/>
                  <a:pt x="21080" y="24293"/>
                  <a:pt x="20607" y="24293"/>
                </a:cubicBezTo>
                <a:close/>
                <a:moveTo>
                  <a:pt x="27602" y="24293"/>
                </a:moveTo>
                <a:cubicBezTo>
                  <a:pt x="27224" y="24293"/>
                  <a:pt x="26846" y="24671"/>
                  <a:pt x="26846" y="25049"/>
                </a:cubicBezTo>
                <a:cubicBezTo>
                  <a:pt x="26846" y="25333"/>
                  <a:pt x="27129" y="25711"/>
                  <a:pt x="27602" y="25711"/>
                </a:cubicBezTo>
                <a:cubicBezTo>
                  <a:pt x="27980" y="25711"/>
                  <a:pt x="28358" y="25428"/>
                  <a:pt x="28358" y="25049"/>
                </a:cubicBezTo>
                <a:cubicBezTo>
                  <a:pt x="28358" y="24671"/>
                  <a:pt x="28075" y="24293"/>
                  <a:pt x="27602" y="24293"/>
                </a:cubicBezTo>
                <a:close/>
                <a:moveTo>
                  <a:pt x="34691" y="24293"/>
                </a:moveTo>
                <a:cubicBezTo>
                  <a:pt x="34313" y="24293"/>
                  <a:pt x="33935" y="24671"/>
                  <a:pt x="33935" y="25049"/>
                </a:cubicBezTo>
                <a:cubicBezTo>
                  <a:pt x="33935" y="25333"/>
                  <a:pt x="34219" y="25711"/>
                  <a:pt x="34691" y="25711"/>
                </a:cubicBezTo>
                <a:cubicBezTo>
                  <a:pt x="35070" y="25711"/>
                  <a:pt x="35448" y="25428"/>
                  <a:pt x="35448" y="25049"/>
                </a:cubicBezTo>
                <a:cubicBezTo>
                  <a:pt x="35259" y="24671"/>
                  <a:pt x="35070" y="24293"/>
                  <a:pt x="34691" y="24293"/>
                </a:cubicBezTo>
                <a:close/>
                <a:moveTo>
                  <a:pt x="41686" y="24293"/>
                </a:moveTo>
                <a:cubicBezTo>
                  <a:pt x="41308" y="24293"/>
                  <a:pt x="40930" y="24671"/>
                  <a:pt x="40930" y="25049"/>
                </a:cubicBezTo>
                <a:cubicBezTo>
                  <a:pt x="40930" y="25333"/>
                  <a:pt x="41214" y="25711"/>
                  <a:pt x="41686" y="25711"/>
                </a:cubicBezTo>
                <a:cubicBezTo>
                  <a:pt x="42064" y="25711"/>
                  <a:pt x="42348" y="25428"/>
                  <a:pt x="42348" y="25049"/>
                </a:cubicBezTo>
                <a:cubicBezTo>
                  <a:pt x="42253" y="24671"/>
                  <a:pt x="42064" y="24293"/>
                  <a:pt x="41686" y="24293"/>
                </a:cubicBezTo>
                <a:close/>
                <a:moveTo>
                  <a:pt x="48681" y="24293"/>
                </a:moveTo>
                <a:cubicBezTo>
                  <a:pt x="48303" y="24293"/>
                  <a:pt x="47925" y="24671"/>
                  <a:pt x="47925" y="25049"/>
                </a:cubicBezTo>
                <a:cubicBezTo>
                  <a:pt x="47925" y="25333"/>
                  <a:pt x="48114" y="25711"/>
                  <a:pt x="48681" y="25711"/>
                </a:cubicBezTo>
                <a:cubicBezTo>
                  <a:pt x="48965" y="25711"/>
                  <a:pt x="49343" y="25428"/>
                  <a:pt x="49343" y="25049"/>
                </a:cubicBezTo>
                <a:cubicBezTo>
                  <a:pt x="49248" y="24671"/>
                  <a:pt x="48965" y="24293"/>
                  <a:pt x="48681" y="24293"/>
                </a:cubicBezTo>
                <a:close/>
                <a:moveTo>
                  <a:pt x="55581" y="24293"/>
                </a:moveTo>
                <a:cubicBezTo>
                  <a:pt x="55298" y="24293"/>
                  <a:pt x="54920" y="24671"/>
                  <a:pt x="54920" y="25049"/>
                </a:cubicBezTo>
                <a:cubicBezTo>
                  <a:pt x="54920" y="25333"/>
                  <a:pt x="55109" y="25711"/>
                  <a:pt x="55581" y="25711"/>
                </a:cubicBezTo>
                <a:cubicBezTo>
                  <a:pt x="55960" y="25711"/>
                  <a:pt x="56338" y="25428"/>
                  <a:pt x="56338" y="25049"/>
                </a:cubicBezTo>
                <a:cubicBezTo>
                  <a:pt x="56243" y="24671"/>
                  <a:pt x="55960" y="24293"/>
                  <a:pt x="55581" y="24293"/>
                </a:cubicBezTo>
                <a:close/>
                <a:moveTo>
                  <a:pt x="62576" y="24293"/>
                </a:moveTo>
                <a:cubicBezTo>
                  <a:pt x="62198" y="24293"/>
                  <a:pt x="61820" y="24671"/>
                  <a:pt x="61820" y="25049"/>
                </a:cubicBezTo>
                <a:cubicBezTo>
                  <a:pt x="61820" y="25333"/>
                  <a:pt x="62104" y="25711"/>
                  <a:pt x="62576" y="25711"/>
                </a:cubicBezTo>
                <a:cubicBezTo>
                  <a:pt x="62954" y="25711"/>
                  <a:pt x="63333" y="25428"/>
                  <a:pt x="63333" y="25049"/>
                </a:cubicBezTo>
                <a:cubicBezTo>
                  <a:pt x="63144" y="24671"/>
                  <a:pt x="62954" y="24293"/>
                  <a:pt x="62576" y="24293"/>
                </a:cubicBezTo>
                <a:close/>
                <a:moveTo>
                  <a:pt x="69571" y="24293"/>
                </a:moveTo>
                <a:cubicBezTo>
                  <a:pt x="69193" y="24293"/>
                  <a:pt x="68815" y="24671"/>
                  <a:pt x="68815" y="25049"/>
                </a:cubicBezTo>
                <a:cubicBezTo>
                  <a:pt x="68815" y="25333"/>
                  <a:pt x="69099" y="25711"/>
                  <a:pt x="69571" y="25711"/>
                </a:cubicBezTo>
                <a:cubicBezTo>
                  <a:pt x="69949" y="25711"/>
                  <a:pt x="70233" y="25428"/>
                  <a:pt x="70233" y="25049"/>
                </a:cubicBezTo>
                <a:cubicBezTo>
                  <a:pt x="70138" y="24671"/>
                  <a:pt x="69949" y="24293"/>
                  <a:pt x="69571" y="24293"/>
                </a:cubicBezTo>
                <a:close/>
                <a:moveTo>
                  <a:pt x="72974" y="26089"/>
                </a:moveTo>
                <a:cubicBezTo>
                  <a:pt x="72596" y="26089"/>
                  <a:pt x="72312" y="26467"/>
                  <a:pt x="72312" y="26845"/>
                </a:cubicBezTo>
                <a:cubicBezTo>
                  <a:pt x="72407" y="27129"/>
                  <a:pt x="72596" y="27413"/>
                  <a:pt x="72974" y="27413"/>
                </a:cubicBezTo>
                <a:cubicBezTo>
                  <a:pt x="73069" y="27413"/>
                  <a:pt x="73258" y="27224"/>
                  <a:pt x="73352" y="27224"/>
                </a:cubicBezTo>
                <a:cubicBezTo>
                  <a:pt x="73258" y="26940"/>
                  <a:pt x="73069" y="26467"/>
                  <a:pt x="72974" y="26089"/>
                </a:cubicBezTo>
                <a:close/>
                <a:moveTo>
                  <a:pt x="3309" y="26089"/>
                </a:moveTo>
                <a:cubicBezTo>
                  <a:pt x="2931" y="26089"/>
                  <a:pt x="2553" y="26467"/>
                  <a:pt x="2553" y="26845"/>
                </a:cubicBezTo>
                <a:cubicBezTo>
                  <a:pt x="2553" y="27129"/>
                  <a:pt x="2742" y="27507"/>
                  <a:pt x="3309" y="27507"/>
                </a:cubicBezTo>
                <a:cubicBezTo>
                  <a:pt x="3593" y="27507"/>
                  <a:pt x="3971" y="27129"/>
                  <a:pt x="3971" y="26845"/>
                </a:cubicBezTo>
                <a:cubicBezTo>
                  <a:pt x="3876" y="26373"/>
                  <a:pt x="3593" y="26089"/>
                  <a:pt x="3309" y="26089"/>
                </a:cubicBezTo>
                <a:close/>
                <a:moveTo>
                  <a:pt x="10209" y="26089"/>
                </a:moveTo>
                <a:cubicBezTo>
                  <a:pt x="9831" y="26089"/>
                  <a:pt x="9548" y="26467"/>
                  <a:pt x="9548" y="26845"/>
                </a:cubicBezTo>
                <a:cubicBezTo>
                  <a:pt x="9548" y="27129"/>
                  <a:pt x="9737" y="27507"/>
                  <a:pt x="10209" y="27507"/>
                </a:cubicBezTo>
                <a:cubicBezTo>
                  <a:pt x="10587" y="27507"/>
                  <a:pt x="10966" y="27129"/>
                  <a:pt x="10966" y="26845"/>
                </a:cubicBezTo>
                <a:cubicBezTo>
                  <a:pt x="10871" y="26373"/>
                  <a:pt x="10587" y="26089"/>
                  <a:pt x="10209" y="26089"/>
                </a:cubicBezTo>
                <a:close/>
                <a:moveTo>
                  <a:pt x="17204" y="26089"/>
                </a:moveTo>
                <a:cubicBezTo>
                  <a:pt x="16826" y="26089"/>
                  <a:pt x="16543" y="26467"/>
                  <a:pt x="16543" y="26845"/>
                </a:cubicBezTo>
                <a:cubicBezTo>
                  <a:pt x="16543" y="27129"/>
                  <a:pt x="16732" y="27507"/>
                  <a:pt x="17204" y="27507"/>
                </a:cubicBezTo>
                <a:cubicBezTo>
                  <a:pt x="17582" y="27507"/>
                  <a:pt x="17960" y="27129"/>
                  <a:pt x="17960" y="26845"/>
                </a:cubicBezTo>
                <a:cubicBezTo>
                  <a:pt x="17771" y="26373"/>
                  <a:pt x="17582" y="26089"/>
                  <a:pt x="17204" y="26089"/>
                </a:cubicBezTo>
                <a:close/>
                <a:moveTo>
                  <a:pt x="24199" y="26089"/>
                </a:moveTo>
                <a:cubicBezTo>
                  <a:pt x="23821" y="26089"/>
                  <a:pt x="23443" y="26467"/>
                  <a:pt x="23443" y="26845"/>
                </a:cubicBezTo>
                <a:cubicBezTo>
                  <a:pt x="23443" y="27129"/>
                  <a:pt x="23726" y="27507"/>
                  <a:pt x="24199" y="27507"/>
                </a:cubicBezTo>
                <a:cubicBezTo>
                  <a:pt x="24577" y="27507"/>
                  <a:pt x="24861" y="27129"/>
                  <a:pt x="24861" y="26845"/>
                </a:cubicBezTo>
                <a:cubicBezTo>
                  <a:pt x="24766" y="26373"/>
                  <a:pt x="24577" y="26089"/>
                  <a:pt x="24199" y="26089"/>
                </a:cubicBezTo>
                <a:close/>
                <a:moveTo>
                  <a:pt x="31099" y="26089"/>
                </a:moveTo>
                <a:cubicBezTo>
                  <a:pt x="30816" y="26089"/>
                  <a:pt x="30438" y="26467"/>
                  <a:pt x="30438" y="26845"/>
                </a:cubicBezTo>
                <a:cubicBezTo>
                  <a:pt x="30438" y="27129"/>
                  <a:pt x="30627" y="27507"/>
                  <a:pt x="31099" y="27507"/>
                </a:cubicBezTo>
                <a:cubicBezTo>
                  <a:pt x="31478" y="27507"/>
                  <a:pt x="31856" y="27129"/>
                  <a:pt x="31856" y="26845"/>
                </a:cubicBezTo>
                <a:cubicBezTo>
                  <a:pt x="31761" y="26373"/>
                  <a:pt x="31478" y="26089"/>
                  <a:pt x="31099" y="26089"/>
                </a:cubicBezTo>
                <a:close/>
                <a:moveTo>
                  <a:pt x="38094" y="26089"/>
                </a:moveTo>
                <a:cubicBezTo>
                  <a:pt x="37811" y="26089"/>
                  <a:pt x="37433" y="26467"/>
                  <a:pt x="37433" y="26845"/>
                </a:cubicBezTo>
                <a:cubicBezTo>
                  <a:pt x="37433" y="27129"/>
                  <a:pt x="37622" y="27507"/>
                  <a:pt x="38094" y="27507"/>
                </a:cubicBezTo>
                <a:cubicBezTo>
                  <a:pt x="38472" y="27507"/>
                  <a:pt x="38851" y="27129"/>
                  <a:pt x="38851" y="26845"/>
                </a:cubicBezTo>
                <a:cubicBezTo>
                  <a:pt x="38851" y="26373"/>
                  <a:pt x="38472" y="26089"/>
                  <a:pt x="38094" y="26089"/>
                </a:cubicBezTo>
                <a:close/>
                <a:moveTo>
                  <a:pt x="45089" y="26089"/>
                </a:moveTo>
                <a:cubicBezTo>
                  <a:pt x="44711" y="26089"/>
                  <a:pt x="44333" y="26467"/>
                  <a:pt x="44333" y="26845"/>
                </a:cubicBezTo>
                <a:cubicBezTo>
                  <a:pt x="44333" y="27129"/>
                  <a:pt x="44617" y="27507"/>
                  <a:pt x="45089" y="27507"/>
                </a:cubicBezTo>
                <a:cubicBezTo>
                  <a:pt x="45467" y="27507"/>
                  <a:pt x="45845" y="27129"/>
                  <a:pt x="45845" y="26845"/>
                </a:cubicBezTo>
                <a:cubicBezTo>
                  <a:pt x="45845" y="26373"/>
                  <a:pt x="45467" y="26089"/>
                  <a:pt x="45089" y="26089"/>
                </a:cubicBezTo>
                <a:close/>
                <a:moveTo>
                  <a:pt x="52084" y="26089"/>
                </a:moveTo>
                <a:cubicBezTo>
                  <a:pt x="51706" y="26089"/>
                  <a:pt x="51328" y="26467"/>
                  <a:pt x="51328" y="26845"/>
                </a:cubicBezTo>
                <a:cubicBezTo>
                  <a:pt x="51328" y="27129"/>
                  <a:pt x="51611" y="27507"/>
                  <a:pt x="52084" y="27507"/>
                </a:cubicBezTo>
                <a:cubicBezTo>
                  <a:pt x="52462" y="27507"/>
                  <a:pt x="52746" y="27129"/>
                  <a:pt x="52746" y="26845"/>
                </a:cubicBezTo>
                <a:cubicBezTo>
                  <a:pt x="52746" y="26373"/>
                  <a:pt x="52368" y="26089"/>
                  <a:pt x="52084" y="26089"/>
                </a:cubicBezTo>
                <a:close/>
                <a:moveTo>
                  <a:pt x="59079" y="26089"/>
                </a:moveTo>
                <a:cubicBezTo>
                  <a:pt x="58701" y="26089"/>
                  <a:pt x="58323" y="26467"/>
                  <a:pt x="58323" y="26845"/>
                </a:cubicBezTo>
                <a:cubicBezTo>
                  <a:pt x="58323" y="27129"/>
                  <a:pt x="58512" y="27507"/>
                  <a:pt x="59079" y="27507"/>
                </a:cubicBezTo>
                <a:cubicBezTo>
                  <a:pt x="59363" y="27507"/>
                  <a:pt x="59741" y="27129"/>
                  <a:pt x="59741" y="26845"/>
                </a:cubicBezTo>
                <a:cubicBezTo>
                  <a:pt x="59741" y="26373"/>
                  <a:pt x="59363" y="26089"/>
                  <a:pt x="59079" y="26089"/>
                </a:cubicBezTo>
                <a:close/>
                <a:moveTo>
                  <a:pt x="65979" y="26089"/>
                </a:moveTo>
                <a:cubicBezTo>
                  <a:pt x="65601" y="26089"/>
                  <a:pt x="65318" y="26467"/>
                  <a:pt x="65318" y="26845"/>
                </a:cubicBezTo>
                <a:cubicBezTo>
                  <a:pt x="65318" y="27129"/>
                  <a:pt x="65507" y="27507"/>
                  <a:pt x="65979" y="27507"/>
                </a:cubicBezTo>
                <a:cubicBezTo>
                  <a:pt x="66357" y="27507"/>
                  <a:pt x="66735" y="27129"/>
                  <a:pt x="66735" y="26845"/>
                </a:cubicBezTo>
                <a:cubicBezTo>
                  <a:pt x="66735" y="26373"/>
                  <a:pt x="66357" y="26089"/>
                  <a:pt x="65979" y="26089"/>
                </a:cubicBezTo>
                <a:close/>
                <a:moveTo>
                  <a:pt x="6712" y="27885"/>
                </a:moveTo>
                <a:cubicBezTo>
                  <a:pt x="6334" y="27885"/>
                  <a:pt x="5956" y="28169"/>
                  <a:pt x="5956" y="28547"/>
                </a:cubicBezTo>
                <a:cubicBezTo>
                  <a:pt x="5956" y="28925"/>
                  <a:pt x="6239" y="29303"/>
                  <a:pt x="6712" y="29303"/>
                </a:cubicBezTo>
                <a:cubicBezTo>
                  <a:pt x="7090" y="29303"/>
                  <a:pt x="7374" y="28925"/>
                  <a:pt x="7374" y="28547"/>
                </a:cubicBezTo>
                <a:cubicBezTo>
                  <a:pt x="7374" y="28074"/>
                  <a:pt x="7090" y="27885"/>
                  <a:pt x="6712" y="27885"/>
                </a:cubicBezTo>
                <a:close/>
                <a:moveTo>
                  <a:pt x="13707" y="27885"/>
                </a:moveTo>
                <a:cubicBezTo>
                  <a:pt x="13329" y="27885"/>
                  <a:pt x="12951" y="28169"/>
                  <a:pt x="12951" y="28547"/>
                </a:cubicBezTo>
                <a:cubicBezTo>
                  <a:pt x="12951" y="28925"/>
                  <a:pt x="13234" y="29303"/>
                  <a:pt x="13707" y="29303"/>
                </a:cubicBezTo>
                <a:cubicBezTo>
                  <a:pt x="13990" y="29303"/>
                  <a:pt x="14368" y="28925"/>
                  <a:pt x="14368" y="28547"/>
                </a:cubicBezTo>
                <a:cubicBezTo>
                  <a:pt x="14368" y="28074"/>
                  <a:pt x="13990" y="27885"/>
                  <a:pt x="13707" y="27885"/>
                </a:cubicBezTo>
                <a:close/>
                <a:moveTo>
                  <a:pt x="20607" y="27885"/>
                </a:moveTo>
                <a:cubicBezTo>
                  <a:pt x="20324" y="27885"/>
                  <a:pt x="19945" y="28169"/>
                  <a:pt x="19945" y="28547"/>
                </a:cubicBezTo>
                <a:cubicBezTo>
                  <a:pt x="19945" y="28925"/>
                  <a:pt x="20135" y="29303"/>
                  <a:pt x="20607" y="29303"/>
                </a:cubicBezTo>
                <a:cubicBezTo>
                  <a:pt x="20985" y="29303"/>
                  <a:pt x="21363" y="28925"/>
                  <a:pt x="21363" y="28547"/>
                </a:cubicBezTo>
                <a:cubicBezTo>
                  <a:pt x="21363" y="28074"/>
                  <a:pt x="21080" y="27885"/>
                  <a:pt x="20607" y="27885"/>
                </a:cubicBezTo>
                <a:close/>
                <a:moveTo>
                  <a:pt x="27602" y="27885"/>
                </a:moveTo>
                <a:cubicBezTo>
                  <a:pt x="27224" y="27885"/>
                  <a:pt x="26846" y="28169"/>
                  <a:pt x="26846" y="28547"/>
                </a:cubicBezTo>
                <a:cubicBezTo>
                  <a:pt x="26846" y="28925"/>
                  <a:pt x="27129" y="29303"/>
                  <a:pt x="27602" y="29303"/>
                </a:cubicBezTo>
                <a:cubicBezTo>
                  <a:pt x="27980" y="29303"/>
                  <a:pt x="28358" y="28925"/>
                  <a:pt x="28358" y="28547"/>
                </a:cubicBezTo>
                <a:cubicBezTo>
                  <a:pt x="28358" y="28074"/>
                  <a:pt x="28075" y="27885"/>
                  <a:pt x="27602" y="27885"/>
                </a:cubicBezTo>
                <a:close/>
                <a:moveTo>
                  <a:pt x="34691" y="27885"/>
                </a:moveTo>
                <a:cubicBezTo>
                  <a:pt x="34313" y="27885"/>
                  <a:pt x="33935" y="28169"/>
                  <a:pt x="33935" y="28547"/>
                </a:cubicBezTo>
                <a:cubicBezTo>
                  <a:pt x="33935" y="28925"/>
                  <a:pt x="34219" y="29303"/>
                  <a:pt x="34691" y="29303"/>
                </a:cubicBezTo>
                <a:cubicBezTo>
                  <a:pt x="35070" y="29303"/>
                  <a:pt x="35448" y="28925"/>
                  <a:pt x="35448" y="28547"/>
                </a:cubicBezTo>
                <a:cubicBezTo>
                  <a:pt x="35259" y="28074"/>
                  <a:pt x="35070" y="27885"/>
                  <a:pt x="34691" y="27885"/>
                </a:cubicBezTo>
                <a:close/>
                <a:moveTo>
                  <a:pt x="41686" y="27885"/>
                </a:moveTo>
                <a:cubicBezTo>
                  <a:pt x="41308" y="27885"/>
                  <a:pt x="40930" y="28169"/>
                  <a:pt x="40930" y="28547"/>
                </a:cubicBezTo>
                <a:cubicBezTo>
                  <a:pt x="40930" y="28925"/>
                  <a:pt x="41214" y="29303"/>
                  <a:pt x="41686" y="29303"/>
                </a:cubicBezTo>
                <a:cubicBezTo>
                  <a:pt x="42064" y="29303"/>
                  <a:pt x="42348" y="28925"/>
                  <a:pt x="42348" y="28547"/>
                </a:cubicBezTo>
                <a:cubicBezTo>
                  <a:pt x="42253" y="28074"/>
                  <a:pt x="42064" y="27885"/>
                  <a:pt x="41686" y="27885"/>
                </a:cubicBezTo>
                <a:close/>
                <a:moveTo>
                  <a:pt x="48681" y="27885"/>
                </a:moveTo>
                <a:cubicBezTo>
                  <a:pt x="48303" y="27885"/>
                  <a:pt x="47925" y="28169"/>
                  <a:pt x="47925" y="28547"/>
                </a:cubicBezTo>
                <a:cubicBezTo>
                  <a:pt x="47925" y="28925"/>
                  <a:pt x="48114" y="29303"/>
                  <a:pt x="48681" y="29303"/>
                </a:cubicBezTo>
                <a:cubicBezTo>
                  <a:pt x="48965" y="29303"/>
                  <a:pt x="49343" y="28925"/>
                  <a:pt x="49343" y="28547"/>
                </a:cubicBezTo>
                <a:cubicBezTo>
                  <a:pt x="49248" y="28074"/>
                  <a:pt x="48965" y="27885"/>
                  <a:pt x="48681" y="27885"/>
                </a:cubicBezTo>
                <a:close/>
                <a:moveTo>
                  <a:pt x="55581" y="27885"/>
                </a:moveTo>
                <a:cubicBezTo>
                  <a:pt x="55298" y="27885"/>
                  <a:pt x="54920" y="28169"/>
                  <a:pt x="54920" y="28547"/>
                </a:cubicBezTo>
                <a:cubicBezTo>
                  <a:pt x="54920" y="28925"/>
                  <a:pt x="55109" y="29303"/>
                  <a:pt x="55581" y="29303"/>
                </a:cubicBezTo>
                <a:cubicBezTo>
                  <a:pt x="55960" y="29303"/>
                  <a:pt x="56338" y="28925"/>
                  <a:pt x="56338" y="28547"/>
                </a:cubicBezTo>
                <a:cubicBezTo>
                  <a:pt x="56243" y="28074"/>
                  <a:pt x="55960" y="27885"/>
                  <a:pt x="55581" y="27885"/>
                </a:cubicBezTo>
                <a:close/>
                <a:moveTo>
                  <a:pt x="62576" y="27885"/>
                </a:moveTo>
                <a:cubicBezTo>
                  <a:pt x="62198" y="27885"/>
                  <a:pt x="61820" y="28169"/>
                  <a:pt x="61820" y="28547"/>
                </a:cubicBezTo>
                <a:cubicBezTo>
                  <a:pt x="61820" y="28925"/>
                  <a:pt x="62104" y="29303"/>
                  <a:pt x="62576" y="29303"/>
                </a:cubicBezTo>
                <a:cubicBezTo>
                  <a:pt x="62954" y="29303"/>
                  <a:pt x="63333" y="28925"/>
                  <a:pt x="63333" y="28547"/>
                </a:cubicBezTo>
                <a:cubicBezTo>
                  <a:pt x="63144" y="28074"/>
                  <a:pt x="62954" y="27885"/>
                  <a:pt x="62576" y="27885"/>
                </a:cubicBezTo>
                <a:close/>
                <a:moveTo>
                  <a:pt x="69571" y="27885"/>
                </a:moveTo>
                <a:cubicBezTo>
                  <a:pt x="69193" y="27885"/>
                  <a:pt x="68815" y="28169"/>
                  <a:pt x="68815" y="28547"/>
                </a:cubicBezTo>
                <a:cubicBezTo>
                  <a:pt x="68815" y="28925"/>
                  <a:pt x="69099" y="29303"/>
                  <a:pt x="69571" y="29303"/>
                </a:cubicBezTo>
                <a:cubicBezTo>
                  <a:pt x="69949" y="29303"/>
                  <a:pt x="70233" y="28925"/>
                  <a:pt x="70233" y="28547"/>
                </a:cubicBezTo>
                <a:cubicBezTo>
                  <a:pt x="70138" y="28074"/>
                  <a:pt x="69949" y="27885"/>
                  <a:pt x="69571" y="27885"/>
                </a:cubicBezTo>
                <a:close/>
                <a:moveTo>
                  <a:pt x="3309" y="29492"/>
                </a:moveTo>
                <a:cubicBezTo>
                  <a:pt x="2931" y="29492"/>
                  <a:pt x="2553" y="29870"/>
                  <a:pt x="2553" y="30248"/>
                </a:cubicBezTo>
                <a:cubicBezTo>
                  <a:pt x="2553" y="30626"/>
                  <a:pt x="2742" y="30910"/>
                  <a:pt x="3309" y="30910"/>
                </a:cubicBezTo>
                <a:cubicBezTo>
                  <a:pt x="3593" y="30910"/>
                  <a:pt x="3971" y="30626"/>
                  <a:pt x="3971" y="30248"/>
                </a:cubicBezTo>
                <a:cubicBezTo>
                  <a:pt x="3876" y="29870"/>
                  <a:pt x="3593" y="29492"/>
                  <a:pt x="3309" y="29492"/>
                </a:cubicBezTo>
                <a:close/>
                <a:moveTo>
                  <a:pt x="10209" y="29492"/>
                </a:moveTo>
                <a:cubicBezTo>
                  <a:pt x="9831" y="29492"/>
                  <a:pt x="9548" y="29870"/>
                  <a:pt x="9548" y="30248"/>
                </a:cubicBezTo>
                <a:cubicBezTo>
                  <a:pt x="9548" y="30626"/>
                  <a:pt x="9737" y="30910"/>
                  <a:pt x="10209" y="30910"/>
                </a:cubicBezTo>
                <a:cubicBezTo>
                  <a:pt x="10587" y="30910"/>
                  <a:pt x="10966" y="30626"/>
                  <a:pt x="10966" y="30248"/>
                </a:cubicBezTo>
                <a:cubicBezTo>
                  <a:pt x="10871" y="29870"/>
                  <a:pt x="10587" y="29492"/>
                  <a:pt x="10209" y="29492"/>
                </a:cubicBezTo>
                <a:close/>
                <a:moveTo>
                  <a:pt x="17204" y="29492"/>
                </a:moveTo>
                <a:cubicBezTo>
                  <a:pt x="16826" y="29492"/>
                  <a:pt x="16543" y="29870"/>
                  <a:pt x="16543" y="30248"/>
                </a:cubicBezTo>
                <a:cubicBezTo>
                  <a:pt x="16543" y="30626"/>
                  <a:pt x="16732" y="30910"/>
                  <a:pt x="17204" y="30910"/>
                </a:cubicBezTo>
                <a:cubicBezTo>
                  <a:pt x="17582" y="30910"/>
                  <a:pt x="17960" y="30626"/>
                  <a:pt x="17960" y="30248"/>
                </a:cubicBezTo>
                <a:cubicBezTo>
                  <a:pt x="17771" y="29870"/>
                  <a:pt x="17582" y="29492"/>
                  <a:pt x="17204" y="29492"/>
                </a:cubicBezTo>
                <a:close/>
                <a:moveTo>
                  <a:pt x="24199" y="29492"/>
                </a:moveTo>
                <a:cubicBezTo>
                  <a:pt x="23821" y="29492"/>
                  <a:pt x="23443" y="29870"/>
                  <a:pt x="23443" y="30248"/>
                </a:cubicBezTo>
                <a:cubicBezTo>
                  <a:pt x="23443" y="30626"/>
                  <a:pt x="23726" y="30910"/>
                  <a:pt x="24199" y="30910"/>
                </a:cubicBezTo>
                <a:cubicBezTo>
                  <a:pt x="24577" y="30910"/>
                  <a:pt x="24861" y="30626"/>
                  <a:pt x="24861" y="30248"/>
                </a:cubicBezTo>
                <a:cubicBezTo>
                  <a:pt x="24766" y="29870"/>
                  <a:pt x="24577" y="29492"/>
                  <a:pt x="24199" y="29492"/>
                </a:cubicBezTo>
                <a:close/>
                <a:moveTo>
                  <a:pt x="31099" y="29492"/>
                </a:moveTo>
                <a:cubicBezTo>
                  <a:pt x="30816" y="29492"/>
                  <a:pt x="30438" y="29870"/>
                  <a:pt x="30438" y="30248"/>
                </a:cubicBezTo>
                <a:cubicBezTo>
                  <a:pt x="30438" y="30626"/>
                  <a:pt x="30627" y="30910"/>
                  <a:pt x="31099" y="30910"/>
                </a:cubicBezTo>
                <a:cubicBezTo>
                  <a:pt x="31478" y="30910"/>
                  <a:pt x="31856" y="30626"/>
                  <a:pt x="31856" y="30248"/>
                </a:cubicBezTo>
                <a:cubicBezTo>
                  <a:pt x="31761" y="29870"/>
                  <a:pt x="31478" y="29492"/>
                  <a:pt x="31099" y="29492"/>
                </a:cubicBezTo>
                <a:close/>
                <a:moveTo>
                  <a:pt x="38094" y="29492"/>
                </a:moveTo>
                <a:cubicBezTo>
                  <a:pt x="37811" y="29492"/>
                  <a:pt x="37433" y="29870"/>
                  <a:pt x="37433" y="30248"/>
                </a:cubicBezTo>
                <a:cubicBezTo>
                  <a:pt x="37433" y="30626"/>
                  <a:pt x="37622" y="30910"/>
                  <a:pt x="38094" y="30910"/>
                </a:cubicBezTo>
                <a:cubicBezTo>
                  <a:pt x="38472" y="30910"/>
                  <a:pt x="38851" y="30626"/>
                  <a:pt x="38851" y="30248"/>
                </a:cubicBezTo>
                <a:cubicBezTo>
                  <a:pt x="38851" y="29870"/>
                  <a:pt x="38472" y="29492"/>
                  <a:pt x="38094" y="29492"/>
                </a:cubicBezTo>
                <a:close/>
                <a:moveTo>
                  <a:pt x="45089" y="29492"/>
                </a:moveTo>
                <a:cubicBezTo>
                  <a:pt x="44711" y="29492"/>
                  <a:pt x="44333" y="29870"/>
                  <a:pt x="44333" y="30248"/>
                </a:cubicBezTo>
                <a:cubicBezTo>
                  <a:pt x="44333" y="30626"/>
                  <a:pt x="44617" y="30910"/>
                  <a:pt x="45089" y="30910"/>
                </a:cubicBezTo>
                <a:cubicBezTo>
                  <a:pt x="45467" y="30910"/>
                  <a:pt x="45845" y="30626"/>
                  <a:pt x="45845" y="30248"/>
                </a:cubicBezTo>
                <a:cubicBezTo>
                  <a:pt x="45845" y="29870"/>
                  <a:pt x="45467" y="29492"/>
                  <a:pt x="45089" y="29492"/>
                </a:cubicBezTo>
                <a:close/>
                <a:moveTo>
                  <a:pt x="52084" y="29492"/>
                </a:moveTo>
                <a:cubicBezTo>
                  <a:pt x="51706" y="29492"/>
                  <a:pt x="51328" y="29870"/>
                  <a:pt x="51328" y="30248"/>
                </a:cubicBezTo>
                <a:cubicBezTo>
                  <a:pt x="51328" y="30626"/>
                  <a:pt x="51611" y="30910"/>
                  <a:pt x="52084" y="30910"/>
                </a:cubicBezTo>
                <a:cubicBezTo>
                  <a:pt x="52462" y="30910"/>
                  <a:pt x="52746" y="30626"/>
                  <a:pt x="52746" y="30248"/>
                </a:cubicBezTo>
                <a:cubicBezTo>
                  <a:pt x="52746" y="29870"/>
                  <a:pt x="52368" y="29492"/>
                  <a:pt x="52084" y="29492"/>
                </a:cubicBezTo>
                <a:close/>
                <a:moveTo>
                  <a:pt x="59079" y="29492"/>
                </a:moveTo>
                <a:cubicBezTo>
                  <a:pt x="58701" y="29492"/>
                  <a:pt x="58323" y="29870"/>
                  <a:pt x="58323" y="30248"/>
                </a:cubicBezTo>
                <a:cubicBezTo>
                  <a:pt x="58323" y="30626"/>
                  <a:pt x="58512" y="30910"/>
                  <a:pt x="59079" y="30910"/>
                </a:cubicBezTo>
                <a:cubicBezTo>
                  <a:pt x="59363" y="30910"/>
                  <a:pt x="59741" y="30626"/>
                  <a:pt x="59741" y="30248"/>
                </a:cubicBezTo>
                <a:cubicBezTo>
                  <a:pt x="59741" y="29870"/>
                  <a:pt x="59363" y="29492"/>
                  <a:pt x="59079" y="29492"/>
                </a:cubicBezTo>
                <a:close/>
                <a:moveTo>
                  <a:pt x="65979" y="29492"/>
                </a:moveTo>
                <a:cubicBezTo>
                  <a:pt x="65601" y="29492"/>
                  <a:pt x="65318" y="29870"/>
                  <a:pt x="65318" y="30248"/>
                </a:cubicBezTo>
                <a:cubicBezTo>
                  <a:pt x="65318" y="30626"/>
                  <a:pt x="65507" y="30910"/>
                  <a:pt x="65979" y="30910"/>
                </a:cubicBezTo>
                <a:cubicBezTo>
                  <a:pt x="66357" y="30910"/>
                  <a:pt x="66735" y="30626"/>
                  <a:pt x="66735" y="30248"/>
                </a:cubicBezTo>
                <a:cubicBezTo>
                  <a:pt x="66735" y="29870"/>
                  <a:pt x="66357" y="29492"/>
                  <a:pt x="65979" y="29492"/>
                </a:cubicBezTo>
                <a:close/>
                <a:moveTo>
                  <a:pt x="72974" y="29492"/>
                </a:moveTo>
                <a:cubicBezTo>
                  <a:pt x="72596" y="29492"/>
                  <a:pt x="72312" y="29870"/>
                  <a:pt x="72312" y="30248"/>
                </a:cubicBezTo>
                <a:cubicBezTo>
                  <a:pt x="72407" y="30626"/>
                  <a:pt x="72596" y="30910"/>
                  <a:pt x="72974" y="30910"/>
                </a:cubicBezTo>
                <a:cubicBezTo>
                  <a:pt x="73352" y="30910"/>
                  <a:pt x="73730" y="30626"/>
                  <a:pt x="73730" y="30248"/>
                </a:cubicBezTo>
                <a:cubicBezTo>
                  <a:pt x="73730" y="29870"/>
                  <a:pt x="73447" y="29492"/>
                  <a:pt x="72974" y="29492"/>
                </a:cubicBezTo>
                <a:close/>
                <a:moveTo>
                  <a:pt x="284" y="31761"/>
                </a:moveTo>
                <a:lnTo>
                  <a:pt x="284" y="31950"/>
                </a:lnTo>
                <a:cubicBezTo>
                  <a:pt x="284" y="32139"/>
                  <a:pt x="284" y="32328"/>
                  <a:pt x="190" y="32422"/>
                </a:cubicBezTo>
                <a:cubicBezTo>
                  <a:pt x="284" y="32328"/>
                  <a:pt x="379" y="32233"/>
                  <a:pt x="379" y="31950"/>
                </a:cubicBezTo>
                <a:cubicBezTo>
                  <a:pt x="379" y="31855"/>
                  <a:pt x="284" y="31855"/>
                  <a:pt x="284" y="31761"/>
                </a:cubicBezTo>
                <a:close/>
                <a:moveTo>
                  <a:pt x="6712" y="31288"/>
                </a:moveTo>
                <a:cubicBezTo>
                  <a:pt x="6334" y="31288"/>
                  <a:pt x="5956" y="31666"/>
                  <a:pt x="5956" y="32044"/>
                </a:cubicBezTo>
                <a:cubicBezTo>
                  <a:pt x="5956" y="32328"/>
                  <a:pt x="6239" y="32706"/>
                  <a:pt x="6712" y="32706"/>
                </a:cubicBezTo>
                <a:cubicBezTo>
                  <a:pt x="7090" y="32706"/>
                  <a:pt x="7374" y="32328"/>
                  <a:pt x="7374" y="32044"/>
                </a:cubicBezTo>
                <a:cubicBezTo>
                  <a:pt x="7374" y="31666"/>
                  <a:pt x="7090" y="31288"/>
                  <a:pt x="6712" y="31288"/>
                </a:cubicBezTo>
                <a:close/>
                <a:moveTo>
                  <a:pt x="13707" y="31288"/>
                </a:moveTo>
                <a:cubicBezTo>
                  <a:pt x="13329" y="31288"/>
                  <a:pt x="12951" y="31666"/>
                  <a:pt x="12951" y="32044"/>
                </a:cubicBezTo>
                <a:cubicBezTo>
                  <a:pt x="12951" y="32328"/>
                  <a:pt x="13234" y="32706"/>
                  <a:pt x="13707" y="32706"/>
                </a:cubicBezTo>
                <a:cubicBezTo>
                  <a:pt x="13990" y="32706"/>
                  <a:pt x="14368" y="32328"/>
                  <a:pt x="14368" y="32044"/>
                </a:cubicBezTo>
                <a:cubicBezTo>
                  <a:pt x="14368" y="31666"/>
                  <a:pt x="13990" y="31288"/>
                  <a:pt x="13707" y="31288"/>
                </a:cubicBezTo>
                <a:close/>
                <a:moveTo>
                  <a:pt x="20607" y="31288"/>
                </a:moveTo>
                <a:cubicBezTo>
                  <a:pt x="20324" y="31288"/>
                  <a:pt x="19945" y="31666"/>
                  <a:pt x="19945" y="32044"/>
                </a:cubicBezTo>
                <a:cubicBezTo>
                  <a:pt x="19945" y="32328"/>
                  <a:pt x="20135" y="32706"/>
                  <a:pt x="20607" y="32706"/>
                </a:cubicBezTo>
                <a:cubicBezTo>
                  <a:pt x="20985" y="32706"/>
                  <a:pt x="21363" y="32328"/>
                  <a:pt x="21363" y="32044"/>
                </a:cubicBezTo>
                <a:cubicBezTo>
                  <a:pt x="21363" y="31666"/>
                  <a:pt x="21080" y="31288"/>
                  <a:pt x="20607" y="31288"/>
                </a:cubicBezTo>
                <a:close/>
                <a:moveTo>
                  <a:pt x="27602" y="31288"/>
                </a:moveTo>
                <a:cubicBezTo>
                  <a:pt x="27224" y="31288"/>
                  <a:pt x="26846" y="31666"/>
                  <a:pt x="26846" y="32044"/>
                </a:cubicBezTo>
                <a:cubicBezTo>
                  <a:pt x="26846" y="32328"/>
                  <a:pt x="27129" y="32706"/>
                  <a:pt x="27602" y="32706"/>
                </a:cubicBezTo>
                <a:cubicBezTo>
                  <a:pt x="27980" y="32706"/>
                  <a:pt x="28358" y="32328"/>
                  <a:pt x="28358" y="32044"/>
                </a:cubicBezTo>
                <a:cubicBezTo>
                  <a:pt x="28358" y="31666"/>
                  <a:pt x="28075" y="31288"/>
                  <a:pt x="27602" y="31288"/>
                </a:cubicBezTo>
                <a:close/>
                <a:moveTo>
                  <a:pt x="34691" y="31288"/>
                </a:moveTo>
                <a:cubicBezTo>
                  <a:pt x="34313" y="31288"/>
                  <a:pt x="33935" y="31666"/>
                  <a:pt x="33935" y="32044"/>
                </a:cubicBezTo>
                <a:cubicBezTo>
                  <a:pt x="33935" y="32328"/>
                  <a:pt x="34219" y="32706"/>
                  <a:pt x="34691" y="32706"/>
                </a:cubicBezTo>
                <a:cubicBezTo>
                  <a:pt x="35070" y="32706"/>
                  <a:pt x="35448" y="32328"/>
                  <a:pt x="35448" y="32044"/>
                </a:cubicBezTo>
                <a:cubicBezTo>
                  <a:pt x="35259" y="31666"/>
                  <a:pt x="35070" y="31288"/>
                  <a:pt x="34691" y="31288"/>
                </a:cubicBezTo>
                <a:close/>
                <a:moveTo>
                  <a:pt x="41686" y="31288"/>
                </a:moveTo>
                <a:cubicBezTo>
                  <a:pt x="41308" y="31288"/>
                  <a:pt x="40930" y="31666"/>
                  <a:pt x="40930" y="32044"/>
                </a:cubicBezTo>
                <a:cubicBezTo>
                  <a:pt x="40930" y="32328"/>
                  <a:pt x="41214" y="32706"/>
                  <a:pt x="41686" y="32706"/>
                </a:cubicBezTo>
                <a:cubicBezTo>
                  <a:pt x="42064" y="32706"/>
                  <a:pt x="42348" y="32328"/>
                  <a:pt x="42348" y="32044"/>
                </a:cubicBezTo>
                <a:cubicBezTo>
                  <a:pt x="42253" y="31666"/>
                  <a:pt x="42064" y="31288"/>
                  <a:pt x="41686" y="31288"/>
                </a:cubicBezTo>
                <a:close/>
                <a:moveTo>
                  <a:pt x="48681" y="31288"/>
                </a:moveTo>
                <a:cubicBezTo>
                  <a:pt x="48303" y="31288"/>
                  <a:pt x="47925" y="31666"/>
                  <a:pt x="47925" y="32044"/>
                </a:cubicBezTo>
                <a:cubicBezTo>
                  <a:pt x="47925" y="32328"/>
                  <a:pt x="48114" y="32706"/>
                  <a:pt x="48681" y="32706"/>
                </a:cubicBezTo>
                <a:cubicBezTo>
                  <a:pt x="48965" y="32706"/>
                  <a:pt x="49343" y="32328"/>
                  <a:pt x="49343" y="32044"/>
                </a:cubicBezTo>
                <a:cubicBezTo>
                  <a:pt x="49248" y="31666"/>
                  <a:pt x="48965" y="31288"/>
                  <a:pt x="48681" y="31288"/>
                </a:cubicBezTo>
                <a:close/>
                <a:moveTo>
                  <a:pt x="55581" y="31288"/>
                </a:moveTo>
                <a:cubicBezTo>
                  <a:pt x="55298" y="31288"/>
                  <a:pt x="54920" y="31666"/>
                  <a:pt x="54920" y="32044"/>
                </a:cubicBezTo>
                <a:cubicBezTo>
                  <a:pt x="54920" y="32328"/>
                  <a:pt x="55109" y="32706"/>
                  <a:pt x="55581" y="32706"/>
                </a:cubicBezTo>
                <a:cubicBezTo>
                  <a:pt x="55960" y="32706"/>
                  <a:pt x="56338" y="32328"/>
                  <a:pt x="56338" y="32044"/>
                </a:cubicBezTo>
                <a:cubicBezTo>
                  <a:pt x="56243" y="31666"/>
                  <a:pt x="55960" y="31288"/>
                  <a:pt x="55581" y="31288"/>
                </a:cubicBezTo>
                <a:close/>
                <a:moveTo>
                  <a:pt x="62576" y="31288"/>
                </a:moveTo>
                <a:cubicBezTo>
                  <a:pt x="62198" y="31288"/>
                  <a:pt x="61820" y="31666"/>
                  <a:pt x="61820" y="32044"/>
                </a:cubicBezTo>
                <a:cubicBezTo>
                  <a:pt x="61820" y="32328"/>
                  <a:pt x="62104" y="32706"/>
                  <a:pt x="62576" y="32706"/>
                </a:cubicBezTo>
                <a:cubicBezTo>
                  <a:pt x="62954" y="32706"/>
                  <a:pt x="63333" y="32328"/>
                  <a:pt x="63333" y="32044"/>
                </a:cubicBezTo>
                <a:cubicBezTo>
                  <a:pt x="63144" y="31666"/>
                  <a:pt x="62954" y="31288"/>
                  <a:pt x="62576" y="31288"/>
                </a:cubicBezTo>
                <a:close/>
                <a:moveTo>
                  <a:pt x="69571" y="31288"/>
                </a:moveTo>
                <a:cubicBezTo>
                  <a:pt x="69193" y="31288"/>
                  <a:pt x="68815" y="31666"/>
                  <a:pt x="68815" y="32044"/>
                </a:cubicBezTo>
                <a:cubicBezTo>
                  <a:pt x="68815" y="32328"/>
                  <a:pt x="69099" y="32706"/>
                  <a:pt x="69571" y="32706"/>
                </a:cubicBezTo>
                <a:cubicBezTo>
                  <a:pt x="69949" y="32706"/>
                  <a:pt x="70233" y="32328"/>
                  <a:pt x="70233" y="32044"/>
                </a:cubicBezTo>
                <a:cubicBezTo>
                  <a:pt x="70138" y="31666"/>
                  <a:pt x="69949" y="31288"/>
                  <a:pt x="69571" y="31288"/>
                </a:cubicBezTo>
                <a:close/>
                <a:moveTo>
                  <a:pt x="3309" y="33084"/>
                </a:moveTo>
                <a:cubicBezTo>
                  <a:pt x="2931" y="33084"/>
                  <a:pt x="2553" y="33462"/>
                  <a:pt x="2553" y="33746"/>
                </a:cubicBezTo>
                <a:cubicBezTo>
                  <a:pt x="2553" y="34124"/>
                  <a:pt x="2742" y="34502"/>
                  <a:pt x="3309" y="34502"/>
                </a:cubicBezTo>
                <a:cubicBezTo>
                  <a:pt x="3593" y="34502"/>
                  <a:pt x="3971" y="34124"/>
                  <a:pt x="3971" y="33746"/>
                </a:cubicBezTo>
                <a:cubicBezTo>
                  <a:pt x="3876" y="33273"/>
                  <a:pt x="3593" y="33084"/>
                  <a:pt x="3309" y="33084"/>
                </a:cubicBezTo>
                <a:close/>
                <a:moveTo>
                  <a:pt x="10209" y="33084"/>
                </a:moveTo>
                <a:cubicBezTo>
                  <a:pt x="9831" y="33084"/>
                  <a:pt x="9548" y="33462"/>
                  <a:pt x="9548" y="33746"/>
                </a:cubicBezTo>
                <a:cubicBezTo>
                  <a:pt x="9548" y="34124"/>
                  <a:pt x="9737" y="34502"/>
                  <a:pt x="10209" y="34502"/>
                </a:cubicBezTo>
                <a:cubicBezTo>
                  <a:pt x="10587" y="34502"/>
                  <a:pt x="10966" y="34124"/>
                  <a:pt x="10966" y="33746"/>
                </a:cubicBezTo>
                <a:cubicBezTo>
                  <a:pt x="10871" y="33273"/>
                  <a:pt x="10587" y="33084"/>
                  <a:pt x="10209" y="33084"/>
                </a:cubicBezTo>
                <a:close/>
                <a:moveTo>
                  <a:pt x="17204" y="33084"/>
                </a:moveTo>
                <a:cubicBezTo>
                  <a:pt x="16826" y="33084"/>
                  <a:pt x="16543" y="33462"/>
                  <a:pt x="16543" y="33746"/>
                </a:cubicBezTo>
                <a:cubicBezTo>
                  <a:pt x="16543" y="34124"/>
                  <a:pt x="16732" y="34502"/>
                  <a:pt x="17204" y="34502"/>
                </a:cubicBezTo>
                <a:cubicBezTo>
                  <a:pt x="17582" y="34502"/>
                  <a:pt x="17960" y="34124"/>
                  <a:pt x="17960" y="33746"/>
                </a:cubicBezTo>
                <a:cubicBezTo>
                  <a:pt x="17771" y="33273"/>
                  <a:pt x="17582" y="33084"/>
                  <a:pt x="17204" y="33084"/>
                </a:cubicBezTo>
                <a:close/>
                <a:moveTo>
                  <a:pt x="24199" y="33084"/>
                </a:moveTo>
                <a:cubicBezTo>
                  <a:pt x="23821" y="33084"/>
                  <a:pt x="23443" y="33462"/>
                  <a:pt x="23443" y="33746"/>
                </a:cubicBezTo>
                <a:cubicBezTo>
                  <a:pt x="23443" y="34124"/>
                  <a:pt x="23726" y="34502"/>
                  <a:pt x="24199" y="34502"/>
                </a:cubicBezTo>
                <a:cubicBezTo>
                  <a:pt x="24577" y="34502"/>
                  <a:pt x="24861" y="34124"/>
                  <a:pt x="24861" y="33746"/>
                </a:cubicBezTo>
                <a:cubicBezTo>
                  <a:pt x="24766" y="33273"/>
                  <a:pt x="24577" y="33084"/>
                  <a:pt x="24199" y="33084"/>
                </a:cubicBezTo>
                <a:close/>
                <a:moveTo>
                  <a:pt x="31099" y="33084"/>
                </a:moveTo>
                <a:cubicBezTo>
                  <a:pt x="30816" y="33084"/>
                  <a:pt x="30438" y="33462"/>
                  <a:pt x="30438" y="33746"/>
                </a:cubicBezTo>
                <a:cubicBezTo>
                  <a:pt x="30438" y="34124"/>
                  <a:pt x="30627" y="34502"/>
                  <a:pt x="31099" y="34502"/>
                </a:cubicBezTo>
                <a:cubicBezTo>
                  <a:pt x="31478" y="34502"/>
                  <a:pt x="31856" y="34124"/>
                  <a:pt x="31856" y="33746"/>
                </a:cubicBezTo>
                <a:cubicBezTo>
                  <a:pt x="31761" y="33273"/>
                  <a:pt x="31478" y="33084"/>
                  <a:pt x="31099" y="33084"/>
                </a:cubicBezTo>
                <a:close/>
                <a:moveTo>
                  <a:pt x="38094" y="33084"/>
                </a:moveTo>
                <a:cubicBezTo>
                  <a:pt x="37811" y="33084"/>
                  <a:pt x="37433" y="33462"/>
                  <a:pt x="37433" y="33746"/>
                </a:cubicBezTo>
                <a:cubicBezTo>
                  <a:pt x="37433" y="34124"/>
                  <a:pt x="37622" y="34502"/>
                  <a:pt x="38094" y="34502"/>
                </a:cubicBezTo>
                <a:cubicBezTo>
                  <a:pt x="38472" y="34502"/>
                  <a:pt x="38851" y="34124"/>
                  <a:pt x="38851" y="33746"/>
                </a:cubicBezTo>
                <a:cubicBezTo>
                  <a:pt x="38851" y="33273"/>
                  <a:pt x="38472" y="33084"/>
                  <a:pt x="38094" y="33084"/>
                </a:cubicBezTo>
                <a:close/>
                <a:moveTo>
                  <a:pt x="45089" y="33084"/>
                </a:moveTo>
                <a:cubicBezTo>
                  <a:pt x="44711" y="33084"/>
                  <a:pt x="44333" y="33462"/>
                  <a:pt x="44333" y="33746"/>
                </a:cubicBezTo>
                <a:cubicBezTo>
                  <a:pt x="44333" y="34124"/>
                  <a:pt x="44617" y="34502"/>
                  <a:pt x="45089" y="34502"/>
                </a:cubicBezTo>
                <a:cubicBezTo>
                  <a:pt x="45467" y="34502"/>
                  <a:pt x="45845" y="34124"/>
                  <a:pt x="45845" y="33746"/>
                </a:cubicBezTo>
                <a:cubicBezTo>
                  <a:pt x="45845" y="33273"/>
                  <a:pt x="45467" y="33084"/>
                  <a:pt x="45089" y="33084"/>
                </a:cubicBezTo>
                <a:close/>
                <a:moveTo>
                  <a:pt x="52084" y="33084"/>
                </a:moveTo>
                <a:cubicBezTo>
                  <a:pt x="51706" y="33084"/>
                  <a:pt x="51328" y="33462"/>
                  <a:pt x="51328" y="33746"/>
                </a:cubicBezTo>
                <a:cubicBezTo>
                  <a:pt x="51328" y="34124"/>
                  <a:pt x="51611" y="34502"/>
                  <a:pt x="52084" y="34502"/>
                </a:cubicBezTo>
                <a:cubicBezTo>
                  <a:pt x="52462" y="34502"/>
                  <a:pt x="52746" y="34124"/>
                  <a:pt x="52746" y="33746"/>
                </a:cubicBezTo>
                <a:cubicBezTo>
                  <a:pt x="52746" y="33273"/>
                  <a:pt x="52368" y="33084"/>
                  <a:pt x="52084" y="33084"/>
                </a:cubicBezTo>
                <a:close/>
                <a:moveTo>
                  <a:pt x="59079" y="33084"/>
                </a:moveTo>
                <a:cubicBezTo>
                  <a:pt x="58701" y="33084"/>
                  <a:pt x="58323" y="33462"/>
                  <a:pt x="58323" y="33746"/>
                </a:cubicBezTo>
                <a:cubicBezTo>
                  <a:pt x="58323" y="34124"/>
                  <a:pt x="58512" y="34502"/>
                  <a:pt x="59079" y="34502"/>
                </a:cubicBezTo>
                <a:cubicBezTo>
                  <a:pt x="59363" y="34502"/>
                  <a:pt x="59741" y="34124"/>
                  <a:pt x="59741" y="33746"/>
                </a:cubicBezTo>
                <a:cubicBezTo>
                  <a:pt x="59741" y="33273"/>
                  <a:pt x="59363" y="33084"/>
                  <a:pt x="59079" y="33084"/>
                </a:cubicBezTo>
                <a:close/>
                <a:moveTo>
                  <a:pt x="65979" y="33084"/>
                </a:moveTo>
                <a:cubicBezTo>
                  <a:pt x="65601" y="33084"/>
                  <a:pt x="65318" y="33462"/>
                  <a:pt x="65318" y="33746"/>
                </a:cubicBezTo>
                <a:cubicBezTo>
                  <a:pt x="65318" y="34124"/>
                  <a:pt x="65507" y="34502"/>
                  <a:pt x="65979" y="34502"/>
                </a:cubicBezTo>
                <a:cubicBezTo>
                  <a:pt x="66357" y="34502"/>
                  <a:pt x="66735" y="34124"/>
                  <a:pt x="66735" y="33746"/>
                </a:cubicBezTo>
                <a:cubicBezTo>
                  <a:pt x="66735" y="33273"/>
                  <a:pt x="66357" y="33084"/>
                  <a:pt x="65979" y="33084"/>
                </a:cubicBezTo>
                <a:close/>
                <a:moveTo>
                  <a:pt x="72974" y="33084"/>
                </a:moveTo>
                <a:cubicBezTo>
                  <a:pt x="72596" y="33084"/>
                  <a:pt x="72312" y="33462"/>
                  <a:pt x="72312" y="33746"/>
                </a:cubicBezTo>
                <a:cubicBezTo>
                  <a:pt x="72312" y="34124"/>
                  <a:pt x="72502" y="34502"/>
                  <a:pt x="72974" y="34502"/>
                </a:cubicBezTo>
                <a:cubicBezTo>
                  <a:pt x="73352" y="34502"/>
                  <a:pt x="73730" y="34124"/>
                  <a:pt x="73730" y="33746"/>
                </a:cubicBezTo>
                <a:cubicBezTo>
                  <a:pt x="73730" y="33273"/>
                  <a:pt x="73352" y="33084"/>
                  <a:pt x="72974" y="33084"/>
                </a:cubicBezTo>
                <a:close/>
                <a:moveTo>
                  <a:pt x="1" y="34975"/>
                </a:moveTo>
                <a:lnTo>
                  <a:pt x="1" y="36109"/>
                </a:lnTo>
                <a:cubicBezTo>
                  <a:pt x="190" y="36014"/>
                  <a:pt x="379" y="35825"/>
                  <a:pt x="379" y="35542"/>
                </a:cubicBezTo>
                <a:cubicBezTo>
                  <a:pt x="379" y="35164"/>
                  <a:pt x="190" y="34975"/>
                  <a:pt x="1" y="34975"/>
                </a:cubicBezTo>
                <a:close/>
                <a:moveTo>
                  <a:pt x="6712" y="34880"/>
                </a:moveTo>
                <a:cubicBezTo>
                  <a:pt x="6334" y="34880"/>
                  <a:pt x="5956" y="35164"/>
                  <a:pt x="5956" y="35542"/>
                </a:cubicBezTo>
                <a:cubicBezTo>
                  <a:pt x="5956" y="35920"/>
                  <a:pt x="6239" y="36298"/>
                  <a:pt x="6712" y="36298"/>
                </a:cubicBezTo>
                <a:cubicBezTo>
                  <a:pt x="7090" y="36298"/>
                  <a:pt x="7374" y="35920"/>
                  <a:pt x="7374" y="35542"/>
                </a:cubicBezTo>
                <a:cubicBezTo>
                  <a:pt x="7374" y="35069"/>
                  <a:pt x="7090" y="34880"/>
                  <a:pt x="6712" y="34880"/>
                </a:cubicBezTo>
                <a:close/>
                <a:moveTo>
                  <a:pt x="13707" y="34880"/>
                </a:moveTo>
                <a:cubicBezTo>
                  <a:pt x="13329" y="34880"/>
                  <a:pt x="12951" y="35164"/>
                  <a:pt x="12951" y="35542"/>
                </a:cubicBezTo>
                <a:cubicBezTo>
                  <a:pt x="12951" y="35920"/>
                  <a:pt x="13234" y="36298"/>
                  <a:pt x="13707" y="36298"/>
                </a:cubicBezTo>
                <a:cubicBezTo>
                  <a:pt x="13990" y="36298"/>
                  <a:pt x="14368" y="35920"/>
                  <a:pt x="14368" y="35542"/>
                </a:cubicBezTo>
                <a:cubicBezTo>
                  <a:pt x="14368" y="35069"/>
                  <a:pt x="13990" y="34880"/>
                  <a:pt x="13707" y="34880"/>
                </a:cubicBezTo>
                <a:close/>
                <a:moveTo>
                  <a:pt x="20607" y="34880"/>
                </a:moveTo>
                <a:cubicBezTo>
                  <a:pt x="20324" y="34880"/>
                  <a:pt x="19945" y="35164"/>
                  <a:pt x="19945" y="35542"/>
                </a:cubicBezTo>
                <a:cubicBezTo>
                  <a:pt x="19945" y="35920"/>
                  <a:pt x="20135" y="36298"/>
                  <a:pt x="20607" y="36298"/>
                </a:cubicBezTo>
                <a:cubicBezTo>
                  <a:pt x="20985" y="36298"/>
                  <a:pt x="21363" y="35920"/>
                  <a:pt x="21363" y="35542"/>
                </a:cubicBezTo>
                <a:cubicBezTo>
                  <a:pt x="21363" y="35069"/>
                  <a:pt x="21080" y="34880"/>
                  <a:pt x="20607" y="34880"/>
                </a:cubicBezTo>
                <a:close/>
                <a:moveTo>
                  <a:pt x="27602" y="34880"/>
                </a:moveTo>
                <a:cubicBezTo>
                  <a:pt x="27224" y="34880"/>
                  <a:pt x="26846" y="35164"/>
                  <a:pt x="26846" y="35542"/>
                </a:cubicBezTo>
                <a:cubicBezTo>
                  <a:pt x="26846" y="35920"/>
                  <a:pt x="27129" y="36298"/>
                  <a:pt x="27602" y="36298"/>
                </a:cubicBezTo>
                <a:cubicBezTo>
                  <a:pt x="27980" y="36298"/>
                  <a:pt x="28358" y="35920"/>
                  <a:pt x="28358" y="35542"/>
                </a:cubicBezTo>
                <a:cubicBezTo>
                  <a:pt x="28358" y="35069"/>
                  <a:pt x="28075" y="34880"/>
                  <a:pt x="27602" y="34880"/>
                </a:cubicBezTo>
                <a:close/>
                <a:moveTo>
                  <a:pt x="34691" y="34880"/>
                </a:moveTo>
                <a:cubicBezTo>
                  <a:pt x="34313" y="34880"/>
                  <a:pt x="33935" y="35164"/>
                  <a:pt x="33935" y="35542"/>
                </a:cubicBezTo>
                <a:cubicBezTo>
                  <a:pt x="33935" y="35920"/>
                  <a:pt x="34219" y="36298"/>
                  <a:pt x="34691" y="36298"/>
                </a:cubicBezTo>
                <a:cubicBezTo>
                  <a:pt x="35070" y="36298"/>
                  <a:pt x="35448" y="35920"/>
                  <a:pt x="35448" y="35542"/>
                </a:cubicBezTo>
                <a:cubicBezTo>
                  <a:pt x="35259" y="35069"/>
                  <a:pt x="35070" y="34880"/>
                  <a:pt x="34691" y="34880"/>
                </a:cubicBezTo>
                <a:close/>
                <a:moveTo>
                  <a:pt x="41686" y="34880"/>
                </a:moveTo>
                <a:cubicBezTo>
                  <a:pt x="41308" y="34880"/>
                  <a:pt x="40930" y="35164"/>
                  <a:pt x="40930" y="35542"/>
                </a:cubicBezTo>
                <a:cubicBezTo>
                  <a:pt x="40930" y="35920"/>
                  <a:pt x="41214" y="36298"/>
                  <a:pt x="41686" y="36298"/>
                </a:cubicBezTo>
                <a:cubicBezTo>
                  <a:pt x="42064" y="36298"/>
                  <a:pt x="42348" y="35920"/>
                  <a:pt x="42348" y="35542"/>
                </a:cubicBezTo>
                <a:cubicBezTo>
                  <a:pt x="42253" y="35069"/>
                  <a:pt x="42064" y="34880"/>
                  <a:pt x="41686" y="34880"/>
                </a:cubicBezTo>
                <a:close/>
                <a:moveTo>
                  <a:pt x="48681" y="34880"/>
                </a:moveTo>
                <a:cubicBezTo>
                  <a:pt x="48303" y="34880"/>
                  <a:pt x="47925" y="35164"/>
                  <a:pt x="47925" y="35542"/>
                </a:cubicBezTo>
                <a:cubicBezTo>
                  <a:pt x="47925" y="35920"/>
                  <a:pt x="48114" y="36298"/>
                  <a:pt x="48681" y="36298"/>
                </a:cubicBezTo>
                <a:cubicBezTo>
                  <a:pt x="48965" y="36298"/>
                  <a:pt x="49343" y="35920"/>
                  <a:pt x="49343" y="35542"/>
                </a:cubicBezTo>
                <a:cubicBezTo>
                  <a:pt x="49248" y="35069"/>
                  <a:pt x="48965" y="34880"/>
                  <a:pt x="48681" y="34880"/>
                </a:cubicBezTo>
                <a:close/>
                <a:moveTo>
                  <a:pt x="55581" y="34880"/>
                </a:moveTo>
                <a:cubicBezTo>
                  <a:pt x="55298" y="34880"/>
                  <a:pt x="54920" y="35164"/>
                  <a:pt x="54920" y="35542"/>
                </a:cubicBezTo>
                <a:cubicBezTo>
                  <a:pt x="54920" y="35920"/>
                  <a:pt x="55109" y="36298"/>
                  <a:pt x="55581" y="36298"/>
                </a:cubicBezTo>
                <a:cubicBezTo>
                  <a:pt x="55960" y="36298"/>
                  <a:pt x="56338" y="35920"/>
                  <a:pt x="56338" y="35542"/>
                </a:cubicBezTo>
                <a:cubicBezTo>
                  <a:pt x="56243" y="35069"/>
                  <a:pt x="55960" y="34880"/>
                  <a:pt x="55581" y="34880"/>
                </a:cubicBezTo>
                <a:close/>
                <a:moveTo>
                  <a:pt x="62576" y="34880"/>
                </a:moveTo>
                <a:cubicBezTo>
                  <a:pt x="62198" y="34880"/>
                  <a:pt x="61820" y="35164"/>
                  <a:pt x="61820" y="35542"/>
                </a:cubicBezTo>
                <a:cubicBezTo>
                  <a:pt x="61820" y="35920"/>
                  <a:pt x="62104" y="36298"/>
                  <a:pt x="62576" y="36298"/>
                </a:cubicBezTo>
                <a:cubicBezTo>
                  <a:pt x="62954" y="36298"/>
                  <a:pt x="63333" y="35920"/>
                  <a:pt x="63333" y="35542"/>
                </a:cubicBezTo>
                <a:cubicBezTo>
                  <a:pt x="63144" y="35069"/>
                  <a:pt x="62954" y="34880"/>
                  <a:pt x="62576" y="34880"/>
                </a:cubicBezTo>
                <a:close/>
                <a:moveTo>
                  <a:pt x="69571" y="34880"/>
                </a:moveTo>
                <a:cubicBezTo>
                  <a:pt x="69193" y="34880"/>
                  <a:pt x="68815" y="35164"/>
                  <a:pt x="68815" y="35542"/>
                </a:cubicBezTo>
                <a:cubicBezTo>
                  <a:pt x="68815" y="35920"/>
                  <a:pt x="69099" y="36298"/>
                  <a:pt x="69571" y="36298"/>
                </a:cubicBezTo>
                <a:cubicBezTo>
                  <a:pt x="69949" y="36298"/>
                  <a:pt x="70233" y="35920"/>
                  <a:pt x="70233" y="35542"/>
                </a:cubicBezTo>
                <a:cubicBezTo>
                  <a:pt x="70138" y="35069"/>
                  <a:pt x="69949" y="34880"/>
                  <a:pt x="69571" y="34880"/>
                </a:cubicBezTo>
                <a:close/>
                <a:moveTo>
                  <a:pt x="3309" y="36487"/>
                </a:moveTo>
                <a:cubicBezTo>
                  <a:pt x="2931" y="36487"/>
                  <a:pt x="2553" y="36865"/>
                  <a:pt x="2553" y="37243"/>
                </a:cubicBezTo>
                <a:cubicBezTo>
                  <a:pt x="2553" y="37527"/>
                  <a:pt x="2742" y="37905"/>
                  <a:pt x="3309" y="37905"/>
                </a:cubicBezTo>
                <a:cubicBezTo>
                  <a:pt x="3593" y="37905"/>
                  <a:pt x="3971" y="37527"/>
                  <a:pt x="3971" y="37243"/>
                </a:cubicBezTo>
                <a:cubicBezTo>
                  <a:pt x="3876" y="36865"/>
                  <a:pt x="3593" y="36487"/>
                  <a:pt x="3309" y="36487"/>
                </a:cubicBezTo>
                <a:close/>
                <a:moveTo>
                  <a:pt x="10209" y="36487"/>
                </a:moveTo>
                <a:cubicBezTo>
                  <a:pt x="9831" y="36487"/>
                  <a:pt x="9548" y="36865"/>
                  <a:pt x="9548" y="37243"/>
                </a:cubicBezTo>
                <a:cubicBezTo>
                  <a:pt x="9548" y="37527"/>
                  <a:pt x="9737" y="37905"/>
                  <a:pt x="10209" y="37905"/>
                </a:cubicBezTo>
                <a:cubicBezTo>
                  <a:pt x="10587" y="37905"/>
                  <a:pt x="10966" y="37527"/>
                  <a:pt x="10966" y="37243"/>
                </a:cubicBezTo>
                <a:cubicBezTo>
                  <a:pt x="10871" y="36865"/>
                  <a:pt x="10587" y="36487"/>
                  <a:pt x="10209" y="36487"/>
                </a:cubicBezTo>
                <a:close/>
                <a:moveTo>
                  <a:pt x="17204" y="36487"/>
                </a:moveTo>
                <a:cubicBezTo>
                  <a:pt x="16826" y="36487"/>
                  <a:pt x="16543" y="36865"/>
                  <a:pt x="16543" y="37243"/>
                </a:cubicBezTo>
                <a:cubicBezTo>
                  <a:pt x="16543" y="37527"/>
                  <a:pt x="16732" y="37905"/>
                  <a:pt x="17204" y="37905"/>
                </a:cubicBezTo>
                <a:cubicBezTo>
                  <a:pt x="17582" y="37905"/>
                  <a:pt x="17960" y="37527"/>
                  <a:pt x="17960" y="37243"/>
                </a:cubicBezTo>
                <a:cubicBezTo>
                  <a:pt x="17771" y="36865"/>
                  <a:pt x="17582" y="36487"/>
                  <a:pt x="17204" y="36487"/>
                </a:cubicBezTo>
                <a:close/>
                <a:moveTo>
                  <a:pt x="24199" y="36487"/>
                </a:moveTo>
                <a:cubicBezTo>
                  <a:pt x="23821" y="36487"/>
                  <a:pt x="23443" y="36865"/>
                  <a:pt x="23443" y="37243"/>
                </a:cubicBezTo>
                <a:cubicBezTo>
                  <a:pt x="23443" y="37527"/>
                  <a:pt x="23726" y="37905"/>
                  <a:pt x="24199" y="37905"/>
                </a:cubicBezTo>
                <a:cubicBezTo>
                  <a:pt x="24577" y="37905"/>
                  <a:pt x="24861" y="37527"/>
                  <a:pt x="24861" y="37243"/>
                </a:cubicBezTo>
                <a:cubicBezTo>
                  <a:pt x="24766" y="36865"/>
                  <a:pt x="24577" y="36487"/>
                  <a:pt x="24199" y="36487"/>
                </a:cubicBezTo>
                <a:close/>
                <a:moveTo>
                  <a:pt x="31099" y="36487"/>
                </a:moveTo>
                <a:cubicBezTo>
                  <a:pt x="30816" y="36487"/>
                  <a:pt x="30438" y="36865"/>
                  <a:pt x="30438" y="37243"/>
                </a:cubicBezTo>
                <a:cubicBezTo>
                  <a:pt x="30438" y="37527"/>
                  <a:pt x="30627" y="37905"/>
                  <a:pt x="31099" y="37905"/>
                </a:cubicBezTo>
                <a:cubicBezTo>
                  <a:pt x="31478" y="37905"/>
                  <a:pt x="31856" y="37527"/>
                  <a:pt x="31856" y="37243"/>
                </a:cubicBezTo>
                <a:cubicBezTo>
                  <a:pt x="31761" y="36865"/>
                  <a:pt x="31478" y="36487"/>
                  <a:pt x="31099" y="36487"/>
                </a:cubicBezTo>
                <a:close/>
                <a:moveTo>
                  <a:pt x="38094" y="36487"/>
                </a:moveTo>
                <a:cubicBezTo>
                  <a:pt x="37811" y="36487"/>
                  <a:pt x="37433" y="36865"/>
                  <a:pt x="37433" y="37243"/>
                </a:cubicBezTo>
                <a:cubicBezTo>
                  <a:pt x="37433" y="37527"/>
                  <a:pt x="37622" y="37905"/>
                  <a:pt x="38094" y="37905"/>
                </a:cubicBezTo>
                <a:cubicBezTo>
                  <a:pt x="38472" y="37905"/>
                  <a:pt x="38851" y="37527"/>
                  <a:pt x="38851" y="37243"/>
                </a:cubicBezTo>
                <a:cubicBezTo>
                  <a:pt x="38851" y="36865"/>
                  <a:pt x="38472" y="36487"/>
                  <a:pt x="38094" y="36487"/>
                </a:cubicBezTo>
                <a:close/>
                <a:moveTo>
                  <a:pt x="45089" y="36487"/>
                </a:moveTo>
                <a:cubicBezTo>
                  <a:pt x="44711" y="36487"/>
                  <a:pt x="44333" y="36865"/>
                  <a:pt x="44333" y="37243"/>
                </a:cubicBezTo>
                <a:cubicBezTo>
                  <a:pt x="44333" y="37527"/>
                  <a:pt x="44617" y="37905"/>
                  <a:pt x="45089" y="37905"/>
                </a:cubicBezTo>
                <a:cubicBezTo>
                  <a:pt x="45467" y="37905"/>
                  <a:pt x="45845" y="37527"/>
                  <a:pt x="45845" y="37243"/>
                </a:cubicBezTo>
                <a:cubicBezTo>
                  <a:pt x="45845" y="36865"/>
                  <a:pt x="45467" y="36487"/>
                  <a:pt x="45089" y="36487"/>
                </a:cubicBezTo>
                <a:close/>
                <a:moveTo>
                  <a:pt x="52084" y="36487"/>
                </a:moveTo>
                <a:cubicBezTo>
                  <a:pt x="51706" y="36487"/>
                  <a:pt x="51328" y="36865"/>
                  <a:pt x="51328" y="37243"/>
                </a:cubicBezTo>
                <a:cubicBezTo>
                  <a:pt x="51328" y="37527"/>
                  <a:pt x="51611" y="37905"/>
                  <a:pt x="52084" y="37905"/>
                </a:cubicBezTo>
                <a:cubicBezTo>
                  <a:pt x="52462" y="37905"/>
                  <a:pt x="52746" y="37527"/>
                  <a:pt x="52746" y="37243"/>
                </a:cubicBezTo>
                <a:cubicBezTo>
                  <a:pt x="52746" y="36865"/>
                  <a:pt x="52368" y="36487"/>
                  <a:pt x="52084" y="36487"/>
                </a:cubicBezTo>
                <a:close/>
                <a:moveTo>
                  <a:pt x="59079" y="36487"/>
                </a:moveTo>
                <a:cubicBezTo>
                  <a:pt x="58701" y="36487"/>
                  <a:pt x="58323" y="36865"/>
                  <a:pt x="58323" y="37243"/>
                </a:cubicBezTo>
                <a:cubicBezTo>
                  <a:pt x="58323" y="37527"/>
                  <a:pt x="58512" y="37905"/>
                  <a:pt x="59079" y="37905"/>
                </a:cubicBezTo>
                <a:cubicBezTo>
                  <a:pt x="59363" y="37905"/>
                  <a:pt x="59741" y="37527"/>
                  <a:pt x="59741" y="37243"/>
                </a:cubicBezTo>
                <a:cubicBezTo>
                  <a:pt x="59741" y="36865"/>
                  <a:pt x="59363" y="36487"/>
                  <a:pt x="59079" y="36487"/>
                </a:cubicBezTo>
                <a:close/>
                <a:moveTo>
                  <a:pt x="65979" y="36487"/>
                </a:moveTo>
                <a:cubicBezTo>
                  <a:pt x="65601" y="36487"/>
                  <a:pt x="65318" y="36865"/>
                  <a:pt x="65318" y="37243"/>
                </a:cubicBezTo>
                <a:cubicBezTo>
                  <a:pt x="65318" y="37527"/>
                  <a:pt x="65507" y="37905"/>
                  <a:pt x="65979" y="37905"/>
                </a:cubicBezTo>
                <a:cubicBezTo>
                  <a:pt x="66357" y="37905"/>
                  <a:pt x="66735" y="37527"/>
                  <a:pt x="66735" y="37243"/>
                </a:cubicBezTo>
                <a:cubicBezTo>
                  <a:pt x="66735" y="36865"/>
                  <a:pt x="66357" y="36487"/>
                  <a:pt x="65979" y="36487"/>
                </a:cubicBezTo>
                <a:close/>
                <a:moveTo>
                  <a:pt x="72974" y="36487"/>
                </a:moveTo>
                <a:cubicBezTo>
                  <a:pt x="72596" y="36487"/>
                  <a:pt x="72218" y="36865"/>
                  <a:pt x="72218" y="37243"/>
                </a:cubicBezTo>
                <a:cubicBezTo>
                  <a:pt x="72407" y="37527"/>
                  <a:pt x="72596" y="37905"/>
                  <a:pt x="72974" y="37905"/>
                </a:cubicBezTo>
                <a:cubicBezTo>
                  <a:pt x="73352" y="37905"/>
                  <a:pt x="73730" y="37527"/>
                  <a:pt x="73730" y="37243"/>
                </a:cubicBezTo>
                <a:cubicBezTo>
                  <a:pt x="73730" y="36865"/>
                  <a:pt x="73352" y="36487"/>
                  <a:pt x="72974" y="36487"/>
                </a:cubicBezTo>
                <a:close/>
                <a:moveTo>
                  <a:pt x="1" y="38378"/>
                </a:moveTo>
                <a:lnTo>
                  <a:pt x="1" y="38945"/>
                </a:lnTo>
                <a:lnTo>
                  <a:pt x="1" y="39606"/>
                </a:lnTo>
                <a:cubicBezTo>
                  <a:pt x="190" y="39417"/>
                  <a:pt x="284" y="39323"/>
                  <a:pt x="284" y="38945"/>
                </a:cubicBezTo>
                <a:cubicBezTo>
                  <a:pt x="379" y="38661"/>
                  <a:pt x="190" y="38472"/>
                  <a:pt x="1" y="38378"/>
                </a:cubicBezTo>
                <a:close/>
                <a:moveTo>
                  <a:pt x="6712" y="38283"/>
                </a:moveTo>
                <a:cubicBezTo>
                  <a:pt x="6334" y="38283"/>
                  <a:pt x="5956" y="38661"/>
                  <a:pt x="5956" y="38945"/>
                </a:cubicBezTo>
                <a:cubicBezTo>
                  <a:pt x="5956" y="39323"/>
                  <a:pt x="6239" y="39701"/>
                  <a:pt x="6712" y="39701"/>
                </a:cubicBezTo>
                <a:cubicBezTo>
                  <a:pt x="7090" y="39701"/>
                  <a:pt x="7374" y="39323"/>
                  <a:pt x="7374" y="38945"/>
                </a:cubicBezTo>
                <a:cubicBezTo>
                  <a:pt x="7374" y="38661"/>
                  <a:pt x="7090" y="38283"/>
                  <a:pt x="6712" y="38283"/>
                </a:cubicBezTo>
                <a:close/>
                <a:moveTo>
                  <a:pt x="13707" y="38283"/>
                </a:moveTo>
                <a:cubicBezTo>
                  <a:pt x="13329" y="38283"/>
                  <a:pt x="12951" y="38661"/>
                  <a:pt x="12951" y="38945"/>
                </a:cubicBezTo>
                <a:cubicBezTo>
                  <a:pt x="12951" y="39323"/>
                  <a:pt x="13234" y="39701"/>
                  <a:pt x="13707" y="39701"/>
                </a:cubicBezTo>
                <a:cubicBezTo>
                  <a:pt x="13990" y="39701"/>
                  <a:pt x="14368" y="39323"/>
                  <a:pt x="14368" y="38945"/>
                </a:cubicBezTo>
                <a:cubicBezTo>
                  <a:pt x="14368" y="38661"/>
                  <a:pt x="13990" y="38283"/>
                  <a:pt x="13707" y="38283"/>
                </a:cubicBezTo>
                <a:close/>
                <a:moveTo>
                  <a:pt x="20607" y="38283"/>
                </a:moveTo>
                <a:cubicBezTo>
                  <a:pt x="20324" y="38283"/>
                  <a:pt x="19945" y="38661"/>
                  <a:pt x="19945" y="38945"/>
                </a:cubicBezTo>
                <a:cubicBezTo>
                  <a:pt x="19945" y="39323"/>
                  <a:pt x="20135" y="39701"/>
                  <a:pt x="20607" y="39701"/>
                </a:cubicBezTo>
                <a:cubicBezTo>
                  <a:pt x="20985" y="39701"/>
                  <a:pt x="21363" y="39323"/>
                  <a:pt x="21363" y="38945"/>
                </a:cubicBezTo>
                <a:cubicBezTo>
                  <a:pt x="21363" y="38661"/>
                  <a:pt x="21080" y="38283"/>
                  <a:pt x="20607" y="38283"/>
                </a:cubicBezTo>
                <a:close/>
                <a:moveTo>
                  <a:pt x="27602" y="38283"/>
                </a:moveTo>
                <a:cubicBezTo>
                  <a:pt x="27224" y="38283"/>
                  <a:pt x="26846" y="38661"/>
                  <a:pt x="26846" y="38945"/>
                </a:cubicBezTo>
                <a:cubicBezTo>
                  <a:pt x="26846" y="39323"/>
                  <a:pt x="27129" y="39701"/>
                  <a:pt x="27602" y="39701"/>
                </a:cubicBezTo>
                <a:cubicBezTo>
                  <a:pt x="27980" y="39701"/>
                  <a:pt x="28358" y="39323"/>
                  <a:pt x="28358" y="38945"/>
                </a:cubicBezTo>
                <a:cubicBezTo>
                  <a:pt x="28358" y="38661"/>
                  <a:pt x="28075" y="38283"/>
                  <a:pt x="27602" y="38283"/>
                </a:cubicBezTo>
                <a:close/>
                <a:moveTo>
                  <a:pt x="34691" y="38283"/>
                </a:moveTo>
                <a:cubicBezTo>
                  <a:pt x="34313" y="38283"/>
                  <a:pt x="33935" y="38661"/>
                  <a:pt x="33935" y="38945"/>
                </a:cubicBezTo>
                <a:cubicBezTo>
                  <a:pt x="33935" y="39323"/>
                  <a:pt x="34219" y="39701"/>
                  <a:pt x="34691" y="39701"/>
                </a:cubicBezTo>
                <a:cubicBezTo>
                  <a:pt x="35070" y="39701"/>
                  <a:pt x="35448" y="39323"/>
                  <a:pt x="35448" y="38945"/>
                </a:cubicBezTo>
                <a:cubicBezTo>
                  <a:pt x="35259" y="38661"/>
                  <a:pt x="35070" y="38283"/>
                  <a:pt x="34691" y="38283"/>
                </a:cubicBezTo>
                <a:close/>
                <a:moveTo>
                  <a:pt x="41686" y="38283"/>
                </a:moveTo>
                <a:cubicBezTo>
                  <a:pt x="41308" y="38283"/>
                  <a:pt x="40930" y="38661"/>
                  <a:pt x="40930" y="38945"/>
                </a:cubicBezTo>
                <a:cubicBezTo>
                  <a:pt x="40930" y="39323"/>
                  <a:pt x="41214" y="39701"/>
                  <a:pt x="41686" y="39701"/>
                </a:cubicBezTo>
                <a:cubicBezTo>
                  <a:pt x="42064" y="39701"/>
                  <a:pt x="42348" y="39323"/>
                  <a:pt x="42348" y="38945"/>
                </a:cubicBezTo>
                <a:cubicBezTo>
                  <a:pt x="42253" y="38661"/>
                  <a:pt x="42064" y="38283"/>
                  <a:pt x="41686" y="38283"/>
                </a:cubicBezTo>
                <a:close/>
                <a:moveTo>
                  <a:pt x="48681" y="38283"/>
                </a:moveTo>
                <a:cubicBezTo>
                  <a:pt x="48303" y="38283"/>
                  <a:pt x="47925" y="38661"/>
                  <a:pt x="47925" y="38945"/>
                </a:cubicBezTo>
                <a:cubicBezTo>
                  <a:pt x="47925" y="39323"/>
                  <a:pt x="48114" y="39701"/>
                  <a:pt x="48681" y="39701"/>
                </a:cubicBezTo>
                <a:cubicBezTo>
                  <a:pt x="48965" y="39701"/>
                  <a:pt x="49343" y="39323"/>
                  <a:pt x="49343" y="38945"/>
                </a:cubicBezTo>
                <a:cubicBezTo>
                  <a:pt x="49248" y="38661"/>
                  <a:pt x="48965" y="38283"/>
                  <a:pt x="48681" y="38283"/>
                </a:cubicBezTo>
                <a:close/>
                <a:moveTo>
                  <a:pt x="55581" y="38283"/>
                </a:moveTo>
                <a:cubicBezTo>
                  <a:pt x="55298" y="38283"/>
                  <a:pt x="54920" y="38661"/>
                  <a:pt x="54920" y="38945"/>
                </a:cubicBezTo>
                <a:cubicBezTo>
                  <a:pt x="54920" y="39323"/>
                  <a:pt x="55109" y="39701"/>
                  <a:pt x="55581" y="39701"/>
                </a:cubicBezTo>
                <a:cubicBezTo>
                  <a:pt x="55960" y="39701"/>
                  <a:pt x="56338" y="39323"/>
                  <a:pt x="56338" y="38945"/>
                </a:cubicBezTo>
                <a:cubicBezTo>
                  <a:pt x="56243" y="38661"/>
                  <a:pt x="55960" y="38283"/>
                  <a:pt x="55581" y="38283"/>
                </a:cubicBezTo>
                <a:close/>
                <a:moveTo>
                  <a:pt x="62576" y="38283"/>
                </a:moveTo>
                <a:cubicBezTo>
                  <a:pt x="62198" y="38283"/>
                  <a:pt x="61820" y="38661"/>
                  <a:pt x="61820" y="38945"/>
                </a:cubicBezTo>
                <a:cubicBezTo>
                  <a:pt x="61820" y="39323"/>
                  <a:pt x="62104" y="39701"/>
                  <a:pt x="62576" y="39701"/>
                </a:cubicBezTo>
                <a:cubicBezTo>
                  <a:pt x="62954" y="39701"/>
                  <a:pt x="63333" y="39323"/>
                  <a:pt x="63333" y="38945"/>
                </a:cubicBezTo>
                <a:cubicBezTo>
                  <a:pt x="63144" y="38661"/>
                  <a:pt x="62954" y="38283"/>
                  <a:pt x="62576" y="38283"/>
                </a:cubicBezTo>
                <a:close/>
                <a:moveTo>
                  <a:pt x="69571" y="38283"/>
                </a:moveTo>
                <a:cubicBezTo>
                  <a:pt x="69193" y="38283"/>
                  <a:pt x="68815" y="38661"/>
                  <a:pt x="68815" y="38945"/>
                </a:cubicBezTo>
                <a:cubicBezTo>
                  <a:pt x="68815" y="39323"/>
                  <a:pt x="69099" y="39701"/>
                  <a:pt x="69571" y="39701"/>
                </a:cubicBezTo>
                <a:cubicBezTo>
                  <a:pt x="69949" y="39701"/>
                  <a:pt x="70233" y="39323"/>
                  <a:pt x="70233" y="38945"/>
                </a:cubicBezTo>
                <a:cubicBezTo>
                  <a:pt x="70138" y="38661"/>
                  <a:pt x="69949" y="38283"/>
                  <a:pt x="69571" y="38283"/>
                </a:cubicBezTo>
                <a:close/>
                <a:moveTo>
                  <a:pt x="3309" y="40079"/>
                </a:moveTo>
                <a:cubicBezTo>
                  <a:pt x="2931" y="40079"/>
                  <a:pt x="2553" y="40363"/>
                  <a:pt x="2553" y="40741"/>
                </a:cubicBezTo>
                <a:cubicBezTo>
                  <a:pt x="2553" y="41119"/>
                  <a:pt x="2742" y="41497"/>
                  <a:pt x="3309" y="41497"/>
                </a:cubicBezTo>
                <a:cubicBezTo>
                  <a:pt x="3593" y="41497"/>
                  <a:pt x="3971" y="41119"/>
                  <a:pt x="3971" y="40741"/>
                </a:cubicBezTo>
                <a:cubicBezTo>
                  <a:pt x="3876" y="40268"/>
                  <a:pt x="3593" y="40079"/>
                  <a:pt x="3309" y="40079"/>
                </a:cubicBezTo>
                <a:close/>
                <a:moveTo>
                  <a:pt x="10209" y="40079"/>
                </a:moveTo>
                <a:cubicBezTo>
                  <a:pt x="9831" y="40079"/>
                  <a:pt x="9548" y="40363"/>
                  <a:pt x="9548" y="40741"/>
                </a:cubicBezTo>
                <a:cubicBezTo>
                  <a:pt x="9548" y="41119"/>
                  <a:pt x="9737" y="41497"/>
                  <a:pt x="10209" y="41497"/>
                </a:cubicBezTo>
                <a:cubicBezTo>
                  <a:pt x="10587" y="41497"/>
                  <a:pt x="10966" y="41119"/>
                  <a:pt x="10966" y="40741"/>
                </a:cubicBezTo>
                <a:cubicBezTo>
                  <a:pt x="10871" y="40268"/>
                  <a:pt x="10587" y="40079"/>
                  <a:pt x="10209" y="40079"/>
                </a:cubicBezTo>
                <a:close/>
                <a:moveTo>
                  <a:pt x="17204" y="40079"/>
                </a:moveTo>
                <a:cubicBezTo>
                  <a:pt x="16826" y="40079"/>
                  <a:pt x="16543" y="40363"/>
                  <a:pt x="16543" y="40741"/>
                </a:cubicBezTo>
                <a:cubicBezTo>
                  <a:pt x="16543" y="41119"/>
                  <a:pt x="16732" y="41497"/>
                  <a:pt x="17204" y="41497"/>
                </a:cubicBezTo>
                <a:cubicBezTo>
                  <a:pt x="17582" y="41497"/>
                  <a:pt x="17960" y="41119"/>
                  <a:pt x="17960" y="40741"/>
                </a:cubicBezTo>
                <a:cubicBezTo>
                  <a:pt x="17771" y="40268"/>
                  <a:pt x="17582" y="40079"/>
                  <a:pt x="17204" y="40079"/>
                </a:cubicBezTo>
                <a:close/>
                <a:moveTo>
                  <a:pt x="24199" y="40079"/>
                </a:moveTo>
                <a:cubicBezTo>
                  <a:pt x="23821" y="40079"/>
                  <a:pt x="23443" y="40363"/>
                  <a:pt x="23443" y="40741"/>
                </a:cubicBezTo>
                <a:cubicBezTo>
                  <a:pt x="23443" y="41119"/>
                  <a:pt x="23726" y="41497"/>
                  <a:pt x="24199" y="41497"/>
                </a:cubicBezTo>
                <a:cubicBezTo>
                  <a:pt x="24577" y="41497"/>
                  <a:pt x="24861" y="41119"/>
                  <a:pt x="24861" y="40741"/>
                </a:cubicBezTo>
                <a:cubicBezTo>
                  <a:pt x="24766" y="40268"/>
                  <a:pt x="24577" y="40079"/>
                  <a:pt x="24199" y="40079"/>
                </a:cubicBezTo>
                <a:close/>
                <a:moveTo>
                  <a:pt x="31099" y="40079"/>
                </a:moveTo>
                <a:cubicBezTo>
                  <a:pt x="30816" y="40079"/>
                  <a:pt x="30438" y="40363"/>
                  <a:pt x="30438" y="40741"/>
                </a:cubicBezTo>
                <a:cubicBezTo>
                  <a:pt x="30438" y="41119"/>
                  <a:pt x="30627" y="41497"/>
                  <a:pt x="31099" y="41497"/>
                </a:cubicBezTo>
                <a:cubicBezTo>
                  <a:pt x="31478" y="41497"/>
                  <a:pt x="31856" y="41119"/>
                  <a:pt x="31856" y="40741"/>
                </a:cubicBezTo>
                <a:cubicBezTo>
                  <a:pt x="31761" y="40268"/>
                  <a:pt x="31478" y="40079"/>
                  <a:pt x="31099" y="40079"/>
                </a:cubicBezTo>
                <a:close/>
                <a:moveTo>
                  <a:pt x="38094" y="40079"/>
                </a:moveTo>
                <a:cubicBezTo>
                  <a:pt x="37811" y="40079"/>
                  <a:pt x="37433" y="40363"/>
                  <a:pt x="37433" y="40741"/>
                </a:cubicBezTo>
                <a:cubicBezTo>
                  <a:pt x="37433" y="41119"/>
                  <a:pt x="37622" y="41497"/>
                  <a:pt x="38094" y="41497"/>
                </a:cubicBezTo>
                <a:cubicBezTo>
                  <a:pt x="38472" y="41497"/>
                  <a:pt x="38851" y="41119"/>
                  <a:pt x="38851" y="40741"/>
                </a:cubicBezTo>
                <a:cubicBezTo>
                  <a:pt x="38851" y="40268"/>
                  <a:pt x="38472" y="40079"/>
                  <a:pt x="38094" y="40079"/>
                </a:cubicBezTo>
                <a:close/>
                <a:moveTo>
                  <a:pt x="45089" y="40079"/>
                </a:moveTo>
                <a:cubicBezTo>
                  <a:pt x="44711" y="40079"/>
                  <a:pt x="44333" y="40363"/>
                  <a:pt x="44333" y="40741"/>
                </a:cubicBezTo>
                <a:cubicBezTo>
                  <a:pt x="44333" y="41119"/>
                  <a:pt x="44617" y="41497"/>
                  <a:pt x="45089" y="41497"/>
                </a:cubicBezTo>
                <a:cubicBezTo>
                  <a:pt x="45467" y="41497"/>
                  <a:pt x="45845" y="41119"/>
                  <a:pt x="45845" y="40741"/>
                </a:cubicBezTo>
                <a:cubicBezTo>
                  <a:pt x="45845" y="40268"/>
                  <a:pt x="45467" y="40079"/>
                  <a:pt x="45089" y="40079"/>
                </a:cubicBezTo>
                <a:close/>
                <a:moveTo>
                  <a:pt x="52084" y="40079"/>
                </a:moveTo>
                <a:cubicBezTo>
                  <a:pt x="51706" y="40079"/>
                  <a:pt x="51328" y="40363"/>
                  <a:pt x="51328" y="40741"/>
                </a:cubicBezTo>
                <a:cubicBezTo>
                  <a:pt x="51328" y="41119"/>
                  <a:pt x="51611" y="41497"/>
                  <a:pt x="52084" y="41497"/>
                </a:cubicBezTo>
                <a:cubicBezTo>
                  <a:pt x="52462" y="41497"/>
                  <a:pt x="52746" y="41119"/>
                  <a:pt x="52746" y="40741"/>
                </a:cubicBezTo>
                <a:cubicBezTo>
                  <a:pt x="52746" y="40268"/>
                  <a:pt x="52368" y="40079"/>
                  <a:pt x="52084" y="40079"/>
                </a:cubicBezTo>
                <a:close/>
                <a:moveTo>
                  <a:pt x="59079" y="40079"/>
                </a:moveTo>
                <a:cubicBezTo>
                  <a:pt x="58701" y="40079"/>
                  <a:pt x="58323" y="40363"/>
                  <a:pt x="58323" y="40741"/>
                </a:cubicBezTo>
                <a:cubicBezTo>
                  <a:pt x="58323" y="41119"/>
                  <a:pt x="58512" y="41497"/>
                  <a:pt x="59079" y="41497"/>
                </a:cubicBezTo>
                <a:cubicBezTo>
                  <a:pt x="59363" y="41497"/>
                  <a:pt x="59741" y="41119"/>
                  <a:pt x="59741" y="40741"/>
                </a:cubicBezTo>
                <a:cubicBezTo>
                  <a:pt x="59741" y="40268"/>
                  <a:pt x="59363" y="40079"/>
                  <a:pt x="59079" y="40079"/>
                </a:cubicBezTo>
                <a:close/>
                <a:moveTo>
                  <a:pt x="65979" y="40079"/>
                </a:moveTo>
                <a:cubicBezTo>
                  <a:pt x="65601" y="40079"/>
                  <a:pt x="65318" y="40363"/>
                  <a:pt x="65318" y="40741"/>
                </a:cubicBezTo>
                <a:cubicBezTo>
                  <a:pt x="65318" y="41119"/>
                  <a:pt x="65507" y="41497"/>
                  <a:pt x="65979" y="41497"/>
                </a:cubicBezTo>
                <a:cubicBezTo>
                  <a:pt x="66357" y="41497"/>
                  <a:pt x="66735" y="41119"/>
                  <a:pt x="66735" y="40741"/>
                </a:cubicBezTo>
                <a:cubicBezTo>
                  <a:pt x="66735" y="40268"/>
                  <a:pt x="66357" y="40079"/>
                  <a:pt x="65979" y="40079"/>
                </a:cubicBezTo>
                <a:close/>
                <a:moveTo>
                  <a:pt x="72974" y="40079"/>
                </a:moveTo>
                <a:cubicBezTo>
                  <a:pt x="72596" y="40079"/>
                  <a:pt x="72312" y="40363"/>
                  <a:pt x="72312" y="40741"/>
                </a:cubicBezTo>
                <a:cubicBezTo>
                  <a:pt x="72312" y="41119"/>
                  <a:pt x="72502" y="41497"/>
                  <a:pt x="72974" y="41497"/>
                </a:cubicBezTo>
                <a:cubicBezTo>
                  <a:pt x="73352" y="41497"/>
                  <a:pt x="73730" y="41119"/>
                  <a:pt x="73730" y="40741"/>
                </a:cubicBezTo>
                <a:cubicBezTo>
                  <a:pt x="73730" y="40268"/>
                  <a:pt x="73352" y="40079"/>
                  <a:pt x="72974" y="40079"/>
                </a:cubicBezTo>
                <a:close/>
                <a:moveTo>
                  <a:pt x="6712" y="41780"/>
                </a:moveTo>
                <a:cubicBezTo>
                  <a:pt x="6334" y="41780"/>
                  <a:pt x="5956" y="42159"/>
                  <a:pt x="5956" y="42537"/>
                </a:cubicBezTo>
                <a:cubicBezTo>
                  <a:pt x="5956" y="42915"/>
                  <a:pt x="6239" y="43198"/>
                  <a:pt x="6712" y="43198"/>
                </a:cubicBezTo>
                <a:cubicBezTo>
                  <a:pt x="7090" y="43198"/>
                  <a:pt x="7374" y="42915"/>
                  <a:pt x="7374" y="42537"/>
                </a:cubicBezTo>
                <a:cubicBezTo>
                  <a:pt x="7374" y="42064"/>
                  <a:pt x="7090" y="41780"/>
                  <a:pt x="6712" y="41780"/>
                </a:cubicBezTo>
                <a:close/>
                <a:moveTo>
                  <a:pt x="13707" y="41780"/>
                </a:moveTo>
                <a:cubicBezTo>
                  <a:pt x="13329" y="41780"/>
                  <a:pt x="12951" y="42159"/>
                  <a:pt x="12951" y="42537"/>
                </a:cubicBezTo>
                <a:cubicBezTo>
                  <a:pt x="12951" y="42915"/>
                  <a:pt x="13234" y="43198"/>
                  <a:pt x="13707" y="43198"/>
                </a:cubicBezTo>
                <a:cubicBezTo>
                  <a:pt x="13990" y="43198"/>
                  <a:pt x="14368" y="42915"/>
                  <a:pt x="14368" y="42537"/>
                </a:cubicBezTo>
                <a:cubicBezTo>
                  <a:pt x="14368" y="42064"/>
                  <a:pt x="13990" y="41780"/>
                  <a:pt x="13707" y="41780"/>
                </a:cubicBezTo>
                <a:close/>
                <a:moveTo>
                  <a:pt x="20607" y="41780"/>
                </a:moveTo>
                <a:cubicBezTo>
                  <a:pt x="20324" y="41780"/>
                  <a:pt x="19945" y="42159"/>
                  <a:pt x="19945" y="42537"/>
                </a:cubicBezTo>
                <a:cubicBezTo>
                  <a:pt x="19945" y="42915"/>
                  <a:pt x="20135" y="43198"/>
                  <a:pt x="20607" y="43198"/>
                </a:cubicBezTo>
                <a:cubicBezTo>
                  <a:pt x="20985" y="43198"/>
                  <a:pt x="21363" y="42915"/>
                  <a:pt x="21363" y="42537"/>
                </a:cubicBezTo>
                <a:cubicBezTo>
                  <a:pt x="21363" y="42064"/>
                  <a:pt x="21080" y="41780"/>
                  <a:pt x="20607" y="41780"/>
                </a:cubicBezTo>
                <a:close/>
                <a:moveTo>
                  <a:pt x="27602" y="41780"/>
                </a:moveTo>
                <a:cubicBezTo>
                  <a:pt x="27224" y="41780"/>
                  <a:pt x="26846" y="42159"/>
                  <a:pt x="26846" y="42537"/>
                </a:cubicBezTo>
                <a:cubicBezTo>
                  <a:pt x="26846" y="42915"/>
                  <a:pt x="27129" y="43198"/>
                  <a:pt x="27602" y="43198"/>
                </a:cubicBezTo>
                <a:cubicBezTo>
                  <a:pt x="27980" y="43198"/>
                  <a:pt x="28358" y="42915"/>
                  <a:pt x="28358" y="42537"/>
                </a:cubicBezTo>
                <a:cubicBezTo>
                  <a:pt x="28358" y="42064"/>
                  <a:pt x="28075" y="41780"/>
                  <a:pt x="27602" y="41780"/>
                </a:cubicBezTo>
                <a:close/>
                <a:moveTo>
                  <a:pt x="34691" y="41780"/>
                </a:moveTo>
                <a:cubicBezTo>
                  <a:pt x="34313" y="41780"/>
                  <a:pt x="33935" y="42159"/>
                  <a:pt x="33935" y="42537"/>
                </a:cubicBezTo>
                <a:cubicBezTo>
                  <a:pt x="33935" y="42915"/>
                  <a:pt x="34219" y="43198"/>
                  <a:pt x="34691" y="43198"/>
                </a:cubicBezTo>
                <a:cubicBezTo>
                  <a:pt x="35070" y="43198"/>
                  <a:pt x="35448" y="42915"/>
                  <a:pt x="35448" y="42537"/>
                </a:cubicBezTo>
                <a:cubicBezTo>
                  <a:pt x="35259" y="42064"/>
                  <a:pt x="35070" y="41780"/>
                  <a:pt x="34691" y="41780"/>
                </a:cubicBezTo>
                <a:close/>
                <a:moveTo>
                  <a:pt x="41686" y="41780"/>
                </a:moveTo>
                <a:cubicBezTo>
                  <a:pt x="41308" y="41780"/>
                  <a:pt x="40930" y="42159"/>
                  <a:pt x="40930" y="42537"/>
                </a:cubicBezTo>
                <a:cubicBezTo>
                  <a:pt x="40930" y="42915"/>
                  <a:pt x="41214" y="43198"/>
                  <a:pt x="41686" y="43198"/>
                </a:cubicBezTo>
                <a:cubicBezTo>
                  <a:pt x="42064" y="43198"/>
                  <a:pt x="42348" y="42915"/>
                  <a:pt x="42348" y="42537"/>
                </a:cubicBezTo>
                <a:cubicBezTo>
                  <a:pt x="42253" y="42064"/>
                  <a:pt x="42064" y="41780"/>
                  <a:pt x="41686" y="41780"/>
                </a:cubicBezTo>
                <a:close/>
                <a:moveTo>
                  <a:pt x="48681" y="41780"/>
                </a:moveTo>
                <a:cubicBezTo>
                  <a:pt x="48303" y="41780"/>
                  <a:pt x="47925" y="42159"/>
                  <a:pt x="47925" y="42537"/>
                </a:cubicBezTo>
                <a:cubicBezTo>
                  <a:pt x="47925" y="42915"/>
                  <a:pt x="48114" y="43198"/>
                  <a:pt x="48681" y="43198"/>
                </a:cubicBezTo>
                <a:cubicBezTo>
                  <a:pt x="48965" y="43198"/>
                  <a:pt x="49343" y="42915"/>
                  <a:pt x="49343" y="42537"/>
                </a:cubicBezTo>
                <a:cubicBezTo>
                  <a:pt x="49248" y="42064"/>
                  <a:pt x="48965" y="41780"/>
                  <a:pt x="48681" y="41780"/>
                </a:cubicBezTo>
                <a:close/>
                <a:moveTo>
                  <a:pt x="55581" y="41780"/>
                </a:moveTo>
                <a:cubicBezTo>
                  <a:pt x="55298" y="41780"/>
                  <a:pt x="54920" y="42159"/>
                  <a:pt x="54920" y="42537"/>
                </a:cubicBezTo>
                <a:cubicBezTo>
                  <a:pt x="54920" y="42915"/>
                  <a:pt x="55109" y="43198"/>
                  <a:pt x="55581" y="43198"/>
                </a:cubicBezTo>
                <a:cubicBezTo>
                  <a:pt x="55960" y="43198"/>
                  <a:pt x="56338" y="42915"/>
                  <a:pt x="56338" y="42537"/>
                </a:cubicBezTo>
                <a:cubicBezTo>
                  <a:pt x="56243" y="42064"/>
                  <a:pt x="55960" y="41780"/>
                  <a:pt x="55581" y="41780"/>
                </a:cubicBezTo>
                <a:close/>
                <a:moveTo>
                  <a:pt x="62576" y="41780"/>
                </a:moveTo>
                <a:cubicBezTo>
                  <a:pt x="62198" y="41780"/>
                  <a:pt x="61820" y="42159"/>
                  <a:pt x="61820" y="42537"/>
                </a:cubicBezTo>
                <a:cubicBezTo>
                  <a:pt x="61820" y="42915"/>
                  <a:pt x="62104" y="43198"/>
                  <a:pt x="62576" y="43198"/>
                </a:cubicBezTo>
                <a:cubicBezTo>
                  <a:pt x="62954" y="43198"/>
                  <a:pt x="63333" y="42915"/>
                  <a:pt x="63333" y="42537"/>
                </a:cubicBezTo>
                <a:cubicBezTo>
                  <a:pt x="63144" y="42064"/>
                  <a:pt x="62954" y="41780"/>
                  <a:pt x="62576" y="41780"/>
                </a:cubicBezTo>
                <a:close/>
                <a:moveTo>
                  <a:pt x="69571" y="41780"/>
                </a:moveTo>
                <a:cubicBezTo>
                  <a:pt x="69193" y="41780"/>
                  <a:pt x="68815" y="42159"/>
                  <a:pt x="68815" y="42537"/>
                </a:cubicBezTo>
                <a:cubicBezTo>
                  <a:pt x="68815" y="42915"/>
                  <a:pt x="69099" y="43198"/>
                  <a:pt x="69571" y="43198"/>
                </a:cubicBezTo>
                <a:cubicBezTo>
                  <a:pt x="69949" y="43198"/>
                  <a:pt x="70233" y="42915"/>
                  <a:pt x="70233" y="42537"/>
                </a:cubicBezTo>
                <a:cubicBezTo>
                  <a:pt x="70138" y="42064"/>
                  <a:pt x="69949" y="41780"/>
                  <a:pt x="69571" y="41780"/>
                </a:cubicBezTo>
                <a:close/>
                <a:moveTo>
                  <a:pt x="3309" y="43482"/>
                </a:moveTo>
                <a:cubicBezTo>
                  <a:pt x="2931" y="43482"/>
                  <a:pt x="2553" y="43765"/>
                  <a:pt x="2553" y="44144"/>
                </a:cubicBezTo>
                <a:cubicBezTo>
                  <a:pt x="2553" y="44522"/>
                  <a:pt x="2742" y="44900"/>
                  <a:pt x="3309" y="44900"/>
                </a:cubicBezTo>
                <a:cubicBezTo>
                  <a:pt x="3593" y="44900"/>
                  <a:pt x="3971" y="44522"/>
                  <a:pt x="3971" y="44144"/>
                </a:cubicBezTo>
                <a:cubicBezTo>
                  <a:pt x="3876" y="43765"/>
                  <a:pt x="3593" y="43482"/>
                  <a:pt x="3309" y="43482"/>
                </a:cubicBezTo>
                <a:close/>
                <a:moveTo>
                  <a:pt x="10209" y="43482"/>
                </a:moveTo>
                <a:cubicBezTo>
                  <a:pt x="9831" y="43482"/>
                  <a:pt x="9548" y="43765"/>
                  <a:pt x="9548" y="44144"/>
                </a:cubicBezTo>
                <a:cubicBezTo>
                  <a:pt x="9548" y="44522"/>
                  <a:pt x="9737" y="44900"/>
                  <a:pt x="10209" y="44900"/>
                </a:cubicBezTo>
                <a:cubicBezTo>
                  <a:pt x="10587" y="44900"/>
                  <a:pt x="10966" y="44522"/>
                  <a:pt x="10966" y="44144"/>
                </a:cubicBezTo>
                <a:cubicBezTo>
                  <a:pt x="10871" y="43765"/>
                  <a:pt x="10587" y="43482"/>
                  <a:pt x="10209" y="43482"/>
                </a:cubicBezTo>
                <a:close/>
                <a:moveTo>
                  <a:pt x="17204" y="43482"/>
                </a:moveTo>
                <a:cubicBezTo>
                  <a:pt x="16826" y="43482"/>
                  <a:pt x="16543" y="43765"/>
                  <a:pt x="16543" y="44144"/>
                </a:cubicBezTo>
                <a:cubicBezTo>
                  <a:pt x="16543" y="44522"/>
                  <a:pt x="16732" y="44900"/>
                  <a:pt x="17204" y="44900"/>
                </a:cubicBezTo>
                <a:cubicBezTo>
                  <a:pt x="17582" y="44900"/>
                  <a:pt x="17960" y="44522"/>
                  <a:pt x="17960" y="44144"/>
                </a:cubicBezTo>
                <a:cubicBezTo>
                  <a:pt x="17771" y="43765"/>
                  <a:pt x="17582" y="43482"/>
                  <a:pt x="17204" y="43482"/>
                </a:cubicBezTo>
                <a:close/>
                <a:moveTo>
                  <a:pt x="24199" y="43482"/>
                </a:moveTo>
                <a:cubicBezTo>
                  <a:pt x="23821" y="43482"/>
                  <a:pt x="23443" y="43765"/>
                  <a:pt x="23443" y="44144"/>
                </a:cubicBezTo>
                <a:cubicBezTo>
                  <a:pt x="23443" y="44522"/>
                  <a:pt x="23726" y="44900"/>
                  <a:pt x="24199" y="44900"/>
                </a:cubicBezTo>
                <a:cubicBezTo>
                  <a:pt x="24577" y="44900"/>
                  <a:pt x="24861" y="44522"/>
                  <a:pt x="24861" y="44144"/>
                </a:cubicBezTo>
                <a:cubicBezTo>
                  <a:pt x="24766" y="43765"/>
                  <a:pt x="24577" y="43482"/>
                  <a:pt x="24199" y="43482"/>
                </a:cubicBezTo>
                <a:close/>
                <a:moveTo>
                  <a:pt x="31099" y="43482"/>
                </a:moveTo>
                <a:cubicBezTo>
                  <a:pt x="30816" y="43482"/>
                  <a:pt x="30438" y="43765"/>
                  <a:pt x="30438" y="44144"/>
                </a:cubicBezTo>
                <a:cubicBezTo>
                  <a:pt x="30438" y="44522"/>
                  <a:pt x="30627" y="44900"/>
                  <a:pt x="31099" y="44900"/>
                </a:cubicBezTo>
                <a:cubicBezTo>
                  <a:pt x="31478" y="44900"/>
                  <a:pt x="31856" y="44522"/>
                  <a:pt x="31856" y="44144"/>
                </a:cubicBezTo>
                <a:cubicBezTo>
                  <a:pt x="31761" y="43765"/>
                  <a:pt x="31478" y="43482"/>
                  <a:pt x="31099" y="43482"/>
                </a:cubicBezTo>
                <a:close/>
                <a:moveTo>
                  <a:pt x="38094" y="43482"/>
                </a:moveTo>
                <a:cubicBezTo>
                  <a:pt x="37811" y="43482"/>
                  <a:pt x="37433" y="43765"/>
                  <a:pt x="37433" y="44144"/>
                </a:cubicBezTo>
                <a:cubicBezTo>
                  <a:pt x="37433" y="44522"/>
                  <a:pt x="37622" y="44900"/>
                  <a:pt x="38094" y="44900"/>
                </a:cubicBezTo>
                <a:cubicBezTo>
                  <a:pt x="38472" y="44900"/>
                  <a:pt x="38851" y="44522"/>
                  <a:pt x="38851" y="44144"/>
                </a:cubicBezTo>
                <a:cubicBezTo>
                  <a:pt x="38851" y="43765"/>
                  <a:pt x="38472" y="43482"/>
                  <a:pt x="38094" y="43482"/>
                </a:cubicBezTo>
                <a:close/>
                <a:moveTo>
                  <a:pt x="45089" y="43482"/>
                </a:moveTo>
                <a:cubicBezTo>
                  <a:pt x="44711" y="43482"/>
                  <a:pt x="44333" y="43765"/>
                  <a:pt x="44333" y="44144"/>
                </a:cubicBezTo>
                <a:cubicBezTo>
                  <a:pt x="44333" y="44522"/>
                  <a:pt x="44617" y="44900"/>
                  <a:pt x="45089" y="44900"/>
                </a:cubicBezTo>
                <a:cubicBezTo>
                  <a:pt x="45467" y="44900"/>
                  <a:pt x="45845" y="44522"/>
                  <a:pt x="45845" y="44144"/>
                </a:cubicBezTo>
                <a:cubicBezTo>
                  <a:pt x="45845" y="43765"/>
                  <a:pt x="45467" y="43482"/>
                  <a:pt x="45089" y="43482"/>
                </a:cubicBezTo>
                <a:close/>
                <a:moveTo>
                  <a:pt x="52084" y="43482"/>
                </a:moveTo>
                <a:cubicBezTo>
                  <a:pt x="51706" y="43482"/>
                  <a:pt x="51328" y="43765"/>
                  <a:pt x="51328" y="44144"/>
                </a:cubicBezTo>
                <a:cubicBezTo>
                  <a:pt x="51328" y="44522"/>
                  <a:pt x="51611" y="44900"/>
                  <a:pt x="52084" y="44900"/>
                </a:cubicBezTo>
                <a:cubicBezTo>
                  <a:pt x="52462" y="44900"/>
                  <a:pt x="52746" y="44522"/>
                  <a:pt x="52746" y="44144"/>
                </a:cubicBezTo>
                <a:cubicBezTo>
                  <a:pt x="52746" y="43765"/>
                  <a:pt x="52368" y="43482"/>
                  <a:pt x="52084" y="43482"/>
                </a:cubicBezTo>
                <a:close/>
                <a:moveTo>
                  <a:pt x="59079" y="43482"/>
                </a:moveTo>
                <a:cubicBezTo>
                  <a:pt x="58701" y="43482"/>
                  <a:pt x="58323" y="43765"/>
                  <a:pt x="58323" y="44144"/>
                </a:cubicBezTo>
                <a:cubicBezTo>
                  <a:pt x="58323" y="44522"/>
                  <a:pt x="58512" y="44900"/>
                  <a:pt x="59079" y="44900"/>
                </a:cubicBezTo>
                <a:cubicBezTo>
                  <a:pt x="59363" y="44900"/>
                  <a:pt x="59741" y="44522"/>
                  <a:pt x="59741" y="44144"/>
                </a:cubicBezTo>
                <a:cubicBezTo>
                  <a:pt x="59741" y="43765"/>
                  <a:pt x="59363" y="43482"/>
                  <a:pt x="59079" y="43482"/>
                </a:cubicBezTo>
                <a:close/>
                <a:moveTo>
                  <a:pt x="65979" y="43482"/>
                </a:moveTo>
                <a:cubicBezTo>
                  <a:pt x="65601" y="43482"/>
                  <a:pt x="65318" y="43765"/>
                  <a:pt x="65318" y="44144"/>
                </a:cubicBezTo>
                <a:cubicBezTo>
                  <a:pt x="65318" y="44522"/>
                  <a:pt x="65507" y="44900"/>
                  <a:pt x="65979" y="44900"/>
                </a:cubicBezTo>
                <a:cubicBezTo>
                  <a:pt x="66357" y="44900"/>
                  <a:pt x="66735" y="44522"/>
                  <a:pt x="66735" y="44144"/>
                </a:cubicBezTo>
                <a:cubicBezTo>
                  <a:pt x="66735" y="43765"/>
                  <a:pt x="66357" y="43482"/>
                  <a:pt x="65979" y="43482"/>
                </a:cubicBezTo>
                <a:close/>
                <a:moveTo>
                  <a:pt x="72974" y="43482"/>
                </a:moveTo>
                <a:cubicBezTo>
                  <a:pt x="72596" y="43482"/>
                  <a:pt x="72312" y="43765"/>
                  <a:pt x="72312" y="44144"/>
                </a:cubicBezTo>
                <a:cubicBezTo>
                  <a:pt x="72312" y="44522"/>
                  <a:pt x="72502" y="44900"/>
                  <a:pt x="72974" y="44900"/>
                </a:cubicBezTo>
                <a:cubicBezTo>
                  <a:pt x="73352" y="44900"/>
                  <a:pt x="73730" y="44522"/>
                  <a:pt x="73730" y="44144"/>
                </a:cubicBezTo>
                <a:cubicBezTo>
                  <a:pt x="73730" y="43765"/>
                  <a:pt x="73352" y="43482"/>
                  <a:pt x="72974" y="43482"/>
                </a:cubicBezTo>
                <a:close/>
                <a:moveTo>
                  <a:pt x="6712" y="45278"/>
                </a:moveTo>
                <a:cubicBezTo>
                  <a:pt x="6334" y="45278"/>
                  <a:pt x="5956" y="45561"/>
                  <a:pt x="5956" y="45939"/>
                </a:cubicBezTo>
                <a:cubicBezTo>
                  <a:pt x="5956" y="46318"/>
                  <a:pt x="6239" y="46696"/>
                  <a:pt x="6712" y="46696"/>
                </a:cubicBezTo>
                <a:cubicBezTo>
                  <a:pt x="7090" y="46696"/>
                  <a:pt x="7374" y="46318"/>
                  <a:pt x="7374" y="45939"/>
                </a:cubicBezTo>
                <a:cubicBezTo>
                  <a:pt x="7374" y="45561"/>
                  <a:pt x="7090" y="45278"/>
                  <a:pt x="6712" y="45278"/>
                </a:cubicBezTo>
                <a:close/>
                <a:moveTo>
                  <a:pt x="13707" y="45278"/>
                </a:moveTo>
                <a:cubicBezTo>
                  <a:pt x="13329" y="45278"/>
                  <a:pt x="12951" y="45561"/>
                  <a:pt x="12951" y="45939"/>
                </a:cubicBezTo>
                <a:cubicBezTo>
                  <a:pt x="12951" y="46318"/>
                  <a:pt x="13234" y="46696"/>
                  <a:pt x="13707" y="46696"/>
                </a:cubicBezTo>
                <a:cubicBezTo>
                  <a:pt x="13990" y="46696"/>
                  <a:pt x="14368" y="46318"/>
                  <a:pt x="14368" y="45939"/>
                </a:cubicBezTo>
                <a:cubicBezTo>
                  <a:pt x="14368" y="45561"/>
                  <a:pt x="13990" y="45278"/>
                  <a:pt x="13707" y="45278"/>
                </a:cubicBezTo>
                <a:close/>
                <a:moveTo>
                  <a:pt x="20607" y="45278"/>
                </a:moveTo>
                <a:cubicBezTo>
                  <a:pt x="20324" y="45278"/>
                  <a:pt x="19945" y="45561"/>
                  <a:pt x="19945" y="45939"/>
                </a:cubicBezTo>
                <a:cubicBezTo>
                  <a:pt x="19945" y="46318"/>
                  <a:pt x="20135" y="46696"/>
                  <a:pt x="20607" y="46696"/>
                </a:cubicBezTo>
                <a:cubicBezTo>
                  <a:pt x="20985" y="46696"/>
                  <a:pt x="21363" y="46318"/>
                  <a:pt x="21363" y="45939"/>
                </a:cubicBezTo>
                <a:cubicBezTo>
                  <a:pt x="21363" y="45561"/>
                  <a:pt x="21080" y="45278"/>
                  <a:pt x="20607" y="45278"/>
                </a:cubicBezTo>
                <a:close/>
                <a:moveTo>
                  <a:pt x="27602" y="45278"/>
                </a:moveTo>
                <a:cubicBezTo>
                  <a:pt x="27224" y="45278"/>
                  <a:pt x="26846" y="45561"/>
                  <a:pt x="26846" y="45939"/>
                </a:cubicBezTo>
                <a:cubicBezTo>
                  <a:pt x="26846" y="46318"/>
                  <a:pt x="27129" y="46696"/>
                  <a:pt x="27602" y="46696"/>
                </a:cubicBezTo>
                <a:cubicBezTo>
                  <a:pt x="27980" y="46696"/>
                  <a:pt x="28358" y="46318"/>
                  <a:pt x="28358" y="45939"/>
                </a:cubicBezTo>
                <a:cubicBezTo>
                  <a:pt x="28358" y="45561"/>
                  <a:pt x="28075" y="45278"/>
                  <a:pt x="27602" y="45278"/>
                </a:cubicBezTo>
                <a:close/>
                <a:moveTo>
                  <a:pt x="34691" y="45278"/>
                </a:moveTo>
                <a:cubicBezTo>
                  <a:pt x="34313" y="45278"/>
                  <a:pt x="33935" y="45561"/>
                  <a:pt x="33935" y="45939"/>
                </a:cubicBezTo>
                <a:cubicBezTo>
                  <a:pt x="33935" y="46318"/>
                  <a:pt x="34219" y="46696"/>
                  <a:pt x="34691" y="46696"/>
                </a:cubicBezTo>
                <a:cubicBezTo>
                  <a:pt x="35070" y="46696"/>
                  <a:pt x="35448" y="46318"/>
                  <a:pt x="35448" y="45939"/>
                </a:cubicBezTo>
                <a:cubicBezTo>
                  <a:pt x="35259" y="45561"/>
                  <a:pt x="35070" y="45278"/>
                  <a:pt x="34691" y="45278"/>
                </a:cubicBezTo>
                <a:close/>
                <a:moveTo>
                  <a:pt x="41686" y="45278"/>
                </a:moveTo>
                <a:cubicBezTo>
                  <a:pt x="41308" y="45278"/>
                  <a:pt x="40930" y="45561"/>
                  <a:pt x="40930" y="45939"/>
                </a:cubicBezTo>
                <a:cubicBezTo>
                  <a:pt x="40930" y="46318"/>
                  <a:pt x="41214" y="46696"/>
                  <a:pt x="41686" y="46696"/>
                </a:cubicBezTo>
                <a:cubicBezTo>
                  <a:pt x="42064" y="46696"/>
                  <a:pt x="42348" y="46318"/>
                  <a:pt x="42348" y="45939"/>
                </a:cubicBezTo>
                <a:cubicBezTo>
                  <a:pt x="42253" y="45561"/>
                  <a:pt x="42064" y="45278"/>
                  <a:pt x="41686" y="45278"/>
                </a:cubicBezTo>
                <a:close/>
                <a:moveTo>
                  <a:pt x="48681" y="45278"/>
                </a:moveTo>
                <a:cubicBezTo>
                  <a:pt x="48303" y="45278"/>
                  <a:pt x="47925" y="45561"/>
                  <a:pt x="47925" y="45939"/>
                </a:cubicBezTo>
                <a:cubicBezTo>
                  <a:pt x="47925" y="46318"/>
                  <a:pt x="48114" y="46696"/>
                  <a:pt x="48681" y="46696"/>
                </a:cubicBezTo>
                <a:cubicBezTo>
                  <a:pt x="48965" y="46696"/>
                  <a:pt x="49343" y="46318"/>
                  <a:pt x="49343" y="45939"/>
                </a:cubicBezTo>
                <a:cubicBezTo>
                  <a:pt x="49248" y="45561"/>
                  <a:pt x="48965" y="45278"/>
                  <a:pt x="48681" y="45278"/>
                </a:cubicBezTo>
                <a:close/>
                <a:moveTo>
                  <a:pt x="55581" y="45278"/>
                </a:moveTo>
                <a:cubicBezTo>
                  <a:pt x="55298" y="45278"/>
                  <a:pt x="54920" y="45561"/>
                  <a:pt x="54920" y="45939"/>
                </a:cubicBezTo>
                <a:cubicBezTo>
                  <a:pt x="54920" y="46318"/>
                  <a:pt x="55109" y="46696"/>
                  <a:pt x="55581" y="46696"/>
                </a:cubicBezTo>
                <a:cubicBezTo>
                  <a:pt x="55960" y="46696"/>
                  <a:pt x="56338" y="46318"/>
                  <a:pt x="56338" y="45939"/>
                </a:cubicBezTo>
                <a:cubicBezTo>
                  <a:pt x="56243" y="45561"/>
                  <a:pt x="55960" y="45278"/>
                  <a:pt x="55581" y="45278"/>
                </a:cubicBezTo>
                <a:close/>
                <a:moveTo>
                  <a:pt x="62576" y="45278"/>
                </a:moveTo>
                <a:cubicBezTo>
                  <a:pt x="62198" y="45278"/>
                  <a:pt x="61820" y="45561"/>
                  <a:pt x="61820" y="45939"/>
                </a:cubicBezTo>
                <a:cubicBezTo>
                  <a:pt x="61820" y="46318"/>
                  <a:pt x="62104" y="46696"/>
                  <a:pt x="62576" y="46696"/>
                </a:cubicBezTo>
                <a:cubicBezTo>
                  <a:pt x="62954" y="46696"/>
                  <a:pt x="63333" y="46318"/>
                  <a:pt x="63333" y="45939"/>
                </a:cubicBezTo>
                <a:cubicBezTo>
                  <a:pt x="63144" y="45561"/>
                  <a:pt x="62954" y="45278"/>
                  <a:pt x="62576" y="45278"/>
                </a:cubicBezTo>
                <a:close/>
                <a:moveTo>
                  <a:pt x="69571" y="45278"/>
                </a:moveTo>
                <a:cubicBezTo>
                  <a:pt x="69193" y="45278"/>
                  <a:pt x="68815" y="45561"/>
                  <a:pt x="68815" y="45939"/>
                </a:cubicBezTo>
                <a:cubicBezTo>
                  <a:pt x="68815" y="46318"/>
                  <a:pt x="69099" y="46696"/>
                  <a:pt x="69571" y="46696"/>
                </a:cubicBezTo>
                <a:cubicBezTo>
                  <a:pt x="69949" y="46696"/>
                  <a:pt x="70233" y="46318"/>
                  <a:pt x="70233" y="45939"/>
                </a:cubicBezTo>
                <a:cubicBezTo>
                  <a:pt x="70138" y="45561"/>
                  <a:pt x="69949" y="45278"/>
                  <a:pt x="69571" y="45278"/>
                </a:cubicBezTo>
                <a:close/>
                <a:moveTo>
                  <a:pt x="72974" y="46979"/>
                </a:moveTo>
                <a:cubicBezTo>
                  <a:pt x="72596" y="46979"/>
                  <a:pt x="72407" y="47263"/>
                  <a:pt x="72407" y="47735"/>
                </a:cubicBezTo>
                <a:cubicBezTo>
                  <a:pt x="72407" y="48114"/>
                  <a:pt x="72596" y="48208"/>
                  <a:pt x="72880" y="48303"/>
                </a:cubicBezTo>
                <a:cubicBezTo>
                  <a:pt x="72880" y="48208"/>
                  <a:pt x="72974" y="47925"/>
                  <a:pt x="72974" y="47830"/>
                </a:cubicBezTo>
                <a:cubicBezTo>
                  <a:pt x="73069" y="47641"/>
                  <a:pt x="73069" y="47357"/>
                  <a:pt x="73258" y="47168"/>
                </a:cubicBezTo>
                <a:cubicBezTo>
                  <a:pt x="73069" y="47168"/>
                  <a:pt x="73069" y="46979"/>
                  <a:pt x="72974" y="46979"/>
                </a:cubicBezTo>
                <a:close/>
                <a:moveTo>
                  <a:pt x="3309" y="46979"/>
                </a:moveTo>
                <a:cubicBezTo>
                  <a:pt x="2931" y="46979"/>
                  <a:pt x="2553" y="47357"/>
                  <a:pt x="2553" y="47735"/>
                </a:cubicBezTo>
                <a:cubicBezTo>
                  <a:pt x="2553" y="48114"/>
                  <a:pt x="2742" y="48397"/>
                  <a:pt x="3309" y="48397"/>
                </a:cubicBezTo>
                <a:cubicBezTo>
                  <a:pt x="3593" y="48397"/>
                  <a:pt x="3971" y="48114"/>
                  <a:pt x="3971" y="47735"/>
                </a:cubicBezTo>
                <a:cubicBezTo>
                  <a:pt x="3876" y="47263"/>
                  <a:pt x="3593" y="46979"/>
                  <a:pt x="3309" y="46979"/>
                </a:cubicBezTo>
                <a:close/>
                <a:moveTo>
                  <a:pt x="10209" y="46979"/>
                </a:moveTo>
                <a:cubicBezTo>
                  <a:pt x="9831" y="46979"/>
                  <a:pt x="9548" y="47357"/>
                  <a:pt x="9548" y="47735"/>
                </a:cubicBezTo>
                <a:cubicBezTo>
                  <a:pt x="9548" y="48114"/>
                  <a:pt x="9737" y="48397"/>
                  <a:pt x="10209" y="48397"/>
                </a:cubicBezTo>
                <a:cubicBezTo>
                  <a:pt x="10587" y="48397"/>
                  <a:pt x="10966" y="48114"/>
                  <a:pt x="10966" y="47735"/>
                </a:cubicBezTo>
                <a:cubicBezTo>
                  <a:pt x="10871" y="47263"/>
                  <a:pt x="10587" y="46979"/>
                  <a:pt x="10209" y="46979"/>
                </a:cubicBezTo>
                <a:close/>
                <a:moveTo>
                  <a:pt x="17204" y="46979"/>
                </a:moveTo>
                <a:cubicBezTo>
                  <a:pt x="16826" y="46979"/>
                  <a:pt x="16543" y="47357"/>
                  <a:pt x="16543" y="47735"/>
                </a:cubicBezTo>
                <a:cubicBezTo>
                  <a:pt x="16543" y="48114"/>
                  <a:pt x="16732" y="48397"/>
                  <a:pt x="17204" y="48397"/>
                </a:cubicBezTo>
                <a:cubicBezTo>
                  <a:pt x="17582" y="48397"/>
                  <a:pt x="17960" y="48114"/>
                  <a:pt x="17960" y="47735"/>
                </a:cubicBezTo>
                <a:cubicBezTo>
                  <a:pt x="17771" y="47263"/>
                  <a:pt x="17582" y="46979"/>
                  <a:pt x="17204" y="46979"/>
                </a:cubicBezTo>
                <a:close/>
                <a:moveTo>
                  <a:pt x="24199" y="46979"/>
                </a:moveTo>
                <a:cubicBezTo>
                  <a:pt x="23821" y="46979"/>
                  <a:pt x="23443" y="47357"/>
                  <a:pt x="23443" y="47735"/>
                </a:cubicBezTo>
                <a:cubicBezTo>
                  <a:pt x="23443" y="48114"/>
                  <a:pt x="23726" y="48397"/>
                  <a:pt x="24199" y="48397"/>
                </a:cubicBezTo>
                <a:cubicBezTo>
                  <a:pt x="24577" y="48397"/>
                  <a:pt x="24861" y="48114"/>
                  <a:pt x="24861" y="47735"/>
                </a:cubicBezTo>
                <a:cubicBezTo>
                  <a:pt x="24766" y="47263"/>
                  <a:pt x="24577" y="46979"/>
                  <a:pt x="24199" y="46979"/>
                </a:cubicBezTo>
                <a:close/>
                <a:moveTo>
                  <a:pt x="31099" y="46979"/>
                </a:moveTo>
                <a:cubicBezTo>
                  <a:pt x="30816" y="46979"/>
                  <a:pt x="30438" y="47357"/>
                  <a:pt x="30438" y="47735"/>
                </a:cubicBezTo>
                <a:cubicBezTo>
                  <a:pt x="30438" y="48114"/>
                  <a:pt x="30627" y="48397"/>
                  <a:pt x="31099" y="48397"/>
                </a:cubicBezTo>
                <a:cubicBezTo>
                  <a:pt x="31478" y="48397"/>
                  <a:pt x="31856" y="48114"/>
                  <a:pt x="31856" y="47735"/>
                </a:cubicBezTo>
                <a:cubicBezTo>
                  <a:pt x="31761" y="47263"/>
                  <a:pt x="31478" y="46979"/>
                  <a:pt x="31099" y="46979"/>
                </a:cubicBezTo>
                <a:close/>
                <a:moveTo>
                  <a:pt x="38094" y="46979"/>
                </a:moveTo>
                <a:cubicBezTo>
                  <a:pt x="37811" y="46979"/>
                  <a:pt x="37433" y="47357"/>
                  <a:pt x="37433" y="47735"/>
                </a:cubicBezTo>
                <a:cubicBezTo>
                  <a:pt x="37433" y="48114"/>
                  <a:pt x="37622" y="48397"/>
                  <a:pt x="38094" y="48397"/>
                </a:cubicBezTo>
                <a:cubicBezTo>
                  <a:pt x="38472" y="48397"/>
                  <a:pt x="38851" y="48114"/>
                  <a:pt x="38851" y="47735"/>
                </a:cubicBezTo>
                <a:cubicBezTo>
                  <a:pt x="38851" y="47263"/>
                  <a:pt x="38472" y="46979"/>
                  <a:pt x="38094" y="46979"/>
                </a:cubicBezTo>
                <a:close/>
                <a:moveTo>
                  <a:pt x="45089" y="46979"/>
                </a:moveTo>
                <a:cubicBezTo>
                  <a:pt x="44711" y="46979"/>
                  <a:pt x="44333" y="47357"/>
                  <a:pt x="44333" y="47735"/>
                </a:cubicBezTo>
                <a:cubicBezTo>
                  <a:pt x="44333" y="48114"/>
                  <a:pt x="44617" y="48397"/>
                  <a:pt x="45089" y="48397"/>
                </a:cubicBezTo>
                <a:cubicBezTo>
                  <a:pt x="45467" y="48397"/>
                  <a:pt x="45845" y="48114"/>
                  <a:pt x="45845" y="47735"/>
                </a:cubicBezTo>
                <a:cubicBezTo>
                  <a:pt x="45845" y="47263"/>
                  <a:pt x="45467" y="46979"/>
                  <a:pt x="45089" y="46979"/>
                </a:cubicBezTo>
                <a:close/>
                <a:moveTo>
                  <a:pt x="52084" y="46979"/>
                </a:moveTo>
                <a:cubicBezTo>
                  <a:pt x="51706" y="46979"/>
                  <a:pt x="51328" y="47357"/>
                  <a:pt x="51328" y="47735"/>
                </a:cubicBezTo>
                <a:cubicBezTo>
                  <a:pt x="51328" y="48114"/>
                  <a:pt x="51611" y="48397"/>
                  <a:pt x="52084" y="48397"/>
                </a:cubicBezTo>
                <a:cubicBezTo>
                  <a:pt x="52462" y="48397"/>
                  <a:pt x="52746" y="48114"/>
                  <a:pt x="52746" y="47735"/>
                </a:cubicBezTo>
                <a:cubicBezTo>
                  <a:pt x="52746" y="47263"/>
                  <a:pt x="52368" y="46979"/>
                  <a:pt x="52084" y="46979"/>
                </a:cubicBezTo>
                <a:close/>
                <a:moveTo>
                  <a:pt x="59079" y="46979"/>
                </a:moveTo>
                <a:cubicBezTo>
                  <a:pt x="58701" y="46979"/>
                  <a:pt x="58323" y="47357"/>
                  <a:pt x="58323" y="47735"/>
                </a:cubicBezTo>
                <a:cubicBezTo>
                  <a:pt x="58323" y="48114"/>
                  <a:pt x="58512" y="48397"/>
                  <a:pt x="59079" y="48397"/>
                </a:cubicBezTo>
                <a:cubicBezTo>
                  <a:pt x="59363" y="48397"/>
                  <a:pt x="59741" y="48114"/>
                  <a:pt x="59741" y="47735"/>
                </a:cubicBezTo>
                <a:cubicBezTo>
                  <a:pt x="59741" y="47263"/>
                  <a:pt x="59363" y="46979"/>
                  <a:pt x="59079" y="46979"/>
                </a:cubicBezTo>
                <a:close/>
                <a:moveTo>
                  <a:pt x="65979" y="46979"/>
                </a:moveTo>
                <a:cubicBezTo>
                  <a:pt x="65601" y="46979"/>
                  <a:pt x="65318" y="47357"/>
                  <a:pt x="65318" y="47735"/>
                </a:cubicBezTo>
                <a:cubicBezTo>
                  <a:pt x="65318" y="48114"/>
                  <a:pt x="65507" y="48397"/>
                  <a:pt x="65979" y="48397"/>
                </a:cubicBezTo>
                <a:cubicBezTo>
                  <a:pt x="66357" y="48397"/>
                  <a:pt x="66735" y="48114"/>
                  <a:pt x="66735" y="47735"/>
                </a:cubicBezTo>
                <a:cubicBezTo>
                  <a:pt x="66735" y="47263"/>
                  <a:pt x="66357" y="46979"/>
                  <a:pt x="65979" y="46979"/>
                </a:cubicBezTo>
                <a:close/>
                <a:moveTo>
                  <a:pt x="6712" y="48775"/>
                </a:moveTo>
                <a:cubicBezTo>
                  <a:pt x="6334" y="48775"/>
                  <a:pt x="5956" y="49153"/>
                  <a:pt x="5956" y="49531"/>
                </a:cubicBezTo>
                <a:cubicBezTo>
                  <a:pt x="5956" y="49815"/>
                  <a:pt x="6239" y="50193"/>
                  <a:pt x="6712" y="50193"/>
                </a:cubicBezTo>
                <a:cubicBezTo>
                  <a:pt x="7090" y="50193"/>
                  <a:pt x="7374" y="49815"/>
                  <a:pt x="7374" y="49531"/>
                </a:cubicBezTo>
                <a:cubicBezTo>
                  <a:pt x="7374" y="49059"/>
                  <a:pt x="7090" y="48775"/>
                  <a:pt x="6712" y="48775"/>
                </a:cubicBezTo>
                <a:close/>
                <a:moveTo>
                  <a:pt x="13707" y="48775"/>
                </a:moveTo>
                <a:cubicBezTo>
                  <a:pt x="13329" y="48775"/>
                  <a:pt x="12951" y="49153"/>
                  <a:pt x="12951" y="49531"/>
                </a:cubicBezTo>
                <a:cubicBezTo>
                  <a:pt x="12951" y="49815"/>
                  <a:pt x="13234" y="50193"/>
                  <a:pt x="13707" y="50193"/>
                </a:cubicBezTo>
                <a:cubicBezTo>
                  <a:pt x="13990" y="50193"/>
                  <a:pt x="14368" y="49815"/>
                  <a:pt x="14368" y="49531"/>
                </a:cubicBezTo>
                <a:cubicBezTo>
                  <a:pt x="14368" y="49059"/>
                  <a:pt x="13990" y="48775"/>
                  <a:pt x="13707" y="48775"/>
                </a:cubicBezTo>
                <a:close/>
                <a:moveTo>
                  <a:pt x="20607" y="48775"/>
                </a:moveTo>
                <a:cubicBezTo>
                  <a:pt x="20324" y="48775"/>
                  <a:pt x="19945" y="49153"/>
                  <a:pt x="19945" y="49531"/>
                </a:cubicBezTo>
                <a:cubicBezTo>
                  <a:pt x="19945" y="49815"/>
                  <a:pt x="20135" y="50193"/>
                  <a:pt x="20607" y="50193"/>
                </a:cubicBezTo>
                <a:cubicBezTo>
                  <a:pt x="20985" y="50193"/>
                  <a:pt x="21363" y="49815"/>
                  <a:pt x="21363" y="49531"/>
                </a:cubicBezTo>
                <a:cubicBezTo>
                  <a:pt x="21363" y="49059"/>
                  <a:pt x="21080" y="48775"/>
                  <a:pt x="20607" y="48775"/>
                </a:cubicBezTo>
                <a:close/>
                <a:moveTo>
                  <a:pt x="27602" y="48775"/>
                </a:moveTo>
                <a:cubicBezTo>
                  <a:pt x="27224" y="48775"/>
                  <a:pt x="26846" y="49153"/>
                  <a:pt x="26846" y="49531"/>
                </a:cubicBezTo>
                <a:cubicBezTo>
                  <a:pt x="26846" y="49815"/>
                  <a:pt x="27129" y="50193"/>
                  <a:pt x="27602" y="50193"/>
                </a:cubicBezTo>
                <a:cubicBezTo>
                  <a:pt x="27980" y="50193"/>
                  <a:pt x="28358" y="49815"/>
                  <a:pt x="28358" y="49531"/>
                </a:cubicBezTo>
                <a:cubicBezTo>
                  <a:pt x="28358" y="49059"/>
                  <a:pt x="28075" y="48775"/>
                  <a:pt x="27602" y="48775"/>
                </a:cubicBezTo>
                <a:close/>
                <a:moveTo>
                  <a:pt x="34691" y="48775"/>
                </a:moveTo>
                <a:cubicBezTo>
                  <a:pt x="34313" y="48775"/>
                  <a:pt x="33935" y="49153"/>
                  <a:pt x="33935" y="49531"/>
                </a:cubicBezTo>
                <a:cubicBezTo>
                  <a:pt x="33935" y="49815"/>
                  <a:pt x="34219" y="50193"/>
                  <a:pt x="34691" y="50193"/>
                </a:cubicBezTo>
                <a:cubicBezTo>
                  <a:pt x="35070" y="50193"/>
                  <a:pt x="35448" y="49815"/>
                  <a:pt x="35448" y="49531"/>
                </a:cubicBezTo>
                <a:cubicBezTo>
                  <a:pt x="35259" y="49059"/>
                  <a:pt x="35070" y="48775"/>
                  <a:pt x="34691" y="48775"/>
                </a:cubicBezTo>
                <a:close/>
                <a:moveTo>
                  <a:pt x="41686" y="48775"/>
                </a:moveTo>
                <a:cubicBezTo>
                  <a:pt x="41308" y="48775"/>
                  <a:pt x="40930" y="49153"/>
                  <a:pt x="40930" y="49531"/>
                </a:cubicBezTo>
                <a:cubicBezTo>
                  <a:pt x="40930" y="49815"/>
                  <a:pt x="41214" y="50193"/>
                  <a:pt x="41686" y="50193"/>
                </a:cubicBezTo>
                <a:cubicBezTo>
                  <a:pt x="42064" y="50193"/>
                  <a:pt x="42348" y="49815"/>
                  <a:pt x="42348" y="49531"/>
                </a:cubicBezTo>
                <a:cubicBezTo>
                  <a:pt x="42253" y="49059"/>
                  <a:pt x="42064" y="48775"/>
                  <a:pt x="41686" y="48775"/>
                </a:cubicBezTo>
                <a:close/>
                <a:moveTo>
                  <a:pt x="48681" y="48775"/>
                </a:moveTo>
                <a:cubicBezTo>
                  <a:pt x="48303" y="48775"/>
                  <a:pt x="47925" y="49153"/>
                  <a:pt x="47925" y="49531"/>
                </a:cubicBezTo>
                <a:cubicBezTo>
                  <a:pt x="47925" y="49815"/>
                  <a:pt x="48114" y="50193"/>
                  <a:pt x="48681" y="50193"/>
                </a:cubicBezTo>
                <a:cubicBezTo>
                  <a:pt x="48965" y="50193"/>
                  <a:pt x="49343" y="49815"/>
                  <a:pt x="49343" y="49531"/>
                </a:cubicBezTo>
                <a:cubicBezTo>
                  <a:pt x="49248" y="49059"/>
                  <a:pt x="48965" y="48775"/>
                  <a:pt x="48681" y="48775"/>
                </a:cubicBezTo>
                <a:close/>
                <a:moveTo>
                  <a:pt x="55581" y="48775"/>
                </a:moveTo>
                <a:cubicBezTo>
                  <a:pt x="55298" y="48775"/>
                  <a:pt x="54920" y="49153"/>
                  <a:pt x="54920" y="49531"/>
                </a:cubicBezTo>
                <a:cubicBezTo>
                  <a:pt x="54920" y="49815"/>
                  <a:pt x="55109" y="50193"/>
                  <a:pt x="55581" y="50193"/>
                </a:cubicBezTo>
                <a:cubicBezTo>
                  <a:pt x="55960" y="50193"/>
                  <a:pt x="56338" y="49815"/>
                  <a:pt x="56338" y="49531"/>
                </a:cubicBezTo>
                <a:cubicBezTo>
                  <a:pt x="56243" y="49059"/>
                  <a:pt x="55960" y="48775"/>
                  <a:pt x="55581" y="48775"/>
                </a:cubicBezTo>
                <a:close/>
                <a:moveTo>
                  <a:pt x="62576" y="48775"/>
                </a:moveTo>
                <a:cubicBezTo>
                  <a:pt x="62198" y="48775"/>
                  <a:pt x="61820" y="49153"/>
                  <a:pt x="61820" y="49531"/>
                </a:cubicBezTo>
                <a:cubicBezTo>
                  <a:pt x="61820" y="49815"/>
                  <a:pt x="62104" y="50193"/>
                  <a:pt x="62576" y="50193"/>
                </a:cubicBezTo>
                <a:cubicBezTo>
                  <a:pt x="62954" y="50193"/>
                  <a:pt x="63333" y="49815"/>
                  <a:pt x="63333" y="49531"/>
                </a:cubicBezTo>
                <a:cubicBezTo>
                  <a:pt x="63144" y="49059"/>
                  <a:pt x="62954" y="48775"/>
                  <a:pt x="62576" y="48775"/>
                </a:cubicBezTo>
                <a:close/>
                <a:moveTo>
                  <a:pt x="69571" y="48775"/>
                </a:moveTo>
                <a:cubicBezTo>
                  <a:pt x="69193" y="48775"/>
                  <a:pt x="68815" y="49153"/>
                  <a:pt x="68815" y="49531"/>
                </a:cubicBezTo>
                <a:cubicBezTo>
                  <a:pt x="68815" y="49815"/>
                  <a:pt x="69099" y="50193"/>
                  <a:pt x="69571" y="50193"/>
                </a:cubicBezTo>
                <a:cubicBezTo>
                  <a:pt x="69949" y="50193"/>
                  <a:pt x="70233" y="49815"/>
                  <a:pt x="70233" y="49531"/>
                </a:cubicBezTo>
                <a:cubicBezTo>
                  <a:pt x="70138" y="49059"/>
                  <a:pt x="69949" y="48775"/>
                  <a:pt x="69571" y="48775"/>
                </a:cubicBezTo>
                <a:close/>
                <a:moveTo>
                  <a:pt x="3309" y="50477"/>
                </a:moveTo>
                <a:cubicBezTo>
                  <a:pt x="3025" y="50477"/>
                  <a:pt x="2836" y="50666"/>
                  <a:pt x="2647" y="50855"/>
                </a:cubicBezTo>
                <a:lnTo>
                  <a:pt x="3025" y="51611"/>
                </a:lnTo>
                <a:cubicBezTo>
                  <a:pt x="3120" y="51611"/>
                  <a:pt x="3120" y="51706"/>
                  <a:pt x="3309" y="51706"/>
                </a:cubicBezTo>
                <a:cubicBezTo>
                  <a:pt x="3593" y="51706"/>
                  <a:pt x="3971" y="51422"/>
                  <a:pt x="3971" y="51044"/>
                </a:cubicBezTo>
                <a:cubicBezTo>
                  <a:pt x="3876" y="50760"/>
                  <a:pt x="3593" y="50477"/>
                  <a:pt x="3309" y="50477"/>
                </a:cubicBezTo>
                <a:close/>
                <a:moveTo>
                  <a:pt x="10209" y="50477"/>
                </a:moveTo>
                <a:cubicBezTo>
                  <a:pt x="9831" y="50477"/>
                  <a:pt x="9548" y="50760"/>
                  <a:pt x="9548" y="51138"/>
                </a:cubicBezTo>
                <a:cubicBezTo>
                  <a:pt x="9548" y="51516"/>
                  <a:pt x="9737" y="51895"/>
                  <a:pt x="10209" y="51895"/>
                </a:cubicBezTo>
                <a:cubicBezTo>
                  <a:pt x="10587" y="51895"/>
                  <a:pt x="10966" y="51516"/>
                  <a:pt x="10966" y="51138"/>
                </a:cubicBezTo>
                <a:cubicBezTo>
                  <a:pt x="10871" y="50760"/>
                  <a:pt x="10587" y="50477"/>
                  <a:pt x="10209" y="50477"/>
                </a:cubicBezTo>
                <a:close/>
                <a:moveTo>
                  <a:pt x="17204" y="50477"/>
                </a:moveTo>
                <a:cubicBezTo>
                  <a:pt x="16826" y="50477"/>
                  <a:pt x="16543" y="50760"/>
                  <a:pt x="16543" y="51138"/>
                </a:cubicBezTo>
                <a:cubicBezTo>
                  <a:pt x="16543" y="51516"/>
                  <a:pt x="16732" y="51895"/>
                  <a:pt x="17204" y="51895"/>
                </a:cubicBezTo>
                <a:cubicBezTo>
                  <a:pt x="17582" y="51895"/>
                  <a:pt x="17960" y="51516"/>
                  <a:pt x="17960" y="51138"/>
                </a:cubicBezTo>
                <a:cubicBezTo>
                  <a:pt x="17771" y="50760"/>
                  <a:pt x="17582" y="50477"/>
                  <a:pt x="17204" y="50477"/>
                </a:cubicBezTo>
                <a:close/>
                <a:moveTo>
                  <a:pt x="24199" y="50477"/>
                </a:moveTo>
                <a:cubicBezTo>
                  <a:pt x="23821" y="50477"/>
                  <a:pt x="23443" y="50760"/>
                  <a:pt x="23443" y="51138"/>
                </a:cubicBezTo>
                <a:cubicBezTo>
                  <a:pt x="23443" y="51516"/>
                  <a:pt x="23726" y="51895"/>
                  <a:pt x="24199" y="51895"/>
                </a:cubicBezTo>
                <a:cubicBezTo>
                  <a:pt x="24577" y="51895"/>
                  <a:pt x="24861" y="51516"/>
                  <a:pt x="24861" y="51138"/>
                </a:cubicBezTo>
                <a:cubicBezTo>
                  <a:pt x="24766" y="50760"/>
                  <a:pt x="24577" y="50477"/>
                  <a:pt x="24199" y="50477"/>
                </a:cubicBezTo>
                <a:close/>
                <a:moveTo>
                  <a:pt x="31099" y="50477"/>
                </a:moveTo>
                <a:cubicBezTo>
                  <a:pt x="30816" y="50477"/>
                  <a:pt x="30438" y="50760"/>
                  <a:pt x="30438" y="51138"/>
                </a:cubicBezTo>
                <a:cubicBezTo>
                  <a:pt x="30438" y="51516"/>
                  <a:pt x="30627" y="51895"/>
                  <a:pt x="31099" y="51895"/>
                </a:cubicBezTo>
                <a:cubicBezTo>
                  <a:pt x="31478" y="51895"/>
                  <a:pt x="31856" y="51516"/>
                  <a:pt x="31856" y="51138"/>
                </a:cubicBezTo>
                <a:cubicBezTo>
                  <a:pt x="31761" y="50760"/>
                  <a:pt x="31478" y="50477"/>
                  <a:pt x="31099" y="50477"/>
                </a:cubicBezTo>
                <a:close/>
                <a:moveTo>
                  <a:pt x="38094" y="50477"/>
                </a:moveTo>
                <a:cubicBezTo>
                  <a:pt x="37811" y="50477"/>
                  <a:pt x="37433" y="50760"/>
                  <a:pt x="37433" y="51138"/>
                </a:cubicBezTo>
                <a:cubicBezTo>
                  <a:pt x="37433" y="51516"/>
                  <a:pt x="37622" y="51895"/>
                  <a:pt x="38094" y="51895"/>
                </a:cubicBezTo>
                <a:cubicBezTo>
                  <a:pt x="38472" y="51895"/>
                  <a:pt x="38851" y="51516"/>
                  <a:pt x="38851" y="51138"/>
                </a:cubicBezTo>
                <a:cubicBezTo>
                  <a:pt x="38851" y="50760"/>
                  <a:pt x="38472" y="50477"/>
                  <a:pt x="38094" y="50477"/>
                </a:cubicBezTo>
                <a:close/>
                <a:moveTo>
                  <a:pt x="45089" y="50477"/>
                </a:moveTo>
                <a:cubicBezTo>
                  <a:pt x="44711" y="50477"/>
                  <a:pt x="44333" y="50760"/>
                  <a:pt x="44333" y="51138"/>
                </a:cubicBezTo>
                <a:cubicBezTo>
                  <a:pt x="44333" y="51516"/>
                  <a:pt x="44617" y="51895"/>
                  <a:pt x="45089" y="51895"/>
                </a:cubicBezTo>
                <a:cubicBezTo>
                  <a:pt x="45467" y="51895"/>
                  <a:pt x="45845" y="51516"/>
                  <a:pt x="45845" y="51138"/>
                </a:cubicBezTo>
                <a:cubicBezTo>
                  <a:pt x="45845" y="50760"/>
                  <a:pt x="45467" y="50477"/>
                  <a:pt x="45089" y="50477"/>
                </a:cubicBezTo>
                <a:close/>
                <a:moveTo>
                  <a:pt x="52084" y="50477"/>
                </a:moveTo>
                <a:cubicBezTo>
                  <a:pt x="51706" y="50477"/>
                  <a:pt x="51328" y="50760"/>
                  <a:pt x="51328" y="51138"/>
                </a:cubicBezTo>
                <a:cubicBezTo>
                  <a:pt x="51328" y="51516"/>
                  <a:pt x="51611" y="51895"/>
                  <a:pt x="52084" y="51895"/>
                </a:cubicBezTo>
                <a:cubicBezTo>
                  <a:pt x="52462" y="51895"/>
                  <a:pt x="52746" y="51516"/>
                  <a:pt x="52746" y="51138"/>
                </a:cubicBezTo>
                <a:cubicBezTo>
                  <a:pt x="52746" y="50760"/>
                  <a:pt x="52368" y="50477"/>
                  <a:pt x="52084" y="50477"/>
                </a:cubicBezTo>
                <a:close/>
                <a:moveTo>
                  <a:pt x="59079" y="50477"/>
                </a:moveTo>
                <a:cubicBezTo>
                  <a:pt x="58701" y="50477"/>
                  <a:pt x="58323" y="50760"/>
                  <a:pt x="58323" y="51138"/>
                </a:cubicBezTo>
                <a:cubicBezTo>
                  <a:pt x="58323" y="51516"/>
                  <a:pt x="58512" y="51895"/>
                  <a:pt x="59079" y="51895"/>
                </a:cubicBezTo>
                <a:cubicBezTo>
                  <a:pt x="59363" y="51895"/>
                  <a:pt x="59741" y="51516"/>
                  <a:pt x="59741" y="51138"/>
                </a:cubicBezTo>
                <a:cubicBezTo>
                  <a:pt x="59741" y="50760"/>
                  <a:pt x="59363" y="50477"/>
                  <a:pt x="59079" y="50477"/>
                </a:cubicBezTo>
                <a:close/>
                <a:moveTo>
                  <a:pt x="65979" y="50477"/>
                </a:moveTo>
                <a:cubicBezTo>
                  <a:pt x="65601" y="50477"/>
                  <a:pt x="65318" y="50760"/>
                  <a:pt x="65318" y="51138"/>
                </a:cubicBezTo>
                <a:cubicBezTo>
                  <a:pt x="65318" y="51516"/>
                  <a:pt x="65507" y="51895"/>
                  <a:pt x="65979" y="51895"/>
                </a:cubicBezTo>
                <a:cubicBezTo>
                  <a:pt x="66357" y="51895"/>
                  <a:pt x="66735" y="51516"/>
                  <a:pt x="66735" y="51138"/>
                </a:cubicBezTo>
                <a:cubicBezTo>
                  <a:pt x="66735" y="50760"/>
                  <a:pt x="66357" y="50477"/>
                  <a:pt x="65979" y="50477"/>
                </a:cubicBezTo>
                <a:close/>
                <a:moveTo>
                  <a:pt x="6712" y="52178"/>
                </a:moveTo>
                <a:cubicBezTo>
                  <a:pt x="6334" y="52178"/>
                  <a:pt x="5956" y="52556"/>
                  <a:pt x="5956" y="52934"/>
                </a:cubicBezTo>
                <a:cubicBezTo>
                  <a:pt x="5956" y="53218"/>
                  <a:pt x="6239" y="53596"/>
                  <a:pt x="6712" y="53596"/>
                </a:cubicBezTo>
                <a:cubicBezTo>
                  <a:pt x="7090" y="53596"/>
                  <a:pt x="7374" y="53312"/>
                  <a:pt x="7374" y="52934"/>
                </a:cubicBezTo>
                <a:cubicBezTo>
                  <a:pt x="7374" y="52556"/>
                  <a:pt x="7090" y="52178"/>
                  <a:pt x="6712" y="52178"/>
                </a:cubicBezTo>
                <a:close/>
                <a:moveTo>
                  <a:pt x="13707" y="52178"/>
                </a:moveTo>
                <a:cubicBezTo>
                  <a:pt x="13329" y="52178"/>
                  <a:pt x="12951" y="52556"/>
                  <a:pt x="12951" y="52934"/>
                </a:cubicBezTo>
                <a:cubicBezTo>
                  <a:pt x="12951" y="53218"/>
                  <a:pt x="13234" y="53596"/>
                  <a:pt x="13707" y="53596"/>
                </a:cubicBezTo>
                <a:cubicBezTo>
                  <a:pt x="13990" y="53596"/>
                  <a:pt x="14368" y="53312"/>
                  <a:pt x="14368" y="52934"/>
                </a:cubicBezTo>
                <a:cubicBezTo>
                  <a:pt x="14368" y="52556"/>
                  <a:pt x="13990" y="52178"/>
                  <a:pt x="13707" y="52178"/>
                </a:cubicBezTo>
                <a:close/>
                <a:moveTo>
                  <a:pt x="20607" y="52178"/>
                </a:moveTo>
                <a:cubicBezTo>
                  <a:pt x="20324" y="52178"/>
                  <a:pt x="19945" y="52556"/>
                  <a:pt x="19945" y="52934"/>
                </a:cubicBezTo>
                <a:cubicBezTo>
                  <a:pt x="19945" y="53218"/>
                  <a:pt x="20135" y="53596"/>
                  <a:pt x="20607" y="53596"/>
                </a:cubicBezTo>
                <a:cubicBezTo>
                  <a:pt x="20985" y="53596"/>
                  <a:pt x="21363" y="53312"/>
                  <a:pt x="21363" y="52934"/>
                </a:cubicBezTo>
                <a:cubicBezTo>
                  <a:pt x="21363" y="52556"/>
                  <a:pt x="21080" y="52178"/>
                  <a:pt x="20607" y="52178"/>
                </a:cubicBezTo>
                <a:close/>
                <a:moveTo>
                  <a:pt x="27602" y="52178"/>
                </a:moveTo>
                <a:cubicBezTo>
                  <a:pt x="27224" y="52178"/>
                  <a:pt x="26846" y="52556"/>
                  <a:pt x="26846" y="52934"/>
                </a:cubicBezTo>
                <a:cubicBezTo>
                  <a:pt x="26846" y="53218"/>
                  <a:pt x="27129" y="53596"/>
                  <a:pt x="27602" y="53596"/>
                </a:cubicBezTo>
                <a:cubicBezTo>
                  <a:pt x="27980" y="53596"/>
                  <a:pt x="28358" y="53312"/>
                  <a:pt x="28358" y="52934"/>
                </a:cubicBezTo>
                <a:cubicBezTo>
                  <a:pt x="28358" y="52556"/>
                  <a:pt x="28075" y="52178"/>
                  <a:pt x="27602" y="52178"/>
                </a:cubicBezTo>
                <a:close/>
                <a:moveTo>
                  <a:pt x="34691" y="52178"/>
                </a:moveTo>
                <a:cubicBezTo>
                  <a:pt x="34313" y="52178"/>
                  <a:pt x="33935" y="52556"/>
                  <a:pt x="33935" y="52934"/>
                </a:cubicBezTo>
                <a:cubicBezTo>
                  <a:pt x="33935" y="53218"/>
                  <a:pt x="34219" y="53596"/>
                  <a:pt x="34691" y="53596"/>
                </a:cubicBezTo>
                <a:cubicBezTo>
                  <a:pt x="35070" y="53596"/>
                  <a:pt x="35448" y="53312"/>
                  <a:pt x="35448" y="52934"/>
                </a:cubicBezTo>
                <a:cubicBezTo>
                  <a:pt x="35259" y="52556"/>
                  <a:pt x="35070" y="52178"/>
                  <a:pt x="34691" y="52178"/>
                </a:cubicBezTo>
                <a:close/>
                <a:moveTo>
                  <a:pt x="41686" y="52178"/>
                </a:moveTo>
                <a:cubicBezTo>
                  <a:pt x="41308" y="52178"/>
                  <a:pt x="40930" y="52556"/>
                  <a:pt x="40930" y="52934"/>
                </a:cubicBezTo>
                <a:cubicBezTo>
                  <a:pt x="40930" y="53218"/>
                  <a:pt x="41214" y="53596"/>
                  <a:pt x="41686" y="53596"/>
                </a:cubicBezTo>
                <a:cubicBezTo>
                  <a:pt x="42064" y="53596"/>
                  <a:pt x="42348" y="53312"/>
                  <a:pt x="42348" y="52934"/>
                </a:cubicBezTo>
                <a:cubicBezTo>
                  <a:pt x="42253" y="52556"/>
                  <a:pt x="42064" y="52178"/>
                  <a:pt x="41686" y="52178"/>
                </a:cubicBezTo>
                <a:close/>
                <a:moveTo>
                  <a:pt x="48681" y="52178"/>
                </a:moveTo>
                <a:cubicBezTo>
                  <a:pt x="48303" y="52178"/>
                  <a:pt x="47925" y="52556"/>
                  <a:pt x="47925" y="52934"/>
                </a:cubicBezTo>
                <a:cubicBezTo>
                  <a:pt x="47925" y="53218"/>
                  <a:pt x="48114" y="53596"/>
                  <a:pt x="48681" y="53596"/>
                </a:cubicBezTo>
                <a:cubicBezTo>
                  <a:pt x="48965" y="53596"/>
                  <a:pt x="49343" y="53312"/>
                  <a:pt x="49343" y="52934"/>
                </a:cubicBezTo>
                <a:cubicBezTo>
                  <a:pt x="49248" y="52556"/>
                  <a:pt x="48965" y="52178"/>
                  <a:pt x="48681" y="52178"/>
                </a:cubicBezTo>
                <a:close/>
                <a:moveTo>
                  <a:pt x="55581" y="52178"/>
                </a:moveTo>
                <a:cubicBezTo>
                  <a:pt x="55298" y="52178"/>
                  <a:pt x="54920" y="52556"/>
                  <a:pt x="54920" y="52934"/>
                </a:cubicBezTo>
                <a:cubicBezTo>
                  <a:pt x="54920" y="53218"/>
                  <a:pt x="55109" y="53596"/>
                  <a:pt x="55581" y="53596"/>
                </a:cubicBezTo>
                <a:cubicBezTo>
                  <a:pt x="55960" y="53596"/>
                  <a:pt x="56338" y="53312"/>
                  <a:pt x="56338" y="52934"/>
                </a:cubicBezTo>
                <a:cubicBezTo>
                  <a:pt x="56243" y="52556"/>
                  <a:pt x="55960" y="52178"/>
                  <a:pt x="55581" y="52178"/>
                </a:cubicBezTo>
                <a:close/>
                <a:moveTo>
                  <a:pt x="62576" y="52178"/>
                </a:moveTo>
                <a:cubicBezTo>
                  <a:pt x="62198" y="52178"/>
                  <a:pt x="61820" y="52556"/>
                  <a:pt x="61820" y="52934"/>
                </a:cubicBezTo>
                <a:cubicBezTo>
                  <a:pt x="61820" y="53218"/>
                  <a:pt x="62104" y="53596"/>
                  <a:pt x="62576" y="53596"/>
                </a:cubicBezTo>
                <a:cubicBezTo>
                  <a:pt x="62954" y="53596"/>
                  <a:pt x="63333" y="53312"/>
                  <a:pt x="63333" y="52934"/>
                </a:cubicBezTo>
                <a:cubicBezTo>
                  <a:pt x="63144" y="52556"/>
                  <a:pt x="62954" y="52178"/>
                  <a:pt x="62576" y="52178"/>
                </a:cubicBezTo>
                <a:close/>
                <a:moveTo>
                  <a:pt x="69571" y="52178"/>
                </a:moveTo>
                <a:cubicBezTo>
                  <a:pt x="69193" y="52178"/>
                  <a:pt x="68815" y="52556"/>
                  <a:pt x="68815" y="52934"/>
                </a:cubicBezTo>
                <a:cubicBezTo>
                  <a:pt x="68815" y="53218"/>
                  <a:pt x="69099" y="53596"/>
                  <a:pt x="69571" y="53596"/>
                </a:cubicBezTo>
                <a:cubicBezTo>
                  <a:pt x="69949" y="53596"/>
                  <a:pt x="70233" y="53312"/>
                  <a:pt x="70233" y="52934"/>
                </a:cubicBezTo>
                <a:cubicBezTo>
                  <a:pt x="70138" y="52556"/>
                  <a:pt x="69949" y="52178"/>
                  <a:pt x="69571" y="52178"/>
                </a:cubicBezTo>
                <a:close/>
                <a:moveTo>
                  <a:pt x="10209" y="53974"/>
                </a:moveTo>
                <a:cubicBezTo>
                  <a:pt x="9831" y="53974"/>
                  <a:pt x="9548" y="54352"/>
                  <a:pt x="9548" y="54730"/>
                </a:cubicBezTo>
                <a:cubicBezTo>
                  <a:pt x="9548" y="55014"/>
                  <a:pt x="9737" y="55392"/>
                  <a:pt x="10209" y="55392"/>
                </a:cubicBezTo>
                <a:cubicBezTo>
                  <a:pt x="10587" y="55392"/>
                  <a:pt x="10966" y="55014"/>
                  <a:pt x="10966" y="54730"/>
                </a:cubicBezTo>
                <a:cubicBezTo>
                  <a:pt x="10871" y="54258"/>
                  <a:pt x="10587" y="53974"/>
                  <a:pt x="10209" y="53974"/>
                </a:cubicBezTo>
                <a:close/>
                <a:moveTo>
                  <a:pt x="17204" y="53974"/>
                </a:moveTo>
                <a:cubicBezTo>
                  <a:pt x="16826" y="53974"/>
                  <a:pt x="16543" y="54352"/>
                  <a:pt x="16543" y="54730"/>
                </a:cubicBezTo>
                <a:cubicBezTo>
                  <a:pt x="16543" y="55014"/>
                  <a:pt x="16732" y="55392"/>
                  <a:pt x="17204" y="55392"/>
                </a:cubicBezTo>
                <a:cubicBezTo>
                  <a:pt x="17582" y="55392"/>
                  <a:pt x="17960" y="55014"/>
                  <a:pt x="17960" y="54730"/>
                </a:cubicBezTo>
                <a:cubicBezTo>
                  <a:pt x="17771" y="54258"/>
                  <a:pt x="17582" y="53974"/>
                  <a:pt x="17204" y="53974"/>
                </a:cubicBezTo>
                <a:close/>
                <a:moveTo>
                  <a:pt x="24199" y="53974"/>
                </a:moveTo>
                <a:cubicBezTo>
                  <a:pt x="23821" y="53974"/>
                  <a:pt x="23443" y="54352"/>
                  <a:pt x="23443" y="54730"/>
                </a:cubicBezTo>
                <a:cubicBezTo>
                  <a:pt x="23443" y="55014"/>
                  <a:pt x="23726" y="55392"/>
                  <a:pt x="24199" y="55392"/>
                </a:cubicBezTo>
                <a:cubicBezTo>
                  <a:pt x="24577" y="55392"/>
                  <a:pt x="24861" y="55014"/>
                  <a:pt x="24861" y="54730"/>
                </a:cubicBezTo>
                <a:cubicBezTo>
                  <a:pt x="24766" y="54258"/>
                  <a:pt x="24577" y="53974"/>
                  <a:pt x="24199" y="53974"/>
                </a:cubicBezTo>
                <a:close/>
                <a:moveTo>
                  <a:pt x="31099" y="53974"/>
                </a:moveTo>
                <a:cubicBezTo>
                  <a:pt x="30816" y="53974"/>
                  <a:pt x="30438" y="54352"/>
                  <a:pt x="30438" y="54730"/>
                </a:cubicBezTo>
                <a:cubicBezTo>
                  <a:pt x="30438" y="55014"/>
                  <a:pt x="30627" y="55392"/>
                  <a:pt x="31099" y="55392"/>
                </a:cubicBezTo>
                <a:cubicBezTo>
                  <a:pt x="31478" y="55392"/>
                  <a:pt x="31856" y="55014"/>
                  <a:pt x="31856" y="54730"/>
                </a:cubicBezTo>
                <a:cubicBezTo>
                  <a:pt x="31761" y="54258"/>
                  <a:pt x="31478" y="53974"/>
                  <a:pt x="31099" y="53974"/>
                </a:cubicBezTo>
                <a:close/>
                <a:moveTo>
                  <a:pt x="38094" y="53974"/>
                </a:moveTo>
                <a:cubicBezTo>
                  <a:pt x="37811" y="53974"/>
                  <a:pt x="37433" y="54352"/>
                  <a:pt x="37433" y="54730"/>
                </a:cubicBezTo>
                <a:cubicBezTo>
                  <a:pt x="37433" y="55014"/>
                  <a:pt x="37622" y="55392"/>
                  <a:pt x="38094" y="55392"/>
                </a:cubicBezTo>
                <a:cubicBezTo>
                  <a:pt x="38472" y="55392"/>
                  <a:pt x="38851" y="55014"/>
                  <a:pt x="38851" y="54730"/>
                </a:cubicBezTo>
                <a:cubicBezTo>
                  <a:pt x="38851" y="54258"/>
                  <a:pt x="38472" y="53974"/>
                  <a:pt x="38094" y="53974"/>
                </a:cubicBezTo>
                <a:close/>
                <a:moveTo>
                  <a:pt x="45089" y="53974"/>
                </a:moveTo>
                <a:cubicBezTo>
                  <a:pt x="44711" y="53974"/>
                  <a:pt x="44333" y="54352"/>
                  <a:pt x="44333" y="54730"/>
                </a:cubicBezTo>
                <a:cubicBezTo>
                  <a:pt x="44333" y="55014"/>
                  <a:pt x="44617" y="55392"/>
                  <a:pt x="45089" y="55392"/>
                </a:cubicBezTo>
                <a:cubicBezTo>
                  <a:pt x="45467" y="55392"/>
                  <a:pt x="45845" y="55014"/>
                  <a:pt x="45845" y="54730"/>
                </a:cubicBezTo>
                <a:cubicBezTo>
                  <a:pt x="45845" y="54258"/>
                  <a:pt x="45467" y="53974"/>
                  <a:pt x="45089" y="53974"/>
                </a:cubicBezTo>
                <a:close/>
                <a:moveTo>
                  <a:pt x="52084" y="53974"/>
                </a:moveTo>
                <a:cubicBezTo>
                  <a:pt x="51706" y="53974"/>
                  <a:pt x="51328" y="54352"/>
                  <a:pt x="51328" y="54730"/>
                </a:cubicBezTo>
                <a:cubicBezTo>
                  <a:pt x="51328" y="55014"/>
                  <a:pt x="51611" y="55392"/>
                  <a:pt x="52084" y="55392"/>
                </a:cubicBezTo>
                <a:cubicBezTo>
                  <a:pt x="52462" y="55392"/>
                  <a:pt x="52746" y="55014"/>
                  <a:pt x="52746" y="54730"/>
                </a:cubicBezTo>
                <a:cubicBezTo>
                  <a:pt x="52746" y="54258"/>
                  <a:pt x="52368" y="53974"/>
                  <a:pt x="52084" y="53974"/>
                </a:cubicBezTo>
                <a:close/>
                <a:moveTo>
                  <a:pt x="59079" y="53974"/>
                </a:moveTo>
                <a:cubicBezTo>
                  <a:pt x="58701" y="53974"/>
                  <a:pt x="58323" y="54352"/>
                  <a:pt x="58323" y="54730"/>
                </a:cubicBezTo>
                <a:cubicBezTo>
                  <a:pt x="58323" y="55014"/>
                  <a:pt x="58512" y="55392"/>
                  <a:pt x="59079" y="55392"/>
                </a:cubicBezTo>
                <a:cubicBezTo>
                  <a:pt x="59363" y="55392"/>
                  <a:pt x="59741" y="55014"/>
                  <a:pt x="59741" y="54730"/>
                </a:cubicBezTo>
                <a:cubicBezTo>
                  <a:pt x="59741" y="54258"/>
                  <a:pt x="59363" y="53974"/>
                  <a:pt x="59079" y="53974"/>
                </a:cubicBezTo>
                <a:close/>
                <a:moveTo>
                  <a:pt x="65979" y="53974"/>
                </a:moveTo>
                <a:cubicBezTo>
                  <a:pt x="65601" y="53974"/>
                  <a:pt x="65318" y="54352"/>
                  <a:pt x="65318" y="54730"/>
                </a:cubicBezTo>
                <a:cubicBezTo>
                  <a:pt x="65318" y="55014"/>
                  <a:pt x="65507" y="55392"/>
                  <a:pt x="65979" y="55392"/>
                </a:cubicBezTo>
                <a:cubicBezTo>
                  <a:pt x="66357" y="55392"/>
                  <a:pt x="66735" y="55014"/>
                  <a:pt x="66735" y="54730"/>
                </a:cubicBezTo>
                <a:cubicBezTo>
                  <a:pt x="66735" y="54258"/>
                  <a:pt x="66357" y="53974"/>
                  <a:pt x="65979" y="53974"/>
                </a:cubicBezTo>
                <a:close/>
                <a:moveTo>
                  <a:pt x="69571" y="55676"/>
                </a:moveTo>
                <a:lnTo>
                  <a:pt x="69571" y="55676"/>
                </a:lnTo>
                <a:cubicBezTo>
                  <a:pt x="69193" y="55770"/>
                  <a:pt x="68815" y="55959"/>
                  <a:pt x="68815" y="56337"/>
                </a:cubicBezTo>
                <a:cubicBezTo>
                  <a:pt x="68815" y="56432"/>
                  <a:pt x="69004" y="56432"/>
                  <a:pt x="69004" y="56621"/>
                </a:cubicBezTo>
                <a:cubicBezTo>
                  <a:pt x="69193" y="56243"/>
                  <a:pt x="69288" y="55959"/>
                  <a:pt x="69571" y="55676"/>
                </a:cubicBezTo>
                <a:close/>
                <a:moveTo>
                  <a:pt x="6712" y="55770"/>
                </a:moveTo>
                <a:cubicBezTo>
                  <a:pt x="6334" y="55770"/>
                  <a:pt x="5956" y="56054"/>
                  <a:pt x="5956" y="56432"/>
                </a:cubicBezTo>
                <a:cubicBezTo>
                  <a:pt x="5956" y="56810"/>
                  <a:pt x="6239" y="57188"/>
                  <a:pt x="6712" y="57188"/>
                </a:cubicBezTo>
                <a:cubicBezTo>
                  <a:pt x="7090" y="57188"/>
                  <a:pt x="7374" y="56810"/>
                  <a:pt x="7374" y="56432"/>
                </a:cubicBezTo>
                <a:cubicBezTo>
                  <a:pt x="7374" y="55959"/>
                  <a:pt x="7090" y="55770"/>
                  <a:pt x="6712" y="55770"/>
                </a:cubicBezTo>
                <a:close/>
                <a:moveTo>
                  <a:pt x="13707" y="55770"/>
                </a:moveTo>
                <a:cubicBezTo>
                  <a:pt x="13329" y="55770"/>
                  <a:pt x="12951" y="56054"/>
                  <a:pt x="12951" y="56432"/>
                </a:cubicBezTo>
                <a:cubicBezTo>
                  <a:pt x="12951" y="56810"/>
                  <a:pt x="13234" y="57188"/>
                  <a:pt x="13707" y="57188"/>
                </a:cubicBezTo>
                <a:cubicBezTo>
                  <a:pt x="13990" y="57188"/>
                  <a:pt x="14368" y="56810"/>
                  <a:pt x="14368" y="56432"/>
                </a:cubicBezTo>
                <a:cubicBezTo>
                  <a:pt x="14368" y="55959"/>
                  <a:pt x="13990" y="55770"/>
                  <a:pt x="13707" y="55770"/>
                </a:cubicBezTo>
                <a:close/>
                <a:moveTo>
                  <a:pt x="20607" y="55770"/>
                </a:moveTo>
                <a:cubicBezTo>
                  <a:pt x="20324" y="55770"/>
                  <a:pt x="19945" y="56054"/>
                  <a:pt x="19945" y="56432"/>
                </a:cubicBezTo>
                <a:cubicBezTo>
                  <a:pt x="19945" y="56810"/>
                  <a:pt x="20135" y="57188"/>
                  <a:pt x="20607" y="57188"/>
                </a:cubicBezTo>
                <a:cubicBezTo>
                  <a:pt x="20985" y="57188"/>
                  <a:pt x="21363" y="56810"/>
                  <a:pt x="21363" y="56432"/>
                </a:cubicBezTo>
                <a:cubicBezTo>
                  <a:pt x="21363" y="55959"/>
                  <a:pt x="21080" y="55770"/>
                  <a:pt x="20607" y="55770"/>
                </a:cubicBezTo>
                <a:close/>
                <a:moveTo>
                  <a:pt x="27602" y="55770"/>
                </a:moveTo>
                <a:cubicBezTo>
                  <a:pt x="27224" y="55770"/>
                  <a:pt x="26846" y="56054"/>
                  <a:pt x="26846" y="56432"/>
                </a:cubicBezTo>
                <a:cubicBezTo>
                  <a:pt x="26846" y="56810"/>
                  <a:pt x="27129" y="57188"/>
                  <a:pt x="27602" y="57188"/>
                </a:cubicBezTo>
                <a:cubicBezTo>
                  <a:pt x="27980" y="57188"/>
                  <a:pt x="28358" y="56810"/>
                  <a:pt x="28358" y="56432"/>
                </a:cubicBezTo>
                <a:cubicBezTo>
                  <a:pt x="28358" y="55959"/>
                  <a:pt x="28075" y="55770"/>
                  <a:pt x="27602" y="55770"/>
                </a:cubicBezTo>
                <a:close/>
                <a:moveTo>
                  <a:pt x="34691" y="55770"/>
                </a:moveTo>
                <a:cubicBezTo>
                  <a:pt x="34313" y="55770"/>
                  <a:pt x="33935" y="56054"/>
                  <a:pt x="33935" y="56432"/>
                </a:cubicBezTo>
                <a:cubicBezTo>
                  <a:pt x="33935" y="56810"/>
                  <a:pt x="34219" y="57188"/>
                  <a:pt x="34691" y="57188"/>
                </a:cubicBezTo>
                <a:cubicBezTo>
                  <a:pt x="35070" y="57188"/>
                  <a:pt x="35448" y="56810"/>
                  <a:pt x="35448" y="56432"/>
                </a:cubicBezTo>
                <a:cubicBezTo>
                  <a:pt x="35259" y="55959"/>
                  <a:pt x="35070" y="55770"/>
                  <a:pt x="34691" y="55770"/>
                </a:cubicBezTo>
                <a:close/>
                <a:moveTo>
                  <a:pt x="41686" y="55770"/>
                </a:moveTo>
                <a:cubicBezTo>
                  <a:pt x="41308" y="55770"/>
                  <a:pt x="40930" y="56054"/>
                  <a:pt x="40930" y="56432"/>
                </a:cubicBezTo>
                <a:cubicBezTo>
                  <a:pt x="40930" y="56810"/>
                  <a:pt x="41214" y="57188"/>
                  <a:pt x="41686" y="57188"/>
                </a:cubicBezTo>
                <a:cubicBezTo>
                  <a:pt x="42064" y="57188"/>
                  <a:pt x="42348" y="56810"/>
                  <a:pt x="42348" y="56432"/>
                </a:cubicBezTo>
                <a:cubicBezTo>
                  <a:pt x="42253" y="55959"/>
                  <a:pt x="42064" y="55770"/>
                  <a:pt x="41686" y="55770"/>
                </a:cubicBezTo>
                <a:close/>
                <a:moveTo>
                  <a:pt x="48681" y="55770"/>
                </a:moveTo>
                <a:cubicBezTo>
                  <a:pt x="48303" y="55770"/>
                  <a:pt x="47925" y="56054"/>
                  <a:pt x="47925" y="56432"/>
                </a:cubicBezTo>
                <a:cubicBezTo>
                  <a:pt x="47925" y="56810"/>
                  <a:pt x="48114" y="57188"/>
                  <a:pt x="48681" y="57188"/>
                </a:cubicBezTo>
                <a:cubicBezTo>
                  <a:pt x="48965" y="57188"/>
                  <a:pt x="49343" y="56810"/>
                  <a:pt x="49343" y="56432"/>
                </a:cubicBezTo>
                <a:cubicBezTo>
                  <a:pt x="49248" y="55959"/>
                  <a:pt x="48965" y="55770"/>
                  <a:pt x="48681" y="55770"/>
                </a:cubicBezTo>
                <a:close/>
                <a:moveTo>
                  <a:pt x="55581" y="55770"/>
                </a:moveTo>
                <a:cubicBezTo>
                  <a:pt x="55298" y="55770"/>
                  <a:pt x="54920" y="56054"/>
                  <a:pt x="54920" y="56432"/>
                </a:cubicBezTo>
                <a:cubicBezTo>
                  <a:pt x="54920" y="56810"/>
                  <a:pt x="55109" y="57188"/>
                  <a:pt x="55581" y="57188"/>
                </a:cubicBezTo>
                <a:cubicBezTo>
                  <a:pt x="55960" y="57188"/>
                  <a:pt x="56338" y="56810"/>
                  <a:pt x="56338" y="56432"/>
                </a:cubicBezTo>
                <a:cubicBezTo>
                  <a:pt x="56243" y="55959"/>
                  <a:pt x="55960" y="55770"/>
                  <a:pt x="55581" y="55770"/>
                </a:cubicBezTo>
                <a:close/>
                <a:moveTo>
                  <a:pt x="62576" y="55770"/>
                </a:moveTo>
                <a:cubicBezTo>
                  <a:pt x="62198" y="55770"/>
                  <a:pt x="61820" y="56054"/>
                  <a:pt x="61820" y="56432"/>
                </a:cubicBezTo>
                <a:cubicBezTo>
                  <a:pt x="61820" y="56810"/>
                  <a:pt x="62104" y="57188"/>
                  <a:pt x="62576" y="57188"/>
                </a:cubicBezTo>
                <a:cubicBezTo>
                  <a:pt x="62954" y="57188"/>
                  <a:pt x="63333" y="56810"/>
                  <a:pt x="63333" y="56432"/>
                </a:cubicBezTo>
                <a:cubicBezTo>
                  <a:pt x="63144" y="55959"/>
                  <a:pt x="62954" y="55770"/>
                  <a:pt x="62576" y="55770"/>
                </a:cubicBezTo>
                <a:close/>
                <a:moveTo>
                  <a:pt x="10209" y="57377"/>
                </a:moveTo>
                <a:cubicBezTo>
                  <a:pt x="9831" y="57377"/>
                  <a:pt x="9548" y="57755"/>
                  <a:pt x="9548" y="58133"/>
                </a:cubicBezTo>
                <a:cubicBezTo>
                  <a:pt x="9548" y="58417"/>
                  <a:pt x="9737" y="58795"/>
                  <a:pt x="10209" y="58795"/>
                </a:cubicBezTo>
                <a:cubicBezTo>
                  <a:pt x="10587" y="58795"/>
                  <a:pt x="10966" y="58511"/>
                  <a:pt x="10966" y="58133"/>
                </a:cubicBezTo>
                <a:cubicBezTo>
                  <a:pt x="10871" y="57755"/>
                  <a:pt x="10587" y="57377"/>
                  <a:pt x="10209" y="57377"/>
                </a:cubicBezTo>
                <a:close/>
                <a:moveTo>
                  <a:pt x="17204" y="57377"/>
                </a:moveTo>
                <a:cubicBezTo>
                  <a:pt x="16826" y="57377"/>
                  <a:pt x="16543" y="57755"/>
                  <a:pt x="16543" y="58133"/>
                </a:cubicBezTo>
                <a:cubicBezTo>
                  <a:pt x="16543" y="58417"/>
                  <a:pt x="16732" y="58795"/>
                  <a:pt x="17204" y="58795"/>
                </a:cubicBezTo>
                <a:cubicBezTo>
                  <a:pt x="17582" y="58795"/>
                  <a:pt x="17960" y="58511"/>
                  <a:pt x="17960" y="58133"/>
                </a:cubicBezTo>
                <a:cubicBezTo>
                  <a:pt x="17771" y="57755"/>
                  <a:pt x="17582" y="57377"/>
                  <a:pt x="17204" y="57377"/>
                </a:cubicBezTo>
                <a:close/>
                <a:moveTo>
                  <a:pt x="24199" y="57377"/>
                </a:moveTo>
                <a:cubicBezTo>
                  <a:pt x="23821" y="57377"/>
                  <a:pt x="23443" y="57755"/>
                  <a:pt x="23443" y="58133"/>
                </a:cubicBezTo>
                <a:cubicBezTo>
                  <a:pt x="23443" y="58417"/>
                  <a:pt x="23726" y="58795"/>
                  <a:pt x="24199" y="58795"/>
                </a:cubicBezTo>
                <a:cubicBezTo>
                  <a:pt x="24577" y="58795"/>
                  <a:pt x="24861" y="58511"/>
                  <a:pt x="24861" y="58133"/>
                </a:cubicBezTo>
                <a:cubicBezTo>
                  <a:pt x="24766" y="57755"/>
                  <a:pt x="24577" y="57377"/>
                  <a:pt x="24199" y="57377"/>
                </a:cubicBezTo>
                <a:close/>
                <a:moveTo>
                  <a:pt x="31099" y="57377"/>
                </a:moveTo>
                <a:cubicBezTo>
                  <a:pt x="30816" y="57377"/>
                  <a:pt x="30438" y="57755"/>
                  <a:pt x="30438" y="58133"/>
                </a:cubicBezTo>
                <a:cubicBezTo>
                  <a:pt x="30438" y="58417"/>
                  <a:pt x="30627" y="58795"/>
                  <a:pt x="31099" y="58795"/>
                </a:cubicBezTo>
                <a:cubicBezTo>
                  <a:pt x="31478" y="58795"/>
                  <a:pt x="31856" y="58511"/>
                  <a:pt x="31856" y="58133"/>
                </a:cubicBezTo>
                <a:cubicBezTo>
                  <a:pt x="31761" y="57755"/>
                  <a:pt x="31478" y="57377"/>
                  <a:pt x="31099" y="57377"/>
                </a:cubicBezTo>
                <a:close/>
                <a:moveTo>
                  <a:pt x="38094" y="57377"/>
                </a:moveTo>
                <a:cubicBezTo>
                  <a:pt x="37811" y="57377"/>
                  <a:pt x="37433" y="57755"/>
                  <a:pt x="37433" y="58133"/>
                </a:cubicBezTo>
                <a:cubicBezTo>
                  <a:pt x="37433" y="58417"/>
                  <a:pt x="37622" y="58795"/>
                  <a:pt x="38094" y="58795"/>
                </a:cubicBezTo>
                <a:cubicBezTo>
                  <a:pt x="38472" y="58795"/>
                  <a:pt x="38851" y="58511"/>
                  <a:pt x="38851" y="58133"/>
                </a:cubicBezTo>
                <a:cubicBezTo>
                  <a:pt x="38851" y="57755"/>
                  <a:pt x="38472" y="57377"/>
                  <a:pt x="38094" y="57377"/>
                </a:cubicBezTo>
                <a:close/>
                <a:moveTo>
                  <a:pt x="45089" y="57377"/>
                </a:moveTo>
                <a:cubicBezTo>
                  <a:pt x="44711" y="57377"/>
                  <a:pt x="44333" y="57755"/>
                  <a:pt x="44333" y="58133"/>
                </a:cubicBezTo>
                <a:cubicBezTo>
                  <a:pt x="44333" y="58417"/>
                  <a:pt x="44617" y="58795"/>
                  <a:pt x="45089" y="58795"/>
                </a:cubicBezTo>
                <a:cubicBezTo>
                  <a:pt x="45467" y="58795"/>
                  <a:pt x="45845" y="58511"/>
                  <a:pt x="45845" y="58133"/>
                </a:cubicBezTo>
                <a:cubicBezTo>
                  <a:pt x="45845" y="57755"/>
                  <a:pt x="45467" y="57377"/>
                  <a:pt x="45089" y="57377"/>
                </a:cubicBezTo>
                <a:close/>
                <a:moveTo>
                  <a:pt x="52084" y="57377"/>
                </a:moveTo>
                <a:cubicBezTo>
                  <a:pt x="51706" y="57377"/>
                  <a:pt x="51328" y="57755"/>
                  <a:pt x="51328" y="58133"/>
                </a:cubicBezTo>
                <a:cubicBezTo>
                  <a:pt x="51328" y="58417"/>
                  <a:pt x="51611" y="58795"/>
                  <a:pt x="52084" y="58795"/>
                </a:cubicBezTo>
                <a:cubicBezTo>
                  <a:pt x="52462" y="58795"/>
                  <a:pt x="52746" y="58511"/>
                  <a:pt x="52746" y="58133"/>
                </a:cubicBezTo>
                <a:cubicBezTo>
                  <a:pt x="52746" y="57755"/>
                  <a:pt x="52368" y="57377"/>
                  <a:pt x="52084" y="57377"/>
                </a:cubicBezTo>
                <a:close/>
                <a:moveTo>
                  <a:pt x="59079" y="57377"/>
                </a:moveTo>
                <a:cubicBezTo>
                  <a:pt x="58701" y="57377"/>
                  <a:pt x="58323" y="57755"/>
                  <a:pt x="58323" y="58133"/>
                </a:cubicBezTo>
                <a:cubicBezTo>
                  <a:pt x="58323" y="58417"/>
                  <a:pt x="58512" y="58795"/>
                  <a:pt x="59079" y="58795"/>
                </a:cubicBezTo>
                <a:cubicBezTo>
                  <a:pt x="59363" y="58795"/>
                  <a:pt x="59741" y="58511"/>
                  <a:pt x="59741" y="58133"/>
                </a:cubicBezTo>
                <a:cubicBezTo>
                  <a:pt x="59741" y="57755"/>
                  <a:pt x="59363" y="57377"/>
                  <a:pt x="59079" y="57377"/>
                </a:cubicBezTo>
                <a:close/>
                <a:moveTo>
                  <a:pt x="65979" y="57377"/>
                </a:moveTo>
                <a:cubicBezTo>
                  <a:pt x="65601" y="57377"/>
                  <a:pt x="65318" y="57755"/>
                  <a:pt x="65318" y="58133"/>
                </a:cubicBezTo>
                <a:cubicBezTo>
                  <a:pt x="65318" y="58417"/>
                  <a:pt x="65507" y="58795"/>
                  <a:pt x="65979" y="58795"/>
                </a:cubicBezTo>
                <a:cubicBezTo>
                  <a:pt x="66357" y="58795"/>
                  <a:pt x="66735" y="58511"/>
                  <a:pt x="66735" y="58133"/>
                </a:cubicBezTo>
                <a:cubicBezTo>
                  <a:pt x="66735" y="57755"/>
                  <a:pt x="66357" y="57377"/>
                  <a:pt x="65979" y="57377"/>
                </a:cubicBezTo>
                <a:close/>
                <a:moveTo>
                  <a:pt x="13707" y="59173"/>
                </a:moveTo>
                <a:cubicBezTo>
                  <a:pt x="13329" y="59173"/>
                  <a:pt x="12951" y="59551"/>
                  <a:pt x="12951" y="59929"/>
                </a:cubicBezTo>
                <a:cubicBezTo>
                  <a:pt x="12951" y="60213"/>
                  <a:pt x="13234" y="60591"/>
                  <a:pt x="13707" y="60591"/>
                </a:cubicBezTo>
                <a:cubicBezTo>
                  <a:pt x="13990" y="60591"/>
                  <a:pt x="14368" y="60213"/>
                  <a:pt x="14368" y="59929"/>
                </a:cubicBezTo>
                <a:cubicBezTo>
                  <a:pt x="14368" y="59551"/>
                  <a:pt x="13990" y="59173"/>
                  <a:pt x="13707" y="59173"/>
                </a:cubicBezTo>
                <a:close/>
                <a:moveTo>
                  <a:pt x="20607" y="59173"/>
                </a:moveTo>
                <a:cubicBezTo>
                  <a:pt x="20324" y="59173"/>
                  <a:pt x="19945" y="59551"/>
                  <a:pt x="19945" y="59929"/>
                </a:cubicBezTo>
                <a:cubicBezTo>
                  <a:pt x="19945" y="60213"/>
                  <a:pt x="20135" y="60591"/>
                  <a:pt x="20607" y="60591"/>
                </a:cubicBezTo>
                <a:cubicBezTo>
                  <a:pt x="20985" y="60591"/>
                  <a:pt x="21363" y="60213"/>
                  <a:pt x="21363" y="59929"/>
                </a:cubicBezTo>
                <a:cubicBezTo>
                  <a:pt x="21363" y="59551"/>
                  <a:pt x="21080" y="59173"/>
                  <a:pt x="20607" y="59173"/>
                </a:cubicBezTo>
                <a:close/>
                <a:moveTo>
                  <a:pt x="27602" y="59173"/>
                </a:moveTo>
                <a:cubicBezTo>
                  <a:pt x="27224" y="59173"/>
                  <a:pt x="26846" y="59551"/>
                  <a:pt x="26846" y="59929"/>
                </a:cubicBezTo>
                <a:cubicBezTo>
                  <a:pt x="26846" y="60213"/>
                  <a:pt x="27129" y="60591"/>
                  <a:pt x="27602" y="60591"/>
                </a:cubicBezTo>
                <a:cubicBezTo>
                  <a:pt x="27980" y="60591"/>
                  <a:pt x="28358" y="60213"/>
                  <a:pt x="28358" y="59929"/>
                </a:cubicBezTo>
                <a:cubicBezTo>
                  <a:pt x="28358" y="59551"/>
                  <a:pt x="28075" y="59173"/>
                  <a:pt x="27602" y="59173"/>
                </a:cubicBezTo>
                <a:close/>
                <a:moveTo>
                  <a:pt x="34691" y="59173"/>
                </a:moveTo>
                <a:cubicBezTo>
                  <a:pt x="34313" y="59173"/>
                  <a:pt x="33935" y="59551"/>
                  <a:pt x="33935" y="59929"/>
                </a:cubicBezTo>
                <a:cubicBezTo>
                  <a:pt x="33935" y="60213"/>
                  <a:pt x="34219" y="60591"/>
                  <a:pt x="34691" y="60591"/>
                </a:cubicBezTo>
                <a:cubicBezTo>
                  <a:pt x="35070" y="60591"/>
                  <a:pt x="35448" y="60213"/>
                  <a:pt x="35448" y="59929"/>
                </a:cubicBezTo>
                <a:cubicBezTo>
                  <a:pt x="35259" y="59551"/>
                  <a:pt x="35070" y="59173"/>
                  <a:pt x="34691" y="59173"/>
                </a:cubicBezTo>
                <a:close/>
                <a:moveTo>
                  <a:pt x="41686" y="59173"/>
                </a:moveTo>
                <a:cubicBezTo>
                  <a:pt x="41308" y="59173"/>
                  <a:pt x="40930" y="59551"/>
                  <a:pt x="40930" y="59929"/>
                </a:cubicBezTo>
                <a:cubicBezTo>
                  <a:pt x="40930" y="60213"/>
                  <a:pt x="41214" y="60591"/>
                  <a:pt x="41686" y="60591"/>
                </a:cubicBezTo>
                <a:cubicBezTo>
                  <a:pt x="42064" y="60591"/>
                  <a:pt x="42348" y="60213"/>
                  <a:pt x="42348" y="59929"/>
                </a:cubicBezTo>
                <a:cubicBezTo>
                  <a:pt x="42253" y="59551"/>
                  <a:pt x="42064" y="59173"/>
                  <a:pt x="41686" y="59173"/>
                </a:cubicBezTo>
                <a:close/>
                <a:moveTo>
                  <a:pt x="48681" y="59173"/>
                </a:moveTo>
                <a:cubicBezTo>
                  <a:pt x="48303" y="59173"/>
                  <a:pt x="47925" y="59551"/>
                  <a:pt x="47925" y="59929"/>
                </a:cubicBezTo>
                <a:cubicBezTo>
                  <a:pt x="47925" y="60213"/>
                  <a:pt x="48114" y="60591"/>
                  <a:pt x="48681" y="60591"/>
                </a:cubicBezTo>
                <a:cubicBezTo>
                  <a:pt x="48965" y="60591"/>
                  <a:pt x="49343" y="60213"/>
                  <a:pt x="49343" y="59929"/>
                </a:cubicBezTo>
                <a:cubicBezTo>
                  <a:pt x="49248" y="59551"/>
                  <a:pt x="48965" y="59173"/>
                  <a:pt x="48681" y="59173"/>
                </a:cubicBezTo>
                <a:close/>
                <a:moveTo>
                  <a:pt x="55581" y="59173"/>
                </a:moveTo>
                <a:cubicBezTo>
                  <a:pt x="55298" y="59173"/>
                  <a:pt x="54920" y="59551"/>
                  <a:pt x="54920" y="59929"/>
                </a:cubicBezTo>
                <a:cubicBezTo>
                  <a:pt x="54920" y="60213"/>
                  <a:pt x="55109" y="60591"/>
                  <a:pt x="55581" y="60591"/>
                </a:cubicBezTo>
                <a:cubicBezTo>
                  <a:pt x="55960" y="60591"/>
                  <a:pt x="56338" y="60213"/>
                  <a:pt x="56338" y="59929"/>
                </a:cubicBezTo>
                <a:cubicBezTo>
                  <a:pt x="56243" y="59551"/>
                  <a:pt x="55960" y="59173"/>
                  <a:pt x="55581" y="59173"/>
                </a:cubicBezTo>
                <a:close/>
                <a:moveTo>
                  <a:pt x="62576" y="59173"/>
                </a:moveTo>
                <a:cubicBezTo>
                  <a:pt x="62198" y="59173"/>
                  <a:pt x="61820" y="59551"/>
                  <a:pt x="61820" y="59929"/>
                </a:cubicBezTo>
                <a:cubicBezTo>
                  <a:pt x="61820" y="60213"/>
                  <a:pt x="62104" y="60591"/>
                  <a:pt x="62576" y="60591"/>
                </a:cubicBezTo>
                <a:cubicBezTo>
                  <a:pt x="62954" y="60591"/>
                  <a:pt x="63333" y="60213"/>
                  <a:pt x="63333" y="59929"/>
                </a:cubicBezTo>
                <a:cubicBezTo>
                  <a:pt x="63144" y="59551"/>
                  <a:pt x="62954" y="59173"/>
                  <a:pt x="62576" y="59173"/>
                </a:cubicBezTo>
                <a:close/>
                <a:moveTo>
                  <a:pt x="10209" y="60969"/>
                </a:moveTo>
                <a:cubicBezTo>
                  <a:pt x="9831" y="60969"/>
                  <a:pt x="9548" y="61253"/>
                  <a:pt x="9548" y="61631"/>
                </a:cubicBezTo>
                <a:cubicBezTo>
                  <a:pt x="9548" y="62009"/>
                  <a:pt x="9737" y="62387"/>
                  <a:pt x="10209" y="62387"/>
                </a:cubicBezTo>
                <a:cubicBezTo>
                  <a:pt x="10587" y="62387"/>
                  <a:pt x="10966" y="62009"/>
                  <a:pt x="10966" y="61631"/>
                </a:cubicBezTo>
                <a:cubicBezTo>
                  <a:pt x="10871" y="61158"/>
                  <a:pt x="10587" y="60969"/>
                  <a:pt x="10209" y="60969"/>
                </a:cubicBezTo>
                <a:close/>
                <a:moveTo>
                  <a:pt x="17204" y="60969"/>
                </a:moveTo>
                <a:cubicBezTo>
                  <a:pt x="16826" y="60969"/>
                  <a:pt x="16543" y="61253"/>
                  <a:pt x="16543" y="61631"/>
                </a:cubicBezTo>
                <a:cubicBezTo>
                  <a:pt x="16543" y="62009"/>
                  <a:pt x="16732" y="62387"/>
                  <a:pt x="17204" y="62387"/>
                </a:cubicBezTo>
                <a:cubicBezTo>
                  <a:pt x="17582" y="62387"/>
                  <a:pt x="17960" y="62009"/>
                  <a:pt x="17960" y="61631"/>
                </a:cubicBezTo>
                <a:cubicBezTo>
                  <a:pt x="17771" y="61158"/>
                  <a:pt x="17582" y="60969"/>
                  <a:pt x="17204" y="60969"/>
                </a:cubicBezTo>
                <a:close/>
                <a:moveTo>
                  <a:pt x="24199" y="60969"/>
                </a:moveTo>
                <a:cubicBezTo>
                  <a:pt x="23821" y="60969"/>
                  <a:pt x="23443" y="61253"/>
                  <a:pt x="23443" y="61631"/>
                </a:cubicBezTo>
                <a:cubicBezTo>
                  <a:pt x="23443" y="62009"/>
                  <a:pt x="23726" y="62387"/>
                  <a:pt x="24199" y="62387"/>
                </a:cubicBezTo>
                <a:cubicBezTo>
                  <a:pt x="24577" y="62387"/>
                  <a:pt x="24861" y="62009"/>
                  <a:pt x="24861" y="61631"/>
                </a:cubicBezTo>
                <a:cubicBezTo>
                  <a:pt x="24766" y="61158"/>
                  <a:pt x="24577" y="60969"/>
                  <a:pt x="24199" y="60969"/>
                </a:cubicBezTo>
                <a:close/>
                <a:moveTo>
                  <a:pt x="31099" y="60969"/>
                </a:moveTo>
                <a:cubicBezTo>
                  <a:pt x="30816" y="60969"/>
                  <a:pt x="30438" y="61253"/>
                  <a:pt x="30438" y="61631"/>
                </a:cubicBezTo>
                <a:cubicBezTo>
                  <a:pt x="30438" y="62009"/>
                  <a:pt x="30627" y="62387"/>
                  <a:pt x="31099" y="62387"/>
                </a:cubicBezTo>
                <a:cubicBezTo>
                  <a:pt x="31478" y="62387"/>
                  <a:pt x="31856" y="62009"/>
                  <a:pt x="31856" y="61631"/>
                </a:cubicBezTo>
                <a:cubicBezTo>
                  <a:pt x="31761" y="61158"/>
                  <a:pt x="31478" y="60969"/>
                  <a:pt x="31099" y="60969"/>
                </a:cubicBezTo>
                <a:close/>
                <a:moveTo>
                  <a:pt x="38094" y="60969"/>
                </a:moveTo>
                <a:cubicBezTo>
                  <a:pt x="37811" y="60969"/>
                  <a:pt x="37433" y="61253"/>
                  <a:pt x="37433" y="61631"/>
                </a:cubicBezTo>
                <a:cubicBezTo>
                  <a:pt x="37433" y="62009"/>
                  <a:pt x="37622" y="62387"/>
                  <a:pt x="38094" y="62387"/>
                </a:cubicBezTo>
                <a:cubicBezTo>
                  <a:pt x="38472" y="62387"/>
                  <a:pt x="38851" y="62009"/>
                  <a:pt x="38851" y="61631"/>
                </a:cubicBezTo>
                <a:cubicBezTo>
                  <a:pt x="38851" y="61158"/>
                  <a:pt x="38472" y="60969"/>
                  <a:pt x="38094" y="60969"/>
                </a:cubicBezTo>
                <a:close/>
                <a:moveTo>
                  <a:pt x="45089" y="60969"/>
                </a:moveTo>
                <a:cubicBezTo>
                  <a:pt x="44711" y="60969"/>
                  <a:pt x="44333" y="61253"/>
                  <a:pt x="44333" y="61631"/>
                </a:cubicBezTo>
                <a:cubicBezTo>
                  <a:pt x="44333" y="62009"/>
                  <a:pt x="44617" y="62387"/>
                  <a:pt x="45089" y="62387"/>
                </a:cubicBezTo>
                <a:cubicBezTo>
                  <a:pt x="45467" y="62387"/>
                  <a:pt x="45845" y="62009"/>
                  <a:pt x="45845" y="61631"/>
                </a:cubicBezTo>
                <a:cubicBezTo>
                  <a:pt x="45845" y="61158"/>
                  <a:pt x="45467" y="60969"/>
                  <a:pt x="45089" y="60969"/>
                </a:cubicBezTo>
                <a:close/>
                <a:moveTo>
                  <a:pt x="52084" y="60969"/>
                </a:moveTo>
                <a:cubicBezTo>
                  <a:pt x="51706" y="60969"/>
                  <a:pt x="51328" y="61253"/>
                  <a:pt x="51328" y="61631"/>
                </a:cubicBezTo>
                <a:cubicBezTo>
                  <a:pt x="51328" y="62009"/>
                  <a:pt x="51611" y="62387"/>
                  <a:pt x="52084" y="62387"/>
                </a:cubicBezTo>
                <a:cubicBezTo>
                  <a:pt x="52462" y="62387"/>
                  <a:pt x="52746" y="62009"/>
                  <a:pt x="52746" y="61631"/>
                </a:cubicBezTo>
                <a:cubicBezTo>
                  <a:pt x="52746" y="61158"/>
                  <a:pt x="52368" y="60969"/>
                  <a:pt x="52084" y="60969"/>
                </a:cubicBezTo>
                <a:close/>
                <a:moveTo>
                  <a:pt x="59079" y="60969"/>
                </a:moveTo>
                <a:cubicBezTo>
                  <a:pt x="58701" y="60969"/>
                  <a:pt x="58323" y="61253"/>
                  <a:pt x="58323" y="61631"/>
                </a:cubicBezTo>
                <a:cubicBezTo>
                  <a:pt x="58323" y="62009"/>
                  <a:pt x="58512" y="62387"/>
                  <a:pt x="59079" y="62387"/>
                </a:cubicBezTo>
                <a:cubicBezTo>
                  <a:pt x="59363" y="62387"/>
                  <a:pt x="59741" y="62009"/>
                  <a:pt x="59741" y="61631"/>
                </a:cubicBezTo>
                <a:cubicBezTo>
                  <a:pt x="59741" y="61158"/>
                  <a:pt x="59363" y="60969"/>
                  <a:pt x="59079" y="60969"/>
                </a:cubicBezTo>
                <a:close/>
                <a:moveTo>
                  <a:pt x="13707" y="62670"/>
                </a:moveTo>
                <a:cubicBezTo>
                  <a:pt x="13329" y="62670"/>
                  <a:pt x="12951" y="63049"/>
                  <a:pt x="12951" y="63427"/>
                </a:cubicBezTo>
                <a:cubicBezTo>
                  <a:pt x="12951" y="63805"/>
                  <a:pt x="13234" y="64183"/>
                  <a:pt x="13707" y="64183"/>
                </a:cubicBezTo>
                <a:cubicBezTo>
                  <a:pt x="13990" y="64183"/>
                  <a:pt x="14368" y="63805"/>
                  <a:pt x="14368" y="63427"/>
                </a:cubicBezTo>
                <a:cubicBezTo>
                  <a:pt x="14368" y="62954"/>
                  <a:pt x="13990" y="62670"/>
                  <a:pt x="13707" y="62670"/>
                </a:cubicBezTo>
                <a:close/>
                <a:moveTo>
                  <a:pt x="20607" y="62670"/>
                </a:moveTo>
                <a:cubicBezTo>
                  <a:pt x="20324" y="62670"/>
                  <a:pt x="19945" y="63049"/>
                  <a:pt x="19945" y="63427"/>
                </a:cubicBezTo>
                <a:cubicBezTo>
                  <a:pt x="19945" y="63805"/>
                  <a:pt x="20135" y="64183"/>
                  <a:pt x="20607" y="64183"/>
                </a:cubicBezTo>
                <a:cubicBezTo>
                  <a:pt x="20985" y="64183"/>
                  <a:pt x="21363" y="63805"/>
                  <a:pt x="21363" y="63427"/>
                </a:cubicBezTo>
                <a:cubicBezTo>
                  <a:pt x="21363" y="62954"/>
                  <a:pt x="21080" y="62670"/>
                  <a:pt x="20607" y="62670"/>
                </a:cubicBezTo>
                <a:close/>
                <a:moveTo>
                  <a:pt x="27602" y="62670"/>
                </a:moveTo>
                <a:cubicBezTo>
                  <a:pt x="27224" y="62670"/>
                  <a:pt x="26846" y="63049"/>
                  <a:pt x="26846" y="63427"/>
                </a:cubicBezTo>
                <a:cubicBezTo>
                  <a:pt x="26846" y="63805"/>
                  <a:pt x="27129" y="64183"/>
                  <a:pt x="27602" y="64183"/>
                </a:cubicBezTo>
                <a:cubicBezTo>
                  <a:pt x="27980" y="64183"/>
                  <a:pt x="28358" y="63805"/>
                  <a:pt x="28358" y="63427"/>
                </a:cubicBezTo>
                <a:cubicBezTo>
                  <a:pt x="28358" y="62954"/>
                  <a:pt x="28075" y="62670"/>
                  <a:pt x="27602" y="62670"/>
                </a:cubicBezTo>
                <a:close/>
                <a:moveTo>
                  <a:pt x="34691" y="62670"/>
                </a:moveTo>
                <a:cubicBezTo>
                  <a:pt x="34313" y="62670"/>
                  <a:pt x="33935" y="63049"/>
                  <a:pt x="33935" y="63427"/>
                </a:cubicBezTo>
                <a:cubicBezTo>
                  <a:pt x="33935" y="63805"/>
                  <a:pt x="34219" y="64183"/>
                  <a:pt x="34691" y="64183"/>
                </a:cubicBezTo>
                <a:cubicBezTo>
                  <a:pt x="35070" y="64183"/>
                  <a:pt x="35448" y="63805"/>
                  <a:pt x="35448" y="63427"/>
                </a:cubicBezTo>
                <a:cubicBezTo>
                  <a:pt x="35259" y="62954"/>
                  <a:pt x="35070" y="62670"/>
                  <a:pt x="34691" y="62670"/>
                </a:cubicBezTo>
                <a:close/>
                <a:moveTo>
                  <a:pt x="41686" y="62670"/>
                </a:moveTo>
                <a:cubicBezTo>
                  <a:pt x="41308" y="62670"/>
                  <a:pt x="40930" y="63049"/>
                  <a:pt x="40930" y="63427"/>
                </a:cubicBezTo>
                <a:cubicBezTo>
                  <a:pt x="40930" y="63805"/>
                  <a:pt x="41214" y="64183"/>
                  <a:pt x="41686" y="64183"/>
                </a:cubicBezTo>
                <a:cubicBezTo>
                  <a:pt x="42064" y="64183"/>
                  <a:pt x="42348" y="63805"/>
                  <a:pt x="42348" y="63427"/>
                </a:cubicBezTo>
                <a:cubicBezTo>
                  <a:pt x="42253" y="62954"/>
                  <a:pt x="42064" y="62670"/>
                  <a:pt x="41686" y="62670"/>
                </a:cubicBezTo>
                <a:close/>
                <a:moveTo>
                  <a:pt x="48681" y="62670"/>
                </a:moveTo>
                <a:cubicBezTo>
                  <a:pt x="48303" y="62670"/>
                  <a:pt x="47925" y="63049"/>
                  <a:pt x="47925" y="63427"/>
                </a:cubicBezTo>
                <a:cubicBezTo>
                  <a:pt x="47925" y="63805"/>
                  <a:pt x="48114" y="64183"/>
                  <a:pt x="48681" y="64183"/>
                </a:cubicBezTo>
                <a:cubicBezTo>
                  <a:pt x="48965" y="64183"/>
                  <a:pt x="49343" y="63805"/>
                  <a:pt x="49343" y="63427"/>
                </a:cubicBezTo>
                <a:cubicBezTo>
                  <a:pt x="49248" y="62954"/>
                  <a:pt x="48965" y="62670"/>
                  <a:pt x="48681" y="62670"/>
                </a:cubicBezTo>
                <a:close/>
                <a:moveTo>
                  <a:pt x="55581" y="62670"/>
                </a:moveTo>
                <a:cubicBezTo>
                  <a:pt x="55298" y="62670"/>
                  <a:pt x="54920" y="63049"/>
                  <a:pt x="54920" y="63427"/>
                </a:cubicBezTo>
                <a:cubicBezTo>
                  <a:pt x="54920" y="63805"/>
                  <a:pt x="55109" y="64183"/>
                  <a:pt x="55581" y="64183"/>
                </a:cubicBezTo>
                <a:cubicBezTo>
                  <a:pt x="55960" y="64183"/>
                  <a:pt x="56338" y="63805"/>
                  <a:pt x="56338" y="63427"/>
                </a:cubicBezTo>
                <a:cubicBezTo>
                  <a:pt x="56243" y="62954"/>
                  <a:pt x="55960" y="62670"/>
                  <a:pt x="55581" y="62670"/>
                </a:cubicBezTo>
                <a:close/>
                <a:moveTo>
                  <a:pt x="62576" y="62670"/>
                </a:moveTo>
                <a:cubicBezTo>
                  <a:pt x="62198" y="62670"/>
                  <a:pt x="61820" y="63049"/>
                  <a:pt x="61820" y="63427"/>
                </a:cubicBezTo>
                <a:cubicBezTo>
                  <a:pt x="61820" y="63805"/>
                  <a:pt x="62104" y="64183"/>
                  <a:pt x="62576" y="64183"/>
                </a:cubicBezTo>
                <a:cubicBezTo>
                  <a:pt x="62954" y="64183"/>
                  <a:pt x="63333" y="63805"/>
                  <a:pt x="63333" y="63427"/>
                </a:cubicBezTo>
                <a:cubicBezTo>
                  <a:pt x="63144" y="62954"/>
                  <a:pt x="62954" y="62670"/>
                  <a:pt x="62576" y="62670"/>
                </a:cubicBezTo>
                <a:close/>
                <a:moveTo>
                  <a:pt x="17204" y="64372"/>
                </a:moveTo>
                <a:cubicBezTo>
                  <a:pt x="16826" y="64372"/>
                  <a:pt x="16543" y="64750"/>
                  <a:pt x="16543" y="65128"/>
                </a:cubicBezTo>
                <a:cubicBezTo>
                  <a:pt x="16543" y="65412"/>
                  <a:pt x="16732" y="65790"/>
                  <a:pt x="17204" y="65790"/>
                </a:cubicBezTo>
                <a:cubicBezTo>
                  <a:pt x="17582" y="65790"/>
                  <a:pt x="17960" y="65412"/>
                  <a:pt x="17960" y="65128"/>
                </a:cubicBezTo>
                <a:cubicBezTo>
                  <a:pt x="17771" y="64750"/>
                  <a:pt x="17582" y="64372"/>
                  <a:pt x="17204" y="64372"/>
                </a:cubicBezTo>
                <a:close/>
                <a:moveTo>
                  <a:pt x="24199" y="64372"/>
                </a:moveTo>
                <a:cubicBezTo>
                  <a:pt x="23821" y="64372"/>
                  <a:pt x="23443" y="64750"/>
                  <a:pt x="23443" y="65128"/>
                </a:cubicBezTo>
                <a:cubicBezTo>
                  <a:pt x="23443" y="65412"/>
                  <a:pt x="23726" y="65790"/>
                  <a:pt x="24199" y="65790"/>
                </a:cubicBezTo>
                <a:cubicBezTo>
                  <a:pt x="24577" y="65790"/>
                  <a:pt x="24861" y="65412"/>
                  <a:pt x="24861" y="65128"/>
                </a:cubicBezTo>
                <a:cubicBezTo>
                  <a:pt x="24766" y="64750"/>
                  <a:pt x="24577" y="64372"/>
                  <a:pt x="24199" y="64372"/>
                </a:cubicBezTo>
                <a:close/>
                <a:moveTo>
                  <a:pt x="31099" y="64372"/>
                </a:moveTo>
                <a:cubicBezTo>
                  <a:pt x="30816" y="64372"/>
                  <a:pt x="30438" y="64750"/>
                  <a:pt x="30438" y="65128"/>
                </a:cubicBezTo>
                <a:cubicBezTo>
                  <a:pt x="30438" y="65412"/>
                  <a:pt x="30627" y="65790"/>
                  <a:pt x="31099" y="65790"/>
                </a:cubicBezTo>
                <a:cubicBezTo>
                  <a:pt x="31478" y="65790"/>
                  <a:pt x="31856" y="65412"/>
                  <a:pt x="31856" y="65128"/>
                </a:cubicBezTo>
                <a:cubicBezTo>
                  <a:pt x="31761" y="64750"/>
                  <a:pt x="31478" y="64372"/>
                  <a:pt x="31099" y="64372"/>
                </a:cubicBezTo>
                <a:close/>
                <a:moveTo>
                  <a:pt x="38094" y="64372"/>
                </a:moveTo>
                <a:cubicBezTo>
                  <a:pt x="37811" y="64372"/>
                  <a:pt x="37433" y="64750"/>
                  <a:pt x="37433" y="65128"/>
                </a:cubicBezTo>
                <a:cubicBezTo>
                  <a:pt x="37433" y="65412"/>
                  <a:pt x="37622" y="65790"/>
                  <a:pt x="38094" y="65790"/>
                </a:cubicBezTo>
                <a:cubicBezTo>
                  <a:pt x="38472" y="65790"/>
                  <a:pt x="38851" y="65412"/>
                  <a:pt x="38851" y="65128"/>
                </a:cubicBezTo>
                <a:cubicBezTo>
                  <a:pt x="38851" y="64750"/>
                  <a:pt x="38472" y="64372"/>
                  <a:pt x="38094" y="64372"/>
                </a:cubicBezTo>
                <a:close/>
                <a:moveTo>
                  <a:pt x="45089" y="64372"/>
                </a:moveTo>
                <a:cubicBezTo>
                  <a:pt x="44711" y="64372"/>
                  <a:pt x="44333" y="64750"/>
                  <a:pt x="44333" y="65128"/>
                </a:cubicBezTo>
                <a:cubicBezTo>
                  <a:pt x="44333" y="65412"/>
                  <a:pt x="44617" y="65790"/>
                  <a:pt x="45089" y="65790"/>
                </a:cubicBezTo>
                <a:cubicBezTo>
                  <a:pt x="45467" y="65790"/>
                  <a:pt x="45845" y="65412"/>
                  <a:pt x="45845" y="65128"/>
                </a:cubicBezTo>
                <a:cubicBezTo>
                  <a:pt x="45845" y="64750"/>
                  <a:pt x="45467" y="64372"/>
                  <a:pt x="45089" y="64372"/>
                </a:cubicBezTo>
                <a:close/>
                <a:moveTo>
                  <a:pt x="52084" y="64372"/>
                </a:moveTo>
                <a:cubicBezTo>
                  <a:pt x="51706" y="64372"/>
                  <a:pt x="51328" y="64750"/>
                  <a:pt x="51328" y="65128"/>
                </a:cubicBezTo>
                <a:cubicBezTo>
                  <a:pt x="51328" y="65412"/>
                  <a:pt x="51611" y="65790"/>
                  <a:pt x="52084" y="65790"/>
                </a:cubicBezTo>
                <a:cubicBezTo>
                  <a:pt x="52462" y="65790"/>
                  <a:pt x="52746" y="65412"/>
                  <a:pt x="52746" y="65128"/>
                </a:cubicBezTo>
                <a:cubicBezTo>
                  <a:pt x="52746" y="64750"/>
                  <a:pt x="52368" y="64372"/>
                  <a:pt x="52084" y="64372"/>
                </a:cubicBezTo>
                <a:close/>
                <a:moveTo>
                  <a:pt x="59079" y="64372"/>
                </a:moveTo>
                <a:cubicBezTo>
                  <a:pt x="58701" y="64372"/>
                  <a:pt x="58323" y="64750"/>
                  <a:pt x="58323" y="65128"/>
                </a:cubicBezTo>
                <a:cubicBezTo>
                  <a:pt x="58323" y="65412"/>
                  <a:pt x="58512" y="65790"/>
                  <a:pt x="59079" y="65790"/>
                </a:cubicBezTo>
                <a:cubicBezTo>
                  <a:pt x="59363" y="65790"/>
                  <a:pt x="59741" y="65412"/>
                  <a:pt x="59741" y="65128"/>
                </a:cubicBezTo>
                <a:cubicBezTo>
                  <a:pt x="59741" y="64750"/>
                  <a:pt x="59363" y="64372"/>
                  <a:pt x="59079" y="64372"/>
                </a:cubicBezTo>
                <a:close/>
                <a:moveTo>
                  <a:pt x="20607" y="66168"/>
                </a:moveTo>
                <a:cubicBezTo>
                  <a:pt x="20324" y="66168"/>
                  <a:pt x="19945" y="66546"/>
                  <a:pt x="19945" y="66830"/>
                </a:cubicBezTo>
                <a:cubicBezTo>
                  <a:pt x="19945" y="67208"/>
                  <a:pt x="20135" y="67586"/>
                  <a:pt x="20607" y="67586"/>
                </a:cubicBezTo>
                <a:cubicBezTo>
                  <a:pt x="20985" y="67586"/>
                  <a:pt x="21363" y="67208"/>
                  <a:pt x="21363" y="66830"/>
                </a:cubicBezTo>
                <a:cubicBezTo>
                  <a:pt x="21363" y="66546"/>
                  <a:pt x="21080" y="66168"/>
                  <a:pt x="20607" y="66168"/>
                </a:cubicBezTo>
                <a:close/>
                <a:moveTo>
                  <a:pt x="27602" y="66168"/>
                </a:moveTo>
                <a:cubicBezTo>
                  <a:pt x="27224" y="66168"/>
                  <a:pt x="26846" y="66546"/>
                  <a:pt x="26846" y="66830"/>
                </a:cubicBezTo>
                <a:cubicBezTo>
                  <a:pt x="26846" y="67208"/>
                  <a:pt x="27129" y="67586"/>
                  <a:pt x="27602" y="67586"/>
                </a:cubicBezTo>
                <a:cubicBezTo>
                  <a:pt x="27980" y="67586"/>
                  <a:pt x="28358" y="67208"/>
                  <a:pt x="28358" y="66830"/>
                </a:cubicBezTo>
                <a:cubicBezTo>
                  <a:pt x="28358" y="66546"/>
                  <a:pt x="28075" y="66168"/>
                  <a:pt x="27602" y="66168"/>
                </a:cubicBezTo>
                <a:close/>
                <a:moveTo>
                  <a:pt x="34691" y="66168"/>
                </a:moveTo>
                <a:cubicBezTo>
                  <a:pt x="34313" y="66168"/>
                  <a:pt x="33935" y="66546"/>
                  <a:pt x="33935" y="66830"/>
                </a:cubicBezTo>
                <a:cubicBezTo>
                  <a:pt x="33935" y="67208"/>
                  <a:pt x="34219" y="67586"/>
                  <a:pt x="34691" y="67586"/>
                </a:cubicBezTo>
                <a:cubicBezTo>
                  <a:pt x="35070" y="67586"/>
                  <a:pt x="35448" y="67208"/>
                  <a:pt x="35448" y="66830"/>
                </a:cubicBezTo>
                <a:cubicBezTo>
                  <a:pt x="35259" y="66546"/>
                  <a:pt x="35070" y="66168"/>
                  <a:pt x="34691" y="66168"/>
                </a:cubicBezTo>
                <a:close/>
                <a:moveTo>
                  <a:pt x="41686" y="66168"/>
                </a:moveTo>
                <a:cubicBezTo>
                  <a:pt x="41308" y="66168"/>
                  <a:pt x="40930" y="66546"/>
                  <a:pt x="40930" y="66830"/>
                </a:cubicBezTo>
                <a:cubicBezTo>
                  <a:pt x="40930" y="67208"/>
                  <a:pt x="41214" y="67586"/>
                  <a:pt x="41686" y="67586"/>
                </a:cubicBezTo>
                <a:cubicBezTo>
                  <a:pt x="42064" y="67586"/>
                  <a:pt x="42348" y="67208"/>
                  <a:pt x="42348" y="66830"/>
                </a:cubicBezTo>
                <a:cubicBezTo>
                  <a:pt x="42253" y="66546"/>
                  <a:pt x="42064" y="66168"/>
                  <a:pt x="41686" y="66168"/>
                </a:cubicBezTo>
                <a:close/>
                <a:moveTo>
                  <a:pt x="48681" y="66168"/>
                </a:moveTo>
                <a:cubicBezTo>
                  <a:pt x="48303" y="66168"/>
                  <a:pt x="47925" y="66546"/>
                  <a:pt x="47925" y="66830"/>
                </a:cubicBezTo>
                <a:cubicBezTo>
                  <a:pt x="47925" y="67208"/>
                  <a:pt x="48114" y="67586"/>
                  <a:pt x="48681" y="67586"/>
                </a:cubicBezTo>
                <a:cubicBezTo>
                  <a:pt x="48965" y="67586"/>
                  <a:pt x="49343" y="67208"/>
                  <a:pt x="49343" y="66830"/>
                </a:cubicBezTo>
                <a:cubicBezTo>
                  <a:pt x="49248" y="66546"/>
                  <a:pt x="48965" y="66168"/>
                  <a:pt x="48681" y="66168"/>
                </a:cubicBezTo>
                <a:close/>
                <a:moveTo>
                  <a:pt x="55581" y="66168"/>
                </a:moveTo>
                <a:cubicBezTo>
                  <a:pt x="55298" y="66168"/>
                  <a:pt x="54920" y="66546"/>
                  <a:pt x="54920" y="66830"/>
                </a:cubicBezTo>
                <a:cubicBezTo>
                  <a:pt x="54920" y="67208"/>
                  <a:pt x="55109" y="67586"/>
                  <a:pt x="55581" y="67586"/>
                </a:cubicBezTo>
                <a:cubicBezTo>
                  <a:pt x="55960" y="67586"/>
                  <a:pt x="56338" y="67208"/>
                  <a:pt x="56338" y="66830"/>
                </a:cubicBezTo>
                <a:cubicBezTo>
                  <a:pt x="56243" y="66546"/>
                  <a:pt x="55960" y="66168"/>
                  <a:pt x="55581" y="66168"/>
                </a:cubicBezTo>
                <a:close/>
                <a:moveTo>
                  <a:pt x="17204" y="67964"/>
                </a:moveTo>
                <a:cubicBezTo>
                  <a:pt x="17110" y="67964"/>
                  <a:pt x="16826" y="68058"/>
                  <a:pt x="16732" y="68153"/>
                </a:cubicBezTo>
                <a:cubicBezTo>
                  <a:pt x="16826" y="68247"/>
                  <a:pt x="17110" y="68436"/>
                  <a:pt x="17204" y="68436"/>
                </a:cubicBezTo>
                <a:cubicBezTo>
                  <a:pt x="17488" y="68531"/>
                  <a:pt x="17582" y="68625"/>
                  <a:pt x="17771" y="68720"/>
                </a:cubicBezTo>
                <a:cubicBezTo>
                  <a:pt x="17771" y="68625"/>
                  <a:pt x="17960" y="68625"/>
                  <a:pt x="17960" y="68625"/>
                </a:cubicBezTo>
                <a:cubicBezTo>
                  <a:pt x="17771" y="68247"/>
                  <a:pt x="17582" y="67964"/>
                  <a:pt x="17204" y="67964"/>
                </a:cubicBezTo>
                <a:close/>
                <a:moveTo>
                  <a:pt x="24199" y="67964"/>
                </a:moveTo>
                <a:cubicBezTo>
                  <a:pt x="23821" y="67964"/>
                  <a:pt x="23443" y="68247"/>
                  <a:pt x="23443" y="68625"/>
                </a:cubicBezTo>
                <a:cubicBezTo>
                  <a:pt x="23443" y="69004"/>
                  <a:pt x="23726" y="69382"/>
                  <a:pt x="24199" y="69382"/>
                </a:cubicBezTo>
                <a:cubicBezTo>
                  <a:pt x="24577" y="69382"/>
                  <a:pt x="24861" y="69004"/>
                  <a:pt x="24861" y="68625"/>
                </a:cubicBezTo>
                <a:cubicBezTo>
                  <a:pt x="24766" y="68247"/>
                  <a:pt x="24577" y="67964"/>
                  <a:pt x="24199" y="67964"/>
                </a:cubicBezTo>
                <a:close/>
                <a:moveTo>
                  <a:pt x="31099" y="67964"/>
                </a:moveTo>
                <a:cubicBezTo>
                  <a:pt x="30816" y="67964"/>
                  <a:pt x="30438" y="68247"/>
                  <a:pt x="30438" y="68625"/>
                </a:cubicBezTo>
                <a:cubicBezTo>
                  <a:pt x="30438" y="69004"/>
                  <a:pt x="30627" y="69382"/>
                  <a:pt x="31099" y="69382"/>
                </a:cubicBezTo>
                <a:cubicBezTo>
                  <a:pt x="31478" y="69382"/>
                  <a:pt x="31856" y="69004"/>
                  <a:pt x="31856" y="68625"/>
                </a:cubicBezTo>
                <a:cubicBezTo>
                  <a:pt x="31761" y="68247"/>
                  <a:pt x="31478" y="67964"/>
                  <a:pt x="31099" y="67964"/>
                </a:cubicBezTo>
                <a:close/>
                <a:moveTo>
                  <a:pt x="38094" y="67964"/>
                </a:moveTo>
                <a:cubicBezTo>
                  <a:pt x="37811" y="67964"/>
                  <a:pt x="37433" y="68247"/>
                  <a:pt x="37433" y="68625"/>
                </a:cubicBezTo>
                <a:cubicBezTo>
                  <a:pt x="37433" y="69004"/>
                  <a:pt x="37622" y="69382"/>
                  <a:pt x="38094" y="69382"/>
                </a:cubicBezTo>
                <a:cubicBezTo>
                  <a:pt x="38472" y="69382"/>
                  <a:pt x="38851" y="69004"/>
                  <a:pt x="38851" y="68625"/>
                </a:cubicBezTo>
                <a:cubicBezTo>
                  <a:pt x="38851" y="68247"/>
                  <a:pt x="38472" y="67964"/>
                  <a:pt x="38094" y="67964"/>
                </a:cubicBezTo>
                <a:close/>
                <a:moveTo>
                  <a:pt x="45089" y="67964"/>
                </a:moveTo>
                <a:cubicBezTo>
                  <a:pt x="44711" y="67964"/>
                  <a:pt x="44333" y="68247"/>
                  <a:pt x="44333" y="68625"/>
                </a:cubicBezTo>
                <a:cubicBezTo>
                  <a:pt x="44333" y="69004"/>
                  <a:pt x="44617" y="69382"/>
                  <a:pt x="45089" y="69382"/>
                </a:cubicBezTo>
                <a:cubicBezTo>
                  <a:pt x="45467" y="69382"/>
                  <a:pt x="45845" y="69004"/>
                  <a:pt x="45845" y="68625"/>
                </a:cubicBezTo>
                <a:cubicBezTo>
                  <a:pt x="45845" y="68247"/>
                  <a:pt x="45467" y="67964"/>
                  <a:pt x="45089" y="67964"/>
                </a:cubicBezTo>
                <a:close/>
                <a:moveTo>
                  <a:pt x="52084" y="67964"/>
                </a:moveTo>
                <a:cubicBezTo>
                  <a:pt x="51706" y="67964"/>
                  <a:pt x="51328" y="68247"/>
                  <a:pt x="51328" y="68625"/>
                </a:cubicBezTo>
                <a:cubicBezTo>
                  <a:pt x="51328" y="69004"/>
                  <a:pt x="51611" y="69382"/>
                  <a:pt x="52084" y="69382"/>
                </a:cubicBezTo>
                <a:cubicBezTo>
                  <a:pt x="52462" y="69382"/>
                  <a:pt x="52746" y="69004"/>
                  <a:pt x="52746" y="68625"/>
                </a:cubicBezTo>
                <a:cubicBezTo>
                  <a:pt x="52746" y="68247"/>
                  <a:pt x="52368" y="67964"/>
                  <a:pt x="52084" y="67964"/>
                </a:cubicBezTo>
                <a:close/>
                <a:moveTo>
                  <a:pt x="20607" y="69665"/>
                </a:moveTo>
                <a:cubicBezTo>
                  <a:pt x="20418" y="69665"/>
                  <a:pt x="20135" y="69949"/>
                  <a:pt x="20040" y="70138"/>
                </a:cubicBezTo>
                <a:cubicBezTo>
                  <a:pt x="20418" y="70421"/>
                  <a:pt x="20796" y="70516"/>
                  <a:pt x="21080" y="70611"/>
                </a:cubicBezTo>
                <a:cubicBezTo>
                  <a:pt x="21080" y="70516"/>
                  <a:pt x="21269" y="70421"/>
                  <a:pt x="21269" y="70327"/>
                </a:cubicBezTo>
                <a:cubicBezTo>
                  <a:pt x="21363" y="69949"/>
                  <a:pt x="21080" y="69665"/>
                  <a:pt x="20607" y="69665"/>
                </a:cubicBezTo>
                <a:close/>
                <a:moveTo>
                  <a:pt x="27602" y="69665"/>
                </a:moveTo>
                <a:cubicBezTo>
                  <a:pt x="27224" y="69665"/>
                  <a:pt x="26846" y="70043"/>
                  <a:pt x="26846" y="70421"/>
                </a:cubicBezTo>
                <a:cubicBezTo>
                  <a:pt x="26846" y="70800"/>
                  <a:pt x="27129" y="71083"/>
                  <a:pt x="27602" y="71083"/>
                </a:cubicBezTo>
                <a:cubicBezTo>
                  <a:pt x="27980" y="71083"/>
                  <a:pt x="28358" y="70800"/>
                  <a:pt x="28358" y="70421"/>
                </a:cubicBezTo>
                <a:cubicBezTo>
                  <a:pt x="28358" y="69949"/>
                  <a:pt x="28075" y="69665"/>
                  <a:pt x="27602" y="69665"/>
                </a:cubicBezTo>
                <a:close/>
                <a:moveTo>
                  <a:pt x="34691" y="69665"/>
                </a:moveTo>
                <a:cubicBezTo>
                  <a:pt x="34313" y="69665"/>
                  <a:pt x="33935" y="70043"/>
                  <a:pt x="33935" y="70421"/>
                </a:cubicBezTo>
                <a:cubicBezTo>
                  <a:pt x="33935" y="70800"/>
                  <a:pt x="34219" y="71083"/>
                  <a:pt x="34691" y="71083"/>
                </a:cubicBezTo>
                <a:cubicBezTo>
                  <a:pt x="35070" y="71083"/>
                  <a:pt x="35448" y="70800"/>
                  <a:pt x="35448" y="70421"/>
                </a:cubicBezTo>
                <a:cubicBezTo>
                  <a:pt x="35259" y="69949"/>
                  <a:pt x="35070" y="69665"/>
                  <a:pt x="34691" y="69665"/>
                </a:cubicBezTo>
                <a:close/>
                <a:moveTo>
                  <a:pt x="41686" y="69665"/>
                </a:moveTo>
                <a:cubicBezTo>
                  <a:pt x="41308" y="69665"/>
                  <a:pt x="40930" y="70043"/>
                  <a:pt x="40930" y="70421"/>
                </a:cubicBezTo>
                <a:cubicBezTo>
                  <a:pt x="40930" y="70800"/>
                  <a:pt x="41214" y="71083"/>
                  <a:pt x="41686" y="71083"/>
                </a:cubicBezTo>
                <a:cubicBezTo>
                  <a:pt x="42064" y="71083"/>
                  <a:pt x="42348" y="70800"/>
                  <a:pt x="42348" y="70421"/>
                </a:cubicBezTo>
                <a:cubicBezTo>
                  <a:pt x="42253" y="69949"/>
                  <a:pt x="42064" y="69665"/>
                  <a:pt x="41686" y="69665"/>
                </a:cubicBezTo>
                <a:close/>
                <a:moveTo>
                  <a:pt x="48681" y="69665"/>
                </a:moveTo>
                <a:cubicBezTo>
                  <a:pt x="48303" y="69665"/>
                  <a:pt x="47925" y="70043"/>
                  <a:pt x="47925" y="70421"/>
                </a:cubicBezTo>
                <a:cubicBezTo>
                  <a:pt x="47925" y="70800"/>
                  <a:pt x="48114" y="71083"/>
                  <a:pt x="48681" y="71083"/>
                </a:cubicBezTo>
                <a:cubicBezTo>
                  <a:pt x="48965" y="71083"/>
                  <a:pt x="49343" y="70800"/>
                  <a:pt x="49343" y="70421"/>
                </a:cubicBezTo>
                <a:cubicBezTo>
                  <a:pt x="49248" y="69949"/>
                  <a:pt x="48965" y="69665"/>
                  <a:pt x="48681" y="69665"/>
                </a:cubicBezTo>
                <a:close/>
                <a:moveTo>
                  <a:pt x="24199" y="71367"/>
                </a:moveTo>
                <a:cubicBezTo>
                  <a:pt x="23916" y="71367"/>
                  <a:pt x="23821" y="71461"/>
                  <a:pt x="23726" y="71556"/>
                </a:cubicBezTo>
                <a:cubicBezTo>
                  <a:pt x="23821" y="71745"/>
                  <a:pt x="24105" y="71745"/>
                  <a:pt x="24199" y="71839"/>
                </a:cubicBezTo>
                <a:cubicBezTo>
                  <a:pt x="24388" y="71934"/>
                  <a:pt x="24672" y="71934"/>
                  <a:pt x="24766" y="72028"/>
                </a:cubicBezTo>
                <a:cubicBezTo>
                  <a:pt x="24766" y="71745"/>
                  <a:pt x="24577" y="71367"/>
                  <a:pt x="24199" y="71367"/>
                </a:cubicBezTo>
                <a:close/>
                <a:moveTo>
                  <a:pt x="31099" y="71367"/>
                </a:moveTo>
                <a:cubicBezTo>
                  <a:pt x="30816" y="71367"/>
                  <a:pt x="30438" y="71745"/>
                  <a:pt x="30438" y="72028"/>
                </a:cubicBezTo>
                <a:cubicBezTo>
                  <a:pt x="30438" y="72406"/>
                  <a:pt x="30627" y="72785"/>
                  <a:pt x="31099" y="72785"/>
                </a:cubicBezTo>
                <a:cubicBezTo>
                  <a:pt x="31478" y="72785"/>
                  <a:pt x="31856" y="72406"/>
                  <a:pt x="31856" y="72028"/>
                </a:cubicBezTo>
                <a:cubicBezTo>
                  <a:pt x="31761" y="71745"/>
                  <a:pt x="31478" y="71367"/>
                  <a:pt x="31099" y="71367"/>
                </a:cubicBezTo>
                <a:close/>
                <a:moveTo>
                  <a:pt x="38094" y="71367"/>
                </a:moveTo>
                <a:cubicBezTo>
                  <a:pt x="37811" y="71367"/>
                  <a:pt x="37433" y="71745"/>
                  <a:pt x="37433" y="72028"/>
                </a:cubicBezTo>
                <a:cubicBezTo>
                  <a:pt x="37433" y="72406"/>
                  <a:pt x="37622" y="72785"/>
                  <a:pt x="38094" y="72785"/>
                </a:cubicBezTo>
                <a:cubicBezTo>
                  <a:pt x="38472" y="72785"/>
                  <a:pt x="38851" y="72406"/>
                  <a:pt x="38851" y="72028"/>
                </a:cubicBezTo>
                <a:cubicBezTo>
                  <a:pt x="38851" y="71745"/>
                  <a:pt x="38472" y="71367"/>
                  <a:pt x="38094" y="71367"/>
                </a:cubicBezTo>
                <a:close/>
                <a:moveTo>
                  <a:pt x="45089" y="71367"/>
                </a:moveTo>
                <a:cubicBezTo>
                  <a:pt x="44711" y="71367"/>
                  <a:pt x="44333" y="71745"/>
                  <a:pt x="44333" y="72028"/>
                </a:cubicBezTo>
                <a:cubicBezTo>
                  <a:pt x="44333" y="72406"/>
                  <a:pt x="44617" y="72785"/>
                  <a:pt x="45089" y="72785"/>
                </a:cubicBezTo>
                <a:cubicBezTo>
                  <a:pt x="45467" y="72785"/>
                  <a:pt x="45845" y="72406"/>
                  <a:pt x="45845" y="72028"/>
                </a:cubicBezTo>
                <a:cubicBezTo>
                  <a:pt x="45845" y="71745"/>
                  <a:pt x="45467" y="71367"/>
                  <a:pt x="45089" y="71367"/>
                </a:cubicBezTo>
                <a:close/>
                <a:moveTo>
                  <a:pt x="41686" y="73163"/>
                </a:moveTo>
                <a:cubicBezTo>
                  <a:pt x="41308" y="73163"/>
                  <a:pt x="40930" y="73446"/>
                  <a:pt x="40930" y="73824"/>
                </a:cubicBezTo>
                <a:cubicBezTo>
                  <a:pt x="40930" y="73919"/>
                  <a:pt x="41119" y="74108"/>
                  <a:pt x="41119" y="74108"/>
                </a:cubicBezTo>
                <a:cubicBezTo>
                  <a:pt x="41403" y="74108"/>
                  <a:pt x="41875" y="73919"/>
                  <a:pt x="42253" y="73919"/>
                </a:cubicBezTo>
                <a:lnTo>
                  <a:pt x="42253" y="73824"/>
                </a:lnTo>
                <a:cubicBezTo>
                  <a:pt x="42253" y="73446"/>
                  <a:pt x="42064" y="73163"/>
                  <a:pt x="41686" y="73163"/>
                </a:cubicBezTo>
                <a:close/>
                <a:moveTo>
                  <a:pt x="34691" y="73163"/>
                </a:moveTo>
                <a:cubicBezTo>
                  <a:pt x="34313" y="73163"/>
                  <a:pt x="33935" y="73446"/>
                  <a:pt x="33935" y="73824"/>
                </a:cubicBezTo>
                <a:cubicBezTo>
                  <a:pt x="33935" y="73919"/>
                  <a:pt x="34124" y="74108"/>
                  <a:pt x="34124" y="74202"/>
                </a:cubicBezTo>
                <a:lnTo>
                  <a:pt x="35164" y="74202"/>
                </a:lnTo>
                <a:cubicBezTo>
                  <a:pt x="35259" y="74108"/>
                  <a:pt x="35259" y="73919"/>
                  <a:pt x="35259" y="73824"/>
                </a:cubicBezTo>
                <a:cubicBezTo>
                  <a:pt x="35259" y="73446"/>
                  <a:pt x="35070" y="73163"/>
                  <a:pt x="34691" y="7316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747" name="Google Shape;2747;p36"/>
          <p:cNvGrpSpPr/>
          <p:nvPr/>
        </p:nvGrpSpPr>
        <p:grpSpPr>
          <a:xfrm rot="10800000" flipH="1">
            <a:off x="8757937" y="-26884"/>
            <a:ext cx="642048" cy="926078"/>
            <a:chOff x="3294275" y="272450"/>
            <a:chExt cx="512000" cy="1343700"/>
          </a:xfrm>
        </p:grpSpPr>
        <p:sp>
          <p:nvSpPr>
            <p:cNvPr id="2748" name="Google Shape;2748;p36"/>
            <p:cNvSpPr/>
            <p:nvPr/>
          </p:nvSpPr>
          <p:spPr>
            <a:xfrm>
              <a:off x="3294275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9" name="Google Shape;2749;p36"/>
            <p:cNvSpPr/>
            <p:nvPr/>
          </p:nvSpPr>
          <p:spPr>
            <a:xfrm>
              <a:off x="3445642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0" name="Google Shape;2750;p36"/>
            <p:cNvSpPr/>
            <p:nvPr/>
          </p:nvSpPr>
          <p:spPr>
            <a:xfrm>
              <a:off x="3597008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1" name="Google Shape;2751;p36"/>
            <p:cNvSpPr/>
            <p:nvPr/>
          </p:nvSpPr>
          <p:spPr>
            <a:xfrm>
              <a:off x="3748375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752" name="Google Shape;2752;p36"/>
          <p:cNvSpPr/>
          <p:nvPr/>
        </p:nvSpPr>
        <p:spPr>
          <a:xfrm rot="5400000" flipH="1">
            <a:off x="8757952" y="535000"/>
            <a:ext cx="817800" cy="817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53" name="Google Shape;2753;p36"/>
          <p:cNvSpPr/>
          <p:nvPr/>
        </p:nvSpPr>
        <p:spPr>
          <a:xfrm rot="5400000" flipH="1">
            <a:off x="829460" y="-833115"/>
            <a:ext cx="419120" cy="2078010"/>
          </a:xfrm>
          <a:custGeom>
            <a:avLst/>
            <a:gdLst/>
            <a:ahLst/>
            <a:cxnLst/>
            <a:rect l="l" t="t" r="r" b="b"/>
            <a:pathLst>
              <a:path w="50194" h="102466" extrusionOk="0">
                <a:moveTo>
                  <a:pt x="0" y="0"/>
                </a:moveTo>
                <a:lnTo>
                  <a:pt x="0" y="102466"/>
                </a:lnTo>
                <a:lnTo>
                  <a:pt x="50193" y="102466"/>
                </a:lnTo>
                <a:lnTo>
                  <a:pt x="5019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754" name="Google Shape;2754;p36"/>
          <p:cNvGrpSpPr/>
          <p:nvPr/>
        </p:nvGrpSpPr>
        <p:grpSpPr>
          <a:xfrm rot="5400000" flipH="1">
            <a:off x="268344" y="274903"/>
            <a:ext cx="261855" cy="836453"/>
            <a:chOff x="3597008" y="272450"/>
            <a:chExt cx="209267" cy="1343700"/>
          </a:xfrm>
        </p:grpSpPr>
        <p:sp>
          <p:nvSpPr>
            <p:cNvPr id="2755" name="Google Shape;2755;p36"/>
            <p:cNvSpPr/>
            <p:nvPr/>
          </p:nvSpPr>
          <p:spPr>
            <a:xfrm>
              <a:off x="3597008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6" name="Google Shape;2756;p36"/>
            <p:cNvSpPr/>
            <p:nvPr/>
          </p:nvSpPr>
          <p:spPr>
            <a:xfrm>
              <a:off x="3748375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"/>
          <p:cNvSpPr/>
          <p:nvPr/>
        </p:nvSpPr>
        <p:spPr>
          <a:xfrm>
            <a:off x="-8950" y="-26850"/>
            <a:ext cx="9153000" cy="3113700"/>
          </a:xfrm>
          <a:prstGeom prst="rect">
            <a:avLst/>
          </a:prstGeom>
          <a:solidFill>
            <a:srgbClr val="EC62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141;p3"/>
          <p:cNvSpPr/>
          <p:nvPr/>
        </p:nvSpPr>
        <p:spPr>
          <a:xfrm>
            <a:off x="-8900" y="3086850"/>
            <a:ext cx="9153000" cy="205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142;p3"/>
          <p:cNvSpPr txBox="1">
            <a:spLocks noGrp="1"/>
          </p:cNvSpPr>
          <p:nvPr>
            <p:ph type="title"/>
          </p:nvPr>
        </p:nvSpPr>
        <p:spPr>
          <a:xfrm>
            <a:off x="3013375" y="3219525"/>
            <a:ext cx="5408700" cy="111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9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3" name="Google Shape;143;p3"/>
          <p:cNvSpPr txBox="1">
            <a:spLocks noGrp="1"/>
          </p:cNvSpPr>
          <p:nvPr>
            <p:ph type="title" idx="2" hasCustomPrompt="1"/>
          </p:nvPr>
        </p:nvSpPr>
        <p:spPr>
          <a:xfrm>
            <a:off x="5251861" y="800102"/>
            <a:ext cx="3177000" cy="17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13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4" name="Google Shape;144;p3"/>
          <p:cNvSpPr txBox="1">
            <a:spLocks noGrp="1"/>
          </p:cNvSpPr>
          <p:nvPr>
            <p:ph type="subTitle" idx="1"/>
          </p:nvPr>
        </p:nvSpPr>
        <p:spPr>
          <a:xfrm>
            <a:off x="3969325" y="4149300"/>
            <a:ext cx="4452900" cy="45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"/>
          <p:cNvSpPr/>
          <p:nvPr/>
        </p:nvSpPr>
        <p:spPr>
          <a:xfrm rot="5400000">
            <a:off x="888247" y="4005569"/>
            <a:ext cx="283596" cy="2078010"/>
          </a:xfrm>
          <a:custGeom>
            <a:avLst/>
            <a:gdLst/>
            <a:ahLst/>
            <a:cxnLst/>
            <a:rect l="l" t="t" r="r" b="b"/>
            <a:pathLst>
              <a:path w="50194" h="102466" extrusionOk="0">
                <a:moveTo>
                  <a:pt x="0" y="0"/>
                </a:moveTo>
                <a:lnTo>
                  <a:pt x="0" y="102466"/>
                </a:lnTo>
                <a:lnTo>
                  <a:pt x="50193" y="102466"/>
                </a:lnTo>
                <a:lnTo>
                  <a:pt x="5019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46" name="Google Shape;146;p3"/>
          <p:cNvGrpSpPr/>
          <p:nvPr/>
        </p:nvGrpSpPr>
        <p:grpSpPr>
          <a:xfrm rot="5400000">
            <a:off x="260653" y="4347849"/>
            <a:ext cx="195560" cy="716864"/>
            <a:chOff x="3597008" y="272450"/>
            <a:chExt cx="209267" cy="1343700"/>
          </a:xfrm>
        </p:grpSpPr>
        <p:sp>
          <p:nvSpPr>
            <p:cNvPr id="147" name="Google Shape;147;p3"/>
            <p:cNvSpPr/>
            <p:nvPr/>
          </p:nvSpPr>
          <p:spPr>
            <a:xfrm>
              <a:off x="3597008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3748375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49" name="Google Shape;149;p3"/>
          <p:cNvSpPr/>
          <p:nvPr/>
        </p:nvSpPr>
        <p:spPr>
          <a:xfrm>
            <a:off x="-1492500" y="-350"/>
            <a:ext cx="3016500" cy="3057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4"/>
          <p:cNvSpPr txBox="1">
            <a:spLocks noGrp="1"/>
          </p:cNvSpPr>
          <p:nvPr>
            <p:ph type="body" idx="1"/>
          </p:nvPr>
        </p:nvSpPr>
        <p:spPr>
          <a:xfrm>
            <a:off x="720000" y="1303425"/>
            <a:ext cx="4829700" cy="23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4"/>
          <p:cNvSpPr/>
          <p:nvPr/>
        </p:nvSpPr>
        <p:spPr>
          <a:xfrm>
            <a:off x="6236088" y="-739205"/>
            <a:ext cx="2907900" cy="580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4" name="Google Shape;154;p4"/>
          <p:cNvSpPr/>
          <p:nvPr/>
        </p:nvSpPr>
        <p:spPr>
          <a:xfrm>
            <a:off x="6236098" y="4025333"/>
            <a:ext cx="2907900" cy="29079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5" name="Google Shape;155;p4"/>
          <p:cNvSpPr/>
          <p:nvPr/>
        </p:nvSpPr>
        <p:spPr>
          <a:xfrm>
            <a:off x="6236702" y="4025682"/>
            <a:ext cx="2907300" cy="2907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56" name="Google Shape;156;p4"/>
          <p:cNvSpPr/>
          <p:nvPr/>
        </p:nvSpPr>
        <p:spPr>
          <a:xfrm>
            <a:off x="6236098" y="-1789733"/>
            <a:ext cx="2907900" cy="29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7" name="Google Shape;157;p4"/>
          <p:cNvSpPr/>
          <p:nvPr/>
        </p:nvSpPr>
        <p:spPr>
          <a:xfrm>
            <a:off x="6236696" y="-1789135"/>
            <a:ext cx="2907300" cy="2907300"/>
          </a:xfrm>
          <a:prstGeom prst="ellipse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grpSp>
        <p:nvGrpSpPr>
          <p:cNvPr id="158" name="Google Shape;158;p4"/>
          <p:cNvGrpSpPr/>
          <p:nvPr/>
        </p:nvGrpSpPr>
        <p:grpSpPr>
          <a:xfrm>
            <a:off x="-1356907" y="1580726"/>
            <a:ext cx="2076915" cy="3666740"/>
            <a:chOff x="1618418" y="1591001"/>
            <a:chExt cx="2076915" cy="3666740"/>
          </a:xfrm>
        </p:grpSpPr>
        <p:sp>
          <p:nvSpPr>
            <p:cNvPr id="159" name="Google Shape;159;p4"/>
            <p:cNvSpPr/>
            <p:nvPr/>
          </p:nvSpPr>
          <p:spPr>
            <a:xfrm>
              <a:off x="3469386" y="3886475"/>
              <a:ext cx="225947" cy="192543"/>
            </a:xfrm>
            <a:custGeom>
              <a:avLst/>
              <a:gdLst/>
              <a:ahLst/>
              <a:cxnLst/>
              <a:rect l="l" t="t" r="r" b="b"/>
              <a:pathLst>
                <a:path w="5046" h="4300" extrusionOk="0">
                  <a:moveTo>
                    <a:pt x="2876" y="1"/>
                  </a:moveTo>
                  <a:cubicBezTo>
                    <a:pt x="950" y="1"/>
                    <a:pt x="1" y="2306"/>
                    <a:pt x="1357" y="3662"/>
                  </a:cubicBezTo>
                  <a:cubicBezTo>
                    <a:pt x="1797" y="4102"/>
                    <a:pt x="2340" y="4300"/>
                    <a:pt x="2872" y="4300"/>
                  </a:cubicBezTo>
                  <a:cubicBezTo>
                    <a:pt x="3981" y="4300"/>
                    <a:pt x="5046" y="3444"/>
                    <a:pt x="5046" y="2144"/>
                  </a:cubicBezTo>
                  <a:cubicBezTo>
                    <a:pt x="5046" y="950"/>
                    <a:pt x="4069" y="1"/>
                    <a:pt x="28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1618418" y="1591001"/>
              <a:ext cx="1979748" cy="3666740"/>
            </a:xfrm>
            <a:custGeom>
              <a:avLst/>
              <a:gdLst/>
              <a:ahLst/>
              <a:cxnLst/>
              <a:rect l="l" t="t" r="r" b="b"/>
              <a:pathLst>
                <a:path w="44213" h="81888" extrusionOk="0">
                  <a:moveTo>
                    <a:pt x="22107" y="1"/>
                  </a:moveTo>
                  <a:cubicBezTo>
                    <a:pt x="9928" y="1"/>
                    <a:pt x="1" y="9521"/>
                    <a:pt x="1" y="21184"/>
                  </a:cubicBezTo>
                  <a:lnTo>
                    <a:pt x="1" y="81888"/>
                  </a:lnTo>
                  <a:lnTo>
                    <a:pt x="191" y="81888"/>
                  </a:lnTo>
                  <a:lnTo>
                    <a:pt x="191" y="21184"/>
                  </a:lnTo>
                  <a:cubicBezTo>
                    <a:pt x="191" y="9603"/>
                    <a:pt x="10037" y="191"/>
                    <a:pt x="22107" y="191"/>
                  </a:cubicBezTo>
                  <a:cubicBezTo>
                    <a:pt x="34204" y="191"/>
                    <a:pt x="44023" y="9603"/>
                    <a:pt x="44023" y="21184"/>
                  </a:cubicBezTo>
                  <a:lnTo>
                    <a:pt x="44023" y="81888"/>
                  </a:lnTo>
                  <a:lnTo>
                    <a:pt x="44213" y="81888"/>
                  </a:lnTo>
                  <a:lnTo>
                    <a:pt x="44213" y="21184"/>
                  </a:lnTo>
                  <a:cubicBezTo>
                    <a:pt x="44213" y="9494"/>
                    <a:pt x="34286" y="1"/>
                    <a:pt x="22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1762960" y="1729453"/>
              <a:ext cx="1691918" cy="3528288"/>
            </a:xfrm>
            <a:custGeom>
              <a:avLst/>
              <a:gdLst/>
              <a:ahLst/>
              <a:cxnLst/>
              <a:rect l="l" t="t" r="r" b="b"/>
              <a:pathLst>
                <a:path w="37785" h="78796" extrusionOk="0">
                  <a:moveTo>
                    <a:pt x="18879" y="1"/>
                  </a:moveTo>
                  <a:cubicBezTo>
                    <a:pt x="8463" y="1"/>
                    <a:pt x="1" y="8111"/>
                    <a:pt x="1" y="18092"/>
                  </a:cubicBezTo>
                  <a:lnTo>
                    <a:pt x="1" y="78796"/>
                  </a:lnTo>
                  <a:lnTo>
                    <a:pt x="191" y="78796"/>
                  </a:lnTo>
                  <a:lnTo>
                    <a:pt x="191" y="18092"/>
                  </a:lnTo>
                  <a:cubicBezTo>
                    <a:pt x="191" y="8192"/>
                    <a:pt x="8572" y="164"/>
                    <a:pt x="18879" y="164"/>
                  </a:cubicBezTo>
                  <a:cubicBezTo>
                    <a:pt x="29186" y="164"/>
                    <a:pt x="37594" y="8219"/>
                    <a:pt x="37594" y="18092"/>
                  </a:cubicBezTo>
                  <a:lnTo>
                    <a:pt x="37594" y="78796"/>
                  </a:lnTo>
                  <a:lnTo>
                    <a:pt x="37784" y="78796"/>
                  </a:lnTo>
                  <a:lnTo>
                    <a:pt x="37784" y="18092"/>
                  </a:lnTo>
                  <a:cubicBezTo>
                    <a:pt x="37784" y="8111"/>
                    <a:pt x="29294" y="1"/>
                    <a:pt x="188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1906293" y="1866696"/>
              <a:ext cx="1404043" cy="3391045"/>
            </a:xfrm>
            <a:custGeom>
              <a:avLst/>
              <a:gdLst/>
              <a:ahLst/>
              <a:cxnLst/>
              <a:rect l="l" t="t" r="r" b="b"/>
              <a:pathLst>
                <a:path w="31356" h="75731" extrusionOk="0">
                  <a:moveTo>
                    <a:pt x="15678" y="1"/>
                  </a:moveTo>
                  <a:cubicBezTo>
                    <a:pt x="7025" y="1"/>
                    <a:pt x="0" y="6755"/>
                    <a:pt x="0" y="15027"/>
                  </a:cubicBezTo>
                  <a:lnTo>
                    <a:pt x="0" y="75731"/>
                  </a:lnTo>
                  <a:lnTo>
                    <a:pt x="190" y="75731"/>
                  </a:lnTo>
                  <a:lnTo>
                    <a:pt x="190" y="15027"/>
                  </a:lnTo>
                  <a:cubicBezTo>
                    <a:pt x="190" y="6836"/>
                    <a:pt x="7134" y="191"/>
                    <a:pt x="15678" y="191"/>
                  </a:cubicBezTo>
                  <a:cubicBezTo>
                    <a:pt x="24222" y="191"/>
                    <a:pt x="31166" y="6836"/>
                    <a:pt x="31166" y="15027"/>
                  </a:cubicBezTo>
                  <a:lnTo>
                    <a:pt x="31166" y="75731"/>
                  </a:lnTo>
                  <a:lnTo>
                    <a:pt x="31356" y="75731"/>
                  </a:lnTo>
                  <a:lnTo>
                    <a:pt x="31356" y="15027"/>
                  </a:lnTo>
                  <a:cubicBezTo>
                    <a:pt x="31356" y="6755"/>
                    <a:pt x="24330" y="1"/>
                    <a:pt x="156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2049581" y="2003939"/>
              <a:ext cx="1117423" cy="3253802"/>
            </a:xfrm>
            <a:custGeom>
              <a:avLst/>
              <a:gdLst/>
              <a:ahLst/>
              <a:cxnLst/>
              <a:rect l="l" t="t" r="r" b="b"/>
              <a:pathLst>
                <a:path w="24955" h="72666" extrusionOk="0">
                  <a:moveTo>
                    <a:pt x="12478" y="1"/>
                  </a:moveTo>
                  <a:cubicBezTo>
                    <a:pt x="5588" y="1"/>
                    <a:pt x="1" y="5371"/>
                    <a:pt x="1" y="11962"/>
                  </a:cubicBezTo>
                  <a:lnTo>
                    <a:pt x="1" y="72666"/>
                  </a:lnTo>
                  <a:lnTo>
                    <a:pt x="191" y="72666"/>
                  </a:lnTo>
                  <a:lnTo>
                    <a:pt x="191" y="11962"/>
                  </a:lnTo>
                  <a:cubicBezTo>
                    <a:pt x="191" y="5480"/>
                    <a:pt x="5697" y="191"/>
                    <a:pt x="12478" y="191"/>
                  </a:cubicBezTo>
                  <a:cubicBezTo>
                    <a:pt x="19232" y="191"/>
                    <a:pt x="24765" y="5480"/>
                    <a:pt x="24765" y="11962"/>
                  </a:cubicBezTo>
                  <a:lnTo>
                    <a:pt x="24765" y="72666"/>
                  </a:lnTo>
                  <a:lnTo>
                    <a:pt x="24955" y="72666"/>
                  </a:lnTo>
                  <a:lnTo>
                    <a:pt x="24955" y="11962"/>
                  </a:lnTo>
                  <a:cubicBezTo>
                    <a:pt x="24955" y="5371"/>
                    <a:pt x="19367" y="1"/>
                    <a:pt x="124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2192913" y="2142391"/>
              <a:ext cx="830802" cy="3115350"/>
            </a:xfrm>
            <a:custGeom>
              <a:avLst/>
              <a:gdLst/>
              <a:ahLst/>
              <a:cxnLst/>
              <a:rect l="l" t="t" r="r" b="b"/>
              <a:pathLst>
                <a:path w="18554" h="69574" extrusionOk="0">
                  <a:moveTo>
                    <a:pt x="9277" y="1"/>
                  </a:moveTo>
                  <a:cubicBezTo>
                    <a:pt x="4150" y="1"/>
                    <a:pt x="1" y="3988"/>
                    <a:pt x="1" y="8870"/>
                  </a:cubicBezTo>
                  <a:lnTo>
                    <a:pt x="1" y="69574"/>
                  </a:lnTo>
                  <a:lnTo>
                    <a:pt x="190" y="69574"/>
                  </a:lnTo>
                  <a:lnTo>
                    <a:pt x="190" y="8870"/>
                  </a:lnTo>
                  <a:cubicBezTo>
                    <a:pt x="190" y="4070"/>
                    <a:pt x="4259" y="191"/>
                    <a:pt x="9277" y="191"/>
                  </a:cubicBezTo>
                  <a:cubicBezTo>
                    <a:pt x="14295" y="191"/>
                    <a:pt x="18363" y="4070"/>
                    <a:pt x="18363" y="8870"/>
                  </a:cubicBezTo>
                  <a:lnTo>
                    <a:pt x="18363" y="69574"/>
                  </a:lnTo>
                  <a:lnTo>
                    <a:pt x="18553" y="69574"/>
                  </a:lnTo>
                  <a:lnTo>
                    <a:pt x="18526" y="8870"/>
                  </a:lnTo>
                  <a:cubicBezTo>
                    <a:pt x="18526" y="3988"/>
                    <a:pt x="14376" y="1"/>
                    <a:pt x="92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65" name="Google Shape;165;p4"/>
          <p:cNvSpPr/>
          <p:nvPr/>
        </p:nvSpPr>
        <p:spPr>
          <a:xfrm>
            <a:off x="5549688" y="4457794"/>
            <a:ext cx="318690" cy="301426"/>
          </a:xfrm>
          <a:custGeom>
            <a:avLst/>
            <a:gdLst/>
            <a:ahLst/>
            <a:cxnLst/>
            <a:rect l="l" t="t" r="r" b="b"/>
            <a:pathLst>
              <a:path w="25069" h="23711" extrusionOk="0">
                <a:moveTo>
                  <a:pt x="2351" y="1"/>
                </a:moveTo>
                <a:cubicBezTo>
                  <a:pt x="1076" y="1"/>
                  <a:pt x="2" y="1646"/>
                  <a:pt x="1186" y="2829"/>
                </a:cubicBezTo>
                <a:lnTo>
                  <a:pt x="10191" y="11861"/>
                </a:lnTo>
                <a:lnTo>
                  <a:pt x="1186" y="20867"/>
                </a:lnTo>
                <a:cubicBezTo>
                  <a:pt x="0" y="22073"/>
                  <a:pt x="1080" y="23711"/>
                  <a:pt x="2358" y="23711"/>
                </a:cubicBezTo>
                <a:cubicBezTo>
                  <a:pt x="2746" y="23711"/>
                  <a:pt x="3152" y="23559"/>
                  <a:pt x="3519" y="23199"/>
                </a:cubicBezTo>
                <a:lnTo>
                  <a:pt x="12524" y="14194"/>
                </a:lnTo>
                <a:lnTo>
                  <a:pt x="21556" y="23199"/>
                </a:lnTo>
                <a:cubicBezTo>
                  <a:pt x="21916" y="23559"/>
                  <a:pt x="22318" y="23711"/>
                  <a:pt x="22702" y="23711"/>
                </a:cubicBezTo>
                <a:cubicBezTo>
                  <a:pt x="23968" y="23711"/>
                  <a:pt x="25048" y="22073"/>
                  <a:pt x="23862" y="20867"/>
                </a:cubicBezTo>
                <a:lnTo>
                  <a:pt x="14857" y="11861"/>
                </a:lnTo>
                <a:lnTo>
                  <a:pt x="23862" y="2856"/>
                </a:lnTo>
                <a:cubicBezTo>
                  <a:pt x="25068" y="1650"/>
                  <a:pt x="23977" y="12"/>
                  <a:pt x="22706" y="12"/>
                </a:cubicBezTo>
                <a:cubicBezTo>
                  <a:pt x="22319" y="12"/>
                  <a:pt x="21916" y="163"/>
                  <a:pt x="21556" y="524"/>
                </a:cubicBezTo>
                <a:lnTo>
                  <a:pt x="12524" y="9529"/>
                </a:lnTo>
                <a:lnTo>
                  <a:pt x="3519" y="524"/>
                </a:lnTo>
                <a:cubicBezTo>
                  <a:pt x="3150" y="155"/>
                  <a:pt x="2741" y="1"/>
                  <a:pt x="235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"/>
          <p:cNvSpPr/>
          <p:nvPr/>
        </p:nvSpPr>
        <p:spPr>
          <a:xfrm>
            <a:off x="7990375" y="1322652"/>
            <a:ext cx="3418800" cy="34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8" name="Google Shape;168;p5"/>
          <p:cNvSpPr/>
          <p:nvPr/>
        </p:nvSpPr>
        <p:spPr>
          <a:xfrm>
            <a:off x="7990661" y="1323355"/>
            <a:ext cx="3418200" cy="3418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69" name="Google Shape;169;p5"/>
          <p:cNvSpPr/>
          <p:nvPr/>
        </p:nvSpPr>
        <p:spPr>
          <a:xfrm>
            <a:off x="-2265169" y="1323050"/>
            <a:ext cx="3418800" cy="34188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0" name="Google Shape;170;p5"/>
          <p:cNvSpPr/>
          <p:nvPr/>
        </p:nvSpPr>
        <p:spPr>
          <a:xfrm>
            <a:off x="-2264883" y="1323460"/>
            <a:ext cx="3418200" cy="3418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71" name="Google Shape;171;p5"/>
          <p:cNvSpPr txBox="1">
            <a:spLocks noGrp="1"/>
          </p:cNvSpPr>
          <p:nvPr>
            <p:ph type="subTitle" idx="1"/>
          </p:nvPr>
        </p:nvSpPr>
        <p:spPr>
          <a:xfrm>
            <a:off x="1408975" y="2196552"/>
            <a:ext cx="29076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000">
                <a:solidFill>
                  <a:schemeClr val="accent2"/>
                </a:solidFill>
                <a:latin typeface="Lexend Deca Black"/>
                <a:ea typeface="Lexend Deca Black"/>
                <a:cs typeface="Lexend Deca Black"/>
                <a:sym typeface="Lexend Deca Blac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72" name="Google Shape;172;p5"/>
          <p:cNvSpPr txBox="1">
            <a:spLocks noGrp="1"/>
          </p:cNvSpPr>
          <p:nvPr>
            <p:ph type="subTitle" idx="2"/>
          </p:nvPr>
        </p:nvSpPr>
        <p:spPr>
          <a:xfrm>
            <a:off x="4827481" y="2196552"/>
            <a:ext cx="29076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000">
                <a:latin typeface="Lexend Deca Black"/>
                <a:ea typeface="Lexend Deca Black"/>
                <a:cs typeface="Lexend Deca Black"/>
                <a:sym typeface="Lexend Deca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73" name="Google Shape;173;p5"/>
          <p:cNvSpPr txBox="1">
            <a:spLocks noGrp="1"/>
          </p:cNvSpPr>
          <p:nvPr>
            <p:ph type="subTitle" idx="3"/>
          </p:nvPr>
        </p:nvSpPr>
        <p:spPr>
          <a:xfrm>
            <a:off x="1351675" y="2803959"/>
            <a:ext cx="3022200" cy="109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5"/>
          <p:cNvSpPr txBox="1">
            <a:spLocks noGrp="1"/>
          </p:cNvSpPr>
          <p:nvPr>
            <p:ph type="subTitle" idx="4"/>
          </p:nvPr>
        </p:nvSpPr>
        <p:spPr>
          <a:xfrm>
            <a:off x="4770181" y="2803959"/>
            <a:ext cx="3022200" cy="109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Google Shape;177;p6"/>
          <p:cNvGrpSpPr/>
          <p:nvPr/>
        </p:nvGrpSpPr>
        <p:grpSpPr>
          <a:xfrm rot="10800000" flipH="1">
            <a:off x="8003962" y="-11412"/>
            <a:ext cx="642048" cy="899204"/>
            <a:chOff x="3294275" y="272450"/>
            <a:chExt cx="512000" cy="1343700"/>
          </a:xfrm>
        </p:grpSpPr>
        <p:sp>
          <p:nvSpPr>
            <p:cNvPr id="178" name="Google Shape;178;p6"/>
            <p:cNvSpPr/>
            <p:nvPr/>
          </p:nvSpPr>
          <p:spPr>
            <a:xfrm>
              <a:off x="3294275" y="272450"/>
              <a:ext cx="57900" cy="1343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9" name="Google Shape;179;p6"/>
            <p:cNvSpPr/>
            <p:nvPr/>
          </p:nvSpPr>
          <p:spPr>
            <a:xfrm>
              <a:off x="3445642" y="272450"/>
              <a:ext cx="57900" cy="1343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0" name="Google Shape;180;p6"/>
            <p:cNvSpPr/>
            <p:nvPr/>
          </p:nvSpPr>
          <p:spPr>
            <a:xfrm>
              <a:off x="3597008" y="272450"/>
              <a:ext cx="57900" cy="1343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1" name="Google Shape;181;p6"/>
            <p:cNvSpPr/>
            <p:nvPr/>
          </p:nvSpPr>
          <p:spPr>
            <a:xfrm>
              <a:off x="3748375" y="272450"/>
              <a:ext cx="57900" cy="1343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82" name="Google Shape;182;p6"/>
          <p:cNvSpPr/>
          <p:nvPr/>
        </p:nvSpPr>
        <p:spPr>
          <a:xfrm rot="5400000" flipH="1">
            <a:off x="7916102" y="411900"/>
            <a:ext cx="817800" cy="8178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3" name="Google Shape;183;p6"/>
          <p:cNvSpPr/>
          <p:nvPr/>
        </p:nvSpPr>
        <p:spPr>
          <a:xfrm rot="5400000" flipH="1">
            <a:off x="829460" y="-833115"/>
            <a:ext cx="419120" cy="2078010"/>
          </a:xfrm>
          <a:custGeom>
            <a:avLst/>
            <a:gdLst/>
            <a:ahLst/>
            <a:cxnLst/>
            <a:rect l="l" t="t" r="r" b="b"/>
            <a:pathLst>
              <a:path w="50194" h="102466" extrusionOk="0">
                <a:moveTo>
                  <a:pt x="0" y="0"/>
                </a:moveTo>
                <a:lnTo>
                  <a:pt x="0" y="102466"/>
                </a:lnTo>
                <a:lnTo>
                  <a:pt x="50193" y="102466"/>
                </a:lnTo>
                <a:lnTo>
                  <a:pt x="5019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84" name="Google Shape;184;p6"/>
          <p:cNvGrpSpPr/>
          <p:nvPr/>
        </p:nvGrpSpPr>
        <p:grpSpPr>
          <a:xfrm rot="5400000" flipH="1">
            <a:off x="194904" y="320915"/>
            <a:ext cx="289060" cy="716864"/>
            <a:chOff x="3597008" y="272450"/>
            <a:chExt cx="209267" cy="1343700"/>
          </a:xfrm>
        </p:grpSpPr>
        <p:sp>
          <p:nvSpPr>
            <p:cNvPr id="185" name="Google Shape;185;p6"/>
            <p:cNvSpPr/>
            <p:nvPr/>
          </p:nvSpPr>
          <p:spPr>
            <a:xfrm>
              <a:off x="3597008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6" name="Google Shape;186;p6"/>
            <p:cNvSpPr/>
            <p:nvPr/>
          </p:nvSpPr>
          <p:spPr>
            <a:xfrm>
              <a:off x="3748375" y="272450"/>
              <a:ext cx="57900" cy="1343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87" name="Google Shape;187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88" name="Google Shape;188;p6"/>
          <p:cNvGrpSpPr/>
          <p:nvPr/>
        </p:nvGrpSpPr>
        <p:grpSpPr>
          <a:xfrm>
            <a:off x="7488538" y="4608503"/>
            <a:ext cx="1672863" cy="1656546"/>
            <a:chOff x="333050" y="440075"/>
            <a:chExt cx="977825" cy="1078200"/>
          </a:xfrm>
        </p:grpSpPr>
        <p:sp>
          <p:nvSpPr>
            <p:cNvPr id="189" name="Google Shape;189;p6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" name="Google Shape;191;p6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" name="Google Shape;192;p6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" name="Google Shape;193;p6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" name="Google Shape;195;p6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" name="Google Shape;196;p6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" name="Google Shape;197;p6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" name="Google Shape;198;p6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" name="Google Shape;199;p6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" name="Google Shape;200;p6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" name="Google Shape;201;p6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" name="Google Shape;203;p6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" name="Google Shape;207;p6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" name="Google Shape;209;p6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" name="Google Shape;211;p6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" name="Google Shape;213;p6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" name="Google Shape;214;p6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" name="Google Shape;215;p6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2" name="Google Shape;242;p6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" name="Google Shape;244;p6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" name="Google Shape;245;p6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" name="Google Shape;246;p6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" name="Google Shape;250;p6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8" name="Google Shape;258;p6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9" name="Google Shape;259;p6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0" name="Google Shape;260;p6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" name="Google Shape;261;p6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" name="Google Shape;263;p6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" name="Google Shape;265;p6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" name="Google Shape;267;p6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" name="Google Shape;269;p6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" name="Google Shape;271;p6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" name="Google Shape;275;p6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" name="Google Shape;281;p6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2" name="Google Shape;282;p6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" name="Google Shape;283;p6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" name="Google Shape;284;p6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" name="Google Shape;285;p6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" name="Google Shape;286;p6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" name="Google Shape;287;p6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" name="Google Shape;288;p6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" name="Google Shape;289;p6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" name="Google Shape;290;p6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" name="Google Shape;291;p6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" name="Google Shape;292;p6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" name="Google Shape;293;p6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" name="Google Shape;294;p6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" name="Google Shape;295;p6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" name="Google Shape;296;p6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7" name="Google Shape;297;p6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8" name="Google Shape;298;p6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9" name="Google Shape;299;p6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0" name="Google Shape;300;p6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1" name="Google Shape;301;p6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2" name="Google Shape;302;p6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3" name="Google Shape;303;p6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4" name="Google Shape;304;p6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5" name="Google Shape;305;p6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6" name="Google Shape;306;p6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7" name="Google Shape;307;p6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9" name="Google Shape;309;p6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10" name="Google Shape;310;p6"/>
          <p:cNvSpPr/>
          <p:nvPr/>
        </p:nvSpPr>
        <p:spPr>
          <a:xfrm>
            <a:off x="6906392" y="4626625"/>
            <a:ext cx="2819362" cy="2714102"/>
          </a:xfrm>
          <a:custGeom>
            <a:avLst/>
            <a:gdLst/>
            <a:ahLst/>
            <a:cxnLst/>
            <a:rect l="l" t="t" r="r" b="b"/>
            <a:pathLst>
              <a:path w="47007" h="45252" extrusionOk="0">
                <a:moveTo>
                  <a:pt x="24412" y="199"/>
                </a:moveTo>
                <a:cubicBezTo>
                  <a:pt x="36781" y="226"/>
                  <a:pt x="46789" y="10262"/>
                  <a:pt x="46817" y="22630"/>
                </a:cubicBezTo>
                <a:cubicBezTo>
                  <a:pt x="46817" y="31689"/>
                  <a:pt x="41365" y="39854"/>
                  <a:pt x="32983" y="43326"/>
                </a:cubicBezTo>
                <a:cubicBezTo>
                  <a:pt x="30209" y="44475"/>
                  <a:pt x="27299" y="45032"/>
                  <a:pt x="24413" y="45032"/>
                </a:cubicBezTo>
                <a:cubicBezTo>
                  <a:pt x="18579" y="45032"/>
                  <a:pt x="12846" y="42753"/>
                  <a:pt x="8545" y="38470"/>
                </a:cubicBezTo>
                <a:cubicBezTo>
                  <a:pt x="2143" y="32069"/>
                  <a:pt x="218" y="22413"/>
                  <a:pt x="3690" y="14059"/>
                </a:cubicBezTo>
                <a:cubicBezTo>
                  <a:pt x="7161" y="5678"/>
                  <a:pt x="15326" y="199"/>
                  <a:pt x="24412" y="199"/>
                </a:cubicBezTo>
                <a:close/>
                <a:moveTo>
                  <a:pt x="24423" y="1"/>
                </a:moveTo>
                <a:cubicBezTo>
                  <a:pt x="18526" y="1"/>
                  <a:pt x="12732" y="2304"/>
                  <a:pt x="8409" y="6627"/>
                </a:cubicBezTo>
                <a:cubicBezTo>
                  <a:pt x="1954" y="13110"/>
                  <a:pt x="1" y="22820"/>
                  <a:pt x="3500" y="31283"/>
                </a:cubicBezTo>
                <a:cubicBezTo>
                  <a:pt x="6999" y="39718"/>
                  <a:pt x="15244" y="45251"/>
                  <a:pt x="24412" y="45251"/>
                </a:cubicBezTo>
                <a:cubicBezTo>
                  <a:pt x="36889" y="45224"/>
                  <a:pt x="47006" y="35107"/>
                  <a:pt x="47006" y="22630"/>
                </a:cubicBezTo>
                <a:cubicBezTo>
                  <a:pt x="47006" y="13489"/>
                  <a:pt x="41500" y="5244"/>
                  <a:pt x="33065" y="1718"/>
                </a:cubicBezTo>
                <a:cubicBezTo>
                  <a:pt x="30269" y="562"/>
                  <a:pt x="27333" y="1"/>
                  <a:pt x="24423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9"/>
          <p:cNvSpPr txBox="1">
            <a:spLocks noGrp="1"/>
          </p:cNvSpPr>
          <p:nvPr>
            <p:ph type="title"/>
          </p:nvPr>
        </p:nvSpPr>
        <p:spPr>
          <a:xfrm>
            <a:off x="720000" y="1447800"/>
            <a:ext cx="7704000" cy="19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4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47" name="Google Shape;447;p9"/>
          <p:cNvSpPr txBox="1">
            <a:spLocks noGrp="1"/>
          </p:cNvSpPr>
          <p:nvPr>
            <p:ph type="subTitle" idx="1"/>
          </p:nvPr>
        </p:nvSpPr>
        <p:spPr>
          <a:xfrm>
            <a:off x="1236900" y="3505200"/>
            <a:ext cx="6670200" cy="8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8" name="Google Shape;448;p9"/>
          <p:cNvSpPr/>
          <p:nvPr/>
        </p:nvSpPr>
        <p:spPr>
          <a:xfrm>
            <a:off x="8305792" y="2124600"/>
            <a:ext cx="2819362" cy="2714102"/>
          </a:xfrm>
          <a:custGeom>
            <a:avLst/>
            <a:gdLst/>
            <a:ahLst/>
            <a:cxnLst/>
            <a:rect l="l" t="t" r="r" b="b"/>
            <a:pathLst>
              <a:path w="47007" h="45252" extrusionOk="0">
                <a:moveTo>
                  <a:pt x="24412" y="199"/>
                </a:moveTo>
                <a:cubicBezTo>
                  <a:pt x="36781" y="226"/>
                  <a:pt x="46789" y="10262"/>
                  <a:pt x="46817" y="22630"/>
                </a:cubicBezTo>
                <a:cubicBezTo>
                  <a:pt x="46817" y="31689"/>
                  <a:pt x="41365" y="39854"/>
                  <a:pt x="32983" y="43326"/>
                </a:cubicBezTo>
                <a:cubicBezTo>
                  <a:pt x="30209" y="44475"/>
                  <a:pt x="27299" y="45032"/>
                  <a:pt x="24413" y="45032"/>
                </a:cubicBezTo>
                <a:cubicBezTo>
                  <a:pt x="18579" y="45032"/>
                  <a:pt x="12846" y="42753"/>
                  <a:pt x="8545" y="38470"/>
                </a:cubicBezTo>
                <a:cubicBezTo>
                  <a:pt x="2143" y="32069"/>
                  <a:pt x="218" y="22413"/>
                  <a:pt x="3690" y="14059"/>
                </a:cubicBezTo>
                <a:cubicBezTo>
                  <a:pt x="7161" y="5678"/>
                  <a:pt x="15326" y="199"/>
                  <a:pt x="24412" y="199"/>
                </a:cubicBezTo>
                <a:close/>
                <a:moveTo>
                  <a:pt x="24423" y="1"/>
                </a:moveTo>
                <a:cubicBezTo>
                  <a:pt x="18526" y="1"/>
                  <a:pt x="12732" y="2304"/>
                  <a:pt x="8409" y="6627"/>
                </a:cubicBezTo>
                <a:cubicBezTo>
                  <a:pt x="1954" y="13110"/>
                  <a:pt x="1" y="22820"/>
                  <a:pt x="3500" y="31283"/>
                </a:cubicBezTo>
                <a:cubicBezTo>
                  <a:pt x="6999" y="39718"/>
                  <a:pt x="15244" y="45251"/>
                  <a:pt x="24412" y="45251"/>
                </a:cubicBezTo>
                <a:cubicBezTo>
                  <a:pt x="36889" y="45224"/>
                  <a:pt x="47006" y="35107"/>
                  <a:pt x="47006" y="22630"/>
                </a:cubicBezTo>
                <a:cubicBezTo>
                  <a:pt x="47006" y="13489"/>
                  <a:pt x="41500" y="5244"/>
                  <a:pt x="33065" y="1718"/>
                </a:cubicBezTo>
                <a:cubicBezTo>
                  <a:pt x="30269" y="562"/>
                  <a:pt x="27333" y="1"/>
                  <a:pt x="2442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9" name="Google Shape;449;p9"/>
          <p:cNvSpPr/>
          <p:nvPr/>
        </p:nvSpPr>
        <p:spPr>
          <a:xfrm>
            <a:off x="-2104258" y="75"/>
            <a:ext cx="2819362" cy="2714102"/>
          </a:xfrm>
          <a:custGeom>
            <a:avLst/>
            <a:gdLst/>
            <a:ahLst/>
            <a:cxnLst/>
            <a:rect l="l" t="t" r="r" b="b"/>
            <a:pathLst>
              <a:path w="47007" h="45252" extrusionOk="0">
                <a:moveTo>
                  <a:pt x="24412" y="199"/>
                </a:moveTo>
                <a:cubicBezTo>
                  <a:pt x="36781" y="226"/>
                  <a:pt x="46789" y="10262"/>
                  <a:pt x="46817" y="22630"/>
                </a:cubicBezTo>
                <a:cubicBezTo>
                  <a:pt x="46817" y="31689"/>
                  <a:pt x="41365" y="39854"/>
                  <a:pt x="32983" y="43326"/>
                </a:cubicBezTo>
                <a:cubicBezTo>
                  <a:pt x="30209" y="44475"/>
                  <a:pt x="27299" y="45032"/>
                  <a:pt x="24413" y="45032"/>
                </a:cubicBezTo>
                <a:cubicBezTo>
                  <a:pt x="18579" y="45032"/>
                  <a:pt x="12846" y="42753"/>
                  <a:pt x="8545" y="38470"/>
                </a:cubicBezTo>
                <a:cubicBezTo>
                  <a:pt x="2143" y="32069"/>
                  <a:pt x="218" y="22413"/>
                  <a:pt x="3690" y="14059"/>
                </a:cubicBezTo>
                <a:cubicBezTo>
                  <a:pt x="7161" y="5678"/>
                  <a:pt x="15326" y="199"/>
                  <a:pt x="24412" y="199"/>
                </a:cubicBezTo>
                <a:close/>
                <a:moveTo>
                  <a:pt x="24423" y="1"/>
                </a:moveTo>
                <a:cubicBezTo>
                  <a:pt x="18526" y="1"/>
                  <a:pt x="12732" y="2304"/>
                  <a:pt x="8409" y="6627"/>
                </a:cubicBezTo>
                <a:cubicBezTo>
                  <a:pt x="1954" y="13110"/>
                  <a:pt x="1" y="22820"/>
                  <a:pt x="3500" y="31283"/>
                </a:cubicBezTo>
                <a:cubicBezTo>
                  <a:pt x="6999" y="39718"/>
                  <a:pt x="15244" y="45251"/>
                  <a:pt x="24412" y="45251"/>
                </a:cubicBezTo>
                <a:cubicBezTo>
                  <a:pt x="36889" y="45224"/>
                  <a:pt x="47006" y="35107"/>
                  <a:pt x="47006" y="22630"/>
                </a:cubicBezTo>
                <a:cubicBezTo>
                  <a:pt x="47006" y="13489"/>
                  <a:pt x="41500" y="5244"/>
                  <a:pt x="33065" y="1718"/>
                </a:cubicBezTo>
                <a:cubicBezTo>
                  <a:pt x="30269" y="562"/>
                  <a:pt x="27333" y="1"/>
                  <a:pt x="2442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50" name="Google Shape;450;p9"/>
          <p:cNvGrpSpPr/>
          <p:nvPr/>
        </p:nvGrpSpPr>
        <p:grpSpPr>
          <a:xfrm rot="5400000">
            <a:off x="6052333" y="-2615313"/>
            <a:ext cx="2304923" cy="4564199"/>
            <a:chOff x="6642725" y="410250"/>
            <a:chExt cx="686275" cy="1544725"/>
          </a:xfrm>
        </p:grpSpPr>
        <p:sp>
          <p:nvSpPr>
            <p:cNvPr id="451" name="Google Shape;451;p9"/>
            <p:cNvSpPr/>
            <p:nvPr/>
          </p:nvSpPr>
          <p:spPr>
            <a:xfrm>
              <a:off x="6642725" y="410250"/>
              <a:ext cx="686275" cy="1544725"/>
            </a:xfrm>
            <a:custGeom>
              <a:avLst/>
              <a:gdLst/>
              <a:ahLst/>
              <a:cxnLst/>
              <a:rect l="l" t="t" r="r" b="b"/>
              <a:pathLst>
                <a:path w="27451" h="61789" extrusionOk="0">
                  <a:moveTo>
                    <a:pt x="1" y="0"/>
                  </a:moveTo>
                  <a:lnTo>
                    <a:pt x="1" y="45785"/>
                  </a:lnTo>
                  <a:cubicBezTo>
                    <a:pt x="1" y="54600"/>
                    <a:pt x="6158" y="61788"/>
                    <a:pt x="13726" y="61788"/>
                  </a:cubicBezTo>
                  <a:cubicBezTo>
                    <a:pt x="21266" y="61788"/>
                    <a:pt x="27423" y="54600"/>
                    <a:pt x="27450" y="45758"/>
                  </a:cubicBezTo>
                  <a:lnTo>
                    <a:pt x="27450" y="0"/>
                  </a:lnTo>
                  <a:lnTo>
                    <a:pt x="27260" y="0"/>
                  </a:lnTo>
                  <a:lnTo>
                    <a:pt x="27260" y="45785"/>
                  </a:lnTo>
                  <a:cubicBezTo>
                    <a:pt x="27260" y="54492"/>
                    <a:pt x="21185" y="61544"/>
                    <a:pt x="13726" y="61544"/>
                  </a:cubicBezTo>
                  <a:cubicBezTo>
                    <a:pt x="6239" y="61544"/>
                    <a:pt x="191" y="54465"/>
                    <a:pt x="191" y="45758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2" name="Google Shape;452;p9"/>
            <p:cNvSpPr/>
            <p:nvPr/>
          </p:nvSpPr>
          <p:spPr>
            <a:xfrm>
              <a:off x="6692250" y="410250"/>
              <a:ext cx="586575" cy="1486400"/>
            </a:xfrm>
            <a:custGeom>
              <a:avLst/>
              <a:gdLst/>
              <a:ahLst/>
              <a:cxnLst/>
              <a:rect l="l" t="t" r="r" b="b"/>
              <a:pathLst>
                <a:path w="23463" h="59456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3326"/>
                    <a:pt x="5262" y="59456"/>
                    <a:pt x="11745" y="59456"/>
                  </a:cubicBezTo>
                  <a:cubicBezTo>
                    <a:pt x="18200" y="59456"/>
                    <a:pt x="23462" y="53326"/>
                    <a:pt x="23435" y="45758"/>
                  </a:cubicBezTo>
                  <a:lnTo>
                    <a:pt x="23435" y="0"/>
                  </a:lnTo>
                  <a:lnTo>
                    <a:pt x="23272" y="0"/>
                  </a:lnTo>
                  <a:lnTo>
                    <a:pt x="23272" y="45758"/>
                  </a:lnTo>
                  <a:cubicBezTo>
                    <a:pt x="23272" y="53190"/>
                    <a:pt x="18065" y="59239"/>
                    <a:pt x="11718" y="59239"/>
                  </a:cubicBezTo>
                  <a:cubicBezTo>
                    <a:pt x="5371" y="59239"/>
                    <a:pt x="190" y="53190"/>
                    <a:pt x="190" y="45758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3" name="Google Shape;453;p9"/>
            <p:cNvSpPr/>
            <p:nvPr/>
          </p:nvSpPr>
          <p:spPr>
            <a:xfrm>
              <a:off x="6742425" y="410250"/>
              <a:ext cx="486900" cy="1428775"/>
            </a:xfrm>
            <a:custGeom>
              <a:avLst/>
              <a:gdLst/>
              <a:ahLst/>
              <a:cxnLst/>
              <a:rect l="l" t="t" r="r" b="b"/>
              <a:pathLst>
                <a:path w="19476" h="57151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2051"/>
                    <a:pt x="4367" y="57150"/>
                    <a:pt x="9738" y="57150"/>
                  </a:cubicBezTo>
                  <a:cubicBezTo>
                    <a:pt x="15108" y="57150"/>
                    <a:pt x="19475" y="52051"/>
                    <a:pt x="19475" y="45758"/>
                  </a:cubicBezTo>
                  <a:lnTo>
                    <a:pt x="19475" y="0"/>
                  </a:lnTo>
                  <a:lnTo>
                    <a:pt x="19285" y="0"/>
                  </a:lnTo>
                  <a:lnTo>
                    <a:pt x="19285" y="45758"/>
                  </a:lnTo>
                  <a:cubicBezTo>
                    <a:pt x="19285" y="51915"/>
                    <a:pt x="15000" y="56906"/>
                    <a:pt x="9738" y="56906"/>
                  </a:cubicBezTo>
                  <a:cubicBezTo>
                    <a:pt x="4449" y="56906"/>
                    <a:pt x="163" y="51915"/>
                    <a:pt x="163" y="45758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4" name="Google Shape;454;p9"/>
            <p:cNvSpPr/>
            <p:nvPr/>
          </p:nvSpPr>
          <p:spPr>
            <a:xfrm>
              <a:off x="6791925" y="410250"/>
              <a:ext cx="387900" cy="1370450"/>
            </a:xfrm>
            <a:custGeom>
              <a:avLst/>
              <a:gdLst/>
              <a:ahLst/>
              <a:cxnLst/>
              <a:rect l="l" t="t" r="r" b="b"/>
              <a:pathLst>
                <a:path w="15516" h="54818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0749"/>
                    <a:pt x="3472" y="54817"/>
                    <a:pt x="7758" y="54817"/>
                  </a:cubicBezTo>
                  <a:cubicBezTo>
                    <a:pt x="12016" y="54817"/>
                    <a:pt x="15515" y="50776"/>
                    <a:pt x="15515" y="45758"/>
                  </a:cubicBezTo>
                  <a:lnTo>
                    <a:pt x="15515" y="0"/>
                  </a:lnTo>
                  <a:lnTo>
                    <a:pt x="15325" y="0"/>
                  </a:lnTo>
                  <a:lnTo>
                    <a:pt x="15325" y="45758"/>
                  </a:lnTo>
                  <a:cubicBezTo>
                    <a:pt x="15325" y="50640"/>
                    <a:pt x="11935" y="54600"/>
                    <a:pt x="7758" y="54600"/>
                  </a:cubicBezTo>
                  <a:cubicBezTo>
                    <a:pt x="3553" y="54600"/>
                    <a:pt x="163" y="50640"/>
                    <a:pt x="163" y="45758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55" name="Google Shape;455;p9"/>
          <p:cNvGrpSpPr/>
          <p:nvPr/>
        </p:nvGrpSpPr>
        <p:grpSpPr>
          <a:xfrm>
            <a:off x="-1048112" y="1743478"/>
            <a:ext cx="1672863" cy="1656546"/>
            <a:chOff x="333050" y="440075"/>
            <a:chExt cx="977825" cy="1078200"/>
          </a:xfrm>
        </p:grpSpPr>
        <p:sp>
          <p:nvSpPr>
            <p:cNvPr id="456" name="Google Shape;456;p9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7" name="Google Shape;457;p9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8" name="Google Shape;458;p9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9" name="Google Shape;459;p9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0" name="Google Shape;460;p9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1" name="Google Shape;461;p9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2" name="Google Shape;462;p9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3" name="Google Shape;463;p9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4" name="Google Shape;464;p9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5" name="Google Shape;465;p9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6" name="Google Shape;466;p9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7" name="Google Shape;467;p9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8" name="Google Shape;468;p9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9" name="Google Shape;469;p9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0" name="Google Shape;470;p9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1" name="Google Shape;471;p9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2" name="Google Shape;472;p9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3" name="Google Shape;473;p9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4" name="Google Shape;474;p9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5" name="Google Shape;475;p9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6" name="Google Shape;476;p9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7" name="Google Shape;477;p9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8" name="Google Shape;478;p9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9" name="Google Shape;479;p9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0" name="Google Shape;480;p9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1" name="Google Shape;481;p9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2" name="Google Shape;482;p9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3" name="Google Shape;483;p9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4" name="Google Shape;484;p9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5" name="Google Shape;485;p9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6" name="Google Shape;486;p9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7" name="Google Shape;487;p9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8" name="Google Shape;488;p9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9" name="Google Shape;489;p9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0" name="Google Shape;490;p9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1" name="Google Shape;491;p9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2" name="Google Shape;492;p9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3" name="Google Shape;493;p9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4" name="Google Shape;494;p9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5" name="Google Shape;495;p9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6" name="Google Shape;496;p9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7" name="Google Shape;497;p9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8" name="Google Shape;498;p9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9" name="Google Shape;499;p9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0" name="Google Shape;500;p9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1" name="Google Shape;501;p9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2" name="Google Shape;502;p9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3" name="Google Shape;503;p9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4" name="Google Shape;504;p9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5" name="Google Shape;505;p9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6" name="Google Shape;506;p9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7" name="Google Shape;507;p9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8" name="Google Shape;508;p9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9" name="Google Shape;509;p9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0" name="Google Shape;510;p9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1" name="Google Shape;511;p9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2" name="Google Shape;512;p9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3" name="Google Shape;513;p9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4" name="Google Shape;514;p9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5" name="Google Shape;515;p9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6" name="Google Shape;516;p9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7" name="Google Shape;517;p9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9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9" name="Google Shape;519;p9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0" name="Google Shape;520;p9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1" name="Google Shape;521;p9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2" name="Google Shape;522;p9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3" name="Google Shape;523;p9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4" name="Google Shape;524;p9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5" name="Google Shape;525;p9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6" name="Google Shape;526;p9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7" name="Google Shape;527;p9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8" name="Google Shape;528;p9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9" name="Google Shape;529;p9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0" name="Google Shape;530;p9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1" name="Google Shape;531;p9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2" name="Google Shape;532;p9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3" name="Google Shape;533;p9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4" name="Google Shape;534;p9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5" name="Google Shape;535;p9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6" name="Google Shape;536;p9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7" name="Google Shape;537;p9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8" name="Google Shape;538;p9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9" name="Google Shape;539;p9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3" name="Google Shape;543;p9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6" name="Google Shape;546;p9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8" name="Google Shape;548;p9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9" name="Google Shape;549;p9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0" name="Google Shape;550;p9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1" name="Google Shape;551;p9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2" name="Google Shape;552;p9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3" name="Google Shape;553;p9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4" name="Google Shape;554;p9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5" name="Google Shape;555;p9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6" name="Google Shape;556;p9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7" name="Google Shape;557;p9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8" name="Google Shape;558;p9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9" name="Google Shape;559;p9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0" name="Google Shape;560;p9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1" name="Google Shape;561;p9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2" name="Google Shape;562;p9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3" name="Google Shape;563;p9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4" name="Google Shape;564;p9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5" name="Google Shape;565;p9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6" name="Google Shape;566;p9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7" name="Google Shape;567;p9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8" name="Google Shape;568;p9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9" name="Google Shape;569;p9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0" name="Google Shape;570;p9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1" name="Google Shape;571;p9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2" name="Google Shape;572;p9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3" name="Google Shape;573;p9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4" name="Google Shape;574;p9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5" name="Google Shape;575;p9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6" name="Google Shape;576;p9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77" name="Google Shape;577;p9"/>
          <p:cNvGrpSpPr/>
          <p:nvPr/>
        </p:nvGrpSpPr>
        <p:grpSpPr>
          <a:xfrm>
            <a:off x="8428888" y="4200928"/>
            <a:ext cx="1672863" cy="1656546"/>
            <a:chOff x="333050" y="440075"/>
            <a:chExt cx="977825" cy="1078200"/>
          </a:xfrm>
        </p:grpSpPr>
        <p:sp>
          <p:nvSpPr>
            <p:cNvPr id="578" name="Google Shape;578;p9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9" name="Google Shape;579;p9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0" name="Google Shape;580;p9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1" name="Google Shape;581;p9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2" name="Google Shape;582;p9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3" name="Google Shape;583;p9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4" name="Google Shape;584;p9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5" name="Google Shape;585;p9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6" name="Google Shape;586;p9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7" name="Google Shape;587;p9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8" name="Google Shape;588;p9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9" name="Google Shape;589;p9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0" name="Google Shape;590;p9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1" name="Google Shape;591;p9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2" name="Google Shape;592;p9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3" name="Google Shape;593;p9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4" name="Google Shape;594;p9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5" name="Google Shape;595;p9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6" name="Google Shape;596;p9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7" name="Google Shape;597;p9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8" name="Google Shape;598;p9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9" name="Google Shape;599;p9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0" name="Google Shape;600;p9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1" name="Google Shape;601;p9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2" name="Google Shape;602;p9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3" name="Google Shape;603;p9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4" name="Google Shape;604;p9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5" name="Google Shape;605;p9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6" name="Google Shape;606;p9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7" name="Google Shape;607;p9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8" name="Google Shape;608;p9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9" name="Google Shape;609;p9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0" name="Google Shape;610;p9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1" name="Google Shape;611;p9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2" name="Google Shape;612;p9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3" name="Google Shape;613;p9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4" name="Google Shape;614;p9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5" name="Google Shape;615;p9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6" name="Google Shape;616;p9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7" name="Google Shape;617;p9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8" name="Google Shape;618;p9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9" name="Google Shape;619;p9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0" name="Google Shape;620;p9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1" name="Google Shape;621;p9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2" name="Google Shape;622;p9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3" name="Google Shape;623;p9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4" name="Google Shape;624;p9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5" name="Google Shape;625;p9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6" name="Google Shape;626;p9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7" name="Google Shape;627;p9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8" name="Google Shape;628;p9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9" name="Google Shape;629;p9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0" name="Google Shape;630;p9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1" name="Google Shape;631;p9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2" name="Google Shape;632;p9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3" name="Google Shape;633;p9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4" name="Google Shape;634;p9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5" name="Google Shape;635;p9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6" name="Google Shape;636;p9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7" name="Google Shape;637;p9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8" name="Google Shape;638;p9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9" name="Google Shape;639;p9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0" name="Google Shape;640;p9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1" name="Google Shape;641;p9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2" name="Google Shape;642;p9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3" name="Google Shape;643;p9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4" name="Google Shape;644;p9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5" name="Google Shape;645;p9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6" name="Google Shape;646;p9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7" name="Google Shape;647;p9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8" name="Google Shape;648;p9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9" name="Google Shape;649;p9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0" name="Google Shape;650;p9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1" name="Google Shape;651;p9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2" name="Google Shape;652;p9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3" name="Google Shape;653;p9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4" name="Google Shape;654;p9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5" name="Google Shape;655;p9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6" name="Google Shape;656;p9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7" name="Google Shape;657;p9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8" name="Google Shape;658;p9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9" name="Google Shape;659;p9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0" name="Google Shape;660;p9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1" name="Google Shape;661;p9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2" name="Google Shape;662;p9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3" name="Google Shape;663;p9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4" name="Google Shape;664;p9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5" name="Google Shape;665;p9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6" name="Google Shape;666;p9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7" name="Google Shape;667;p9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8" name="Google Shape;668;p9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9" name="Google Shape;669;p9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0" name="Google Shape;670;p9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1" name="Google Shape;671;p9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2" name="Google Shape;672;p9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3" name="Google Shape;673;p9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4" name="Google Shape;674;p9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5" name="Google Shape;675;p9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6" name="Google Shape;676;p9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7" name="Google Shape;677;p9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8" name="Google Shape;678;p9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9" name="Google Shape;679;p9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0" name="Google Shape;680;p9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1" name="Google Shape;681;p9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2" name="Google Shape;682;p9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3" name="Google Shape;683;p9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4" name="Google Shape;684;p9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5" name="Google Shape;685;p9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6" name="Google Shape;686;p9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7" name="Google Shape;687;p9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8" name="Google Shape;688;p9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9" name="Google Shape;689;p9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0" name="Google Shape;690;p9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1" name="Google Shape;691;p9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2" name="Google Shape;692;p9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3" name="Google Shape;693;p9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4" name="Google Shape;694;p9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5" name="Google Shape;695;p9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6" name="Google Shape;696;p9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7" name="Google Shape;697;p9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8" name="Google Shape;698;p9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p13"/>
          <p:cNvSpPr/>
          <p:nvPr/>
        </p:nvSpPr>
        <p:spPr>
          <a:xfrm>
            <a:off x="-24000" y="-24000"/>
            <a:ext cx="9168000" cy="51675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085" name="Google Shape;1085;p13"/>
          <p:cNvGrpSpPr/>
          <p:nvPr/>
        </p:nvGrpSpPr>
        <p:grpSpPr>
          <a:xfrm>
            <a:off x="5952600" y="-1063550"/>
            <a:ext cx="3191396" cy="1596409"/>
            <a:chOff x="5952600" y="-810025"/>
            <a:chExt cx="3191396" cy="1596409"/>
          </a:xfrm>
        </p:grpSpPr>
        <p:sp>
          <p:nvSpPr>
            <p:cNvPr id="1086" name="Google Shape;1086;p13"/>
            <p:cNvSpPr/>
            <p:nvPr/>
          </p:nvSpPr>
          <p:spPr>
            <a:xfrm>
              <a:off x="7548264" y="-809316"/>
              <a:ext cx="1595700" cy="1595700"/>
            </a:xfrm>
            <a:prstGeom prst="rect">
              <a:avLst/>
            </a:prstGeom>
            <a:solidFill>
              <a:srgbClr val="AC44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7" name="Google Shape;1087;p13"/>
            <p:cNvSpPr/>
            <p:nvPr/>
          </p:nvSpPr>
          <p:spPr>
            <a:xfrm>
              <a:off x="7548596" y="-809124"/>
              <a:ext cx="1595400" cy="1595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dk1"/>
                </a:solidFill>
              </a:endParaRPr>
            </a:p>
          </p:txBody>
        </p:sp>
        <p:sp>
          <p:nvSpPr>
            <p:cNvPr id="1088" name="Google Shape;1088;p13"/>
            <p:cNvSpPr/>
            <p:nvPr/>
          </p:nvSpPr>
          <p:spPr>
            <a:xfrm>
              <a:off x="5952600" y="-810025"/>
              <a:ext cx="1595700" cy="1595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9" name="Google Shape;1089;p13"/>
            <p:cNvSpPr/>
            <p:nvPr/>
          </p:nvSpPr>
          <p:spPr>
            <a:xfrm>
              <a:off x="5952928" y="-809697"/>
              <a:ext cx="1595400" cy="1595400"/>
            </a:xfrm>
            <a:prstGeom prst="ellipse">
              <a:avLst/>
            </a:prstGeom>
            <a:solidFill>
              <a:srgbClr val="D052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dk1"/>
                </a:solidFill>
              </a:endParaRPr>
            </a:p>
          </p:txBody>
        </p:sp>
      </p:grpSp>
      <p:sp>
        <p:nvSpPr>
          <p:cNvPr id="1090" name="Google Shape;1090;p13"/>
          <p:cNvSpPr txBox="1">
            <a:spLocks noGrp="1"/>
          </p:cNvSpPr>
          <p:nvPr>
            <p:ph type="title"/>
          </p:nvPr>
        </p:nvSpPr>
        <p:spPr>
          <a:xfrm>
            <a:off x="1536000" y="1316650"/>
            <a:ext cx="23364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91" name="Google Shape;1091;p13"/>
          <p:cNvSpPr txBox="1">
            <a:spLocks noGrp="1"/>
          </p:cNvSpPr>
          <p:nvPr>
            <p:ph type="title" idx="2" hasCustomPrompt="1"/>
          </p:nvPr>
        </p:nvSpPr>
        <p:spPr>
          <a:xfrm>
            <a:off x="670295" y="1191550"/>
            <a:ext cx="8181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92" name="Google Shape;1092;p13"/>
          <p:cNvSpPr txBox="1">
            <a:spLocks noGrp="1"/>
          </p:cNvSpPr>
          <p:nvPr>
            <p:ph type="subTitle" idx="1"/>
          </p:nvPr>
        </p:nvSpPr>
        <p:spPr>
          <a:xfrm>
            <a:off x="1536000" y="1723675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3" name="Google Shape;1093;p13"/>
          <p:cNvSpPr txBox="1">
            <a:spLocks noGrp="1"/>
          </p:cNvSpPr>
          <p:nvPr>
            <p:ph type="title" idx="3"/>
          </p:nvPr>
        </p:nvSpPr>
        <p:spPr>
          <a:xfrm>
            <a:off x="1533900" y="2416100"/>
            <a:ext cx="2336400" cy="3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94" name="Google Shape;1094;p13"/>
          <p:cNvSpPr txBox="1">
            <a:spLocks noGrp="1"/>
          </p:cNvSpPr>
          <p:nvPr>
            <p:ph type="title" idx="4" hasCustomPrompt="1"/>
          </p:nvPr>
        </p:nvSpPr>
        <p:spPr>
          <a:xfrm>
            <a:off x="670295" y="2286575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95" name="Google Shape;1095;p13"/>
          <p:cNvSpPr txBox="1">
            <a:spLocks noGrp="1"/>
          </p:cNvSpPr>
          <p:nvPr>
            <p:ph type="subTitle" idx="5"/>
          </p:nvPr>
        </p:nvSpPr>
        <p:spPr>
          <a:xfrm>
            <a:off x="1533900" y="28187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6" name="Google Shape;1096;p13"/>
          <p:cNvSpPr txBox="1">
            <a:spLocks noGrp="1"/>
          </p:cNvSpPr>
          <p:nvPr>
            <p:ph type="title" idx="6"/>
          </p:nvPr>
        </p:nvSpPr>
        <p:spPr>
          <a:xfrm>
            <a:off x="1533900" y="3508800"/>
            <a:ext cx="23364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97" name="Google Shape;1097;p13"/>
          <p:cNvSpPr txBox="1">
            <a:spLocks noGrp="1"/>
          </p:cNvSpPr>
          <p:nvPr>
            <p:ph type="title" idx="7" hasCustomPrompt="1"/>
          </p:nvPr>
        </p:nvSpPr>
        <p:spPr>
          <a:xfrm>
            <a:off x="670295" y="3381600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98" name="Google Shape;1098;p13"/>
          <p:cNvSpPr txBox="1">
            <a:spLocks noGrp="1"/>
          </p:cNvSpPr>
          <p:nvPr>
            <p:ph type="subTitle" idx="8"/>
          </p:nvPr>
        </p:nvSpPr>
        <p:spPr>
          <a:xfrm>
            <a:off x="1533900" y="3913725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9" name="Google Shape;1099;p13"/>
          <p:cNvSpPr txBox="1">
            <a:spLocks noGrp="1"/>
          </p:cNvSpPr>
          <p:nvPr>
            <p:ph type="title" idx="9"/>
          </p:nvPr>
        </p:nvSpPr>
        <p:spPr>
          <a:xfrm>
            <a:off x="6087600" y="1316650"/>
            <a:ext cx="23364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00" name="Google Shape;1100;p13"/>
          <p:cNvSpPr txBox="1">
            <a:spLocks noGrp="1"/>
          </p:cNvSpPr>
          <p:nvPr>
            <p:ph type="title" idx="13" hasCustomPrompt="1"/>
          </p:nvPr>
        </p:nvSpPr>
        <p:spPr>
          <a:xfrm>
            <a:off x="5221125" y="1191550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01" name="Google Shape;1101;p13"/>
          <p:cNvSpPr txBox="1">
            <a:spLocks noGrp="1"/>
          </p:cNvSpPr>
          <p:nvPr>
            <p:ph type="subTitle" idx="14"/>
          </p:nvPr>
        </p:nvSpPr>
        <p:spPr>
          <a:xfrm>
            <a:off x="6087600" y="171925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2" name="Google Shape;1102;p13"/>
          <p:cNvSpPr txBox="1">
            <a:spLocks noGrp="1"/>
          </p:cNvSpPr>
          <p:nvPr>
            <p:ph type="title" idx="15"/>
          </p:nvPr>
        </p:nvSpPr>
        <p:spPr>
          <a:xfrm>
            <a:off x="6087600" y="2419448"/>
            <a:ext cx="2336400" cy="3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03" name="Google Shape;1103;p13"/>
          <p:cNvSpPr txBox="1">
            <a:spLocks noGrp="1"/>
          </p:cNvSpPr>
          <p:nvPr>
            <p:ph type="title" idx="16" hasCustomPrompt="1"/>
          </p:nvPr>
        </p:nvSpPr>
        <p:spPr>
          <a:xfrm>
            <a:off x="5221125" y="2291000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04" name="Google Shape;1104;p13"/>
          <p:cNvSpPr txBox="1">
            <a:spLocks noGrp="1"/>
          </p:cNvSpPr>
          <p:nvPr>
            <p:ph type="subTitle" idx="17"/>
          </p:nvPr>
        </p:nvSpPr>
        <p:spPr>
          <a:xfrm>
            <a:off x="6092500" y="28187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5" name="Google Shape;1105;p13"/>
          <p:cNvSpPr txBox="1">
            <a:spLocks noGrp="1"/>
          </p:cNvSpPr>
          <p:nvPr>
            <p:ph type="title" idx="18"/>
          </p:nvPr>
        </p:nvSpPr>
        <p:spPr>
          <a:xfrm>
            <a:off x="6087600" y="3515552"/>
            <a:ext cx="23364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06" name="Google Shape;1106;p13"/>
          <p:cNvSpPr txBox="1">
            <a:spLocks noGrp="1"/>
          </p:cNvSpPr>
          <p:nvPr>
            <p:ph type="title" idx="19" hasCustomPrompt="1"/>
          </p:nvPr>
        </p:nvSpPr>
        <p:spPr>
          <a:xfrm>
            <a:off x="5221125" y="3390450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07" name="Google Shape;1107;p13"/>
          <p:cNvSpPr txBox="1">
            <a:spLocks noGrp="1"/>
          </p:cNvSpPr>
          <p:nvPr>
            <p:ph type="subTitle" idx="20"/>
          </p:nvPr>
        </p:nvSpPr>
        <p:spPr>
          <a:xfrm>
            <a:off x="6087600" y="391815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8" name="Google Shape;1108;p13"/>
          <p:cNvSpPr txBox="1">
            <a:spLocks noGrp="1"/>
          </p:cNvSpPr>
          <p:nvPr>
            <p:ph type="title" idx="21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109" name="Google Shape;1109;p13"/>
          <p:cNvGrpSpPr/>
          <p:nvPr/>
        </p:nvGrpSpPr>
        <p:grpSpPr>
          <a:xfrm rot="5400000">
            <a:off x="7246501" y="3900949"/>
            <a:ext cx="1443717" cy="2858823"/>
            <a:chOff x="6642725" y="410250"/>
            <a:chExt cx="686275" cy="1544725"/>
          </a:xfrm>
        </p:grpSpPr>
        <p:sp>
          <p:nvSpPr>
            <p:cNvPr id="1110" name="Google Shape;1110;p13"/>
            <p:cNvSpPr/>
            <p:nvPr/>
          </p:nvSpPr>
          <p:spPr>
            <a:xfrm>
              <a:off x="6642725" y="410250"/>
              <a:ext cx="686275" cy="1544725"/>
            </a:xfrm>
            <a:custGeom>
              <a:avLst/>
              <a:gdLst/>
              <a:ahLst/>
              <a:cxnLst/>
              <a:rect l="l" t="t" r="r" b="b"/>
              <a:pathLst>
                <a:path w="27451" h="61789" extrusionOk="0">
                  <a:moveTo>
                    <a:pt x="1" y="0"/>
                  </a:moveTo>
                  <a:lnTo>
                    <a:pt x="1" y="45785"/>
                  </a:lnTo>
                  <a:cubicBezTo>
                    <a:pt x="1" y="54600"/>
                    <a:pt x="6158" y="61788"/>
                    <a:pt x="13726" y="61788"/>
                  </a:cubicBezTo>
                  <a:cubicBezTo>
                    <a:pt x="21266" y="61788"/>
                    <a:pt x="27423" y="54600"/>
                    <a:pt x="27450" y="45758"/>
                  </a:cubicBezTo>
                  <a:lnTo>
                    <a:pt x="27450" y="0"/>
                  </a:lnTo>
                  <a:lnTo>
                    <a:pt x="27260" y="0"/>
                  </a:lnTo>
                  <a:lnTo>
                    <a:pt x="27260" y="45785"/>
                  </a:lnTo>
                  <a:cubicBezTo>
                    <a:pt x="27260" y="54492"/>
                    <a:pt x="21185" y="61544"/>
                    <a:pt x="13726" y="61544"/>
                  </a:cubicBezTo>
                  <a:cubicBezTo>
                    <a:pt x="6239" y="61544"/>
                    <a:pt x="191" y="54465"/>
                    <a:pt x="191" y="45758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1" name="Google Shape;1111;p13"/>
            <p:cNvSpPr/>
            <p:nvPr/>
          </p:nvSpPr>
          <p:spPr>
            <a:xfrm>
              <a:off x="6692250" y="410250"/>
              <a:ext cx="586575" cy="1486400"/>
            </a:xfrm>
            <a:custGeom>
              <a:avLst/>
              <a:gdLst/>
              <a:ahLst/>
              <a:cxnLst/>
              <a:rect l="l" t="t" r="r" b="b"/>
              <a:pathLst>
                <a:path w="23463" h="59456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3326"/>
                    <a:pt x="5262" y="59456"/>
                    <a:pt x="11745" y="59456"/>
                  </a:cubicBezTo>
                  <a:cubicBezTo>
                    <a:pt x="18200" y="59456"/>
                    <a:pt x="23462" y="53326"/>
                    <a:pt x="23435" y="45758"/>
                  </a:cubicBezTo>
                  <a:lnTo>
                    <a:pt x="23435" y="0"/>
                  </a:lnTo>
                  <a:lnTo>
                    <a:pt x="23272" y="0"/>
                  </a:lnTo>
                  <a:lnTo>
                    <a:pt x="23272" y="45758"/>
                  </a:lnTo>
                  <a:cubicBezTo>
                    <a:pt x="23272" y="53190"/>
                    <a:pt x="18065" y="59239"/>
                    <a:pt x="11718" y="59239"/>
                  </a:cubicBezTo>
                  <a:cubicBezTo>
                    <a:pt x="5371" y="59239"/>
                    <a:pt x="190" y="53190"/>
                    <a:pt x="190" y="45758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2" name="Google Shape;1112;p13"/>
            <p:cNvSpPr/>
            <p:nvPr/>
          </p:nvSpPr>
          <p:spPr>
            <a:xfrm>
              <a:off x="6742425" y="410250"/>
              <a:ext cx="486900" cy="1428775"/>
            </a:xfrm>
            <a:custGeom>
              <a:avLst/>
              <a:gdLst/>
              <a:ahLst/>
              <a:cxnLst/>
              <a:rect l="l" t="t" r="r" b="b"/>
              <a:pathLst>
                <a:path w="19476" h="57151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2051"/>
                    <a:pt x="4367" y="57150"/>
                    <a:pt x="9738" y="57150"/>
                  </a:cubicBezTo>
                  <a:cubicBezTo>
                    <a:pt x="15108" y="57150"/>
                    <a:pt x="19475" y="52051"/>
                    <a:pt x="19475" y="45758"/>
                  </a:cubicBezTo>
                  <a:lnTo>
                    <a:pt x="19475" y="0"/>
                  </a:lnTo>
                  <a:lnTo>
                    <a:pt x="19285" y="0"/>
                  </a:lnTo>
                  <a:lnTo>
                    <a:pt x="19285" y="45758"/>
                  </a:lnTo>
                  <a:cubicBezTo>
                    <a:pt x="19285" y="51915"/>
                    <a:pt x="15000" y="56906"/>
                    <a:pt x="9738" y="56906"/>
                  </a:cubicBezTo>
                  <a:cubicBezTo>
                    <a:pt x="4449" y="56906"/>
                    <a:pt x="163" y="51915"/>
                    <a:pt x="163" y="45758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3" name="Google Shape;1113;p13"/>
            <p:cNvSpPr/>
            <p:nvPr/>
          </p:nvSpPr>
          <p:spPr>
            <a:xfrm>
              <a:off x="6791925" y="410250"/>
              <a:ext cx="387900" cy="1370450"/>
            </a:xfrm>
            <a:custGeom>
              <a:avLst/>
              <a:gdLst/>
              <a:ahLst/>
              <a:cxnLst/>
              <a:rect l="l" t="t" r="r" b="b"/>
              <a:pathLst>
                <a:path w="15516" h="54818" extrusionOk="0">
                  <a:moveTo>
                    <a:pt x="0" y="0"/>
                  </a:moveTo>
                  <a:lnTo>
                    <a:pt x="0" y="45785"/>
                  </a:lnTo>
                  <a:cubicBezTo>
                    <a:pt x="0" y="50749"/>
                    <a:pt x="3472" y="54817"/>
                    <a:pt x="7758" y="54817"/>
                  </a:cubicBezTo>
                  <a:cubicBezTo>
                    <a:pt x="12016" y="54817"/>
                    <a:pt x="15515" y="50776"/>
                    <a:pt x="15515" y="45758"/>
                  </a:cubicBezTo>
                  <a:lnTo>
                    <a:pt x="15515" y="0"/>
                  </a:lnTo>
                  <a:lnTo>
                    <a:pt x="15325" y="0"/>
                  </a:lnTo>
                  <a:lnTo>
                    <a:pt x="15325" y="45758"/>
                  </a:lnTo>
                  <a:cubicBezTo>
                    <a:pt x="15325" y="50640"/>
                    <a:pt x="11935" y="54600"/>
                    <a:pt x="7758" y="54600"/>
                  </a:cubicBezTo>
                  <a:cubicBezTo>
                    <a:pt x="3553" y="54600"/>
                    <a:pt x="163" y="50640"/>
                    <a:pt x="163" y="45758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114" name="Google Shape;1114;p13"/>
          <p:cNvSpPr/>
          <p:nvPr/>
        </p:nvSpPr>
        <p:spPr>
          <a:xfrm>
            <a:off x="-1144700" y="3609476"/>
            <a:ext cx="1593420" cy="1533930"/>
          </a:xfrm>
          <a:custGeom>
            <a:avLst/>
            <a:gdLst/>
            <a:ahLst/>
            <a:cxnLst/>
            <a:rect l="l" t="t" r="r" b="b"/>
            <a:pathLst>
              <a:path w="47007" h="45252" extrusionOk="0">
                <a:moveTo>
                  <a:pt x="24412" y="199"/>
                </a:moveTo>
                <a:cubicBezTo>
                  <a:pt x="36781" y="226"/>
                  <a:pt x="46789" y="10262"/>
                  <a:pt x="46817" y="22630"/>
                </a:cubicBezTo>
                <a:cubicBezTo>
                  <a:pt x="46817" y="31689"/>
                  <a:pt x="41365" y="39854"/>
                  <a:pt x="32983" y="43326"/>
                </a:cubicBezTo>
                <a:cubicBezTo>
                  <a:pt x="30209" y="44475"/>
                  <a:pt x="27299" y="45032"/>
                  <a:pt x="24413" y="45032"/>
                </a:cubicBezTo>
                <a:cubicBezTo>
                  <a:pt x="18579" y="45032"/>
                  <a:pt x="12846" y="42753"/>
                  <a:pt x="8545" y="38470"/>
                </a:cubicBezTo>
                <a:cubicBezTo>
                  <a:pt x="2143" y="32069"/>
                  <a:pt x="218" y="22413"/>
                  <a:pt x="3690" y="14059"/>
                </a:cubicBezTo>
                <a:cubicBezTo>
                  <a:pt x="7161" y="5678"/>
                  <a:pt x="15326" y="199"/>
                  <a:pt x="24412" y="199"/>
                </a:cubicBezTo>
                <a:close/>
                <a:moveTo>
                  <a:pt x="24423" y="1"/>
                </a:moveTo>
                <a:cubicBezTo>
                  <a:pt x="18526" y="1"/>
                  <a:pt x="12732" y="2304"/>
                  <a:pt x="8409" y="6627"/>
                </a:cubicBezTo>
                <a:cubicBezTo>
                  <a:pt x="1954" y="13110"/>
                  <a:pt x="1" y="22820"/>
                  <a:pt x="3500" y="31283"/>
                </a:cubicBezTo>
                <a:cubicBezTo>
                  <a:pt x="6999" y="39718"/>
                  <a:pt x="15244" y="45251"/>
                  <a:pt x="24412" y="45251"/>
                </a:cubicBezTo>
                <a:cubicBezTo>
                  <a:pt x="36889" y="45224"/>
                  <a:pt x="47006" y="35107"/>
                  <a:pt x="47006" y="22630"/>
                </a:cubicBezTo>
                <a:cubicBezTo>
                  <a:pt x="47006" y="13489"/>
                  <a:pt x="41500" y="5244"/>
                  <a:pt x="33065" y="1718"/>
                </a:cubicBezTo>
                <a:cubicBezTo>
                  <a:pt x="30269" y="562"/>
                  <a:pt x="27333" y="1"/>
                  <a:pt x="2442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p14"/>
          <p:cNvSpPr/>
          <p:nvPr/>
        </p:nvSpPr>
        <p:spPr>
          <a:xfrm>
            <a:off x="-4500" y="3459950"/>
            <a:ext cx="9153000" cy="1683600"/>
          </a:xfrm>
          <a:prstGeom prst="rect">
            <a:avLst/>
          </a:prstGeom>
          <a:solidFill>
            <a:srgbClr val="EC62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17" name="Google Shape;1117;p14"/>
          <p:cNvSpPr txBox="1">
            <a:spLocks noGrp="1"/>
          </p:cNvSpPr>
          <p:nvPr>
            <p:ph type="title"/>
          </p:nvPr>
        </p:nvSpPr>
        <p:spPr>
          <a:xfrm>
            <a:off x="2060100" y="2303725"/>
            <a:ext cx="5023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18" name="Google Shape;1118;p14"/>
          <p:cNvSpPr txBox="1">
            <a:spLocks noGrp="1"/>
          </p:cNvSpPr>
          <p:nvPr>
            <p:ph type="title" idx="2" hasCustomPrompt="1"/>
          </p:nvPr>
        </p:nvSpPr>
        <p:spPr>
          <a:xfrm>
            <a:off x="2922000" y="882900"/>
            <a:ext cx="3300000" cy="131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19" name="Google Shape;1119;p14"/>
          <p:cNvSpPr txBox="1">
            <a:spLocks noGrp="1"/>
          </p:cNvSpPr>
          <p:nvPr>
            <p:ph type="subTitle" idx="1"/>
          </p:nvPr>
        </p:nvSpPr>
        <p:spPr>
          <a:xfrm>
            <a:off x="2060100" y="3581400"/>
            <a:ext cx="5023800" cy="5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120" name="Google Shape;1120;p14"/>
          <p:cNvGrpSpPr/>
          <p:nvPr/>
        </p:nvGrpSpPr>
        <p:grpSpPr>
          <a:xfrm>
            <a:off x="-162337" y="3"/>
            <a:ext cx="1672863" cy="1656546"/>
            <a:chOff x="333050" y="440075"/>
            <a:chExt cx="977825" cy="1078200"/>
          </a:xfrm>
        </p:grpSpPr>
        <p:sp>
          <p:nvSpPr>
            <p:cNvPr id="1121" name="Google Shape;1121;p14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2" name="Google Shape;1122;p14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3" name="Google Shape;1123;p14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4" name="Google Shape;1124;p14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5" name="Google Shape;1125;p14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6" name="Google Shape;1126;p14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7" name="Google Shape;1127;p14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8" name="Google Shape;1128;p14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9" name="Google Shape;1129;p14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0" name="Google Shape;1130;p14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1" name="Google Shape;1131;p14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2" name="Google Shape;1132;p14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3" name="Google Shape;1133;p14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4" name="Google Shape;1134;p14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5" name="Google Shape;1135;p14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6" name="Google Shape;1136;p14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7" name="Google Shape;1137;p14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8" name="Google Shape;1138;p14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9" name="Google Shape;1139;p14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0" name="Google Shape;1140;p14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1" name="Google Shape;1141;p14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2" name="Google Shape;1142;p14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3" name="Google Shape;1143;p14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4" name="Google Shape;1144;p14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5" name="Google Shape;1145;p14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6" name="Google Shape;1146;p14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7" name="Google Shape;1147;p14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8" name="Google Shape;1148;p14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9" name="Google Shape;1149;p14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0" name="Google Shape;1150;p14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1" name="Google Shape;1151;p14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2" name="Google Shape;1152;p14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3" name="Google Shape;1153;p14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4" name="Google Shape;1154;p14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5" name="Google Shape;1155;p14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6" name="Google Shape;1156;p14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7" name="Google Shape;1157;p14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8" name="Google Shape;1158;p14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9" name="Google Shape;1159;p14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0" name="Google Shape;1160;p14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1" name="Google Shape;1161;p14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2" name="Google Shape;1162;p14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3" name="Google Shape;1163;p14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4" name="Google Shape;1164;p14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5" name="Google Shape;1165;p14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6" name="Google Shape;1166;p14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7" name="Google Shape;1167;p14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8" name="Google Shape;1168;p14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9" name="Google Shape;1169;p14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0" name="Google Shape;1170;p14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1" name="Google Shape;1171;p14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2" name="Google Shape;1172;p14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3" name="Google Shape;1173;p14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4" name="Google Shape;1174;p14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5" name="Google Shape;1175;p14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6" name="Google Shape;1176;p14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7" name="Google Shape;1177;p14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8" name="Google Shape;1178;p14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9" name="Google Shape;1179;p14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0" name="Google Shape;1180;p14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1" name="Google Shape;1181;p14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2" name="Google Shape;1182;p14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3" name="Google Shape;1183;p14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4" name="Google Shape;1184;p14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5" name="Google Shape;1185;p14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6" name="Google Shape;1186;p14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7" name="Google Shape;1187;p14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8" name="Google Shape;1188;p14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9" name="Google Shape;1189;p14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0" name="Google Shape;1190;p14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1" name="Google Shape;1191;p14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2" name="Google Shape;1192;p14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3" name="Google Shape;1193;p14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4" name="Google Shape;1194;p14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5" name="Google Shape;1195;p14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6" name="Google Shape;1196;p14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7" name="Google Shape;1197;p14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8" name="Google Shape;1198;p14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9" name="Google Shape;1199;p14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0" name="Google Shape;1200;p14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1" name="Google Shape;1201;p14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2" name="Google Shape;1202;p14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3" name="Google Shape;1203;p14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4" name="Google Shape;1204;p14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5" name="Google Shape;1205;p14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6" name="Google Shape;1206;p14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7" name="Google Shape;1207;p14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8" name="Google Shape;1208;p14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9" name="Google Shape;1209;p14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0" name="Google Shape;1210;p14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1" name="Google Shape;1211;p14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2" name="Google Shape;1212;p14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3" name="Google Shape;1213;p14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4" name="Google Shape;1214;p14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5" name="Google Shape;1215;p14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6" name="Google Shape;1216;p14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7" name="Google Shape;1217;p14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8" name="Google Shape;1218;p14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9" name="Google Shape;1219;p14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0" name="Google Shape;1220;p14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1" name="Google Shape;1221;p14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2" name="Google Shape;1222;p14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3" name="Google Shape;1223;p14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4" name="Google Shape;1224;p14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5" name="Google Shape;1225;p14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6" name="Google Shape;1226;p14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7" name="Google Shape;1227;p14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8" name="Google Shape;1228;p14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9" name="Google Shape;1229;p14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0" name="Google Shape;1230;p14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1" name="Google Shape;1231;p14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2" name="Google Shape;1232;p14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3" name="Google Shape;1233;p14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4" name="Google Shape;1234;p14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5" name="Google Shape;1235;p14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6" name="Google Shape;1236;p14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7" name="Google Shape;1237;p14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8" name="Google Shape;1238;p14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9" name="Google Shape;1239;p14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0" name="Google Shape;1240;p14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1" name="Google Shape;1241;p14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42" name="Google Shape;1242;p14"/>
          <p:cNvSpPr/>
          <p:nvPr/>
        </p:nvSpPr>
        <p:spPr>
          <a:xfrm>
            <a:off x="836975" y="4302150"/>
            <a:ext cx="841800" cy="841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43" name="Google Shape;1243;p14"/>
          <p:cNvSpPr/>
          <p:nvPr/>
        </p:nvSpPr>
        <p:spPr>
          <a:xfrm>
            <a:off x="837148" y="4302323"/>
            <a:ext cx="841200" cy="8412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244" name="Google Shape;1244;p14"/>
          <p:cNvSpPr/>
          <p:nvPr/>
        </p:nvSpPr>
        <p:spPr>
          <a:xfrm>
            <a:off x="7562842" y="2402450"/>
            <a:ext cx="2819362" cy="2714102"/>
          </a:xfrm>
          <a:custGeom>
            <a:avLst/>
            <a:gdLst/>
            <a:ahLst/>
            <a:cxnLst/>
            <a:rect l="l" t="t" r="r" b="b"/>
            <a:pathLst>
              <a:path w="47007" h="45252" extrusionOk="0">
                <a:moveTo>
                  <a:pt x="24412" y="199"/>
                </a:moveTo>
                <a:cubicBezTo>
                  <a:pt x="36781" y="226"/>
                  <a:pt x="46789" y="10262"/>
                  <a:pt x="46817" y="22630"/>
                </a:cubicBezTo>
                <a:cubicBezTo>
                  <a:pt x="46817" y="31689"/>
                  <a:pt x="41365" y="39854"/>
                  <a:pt x="32983" y="43326"/>
                </a:cubicBezTo>
                <a:cubicBezTo>
                  <a:pt x="30209" y="44475"/>
                  <a:pt x="27299" y="45032"/>
                  <a:pt x="24413" y="45032"/>
                </a:cubicBezTo>
                <a:cubicBezTo>
                  <a:pt x="18579" y="45032"/>
                  <a:pt x="12846" y="42753"/>
                  <a:pt x="8545" y="38470"/>
                </a:cubicBezTo>
                <a:cubicBezTo>
                  <a:pt x="2143" y="32069"/>
                  <a:pt x="218" y="22413"/>
                  <a:pt x="3690" y="14059"/>
                </a:cubicBezTo>
                <a:cubicBezTo>
                  <a:pt x="7161" y="5678"/>
                  <a:pt x="15326" y="199"/>
                  <a:pt x="24412" y="199"/>
                </a:cubicBezTo>
                <a:close/>
                <a:moveTo>
                  <a:pt x="24423" y="1"/>
                </a:moveTo>
                <a:cubicBezTo>
                  <a:pt x="18526" y="1"/>
                  <a:pt x="12732" y="2304"/>
                  <a:pt x="8409" y="6627"/>
                </a:cubicBezTo>
                <a:cubicBezTo>
                  <a:pt x="1954" y="13110"/>
                  <a:pt x="1" y="22820"/>
                  <a:pt x="3500" y="31283"/>
                </a:cubicBezTo>
                <a:cubicBezTo>
                  <a:pt x="6999" y="39718"/>
                  <a:pt x="15244" y="45251"/>
                  <a:pt x="24412" y="45251"/>
                </a:cubicBezTo>
                <a:cubicBezTo>
                  <a:pt x="36889" y="45224"/>
                  <a:pt x="47006" y="35107"/>
                  <a:pt x="47006" y="22630"/>
                </a:cubicBezTo>
                <a:cubicBezTo>
                  <a:pt x="47006" y="13489"/>
                  <a:pt x="41500" y="5244"/>
                  <a:pt x="33065" y="1718"/>
                </a:cubicBezTo>
                <a:cubicBezTo>
                  <a:pt x="30269" y="562"/>
                  <a:pt x="27333" y="1"/>
                  <a:pt x="2442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45" name="Google Shape;1245;p14"/>
          <p:cNvSpPr/>
          <p:nvPr/>
        </p:nvSpPr>
        <p:spPr>
          <a:xfrm>
            <a:off x="837100" y="3460324"/>
            <a:ext cx="841800" cy="8415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46" name="Google Shape;1246;p14"/>
          <p:cNvSpPr/>
          <p:nvPr/>
        </p:nvSpPr>
        <p:spPr>
          <a:xfrm>
            <a:off x="837275" y="3460425"/>
            <a:ext cx="841200" cy="841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247" name="Google Shape;1247;p14"/>
          <p:cNvSpPr/>
          <p:nvPr/>
        </p:nvSpPr>
        <p:spPr>
          <a:xfrm>
            <a:off x="-4375" y="3459950"/>
            <a:ext cx="841800" cy="841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48" name="Google Shape;1248;p14"/>
          <p:cNvSpPr/>
          <p:nvPr/>
        </p:nvSpPr>
        <p:spPr>
          <a:xfrm>
            <a:off x="-4202" y="3460123"/>
            <a:ext cx="841200" cy="841200"/>
          </a:xfrm>
          <a:prstGeom prst="ellipse">
            <a:avLst/>
          </a:prstGeom>
          <a:solidFill>
            <a:srgbClr val="D052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249" name="Google Shape;1249;p14"/>
          <p:cNvSpPr/>
          <p:nvPr/>
        </p:nvSpPr>
        <p:spPr>
          <a:xfrm>
            <a:off x="-4500" y="4302149"/>
            <a:ext cx="841800" cy="841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0" name="Google Shape;1250;p14"/>
          <p:cNvSpPr/>
          <p:nvPr/>
        </p:nvSpPr>
        <p:spPr>
          <a:xfrm>
            <a:off x="-4325" y="4302250"/>
            <a:ext cx="841200" cy="841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Lexend Deca Black"/>
              <a:buNone/>
              <a:defRPr sz="3500">
                <a:solidFill>
                  <a:schemeClr val="dk1"/>
                </a:solidFill>
                <a:latin typeface="Lexend Deca Black"/>
                <a:ea typeface="Lexend Deca Black"/>
                <a:cs typeface="Lexend Deca Black"/>
                <a:sym typeface="Lexend Deca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 Deca Medium"/>
              <a:buChar char="●"/>
              <a:defRPr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 Deca Medium"/>
              <a:buChar char="○"/>
              <a:defRPr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 Deca Medium"/>
              <a:buChar char="■"/>
              <a:defRPr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 Deca Medium"/>
              <a:buChar char="●"/>
              <a:defRPr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 Deca Medium"/>
              <a:buChar char="○"/>
              <a:defRPr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 Deca Medium"/>
              <a:buChar char="■"/>
              <a:defRPr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 Deca Medium"/>
              <a:buChar char="●"/>
              <a:defRPr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exend Deca Medium"/>
              <a:buChar char="○"/>
              <a:defRPr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Lexend Deca Medium"/>
              <a:buChar char="■"/>
              <a:defRPr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5" r:id="rId6"/>
    <p:sldLayoutId id="2147483658" r:id="rId7"/>
    <p:sldLayoutId id="2147483659" r:id="rId8"/>
    <p:sldLayoutId id="2147483660" r:id="rId9"/>
    <p:sldLayoutId id="2147483661" r:id="rId10"/>
    <p:sldLayoutId id="2147483667" r:id="rId11"/>
    <p:sldLayoutId id="2147483669" r:id="rId12"/>
    <p:sldLayoutId id="2147483680" r:id="rId13"/>
    <p:sldLayoutId id="2147483681" r:id="rId14"/>
    <p:sldLayoutId id="2147483682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rwan_3782@limu.edu.ly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umble.com/blog/interpersonal-communication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socialsci.libretexts.org/Bookshelves/Communication/Interpersonal_Communication/Book:_Interpersonal_Communication_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718;p31"/>
          <p:cNvSpPr txBox="1"/>
          <p:nvPr/>
        </p:nvSpPr>
        <p:spPr>
          <a:xfrm>
            <a:off x="1880820" y="231966"/>
            <a:ext cx="4750952" cy="61802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Lexend Deca Medium" panose="020B0604020202020204" charset="0"/>
                <a:ea typeface="Be Vietnam"/>
                <a:cs typeface="Be Vietnam"/>
                <a:sym typeface="Be Vietnam"/>
              </a:rPr>
              <a:t>Libyan International Medical University</a:t>
            </a: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Lexend Deca Medium" panose="020B0604020202020204" charset="0"/>
                <a:ea typeface="Be Vietnam"/>
                <a:cs typeface="Be Vietnam"/>
                <a:sym typeface="Be Vietnam"/>
              </a:rPr>
              <a:t>Faculty of Business Administration </a:t>
            </a:r>
            <a:endParaRPr sz="1600" b="1" dirty="0">
              <a:solidFill>
                <a:schemeClr val="bg1">
                  <a:lumMod val="75000"/>
                  <a:lumOff val="25000"/>
                </a:schemeClr>
              </a:solidFill>
              <a:latin typeface="Lexend Deca Medium" panose="020B0604020202020204" charset="0"/>
              <a:ea typeface="Be Vietnam"/>
              <a:cs typeface="Be Vietnam"/>
              <a:sym typeface="Be Vietnam"/>
            </a:endParaRPr>
          </a:p>
        </p:txBody>
      </p:sp>
      <p:sp>
        <p:nvSpPr>
          <p:cNvPr id="2767" name="Google Shape;2767;p40"/>
          <p:cNvSpPr txBox="1">
            <a:spLocks noGrp="1"/>
          </p:cNvSpPr>
          <p:nvPr>
            <p:ph type="ctrTitle"/>
          </p:nvPr>
        </p:nvSpPr>
        <p:spPr>
          <a:xfrm>
            <a:off x="383600" y="1553239"/>
            <a:ext cx="3411660" cy="104310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latin typeface="Calisto MT" panose="02040603050505030304" pitchFamily="18" charset="0"/>
                <a:ea typeface="Lexend Deca"/>
                <a:cs typeface="Lexend Deca"/>
                <a:sym typeface="Lexend Deca"/>
              </a:rPr>
              <a:t>Interpersonal</a:t>
            </a:r>
            <a:br>
              <a:rPr lang="en" sz="2800" dirty="0" smtClean="0">
                <a:latin typeface="Calisto MT" panose="02040603050505030304" pitchFamily="18" charset="0"/>
                <a:ea typeface="Lexend Deca"/>
                <a:cs typeface="Lexend Deca"/>
                <a:sym typeface="Lexend Deca"/>
              </a:rPr>
            </a:br>
            <a:r>
              <a:rPr lang="en" sz="3600" dirty="0" smtClean="0">
                <a:solidFill>
                  <a:schemeClr val="accent1"/>
                </a:solidFill>
                <a:latin typeface="Calisto MT" panose="02040603050505030304" pitchFamily="18" charset="0"/>
                <a:ea typeface="Lexend Deca"/>
                <a:cs typeface="Lexend Deca"/>
              </a:rPr>
              <a:t>Communication</a:t>
            </a:r>
            <a:endParaRPr sz="4400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2769" name="Google Shape;2769;p40"/>
          <p:cNvSpPr txBox="1"/>
          <p:nvPr/>
        </p:nvSpPr>
        <p:spPr>
          <a:xfrm>
            <a:off x="7793218" y="30366"/>
            <a:ext cx="1270500" cy="235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 smtClean="0"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rPr>
              <a:t>2022/nov/2</a:t>
            </a:r>
            <a:endParaRPr sz="800" dirty="0">
              <a:solidFill>
                <a:schemeClr val="dk1"/>
              </a:solidFill>
              <a:latin typeface="Lexend Deca Medium"/>
              <a:ea typeface="Lexend Deca Medium"/>
              <a:cs typeface="Lexend Deca Medium"/>
              <a:sym typeface="Lexend Deca Medium"/>
            </a:endParaRPr>
          </a:p>
        </p:txBody>
      </p:sp>
      <p:sp>
        <p:nvSpPr>
          <p:cNvPr id="2771" name="Google Shape;2771;p40"/>
          <p:cNvSpPr/>
          <p:nvPr/>
        </p:nvSpPr>
        <p:spPr>
          <a:xfrm flipV="1">
            <a:off x="383600" y="2561275"/>
            <a:ext cx="3411660" cy="45719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772" name="Google Shape;2772;p40"/>
          <p:cNvGrpSpPr/>
          <p:nvPr/>
        </p:nvGrpSpPr>
        <p:grpSpPr>
          <a:xfrm>
            <a:off x="5507848" y="1591001"/>
            <a:ext cx="2117218" cy="3666740"/>
            <a:chOff x="1480948" y="1591001"/>
            <a:chExt cx="2117218" cy="3666740"/>
          </a:xfrm>
        </p:grpSpPr>
        <p:sp>
          <p:nvSpPr>
            <p:cNvPr id="2773" name="Google Shape;2773;p40"/>
            <p:cNvSpPr/>
            <p:nvPr/>
          </p:nvSpPr>
          <p:spPr>
            <a:xfrm>
              <a:off x="1480948" y="3743925"/>
              <a:ext cx="225947" cy="192543"/>
            </a:xfrm>
            <a:custGeom>
              <a:avLst/>
              <a:gdLst/>
              <a:ahLst/>
              <a:cxnLst/>
              <a:rect l="l" t="t" r="r" b="b"/>
              <a:pathLst>
                <a:path w="5046" h="4300" extrusionOk="0">
                  <a:moveTo>
                    <a:pt x="2876" y="1"/>
                  </a:moveTo>
                  <a:cubicBezTo>
                    <a:pt x="950" y="1"/>
                    <a:pt x="1" y="2306"/>
                    <a:pt x="1357" y="3662"/>
                  </a:cubicBezTo>
                  <a:cubicBezTo>
                    <a:pt x="1797" y="4102"/>
                    <a:pt x="2340" y="4300"/>
                    <a:pt x="2872" y="4300"/>
                  </a:cubicBezTo>
                  <a:cubicBezTo>
                    <a:pt x="3981" y="4300"/>
                    <a:pt x="5046" y="3444"/>
                    <a:pt x="5046" y="2144"/>
                  </a:cubicBezTo>
                  <a:cubicBezTo>
                    <a:pt x="5046" y="950"/>
                    <a:pt x="4069" y="1"/>
                    <a:pt x="2876" y="1"/>
                  </a:cubicBezTo>
                  <a:close/>
                </a:path>
              </a:pathLst>
            </a:custGeom>
            <a:solidFill>
              <a:srgbClr val="AC44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4" name="Google Shape;2774;p40"/>
            <p:cNvSpPr/>
            <p:nvPr/>
          </p:nvSpPr>
          <p:spPr>
            <a:xfrm>
              <a:off x="1618418" y="1591001"/>
              <a:ext cx="1979748" cy="3666740"/>
            </a:xfrm>
            <a:custGeom>
              <a:avLst/>
              <a:gdLst/>
              <a:ahLst/>
              <a:cxnLst/>
              <a:rect l="l" t="t" r="r" b="b"/>
              <a:pathLst>
                <a:path w="44213" h="81888" extrusionOk="0">
                  <a:moveTo>
                    <a:pt x="22107" y="1"/>
                  </a:moveTo>
                  <a:cubicBezTo>
                    <a:pt x="9928" y="1"/>
                    <a:pt x="1" y="9521"/>
                    <a:pt x="1" y="21184"/>
                  </a:cubicBezTo>
                  <a:lnTo>
                    <a:pt x="1" y="81888"/>
                  </a:lnTo>
                  <a:lnTo>
                    <a:pt x="191" y="81888"/>
                  </a:lnTo>
                  <a:lnTo>
                    <a:pt x="191" y="21184"/>
                  </a:lnTo>
                  <a:cubicBezTo>
                    <a:pt x="191" y="9603"/>
                    <a:pt x="10037" y="191"/>
                    <a:pt x="22107" y="191"/>
                  </a:cubicBezTo>
                  <a:cubicBezTo>
                    <a:pt x="34204" y="191"/>
                    <a:pt x="44023" y="9603"/>
                    <a:pt x="44023" y="21184"/>
                  </a:cubicBezTo>
                  <a:lnTo>
                    <a:pt x="44023" y="81888"/>
                  </a:lnTo>
                  <a:lnTo>
                    <a:pt x="44213" y="81888"/>
                  </a:lnTo>
                  <a:lnTo>
                    <a:pt x="44213" y="21184"/>
                  </a:lnTo>
                  <a:cubicBezTo>
                    <a:pt x="44213" y="9494"/>
                    <a:pt x="34286" y="1"/>
                    <a:pt x="2210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5" name="Google Shape;2775;p40"/>
            <p:cNvSpPr/>
            <p:nvPr/>
          </p:nvSpPr>
          <p:spPr>
            <a:xfrm>
              <a:off x="1762960" y="1729453"/>
              <a:ext cx="1691918" cy="3528288"/>
            </a:xfrm>
            <a:custGeom>
              <a:avLst/>
              <a:gdLst/>
              <a:ahLst/>
              <a:cxnLst/>
              <a:rect l="l" t="t" r="r" b="b"/>
              <a:pathLst>
                <a:path w="37785" h="78796" extrusionOk="0">
                  <a:moveTo>
                    <a:pt x="18879" y="1"/>
                  </a:moveTo>
                  <a:cubicBezTo>
                    <a:pt x="8463" y="1"/>
                    <a:pt x="1" y="8111"/>
                    <a:pt x="1" y="18092"/>
                  </a:cubicBezTo>
                  <a:lnTo>
                    <a:pt x="1" y="78796"/>
                  </a:lnTo>
                  <a:lnTo>
                    <a:pt x="191" y="78796"/>
                  </a:lnTo>
                  <a:lnTo>
                    <a:pt x="191" y="18092"/>
                  </a:lnTo>
                  <a:cubicBezTo>
                    <a:pt x="191" y="8192"/>
                    <a:pt x="8572" y="164"/>
                    <a:pt x="18879" y="164"/>
                  </a:cubicBezTo>
                  <a:cubicBezTo>
                    <a:pt x="29186" y="164"/>
                    <a:pt x="37594" y="8219"/>
                    <a:pt x="37594" y="18092"/>
                  </a:cubicBezTo>
                  <a:lnTo>
                    <a:pt x="37594" y="78796"/>
                  </a:lnTo>
                  <a:lnTo>
                    <a:pt x="37784" y="78796"/>
                  </a:lnTo>
                  <a:lnTo>
                    <a:pt x="37784" y="18092"/>
                  </a:lnTo>
                  <a:cubicBezTo>
                    <a:pt x="37784" y="8111"/>
                    <a:pt x="29294" y="1"/>
                    <a:pt x="1887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6" name="Google Shape;2776;p40"/>
            <p:cNvSpPr/>
            <p:nvPr/>
          </p:nvSpPr>
          <p:spPr>
            <a:xfrm>
              <a:off x="1906293" y="1866696"/>
              <a:ext cx="1404043" cy="3391045"/>
            </a:xfrm>
            <a:custGeom>
              <a:avLst/>
              <a:gdLst/>
              <a:ahLst/>
              <a:cxnLst/>
              <a:rect l="l" t="t" r="r" b="b"/>
              <a:pathLst>
                <a:path w="31356" h="75731" extrusionOk="0">
                  <a:moveTo>
                    <a:pt x="15678" y="1"/>
                  </a:moveTo>
                  <a:cubicBezTo>
                    <a:pt x="7025" y="1"/>
                    <a:pt x="0" y="6755"/>
                    <a:pt x="0" y="15027"/>
                  </a:cubicBezTo>
                  <a:lnTo>
                    <a:pt x="0" y="75731"/>
                  </a:lnTo>
                  <a:lnTo>
                    <a:pt x="190" y="75731"/>
                  </a:lnTo>
                  <a:lnTo>
                    <a:pt x="190" y="15027"/>
                  </a:lnTo>
                  <a:cubicBezTo>
                    <a:pt x="190" y="6836"/>
                    <a:pt x="7134" y="191"/>
                    <a:pt x="15678" y="191"/>
                  </a:cubicBezTo>
                  <a:cubicBezTo>
                    <a:pt x="24222" y="191"/>
                    <a:pt x="31166" y="6836"/>
                    <a:pt x="31166" y="15027"/>
                  </a:cubicBezTo>
                  <a:lnTo>
                    <a:pt x="31166" y="75731"/>
                  </a:lnTo>
                  <a:lnTo>
                    <a:pt x="31356" y="75731"/>
                  </a:lnTo>
                  <a:lnTo>
                    <a:pt x="31356" y="15027"/>
                  </a:lnTo>
                  <a:cubicBezTo>
                    <a:pt x="31356" y="6755"/>
                    <a:pt x="24330" y="1"/>
                    <a:pt x="1567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7" name="Google Shape;2777;p40"/>
            <p:cNvSpPr/>
            <p:nvPr/>
          </p:nvSpPr>
          <p:spPr>
            <a:xfrm>
              <a:off x="2049581" y="2003939"/>
              <a:ext cx="1117423" cy="3253802"/>
            </a:xfrm>
            <a:custGeom>
              <a:avLst/>
              <a:gdLst/>
              <a:ahLst/>
              <a:cxnLst/>
              <a:rect l="l" t="t" r="r" b="b"/>
              <a:pathLst>
                <a:path w="24955" h="72666" extrusionOk="0">
                  <a:moveTo>
                    <a:pt x="12478" y="1"/>
                  </a:moveTo>
                  <a:cubicBezTo>
                    <a:pt x="5588" y="1"/>
                    <a:pt x="1" y="5371"/>
                    <a:pt x="1" y="11962"/>
                  </a:cubicBezTo>
                  <a:lnTo>
                    <a:pt x="1" y="72666"/>
                  </a:lnTo>
                  <a:lnTo>
                    <a:pt x="191" y="72666"/>
                  </a:lnTo>
                  <a:lnTo>
                    <a:pt x="191" y="11962"/>
                  </a:lnTo>
                  <a:cubicBezTo>
                    <a:pt x="191" y="5480"/>
                    <a:pt x="5697" y="191"/>
                    <a:pt x="12478" y="191"/>
                  </a:cubicBezTo>
                  <a:cubicBezTo>
                    <a:pt x="19232" y="191"/>
                    <a:pt x="24765" y="5480"/>
                    <a:pt x="24765" y="11962"/>
                  </a:cubicBezTo>
                  <a:lnTo>
                    <a:pt x="24765" y="72666"/>
                  </a:lnTo>
                  <a:lnTo>
                    <a:pt x="24955" y="72666"/>
                  </a:lnTo>
                  <a:lnTo>
                    <a:pt x="24955" y="11962"/>
                  </a:lnTo>
                  <a:cubicBezTo>
                    <a:pt x="24955" y="5371"/>
                    <a:pt x="19367" y="1"/>
                    <a:pt x="1247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8" name="Google Shape;2778;p40"/>
            <p:cNvSpPr/>
            <p:nvPr/>
          </p:nvSpPr>
          <p:spPr>
            <a:xfrm>
              <a:off x="2192913" y="2142391"/>
              <a:ext cx="830802" cy="3115350"/>
            </a:xfrm>
            <a:custGeom>
              <a:avLst/>
              <a:gdLst/>
              <a:ahLst/>
              <a:cxnLst/>
              <a:rect l="l" t="t" r="r" b="b"/>
              <a:pathLst>
                <a:path w="18554" h="69574" extrusionOk="0">
                  <a:moveTo>
                    <a:pt x="9277" y="1"/>
                  </a:moveTo>
                  <a:cubicBezTo>
                    <a:pt x="4150" y="1"/>
                    <a:pt x="1" y="3988"/>
                    <a:pt x="1" y="8870"/>
                  </a:cubicBezTo>
                  <a:lnTo>
                    <a:pt x="1" y="69574"/>
                  </a:lnTo>
                  <a:lnTo>
                    <a:pt x="190" y="69574"/>
                  </a:lnTo>
                  <a:lnTo>
                    <a:pt x="190" y="8870"/>
                  </a:lnTo>
                  <a:cubicBezTo>
                    <a:pt x="190" y="4070"/>
                    <a:pt x="4259" y="191"/>
                    <a:pt x="9277" y="191"/>
                  </a:cubicBezTo>
                  <a:cubicBezTo>
                    <a:pt x="14295" y="191"/>
                    <a:pt x="18363" y="4070"/>
                    <a:pt x="18363" y="8870"/>
                  </a:cubicBezTo>
                  <a:lnTo>
                    <a:pt x="18363" y="69574"/>
                  </a:lnTo>
                  <a:lnTo>
                    <a:pt x="18553" y="69574"/>
                  </a:lnTo>
                  <a:lnTo>
                    <a:pt x="18526" y="8870"/>
                  </a:lnTo>
                  <a:cubicBezTo>
                    <a:pt x="18526" y="3988"/>
                    <a:pt x="14376" y="1"/>
                    <a:pt x="92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779" name="Google Shape;2779;p40"/>
          <p:cNvSpPr/>
          <p:nvPr/>
        </p:nvSpPr>
        <p:spPr>
          <a:xfrm>
            <a:off x="8402137" y="265655"/>
            <a:ext cx="548640" cy="10647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80" name="Google Shape;2780;p40"/>
          <p:cNvSpPr/>
          <p:nvPr/>
        </p:nvSpPr>
        <p:spPr>
          <a:xfrm>
            <a:off x="2107456" y="829030"/>
            <a:ext cx="4297680" cy="10647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781" name="Google Shape;2781;p40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300" y="1285686"/>
            <a:ext cx="2579700" cy="257860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32" y="175216"/>
            <a:ext cx="721918" cy="7315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600" y="124286"/>
            <a:ext cx="731520" cy="73152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83600" y="2912928"/>
            <a:ext cx="47956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>
                <a:latin typeface="Lexend Deca Medium" panose="020B0604020202020204" charset="0"/>
              </a:rPr>
              <a:t>By: Marwan Fouad Abed Eloshipi</a:t>
            </a:r>
          </a:p>
          <a:p>
            <a:pPr lvl="0"/>
            <a:r>
              <a:rPr lang="en-US" sz="1600" dirty="0">
                <a:latin typeface="Lexend Deca Medium" panose="020B0604020202020204" charset="0"/>
              </a:rPr>
              <a:t>ID: 3782</a:t>
            </a:r>
          </a:p>
          <a:p>
            <a:pPr lvl="0"/>
            <a:r>
              <a:rPr lang="en-US" sz="1600" dirty="0">
                <a:latin typeface="Lexend Deca Medium" panose="020B0604020202020204" charset="0"/>
              </a:rPr>
              <a:t>Email: </a:t>
            </a:r>
            <a:r>
              <a:rPr lang="en-US" sz="1600" dirty="0" smtClean="0">
                <a:latin typeface="Lexend Deca Medium" panose="020B0604020202020204" charset="0"/>
                <a:hlinkClick r:id="rId6"/>
              </a:rPr>
              <a:t>marwan_3782@limu.edu.ly</a:t>
            </a:r>
            <a:r>
              <a:rPr lang="en-US" sz="1600" dirty="0" smtClean="0">
                <a:latin typeface="Lexend Deca Medium" panose="020B0604020202020204" charset="0"/>
              </a:rPr>
              <a:t> </a:t>
            </a:r>
            <a:endParaRPr lang="en-US" sz="1600" dirty="0">
              <a:latin typeface="Lexend Deca Medium" panose="020B06040202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4" name="Google Shape;3004;p47"/>
          <p:cNvSpPr/>
          <p:nvPr/>
        </p:nvSpPr>
        <p:spPr>
          <a:xfrm>
            <a:off x="4571881" y="1322600"/>
            <a:ext cx="3418800" cy="34188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05" name="Google Shape;3005;p47"/>
          <p:cNvSpPr/>
          <p:nvPr/>
        </p:nvSpPr>
        <p:spPr>
          <a:xfrm>
            <a:off x="4572181" y="1323010"/>
            <a:ext cx="3418200" cy="3418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3006" name="Google Shape;3006;p47"/>
          <p:cNvSpPr/>
          <p:nvPr/>
        </p:nvSpPr>
        <p:spPr>
          <a:xfrm>
            <a:off x="1153375" y="1322652"/>
            <a:ext cx="3418800" cy="34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07" name="Google Shape;3007;p47"/>
          <p:cNvSpPr/>
          <p:nvPr/>
        </p:nvSpPr>
        <p:spPr>
          <a:xfrm>
            <a:off x="1153675" y="1323355"/>
            <a:ext cx="3418200" cy="3418200"/>
          </a:xfrm>
          <a:prstGeom prst="ellipse">
            <a:avLst/>
          </a:prstGeom>
          <a:solidFill>
            <a:srgbClr val="D052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3008" name="Google Shape;3008;p47"/>
          <p:cNvSpPr txBox="1">
            <a:spLocks noGrp="1"/>
          </p:cNvSpPr>
          <p:nvPr>
            <p:ph type="subTitle" idx="1"/>
          </p:nvPr>
        </p:nvSpPr>
        <p:spPr>
          <a:xfrm>
            <a:off x="1408975" y="2196552"/>
            <a:ext cx="29076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Message</a:t>
            </a:r>
            <a:endParaRPr dirty="0"/>
          </a:p>
        </p:txBody>
      </p:sp>
      <p:sp>
        <p:nvSpPr>
          <p:cNvPr id="3009" name="Google Shape;3009;p47"/>
          <p:cNvSpPr txBox="1">
            <a:spLocks noGrp="1"/>
          </p:cNvSpPr>
          <p:nvPr>
            <p:ph type="subTitle" idx="2"/>
          </p:nvPr>
        </p:nvSpPr>
        <p:spPr>
          <a:xfrm>
            <a:off x="4827481" y="2196552"/>
            <a:ext cx="29076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Channel </a:t>
            </a:r>
            <a:endParaRPr dirty="0"/>
          </a:p>
        </p:txBody>
      </p:sp>
      <p:sp>
        <p:nvSpPr>
          <p:cNvPr id="3010" name="Google Shape;3010;p47"/>
          <p:cNvSpPr txBox="1">
            <a:spLocks noGrp="1"/>
          </p:cNvSpPr>
          <p:nvPr>
            <p:ph type="subTitle" idx="3"/>
          </p:nvPr>
        </p:nvSpPr>
        <p:spPr>
          <a:xfrm>
            <a:off x="1423630" y="2767153"/>
            <a:ext cx="2878289" cy="10144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Any form of textual, verbal or non-verbal communication in which individuals give meanings to.</a:t>
            </a:r>
            <a:endParaRPr dirty="0"/>
          </a:p>
        </p:txBody>
      </p:sp>
      <p:sp>
        <p:nvSpPr>
          <p:cNvPr id="3011" name="Google Shape;3011;p47"/>
          <p:cNvSpPr txBox="1">
            <a:spLocks noGrp="1"/>
          </p:cNvSpPr>
          <p:nvPr>
            <p:ph type="subTitle" idx="4"/>
          </p:nvPr>
        </p:nvSpPr>
        <p:spPr>
          <a:xfrm>
            <a:off x="4827175" y="2767152"/>
            <a:ext cx="3051482" cy="10144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way signals are sent. Technology has advanced those channels and created new ones to our traditional channels.</a:t>
            </a:r>
            <a:endParaRPr dirty="0"/>
          </a:p>
        </p:txBody>
      </p:sp>
      <p:sp>
        <p:nvSpPr>
          <p:cNvPr id="3012" name="Google Shape;3012;p47"/>
          <p:cNvSpPr txBox="1">
            <a:spLocks noGrp="1"/>
          </p:cNvSpPr>
          <p:nvPr>
            <p:ph type="title"/>
          </p:nvPr>
        </p:nvSpPr>
        <p:spPr>
          <a:xfrm>
            <a:off x="2986914" y="367373"/>
            <a:ext cx="3566534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>
                <a:latin typeface="Calisto MT" panose="02040603050505030304" pitchFamily="18" charset="0"/>
              </a:rPr>
              <a:t>Elements of IC</a:t>
            </a:r>
            <a:endParaRPr sz="4000" dirty="0">
              <a:latin typeface="Calisto MT" panose="020406030505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559164" y="4263163"/>
            <a:ext cx="513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10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12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4" name="Google Shape;3004;p47"/>
          <p:cNvSpPr/>
          <p:nvPr/>
        </p:nvSpPr>
        <p:spPr>
          <a:xfrm>
            <a:off x="4571881" y="1322600"/>
            <a:ext cx="3418800" cy="34188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05" name="Google Shape;3005;p47"/>
          <p:cNvSpPr/>
          <p:nvPr/>
        </p:nvSpPr>
        <p:spPr>
          <a:xfrm>
            <a:off x="4572181" y="1323010"/>
            <a:ext cx="3418200" cy="3418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3006" name="Google Shape;3006;p47"/>
          <p:cNvSpPr/>
          <p:nvPr/>
        </p:nvSpPr>
        <p:spPr>
          <a:xfrm>
            <a:off x="1153375" y="1322652"/>
            <a:ext cx="3418800" cy="34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07" name="Google Shape;3007;p47"/>
          <p:cNvSpPr/>
          <p:nvPr/>
        </p:nvSpPr>
        <p:spPr>
          <a:xfrm>
            <a:off x="1153675" y="1323355"/>
            <a:ext cx="3418200" cy="3418200"/>
          </a:xfrm>
          <a:prstGeom prst="ellipse">
            <a:avLst/>
          </a:prstGeom>
          <a:solidFill>
            <a:srgbClr val="D052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3008" name="Google Shape;3008;p47"/>
          <p:cNvSpPr txBox="1">
            <a:spLocks noGrp="1"/>
          </p:cNvSpPr>
          <p:nvPr>
            <p:ph type="subTitle" idx="1"/>
          </p:nvPr>
        </p:nvSpPr>
        <p:spPr>
          <a:xfrm>
            <a:off x="1408975" y="2196552"/>
            <a:ext cx="29076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Noise </a:t>
            </a:r>
            <a:endParaRPr dirty="0"/>
          </a:p>
        </p:txBody>
      </p:sp>
      <p:sp>
        <p:nvSpPr>
          <p:cNvPr id="3009" name="Google Shape;3009;p47"/>
          <p:cNvSpPr txBox="1">
            <a:spLocks noGrp="1"/>
          </p:cNvSpPr>
          <p:nvPr>
            <p:ph type="subTitle" idx="2"/>
          </p:nvPr>
        </p:nvSpPr>
        <p:spPr>
          <a:xfrm>
            <a:off x="4827481" y="2196552"/>
            <a:ext cx="29076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Ethics  </a:t>
            </a:r>
            <a:endParaRPr dirty="0"/>
          </a:p>
        </p:txBody>
      </p:sp>
      <p:sp>
        <p:nvSpPr>
          <p:cNvPr id="3010" name="Google Shape;3010;p47"/>
          <p:cNvSpPr txBox="1">
            <a:spLocks noGrp="1"/>
          </p:cNvSpPr>
          <p:nvPr>
            <p:ph type="subTitle" idx="3"/>
          </p:nvPr>
        </p:nvSpPr>
        <p:spPr>
          <a:xfrm>
            <a:off x="1423630" y="2767153"/>
            <a:ext cx="2878289" cy="10144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Noise refers to anything that interferes with the message. Noise prevent the message from being fully understood. </a:t>
            </a:r>
            <a:endParaRPr dirty="0"/>
          </a:p>
        </p:txBody>
      </p:sp>
      <p:sp>
        <p:nvSpPr>
          <p:cNvPr id="3011" name="Google Shape;3011;p47"/>
          <p:cNvSpPr txBox="1">
            <a:spLocks noGrp="1"/>
          </p:cNvSpPr>
          <p:nvPr>
            <p:ph type="subTitle" idx="4"/>
          </p:nvPr>
        </p:nvSpPr>
        <p:spPr>
          <a:xfrm>
            <a:off x="4827175" y="2767152"/>
            <a:ext cx="3051482" cy="10144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Morals or morality. What is right and wrong on the communication aspect.</a:t>
            </a:r>
            <a:endParaRPr dirty="0"/>
          </a:p>
        </p:txBody>
      </p:sp>
      <p:sp>
        <p:nvSpPr>
          <p:cNvPr id="3012" name="Google Shape;3012;p47"/>
          <p:cNvSpPr txBox="1">
            <a:spLocks noGrp="1"/>
          </p:cNvSpPr>
          <p:nvPr>
            <p:ph type="title"/>
          </p:nvPr>
        </p:nvSpPr>
        <p:spPr>
          <a:xfrm>
            <a:off x="2986914" y="367373"/>
            <a:ext cx="3566534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>
                <a:latin typeface="Calisto MT" panose="02040603050505030304" pitchFamily="18" charset="0"/>
              </a:rPr>
              <a:t>Elements of IC</a:t>
            </a:r>
            <a:endParaRPr sz="4000" dirty="0">
              <a:latin typeface="Calisto MT" panose="0204060305050503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559164" y="4263163"/>
            <a:ext cx="513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11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6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8" name="Google Shape;3458;p65"/>
          <p:cNvSpPr txBox="1">
            <a:spLocks noGrp="1"/>
          </p:cNvSpPr>
          <p:nvPr>
            <p:ph type="title"/>
          </p:nvPr>
        </p:nvSpPr>
        <p:spPr>
          <a:xfrm>
            <a:off x="720000" y="533925"/>
            <a:ext cx="280425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>
                <a:latin typeface="Calisto MT" panose="02040603050505030304" pitchFamily="18" charset="0"/>
              </a:rPr>
              <a:t>Conclusion </a:t>
            </a:r>
            <a:endParaRPr sz="4000" dirty="0">
              <a:latin typeface="Calisto MT" panose="020406030505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206883" y="4301263"/>
            <a:ext cx="513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12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2" name="Google Shape;3010;p47"/>
          <p:cNvSpPr txBox="1">
            <a:spLocks noGrp="1"/>
          </p:cNvSpPr>
          <p:nvPr>
            <p:ph type="subTitle" idx="3"/>
          </p:nvPr>
        </p:nvSpPr>
        <p:spPr>
          <a:xfrm>
            <a:off x="981076" y="1941652"/>
            <a:ext cx="7181849" cy="16524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/>
              <a:t>In conclusion, effective interpersonal communication is essential for building and fostering relationships.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/>
              <a:t>Interpersonal communication comes on a variety of forms which enables every human being to communicate on his way.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8" name="Google Shape;3458;p6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2582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>
                <a:latin typeface="Calisto MT" panose="02040603050505030304" pitchFamily="18" charset="0"/>
              </a:rPr>
              <a:t>Reflection </a:t>
            </a:r>
            <a:endParaRPr sz="4000" dirty="0">
              <a:latin typeface="Calisto MT" panose="020406030505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206883" y="4301263"/>
            <a:ext cx="513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13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2" name="Google Shape;3010;p47"/>
          <p:cNvSpPr txBox="1">
            <a:spLocks noGrp="1"/>
          </p:cNvSpPr>
          <p:nvPr>
            <p:ph type="subTitle" idx="3"/>
          </p:nvPr>
        </p:nvSpPr>
        <p:spPr>
          <a:xfrm>
            <a:off x="1048058" y="1941652"/>
            <a:ext cx="7047885" cy="16524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/>
              <a:t>In my opinion, Interpersonal </a:t>
            </a:r>
            <a:r>
              <a:rPr lang="en-US" sz="1800" dirty="0"/>
              <a:t>C</a:t>
            </a:r>
            <a:r>
              <a:rPr lang="en-US" sz="1800" dirty="0" smtClean="0"/>
              <a:t>ommunication is one of the most important things for businessmen.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/>
              <a:t>Good relationships at the workplace contributes to increase the productivity.</a:t>
            </a:r>
          </a:p>
        </p:txBody>
      </p:sp>
    </p:spTree>
    <p:extLst>
      <p:ext uri="{BB962C8B-B14F-4D97-AF65-F5344CB8AC3E}">
        <p14:creationId xmlns:p14="http://schemas.microsoft.com/office/powerpoint/2010/main" val="7200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3231;p54"/>
          <p:cNvSpPr txBox="1">
            <a:spLocks noGrp="1"/>
          </p:cNvSpPr>
          <p:nvPr>
            <p:ph type="title" idx="4294967295"/>
          </p:nvPr>
        </p:nvSpPr>
        <p:spPr>
          <a:xfrm>
            <a:off x="263460" y="165980"/>
            <a:ext cx="2683467" cy="9880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>
                <a:latin typeface="Calisto MT" panose="02040603050505030304" pitchFamily="18" charset="0"/>
              </a:rPr>
              <a:t>References </a:t>
            </a:r>
            <a:endParaRPr sz="4000" dirty="0">
              <a:latin typeface="Calisto MT" panose="02040603050505030304" pitchFamily="18" charset="0"/>
            </a:endParaRPr>
          </a:p>
        </p:txBody>
      </p:sp>
      <p:sp>
        <p:nvSpPr>
          <p:cNvPr id="45" name="Google Shape;2945;p43"/>
          <p:cNvSpPr/>
          <p:nvPr/>
        </p:nvSpPr>
        <p:spPr>
          <a:xfrm>
            <a:off x="1755669" y="347780"/>
            <a:ext cx="1645920" cy="66076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2"/>
              </a:solidFill>
            </a:endParaRPr>
          </a:p>
        </p:txBody>
      </p:sp>
      <p:sp>
        <p:nvSpPr>
          <p:cNvPr id="46" name="Google Shape;2945;p43"/>
          <p:cNvSpPr/>
          <p:nvPr/>
        </p:nvSpPr>
        <p:spPr>
          <a:xfrm>
            <a:off x="0" y="1004161"/>
            <a:ext cx="1737360" cy="66076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2"/>
              </a:solidFill>
            </a:endParaRPr>
          </a:p>
        </p:txBody>
      </p:sp>
      <p:sp>
        <p:nvSpPr>
          <p:cNvPr id="47" name="Google Shape;2953;p44"/>
          <p:cNvSpPr txBox="1">
            <a:spLocks noGrp="1"/>
          </p:cNvSpPr>
          <p:nvPr>
            <p:ph type="subTitle" idx="1"/>
          </p:nvPr>
        </p:nvSpPr>
        <p:spPr>
          <a:xfrm>
            <a:off x="98360" y="1469708"/>
            <a:ext cx="8232840" cy="268319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25450" indent="-285750" algn="just">
              <a:buClr>
                <a:schemeClr val="accent1"/>
              </a:buClr>
              <a:buFont typeface="Lexend Deca Medium" panose="020B0604020202020204" charset="0"/>
              <a:buChar char="►"/>
            </a:pPr>
            <a:r>
              <a:rPr lang="en-US" dirty="0"/>
              <a:t>Author: DunjaJovanovic Dunja Jovanovic is a writer and researcher passionate about communication and psychology. 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 i="1" dirty="0"/>
              <a:t>Interpersonal communication: Definition, importance, and skills to know</a:t>
            </a:r>
            <a:r>
              <a:rPr lang="en-US" dirty="0"/>
              <a:t>. Pumble Blog. Retrieved November 1, 2022, from </a:t>
            </a:r>
            <a:r>
              <a:rPr lang="en-US" dirty="0">
                <a:hlinkClick r:id="rId3"/>
              </a:rPr>
              <a:t>https://pumble.com/blog/interpersonal-communication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. </a:t>
            </a:r>
            <a:endParaRPr lang="en-US" dirty="0"/>
          </a:p>
          <a:p>
            <a:pPr marL="425450" indent="-285750" algn="just">
              <a:buClr>
                <a:schemeClr val="accent1"/>
              </a:buClr>
              <a:buFont typeface="Lexend Deca Medium" panose="020B0604020202020204" charset="0"/>
              <a:buChar char="►"/>
            </a:pPr>
            <a:r>
              <a:rPr lang="en-US" dirty="0"/>
              <a:t>Libretexts. (2022, May 18). </a:t>
            </a:r>
            <a:r>
              <a:rPr lang="en-US" i="1" dirty="0"/>
              <a:t>2.2: Elements of interpersonal communication</a:t>
            </a:r>
            <a:r>
              <a:rPr lang="en-US" dirty="0"/>
              <a:t>. Social </a:t>
            </a:r>
            <a:r>
              <a:rPr lang="en-US" dirty="0" err="1"/>
              <a:t>Sci</a:t>
            </a:r>
            <a:r>
              <a:rPr lang="en-US" dirty="0"/>
              <a:t> LibreTexts. Retrieved November 1, 2022, from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socialsci.libretexts.org/Bookshelves/Communication/Interpersonal_Communication/Book%3A_Interpersonal_Communication_</a:t>
            </a:r>
            <a:r>
              <a:rPr lang="en-US" dirty="0" smtClean="0"/>
              <a:t> _A_Mindful_Approach_to_Relationships</a:t>
            </a:r>
            <a:r>
              <a:rPr lang="en-US" dirty="0"/>
              <a:t>_(Wrench_et_al.)/</a:t>
            </a:r>
            <a:r>
              <a:rPr lang="en-US" dirty="0" smtClean="0"/>
              <a:t>02%3A_Overview_of_Interpersonal_Communication/2.02%3A_Elements_of_Interpersonal_Communication. </a:t>
            </a:r>
          </a:p>
          <a:p>
            <a:pPr marL="139700" indent="0" algn="just">
              <a:buClr>
                <a:schemeClr val="accent1"/>
              </a:buClr>
            </a:pPr>
            <a:endParaRPr lang="en-US" dirty="0" smtClean="0"/>
          </a:p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48" name="TextBox 47"/>
          <p:cNvSpPr txBox="1"/>
          <p:nvPr/>
        </p:nvSpPr>
        <p:spPr>
          <a:xfrm flipH="1">
            <a:off x="8538083" y="4612413"/>
            <a:ext cx="513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14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1" name="Google Shape;3561;p74"/>
          <p:cNvSpPr txBox="1">
            <a:spLocks noGrp="1"/>
          </p:cNvSpPr>
          <p:nvPr>
            <p:ph type="ctrTitle"/>
          </p:nvPr>
        </p:nvSpPr>
        <p:spPr>
          <a:xfrm>
            <a:off x="1174246" y="1600710"/>
            <a:ext cx="49683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  <p:sp>
        <p:nvSpPr>
          <p:cNvPr id="3562" name="Google Shape;3562;p74"/>
          <p:cNvSpPr txBox="1">
            <a:spLocks noGrp="1"/>
          </p:cNvSpPr>
          <p:nvPr>
            <p:ph type="subTitle" idx="1"/>
          </p:nvPr>
        </p:nvSpPr>
        <p:spPr>
          <a:xfrm>
            <a:off x="1169321" y="2635435"/>
            <a:ext cx="4293900" cy="6660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b="1" dirty="0">
                <a:latin typeface="Lexend Deca"/>
                <a:ea typeface="Lexend Deca"/>
                <a:cs typeface="Lexend Deca"/>
                <a:sym typeface="Lexend Deca"/>
              </a:rPr>
              <a:t>Do you have any questions</a:t>
            </a:r>
            <a:r>
              <a:rPr lang="en" b="1" dirty="0" smtClean="0">
                <a:latin typeface="Lexend Deca"/>
                <a:ea typeface="Lexend Deca"/>
                <a:cs typeface="Lexend Deca"/>
                <a:sym typeface="Lexend Deca"/>
              </a:rPr>
              <a:t>?</a:t>
            </a:r>
            <a:endParaRPr b="1" dirty="0">
              <a:latin typeface="Lexend Deca"/>
              <a:ea typeface="Lexend Deca"/>
              <a:cs typeface="Lexend Deca"/>
              <a:sym typeface="Lexend Deca"/>
            </a:endParaRPr>
          </a:p>
        </p:txBody>
      </p:sp>
      <p:grpSp>
        <p:nvGrpSpPr>
          <p:cNvPr id="3563" name="Google Shape;3563;p74"/>
          <p:cNvGrpSpPr/>
          <p:nvPr/>
        </p:nvGrpSpPr>
        <p:grpSpPr>
          <a:xfrm>
            <a:off x="7866042" y="975485"/>
            <a:ext cx="2407973" cy="4251216"/>
            <a:chOff x="5761200" y="1788125"/>
            <a:chExt cx="1159575" cy="2047200"/>
          </a:xfrm>
        </p:grpSpPr>
        <p:sp>
          <p:nvSpPr>
            <p:cNvPr id="3564" name="Google Shape;3564;p74"/>
            <p:cNvSpPr/>
            <p:nvPr/>
          </p:nvSpPr>
          <p:spPr>
            <a:xfrm>
              <a:off x="5853425" y="2378250"/>
              <a:ext cx="137000" cy="135300"/>
            </a:xfrm>
            <a:custGeom>
              <a:avLst/>
              <a:gdLst/>
              <a:ahLst/>
              <a:cxnLst/>
              <a:rect l="l" t="t" r="r" b="b"/>
              <a:pathLst>
                <a:path w="5480" h="5412" extrusionOk="0">
                  <a:moveTo>
                    <a:pt x="397" y="0"/>
                  </a:moveTo>
                  <a:cubicBezTo>
                    <a:pt x="299" y="0"/>
                    <a:pt x="204" y="34"/>
                    <a:pt x="136" y="102"/>
                  </a:cubicBezTo>
                  <a:cubicBezTo>
                    <a:pt x="1" y="265"/>
                    <a:pt x="1" y="509"/>
                    <a:pt x="136" y="644"/>
                  </a:cubicBezTo>
                  <a:lnTo>
                    <a:pt x="2225" y="2706"/>
                  </a:lnTo>
                  <a:lnTo>
                    <a:pt x="136" y="4767"/>
                  </a:lnTo>
                  <a:cubicBezTo>
                    <a:pt x="1" y="4930"/>
                    <a:pt x="1" y="5147"/>
                    <a:pt x="136" y="5310"/>
                  </a:cubicBezTo>
                  <a:cubicBezTo>
                    <a:pt x="218" y="5378"/>
                    <a:pt x="320" y="5411"/>
                    <a:pt x="418" y="5411"/>
                  </a:cubicBezTo>
                  <a:cubicBezTo>
                    <a:pt x="516" y="5411"/>
                    <a:pt x="611" y="5378"/>
                    <a:pt x="679" y="5310"/>
                  </a:cubicBezTo>
                  <a:lnTo>
                    <a:pt x="2740" y="3248"/>
                  </a:lnTo>
                  <a:lnTo>
                    <a:pt x="4802" y="5310"/>
                  </a:lnTo>
                  <a:cubicBezTo>
                    <a:pt x="4883" y="5378"/>
                    <a:pt x="4978" y="5411"/>
                    <a:pt x="5073" y="5411"/>
                  </a:cubicBezTo>
                  <a:cubicBezTo>
                    <a:pt x="5168" y="5411"/>
                    <a:pt x="5263" y="5378"/>
                    <a:pt x="5344" y="5310"/>
                  </a:cubicBezTo>
                  <a:cubicBezTo>
                    <a:pt x="5480" y="5147"/>
                    <a:pt x="5480" y="4930"/>
                    <a:pt x="5344" y="4767"/>
                  </a:cubicBezTo>
                  <a:lnTo>
                    <a:pt x="3256" y="2706"/>
                  </a:lnTo>
                  <a:lnTo>
                    <a:pt x="5344" y="644"/>
                  </a:lnTo>
                  <a:cubicBezTo>
                    <a:pt x="5480" y="509"/>
                    <a:pt x="5480" y="265"/>
                    <a:pt x="5344" y="102"/>
                  </a:cubicBezTo>
                  <a:cubicBezTo>
                    <a:pt x="5263" y="34"/>
                    <a:pt x="5161" y="0"/>
                    <a:pt x="5063" y="0"/>
                  </a:cubicBezTo>
                  <a:cubicBezTo>
                    <a:pt x="4964" y="0"/>
                    <a:pt x="4870" y="34"/>
                    <a:pt x="4802" y="102"/>
                  </a:cubicBezTo>
                  <a:lnTo>
                    <a:pt x="2740" y="2163"/>
                  </a:lnTo>
                  <a:lnTo>
                    <a:pt x="679" y="102"/>
                  </a:lnTo>
                  <a:cubicBezTo>
                    <a:pt x="598" y="34"/>
                    <a:pt x="496" y="0"/>
                    <a:pt x="39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65" name="Google Shape;3565;p74"/>
            <p:cNvSpPr/>
            <p:nvPr/>
          </p:nvSpPr>
          <p:spPr>
            <a:xfrm>
              <a:off x="6794625" y="3069725"/>
              <a:ext cx="126150" cy="107500"/>
            </a:xfrm>
            <a:custGeom>
              <a:avLst/>
              <a:gdLst/>
              <a:ahLst/>
              <a:cxnLst/>
              <a:rect l="l" t="t" r="r" b="b"/>
              <a:pathLst>
                <a:path w="5046" h="4300" extrusionOk="0">
                  <a:moveTo>
                    <a:pt x="2876" y="1"/>
                  </a:moveTo>
                  <a:cubicBezTo>
                    <a:pt x="950" y="1"/>
                    <a:pt x="1" y="2306"/>
                    <a:pt x="1357" y="3662"/>
                  </a:cubicBezTo>
                  <a:cubicBezTo>
                    <a:pt x="1797" y="4102"/>
                    <a:pt x="2340" y="4300"/>
                    <a:pt x="2872" y="4300"/>
                  </a:cubicBezTo>
                  <a:cubicBezTo>
                    <a:pt x="3981" y="4300"/>
                    <a:pt x="5046" y="3444"/>
                    <a:pt x="5046" y="2144"/>
                  </a:cubicBezTo>
                  <a:cubicBezTo>
                    <a:pt x="5046" y="950"/>
                    <a:pt x="4069" y="1"/>
                    <a:pt x="28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66" name="Google Shape;3566;p74"/>
            <p:cNvSpPr/>
            <p:nvPr/>
          </p:nvSpPr>
          <p:spPr>
            <a:xfrm>
              <a:off x="5761200" y="1788125"/>
              <a:ext cx="1105325" cy="2047200"/>
            </a:xfrm>
            <a:custGeom>
              <a:avLst/>
              <a:gdLst/>
              <a:ahLst/>
              <a:cxnLst/>
              <a:rect l="l" t="t" r="r" b="b"/>
              <a:pathLst>
                <a:path w="44213" h="81888" extrusionOk="0">
                  <a:moveTo>
                    <a:pt x="22107" y="1"/>
                  </a:moveTo>
                  <a:cubicBezTo>
                    <a:pt x="9928" y="1"/>
                    <a:pt x="1" y="9521"/>
                    <a:pt x="1" y="21184"/>
                  </a:cubicBezTo>
                  <a:lnTo>
                    <a:pt x="1" y="81888"/>
                  </a:lnTo>
                  <a:lnTo>
                    <a:pt x="191" y="81888"/>
                  </a:lnTo>
                  <a:lnTo>
                    <a:pt x="191" y="21184"/>
                  </a:lnTo>
                  <a:cubicBezTo>
                    <a:pt x="191" y="9603"/>
                    <a:pt x="10037" y="191"/>
                    <a:pt x="22107" y="191"/>
                  </a:cubicBezTo>
                  <a:cubicBezTo>
                    <a:pt x="34204" y="191"/>
                    <a:pt x="44023" y="9603"/>
                    <a:pt x="44023" y="21184"/>
                  </a:cubicBezTo>
                  <a:lnTo>
                    <a:pt x="44023" y="81888"/>
                  </a:lnTo>
                  <a:lnTo>
                    <a:pt x="44213" y="81888"/>
                  </a:lnTo>
                  <a:lnTo>
                    <a:pt x="44213" y="21184"/>
                  </a:lnTo>
                  <a:cubicBezTo>
                    <a:pt x="44213" y="9494"/>
                    <a:pt x="34286" y="1"/>
                    <a:pt x="2210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67" name="Google Shape;3567;p74"/>
            <p:cNvSpPr/>
            <p:nvPr/>
          </p:nvSpPr>
          <p:spPr>
            <a:xfrm>
              <a:off x="5841900" y="1865425"/>
              <a:ext cx="944625" cy="1969900"/>
            </a:xfrm>
            <a:custGeom>
              <a:avLst/>
              <a:gdLst/>
              <a:ahLst/>
              <a:cxnLst/>
              <a:rect l="l" t="t" r="r" b="b"/>
              <a:pathLst>
                <a:path w="37785" h="78796" extrusionOk="0">
                  <a:moveTo>
                    <a:pt x="18879" y="1"/>
                  </a:moveTo>
                  <a:cubicBezTo>
                    <a:pt x="8463" y="1"/>
                    <a:pt x="1" y="8111"/>
                    <a:pt x="1" y="18092"/>
                  </a:cubicBezTo>
                  <a:lnTo>
                    <a:pt x="1" y="78796"/>
                  </a:lnTo>
                  <a:lnTo>
                    <a:pt x="191" y="78796"/>
                  </a:lnTo>
                  <a:lnTo>
                    <a:pt x="191" y="18092"/>
                  </a:lnTo>
                  <a:cubicBezTo>
                    <a:pt x="191" y="8192"/>
                    <a:pt x="8572" y="164"/>
                    <a:pt x="18879" y="164"/>
                  </a:cubicBezTo>
                  <a:cubicBezTo>
                    <a:pt x="29186" y="164"/>
                    <a:pt x="37594" y="8219"/>
                    <a:pt x="37594" y="18092"/>
                  </a:cubicBezTo>
                  <a:lnTo>
                    <a:pt x="37594" y="78796"/>
                  </a:lnTo>
                  <a:lnTo>
                    <a:pt x="37784" y="78796"/>
                  </a:lnTo>
                  <a:lnTo>
                    <a:pt x="37784" y="18092"/>
                  </a:lnTo>
                  <a:cubicBezTo>
                    <a:pt x="37784" y="8111"/>
                    <a:pt x="29294" y="1"/>
                    <a:pt x="1887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68" name="Google Shape;3568;p74"/>
            <p:cNvSpPr/>
            <p:nvPr/>
          </p:nvSpPr>
          <p:spPr>
            <a:xfrm>
              <a:off x="5921925" y="1942050"/>
              <a:ext cx="783900" cy="1893275"/>
            </a:xfrm>
            <a:custGeom>
              <a:avLst/>
              <a:gdLst/>
              <a:ahLst/>
              <a:cxnLst/>
              <a:rect l="l" t="t" r="r" b="b"/>
              <a:pathLst>
                <a:path w="31356" h="75731" extrusionOk="0">
                  <a:moveTo>
                    <a:pt x="15678" y="1"/>
                  </a:moveTo>
                  <a:cubicBezTo>
                    <a:pt x="7025" y="1"/>
                    <a:pt x="0" y="6755"/>
                    <a:pt x="0" y="15027"/>
                  </a:cubicBezTo>
                  <a:lnTo>
                    <a:pt x="0" y="75731"/>
                  </a:lnTo>
                  <a:lnTo>
                    <a:pt x="190" y="75731"/>
                  </a:lnTo>
                  <a:lnTo>
                    <a:pt x="190" y="15027"/>
                  </a:lnTo>
                  <a:cubicBezTo>
                    <a:pt x="190" y="6836"/>
                    <a:pt x="7134" y="191"/>
                    <a:pt x="15678" y="191"/>
                  </a:cubicBezTo>
                  <a:cubicBezTo>
                    <a:pt x="24222" y="191"/>
                    <a:pt x="31166" y="6836"/>
                    <a:pt x="31166" y="15027"/>
                  </a:cubicBezTo>
                  <a:lnTo>
                    <a:pt x="31166" y="75731"/>
                  </a:lnTo>
                  <a:lnTo>
                    <a:pt x="31356" y="75731"/>
                  </a:lnTo>
                  <a:lnTo>
                    <a:pt x="31356" y="15027"/>
                  </a:lnTo>
                  <a:cubicBezTo>
                    <a:pt x="31356" y="6755"/>
                    <a:pt x="24330" y="1"/>
                    <a:pt x="1567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69" name="Google Shape;3569;p74"/>
            <p:cNvSpPr/>
            <p:nvPr/>
          </p:nvSpPr>
          <p:spPr>
            <a:xfrm>
              <a:off x="6001925" y="2018675"/>
              <a:ext cx="623875" cy="1816650"/>
            </a:xfrm>
            <a:custGeom>
              <a:avLst/>
              <a:gdLst/>
              <a:ahLst/>
              <a:cxnLst/>
              <a:rect l="l" t="t" r="r" b="b"/>
              <a:pathLst>
                <a:path w="24955" h="72666" extrusionOk="0">
                  <a:moveTo>
                    <a:pt x="12478" y="1"/>
                  </a:moveTo>
                  <a:cubicBezTo>
                    <a:pt x="5588" y="1"/>
                    <a:pt x="1" y="5371"/>
                    <a:pt x="1" y="11962"/>
                  </a:cubicBezTo>
                  <a:lnTo>
                    <a:pt x="1" y="72666"/>
                  </a:lnTo>
                  <a:lnTo>
                    <a:pt x="191" y="72666"/>
                  </a:lnTo>
                  <a:lnTo>
                    <a:pt x="191" y="11962"/>
                  </a:lnTo>
                  <a:cubicBezTo>
                    <a:pt x="191" y="5480"/>
                    <a:pt x="5697" y="191"/>
                    <a:pt x="12478" y="191"/>
                  </a:cubicBezTo>
                  <a:cubicBezTo>
                    <a:pt x="19232" y="191"/>
                    <a:pt x="24765" y="5480"/>
                    <a:pt x="24765" y="11962"/>
                  </a:cubicBezTo>
                  <a:lnTo>
                    <a:pt x="24765" y="72666"/>
                  </a:lnTo>
                  <a:lnTo>
                    <a:pt x="24955" y="72666"/>
                  </a:lnTo>
                  <a:lnTo>
                    <a:pt x="24955" y="11962"/>
                  </a:lnTo>
                  <a:cubicBezTo>
                    <a:pt x="24955" y="5371"/>
                    <a:pt x="19367" y="1"/>
                    <a:pt x="1247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70" name="Google Shape;3570;p74"/>
            <p:cNvSpPr/>
            <p:nvPr/>
          </p:nvSpPr>
          <p:spPr>
            <a:xfrm>
              <a:off x="6081950" y="2095975"/>
              <a:ext cx="463850" cy="1739350"/>
            </a:xfrm>
            <a:custGeom>
              <a:avLst/>
              <a:gdLst/>
              <a:ahLst/>
              <a:cxnLst/>
              <a:rect l="l" t="t" r="r" b="b"/>
              <a:pathLst>
                <a:path w="18554" h="69574" extrusionOk="0">
                  <a:moveTo>
                    <a:pt x="9277" y="1"/>
                  </a:moveTo>
                  <a:cubicBezTo>
                    <a:pt x="4150" y="1"/>
                    <a:pt x="1" y="3988"/>
                    <a:pt x="1" y="8870"/>
                  </a:cubicBezTo>
                  <a:lnTo>
                    <a:pt x="1" y="69574"/>
                  </a:lnTo>
                  <a:lnTo>
                    <a:pt x="190" y="69574"/>
                  </a:lnTo>
                  <a:lnTo>
                    <a:pt x="190" y="8870"/>
                  </a:lnTo>
                  <a:cubicBezTo>
                    <a:pt x="190" y="4070"/>
                    <a:pt x="4259" y="191"/>
                    <a:pt x="9277" y="191"/>
                  </a:cubicBezTo>
                  <a:cubicBezTo>
                    <a:pt x="14295" y="191"/>
                    <a:pt x="18363" y="4070"/>
                    <a:pt x="18363" y="8870"/>
                  </a:cubicBezTo>
                  <a:lnTo>
                    <a:pt x="18363" y="69574"/>
                  </a:lnTo>
                  <a:lnTo>
                    <a:pt x="18553" y="69574"/>
                  </a:lnTo>
                  <a:lnTo>
                    <a:pt x="18526" y="8870"/>
                  </a:lnTo>
                  <a:cubicBezTo>
                    <a:pt x="18526" y="3988"/>
                    <a:pt x="14376" y="1"/>
                    <a:pt x="92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571" name="Google Shape;3571;p74"/>
          <p:cNvGrpSpPr/>
          <p:nvPr/>
        </p:nvGrpSpPr>
        <p:grpSpPr>
          <a:xfrm>
            <a:off x="-1398304" y="535006"/>
            <a:ext cx="1905585" cy="1887066"/>
            <a:chOff x="333050" y="440075"/>
            <a:chExt cx="977825" cy="1078200"/>
          </a:xfrm>
        </p:grpSpPr>
        <p:sp>
          <p:nvSpPr>
            <p:cNvPr id="3572" name="Google Shape;3572;p74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73" name="Google Shape;3573;p74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74" name="Google Shape;3574;p74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75" name="Google Shape;3575;p74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76" name="Google Shape;3576;p74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77" name="Google Shape;3577;p74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78" name="Google Shape;3578;p74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79" name="Google Shape;3579;p74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0" name="Google Shape;3580;p74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1" name="Google Shape;3581;p74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2" name="Google Shape;3582;p74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3" name="Google Shape;3583;p74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4" name="Google Shape;3584;p74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5" name="Google Shape;3585;p74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6" name="Google Shape;3586;p74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7" name="Google Shape;3587;p74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8" name="Google Shape;3588;p74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89" name="Google Shape;3589;p74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0" name="Google Shape;3590;p74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1" name="Google Shape;3591;p74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2" name="Google Shape;3592;p74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3" name="Google Shape;3593;p74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4" name="Google Shape;3594;p74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5" name="Google Shape;3595;p74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6" name="Google Shape;3596;p74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7" name="Google Shape;3597;p74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8" name="Google Shape;3598;p74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99" name="Google Shape;3599;p74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0" name="Google Shape;3600;p74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1" name="Google Shape;3601;p74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2" name="Google Shape;3602;p74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3" name="Google Shape;3603;p74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4" name="Google Shape;3604;p74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5" name="Google Shape;3605;p74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6" name="Google Shape;3606;p74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7" name="Google Shape;3607;p74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8" name="Google Shape;3608;p74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09" name="Google Shape;3609;p74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0" name="Google Shape;3610;p74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1" name="Google Shape;3611;p74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2" name="Google Shape;3612;p74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3" name="Google Shape;3613;p74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4" name="Google Shape;3614;p74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5" name="Google Shape;3615;p74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6" name="Google Shape;3616;p74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7" name="Google Shape;3617;p74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8" name="Google Shape;3618;p74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19" name="Google Shape;3619;p74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0" name="Google Shape;3620;p74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1" name="Google Shape;3621;p74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2" name="Google Shape;3622;p74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3" name="Google Shape;3623;p74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4" name="Google Shape;3624;p74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5" name="Google Shape;3625;p74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6" name="Google Shape;3626;p74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7" name="Google Shape;3627;p74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8" name="Google Shape;3628;p74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29" name="Google Shape;3629;p74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0" name="Google Shape;3630;p74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1" name="Google Shape;3631;p74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2" name="Google Shape;3632;p74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3" name="Google Shape;3633;p74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4" name="Google Shape;3634;p74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5" name="Google Shape;3635;p74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6" name="Google Shape;3636;p74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7" name="Google Shape;3637;p74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8" name="Google Shape;3638;p74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39" name="Google Shape;3639;p74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0" name="Google Shape;3640;p74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1" name="Google Shape;3641;p74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2" name="Google Shape;3642;p74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3" name="Google Shape;3643;p74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4" name="Google Shape;3644;p74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5" name="Google Shape;3645;p74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6" name="Google Shape;3646;p74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7" name="Google Shape;3647;p74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8" name="Google Shape;3648;p74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49" name="Google Shape;3649;p74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0" name="Google Shape;3650;p74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1" name="Google Shape;3651;p74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2" name="Google Shape;3652;p74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3" name="Google Shape;3653;p74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4" name="Google Shape;3654;p74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5" name="Google Shape;3655;p74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6" name="Google Shape;3656;p74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7" name="Google Shape;3657;p74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8" name="Google Shape;3658;p74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59" name="Google Shape;3659;p74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0" name="Google Shape;3660;p74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1" name="Google Shape;3661;p74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2" name="Google Shape;3662;p74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3" name="Google Shape;3663;p74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4" name="Google Shape;3664;p74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5" name="Google Shape;3665;p74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6" name="Google Shape;3666;p74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7" name="Google Shape;3667;p74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8" name="Google Shape;3668;p74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69" name="Google Shape;3669;p74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0" name="Google Shape;3670;p74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1" name="Google Shape;3671;p74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2" name="Google Shape;3672;p74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3" name="Google Shape;3673;p74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4" name="Google Shape;3674;p74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5" name="Google Shape;3675;p74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6" name="Google Shape;3676;p74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7" name="Google Shape;3677;p74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8" name="Google Shape;3678;p74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79" name="Google Shape;3679;p74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0" name="Google Shape;3680;p74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1" name="Google Shape;3681;p74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2" name="Google Shape;3682;p74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3" name="Google Shape;3683;p74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4" name="Google Shape;3684;p74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5" name="Google Shape;3685;p74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6" name="Google Shape;3686;p74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7" name="Google Shape;3687;p74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8" name="Google Shape;3688;p74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89" name="Google Shape;3689;p74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90" name="Google Shape;3690;p74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91" name="Google Shape;3691;p74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92" name="Google Shape;3692;p74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472885" y="3860091"/>
            <a:ext cx="4763535" cy="96188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" name="Google Shape;2795;p42"/>
          <p:cNvSpPr/>
          <p:nvPr/>
        </p:nvSpPr>
        <p:spPr>
          <a:xfrm>
            <a:off x="768825" y="-24000"/>
            <a:ext cx="608100" cy="3999300"/>
          </a:xfrm>
          <a:prstGeom prst="rect">
            <a:avLst/>
          </a:prstGeom>
          <a:solidFill>
            <a:srgbClr val="D052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96" name="Google Shape;2796;p42"/>
          <p:cNvSpPr/>
          <p:nvPr/>
        </p:nvSpPr>
        <p:spPr>
          <a:xfrm>
            <a:off x="5324020" y="1120800"/>
            <a:ext cx="608100" cy="4022700"/>
          </a:xfrm>
          <a:prstGeom prst="rect">
            <a:avLst/>
          </a:prstGeom>
          <a:solidFill>
            <a:srgbClr val="D052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97" name="Google Shape;2797;p42"/>
          <p:cNvSpPr txBox="1">
            <a:spLocks noGrp="1"/>
          </p:cNvSpPr>
          <p:nvPr>
            <p:ph type="title"/>
          </p:nvPr>
        </p:nvSpPr>
        <p:spPr>
          <a:xfrm>
            <a:off x="1536000" y="1316650"/>
            <a:ext cx="23364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798" name="Google Shape;2798;p42"/>
          <p:cNvSpPr txBox="1">
            <a:spLocks noGrp="1"/>
          </p:cNvSpPr>
          <p:nvPr>
            <p:ph type="title" idx="2"/>
          </p:nvPr>
        </p:nvSpPr>
        <p:spPr>
          <a:xfrm>
            <a:off x="670295" y="1191550"/>
            <a:ext cx="8181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800" name="Google Shape;2800;p42"/>
          <p:cNvSpPr txBox="1">
            <a:spLocks noGrp="1"/>
          </p:cNvSpPr>
          <p:nvPr>
            <p:ph type="title" idx="3"/>
          </p:nvPr>
        </p:nvSpPr>
        <p:spPr>
          <a:xfrm>
            <a:off x="1536770" y="2286575"/>
            <a:ext cx="2561850" cy="60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Interpersonal Communications</a:t>
            </a:r>
            <a:endParaRPr dirty="0"/>
          </a:p>
        </p:txBody>
      </p:sp>
      <p:sp>
        <p:nvSpPr>
          <p:cNvPr id="2801" name="Google Shape;2801;p42"/>
          <p:cNvSpPr txBox="1">
            <a:spLocks noGrp="1"/>
          </p:cNvSpPr>
          <p:nvPr>
            <p:ph type="title" idx="4"/>
          </p:nvPr>
        </p:nvSpPr>
        <p:spPr>
          <a:xfrm>
            <a:off x="670295" y="2286575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2803" name="Google Shape;2803;p42"/>
          <p:cNvSpPr txBox="1">
            <a:spLocks noGrp="1"/>
          </p:cNvSpPr>
          <p:nvPr>
            <p:ph type="title" idx="6"/>
          </p:nvPr>
        </p:nvSpPr>
        <p:spPr>
          <a:xfrm>
            <a:off x="1533900" y="3508800"/>
            <a:ext cx="23364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Elements of IC</a:t>
            </a:r>
            <a:endParaRPr dirty="0"/>
          </a:p>
        </p:txBody>
      </p:sp>
      <p:sp>
        <p:nvSpPr>
          <p:cNvPr id="2804" name="Google Shape;2804;p42"/>
          <p:cNvSpPr txBox="1">
            <a:spLocks noGrp="1"/>
          </p:cNvSpPr>
          <p:nvPr>
            <p:ph type="title" idx="7"/>
          </p:nvPr>
        </p:nvSpPr>
        <p:spPr>
          <a:xfrm>
            <a:off x="670295" y="3381600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 dirty="0"/>
          </a:p>
        </p:txBody>
      </p:sp>
      <p:sp>
        <p:nvSpPr>
          <p:cNvPr id="2806" name="Google Shape;2806;p42"/>
          <p:cNvSpPr txBox="1">
            <a:spLocks noGrp="1"/>
          </p:cNvSpPr>
          <p:nvPr>
            <p:ph type="title" idx="9"/>
          </p:nvPr>
        </p:nvSpPr>
        <p:spPr>
          <a:xfrm>
            <a:off x="6087600" y="1316650"/>
            <a:ext cx="23364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 </a:t>
            </a:r>
            <a:endParaRPr dirty="0"/>
          </a:p>
        </p:txBody>
      </p:sp>
      <p:sp>
        <p:nvSpPr>
          <p:cNvPr id="2807" name="Google Shape;2807;p42"/>
          <p:cNvSpPr txBox="1">
            <a:spLocks noGrp="1"/>
          </p:cNvSpPr>
          <p:nvPr>
            <p:ph type="title" idx="13"/>
          </p:nvPr>
        </p:nvSpPr>
        <p:spPr>
          <a:xfrm>
            <a:off x="5221125" y="1191550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810" name="Google Shape;2810;p42"/>
          <p:cNvSpPr txBox="1">
            <a:spLocks noGrp="1"/>
          </p:cNvSpPr>
          <p:nvPr>
            <p:ph type="title" idx="16"/>
          </p:nvPr>
        </p:nvSpPr>
        <p:spPr>
          <a:xfrm>
            <a:off x="5221125" y="2291000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 dirty="0"/>
          </a:p>
        </p:txBody>
      </p:sp>
      <p:sp>
        <p:nvSpPr>
          <p:cNvPr id="2812" name="Google Shape;2812;p42"/>
          <p:cNvSpPr txBox="1">
            <a:spLocks noGrp="1"/>
          </p:cNvSpPr>
          <p:nvPr>
            <p:ph type="title" idx="18"/>
          </p:nvPr>
        </p:nvSpPr>
        <p:spPr>
          <a:xfrm>
            <a:off x="6087600" y="3515552"/>
            <a:ext cx="23364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References </a:t>
            </a:r>
            <a:endParaRPr dirty="0"/>
          </a:p>
        </p:txBody>
      </p:sp>
      <p:sp>
        <p:nvSpPr>
          <p:cNvPr id="2813" name="Google Shape;2813;p42"/>
          <p:cNvSpPr txBox="1">
            <a:spLocks noGrp="1"/>
          </p:cNvSpPr>
          <p:nvPr>
            <p:ph type="title" idx="19"/>
          </p:nvPr>
        </p:nvSpPr>
        <p:spPr>
          <a:xfrm>
            <a:off x="5221125" y="3390450"/>
            <a:ext cx="813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 dirty="0"/>
          </a:p>
        </p:txBody>
      </p:sp>
      <p:sp>
        <p:nvSpPr>
          <p:cNvPr id="2815" name="Google Shape;2815;p42"/>
          <p:cNvSpPr txBox="1">
            <a:spLocks noGrp="1"/>
          </p:cNvSpPr>
          <p:nvPr>
            <p:ph type="title" idx="21"/>
          </p:nvPr>
        </p:nvSpPr>
        <p:spPr>
          <a:xfrm>
            <a:off x="485295" y="310988"/>
            <a:ext cx="4664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Calisto MT" panose="02040603050505030304" pitchFamily="18" charset="0"/>
              </a:rPr>
              <a:t>Table of Contents</a:t>
            </a:r>
            <a:endParaRPr dirty="0">
              <a:latin typeface="Calisto MT" panose="02040603050505030304" pitchFamily="18" charset="0"/>
            </a:endParaRPr>
          </a:p>
        </p:txBody>
      </p:sp>
      <p:sp>
        <p:nvSpPr>
          <p:cNvPr id="29" name="Google Shape;2812;p42"/>
          <p:cNvSpPr txBox="1">
            <a:spLocks noGrp="1"/>
          </p:cNvSpPr>
          <p:nvPr>
            <p:ph type="title" idx="18"/>
          </p:nvPr>
        </p:nvSpPr>
        <p:spPr>
          <a:xfrm>
            <a:off x="6087600" y="2381975"/>
            <a:ext cx="23364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</a:t>
            </a:r>
            <a:r>
              <a:rPr lang="en" dirty="0" smtClean="0"/>
              <a:t>eflection </a:t>
            </a:r>
            <a:endParaRPr dirty="0"/>
          </a:p>
        </p:txBody>
      </p:sp>
      <p:sp>
        <p:nvSpPr>
          <p:cNvPr id="31" name="TextBox 30"/>
          <p:cNvSpPr txBox="1"/>
          <p:nvPr/>
        </p:nvSpPr>
        <p:spPr>
          <a:xfrm flipH="1">
            <a:off x="0" y="4489449"/>
            <a:ext cx="2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7" name="Google Shape;3257;p56"/>
          <p:cNvSpPr/>
          <p:nvPr/>
        </p:nvSpPr>
        <p:spPr>
          <a:xfrm>
            <a:off x="1760038" y="3180862"/>
            <a:ext cx="708300" cy="72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58" name="Google Shape;3258;p56"/>
          <p:cNvSpPr/>
          <p:nvPr/>
        </p:nvSpPr>
        <p:spPr>
          <a:xfrm>
            <a:off x="1763151" y="1944225"/>
            <a:ext cx="708300" cy="72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59" name="Google Shape;3259;p56"/>
          <p:cNvSpPr txBox="1">
            <a:spLocks noGrp="1"/>
          </p:cNvSpPr>
          <p:nvPr>
            <p:ph type="title"/>
          </p:nvPr>
        </p:nvSpPr>
        <p:spPr>
          <a:xfrm>
            <a:off x="751750" y="356125"/>
            <a:ext cx="5439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Learning Objectives</a:t>
            </a:r>
            <a:endParaRPr dirty="0"/>
          </a:p>
        </p:txBody>
      </p:sp>
      <p:sp>
        <p:nvSpPr>
          <p:cNvPr id="3261" name="Google Shape;3261;p56"/>
          <p:cNvSpPr txBox="1"/>
          <p:nvPr/>
        </p:nvSpPr>
        <p:spPr>
          <a:xfrm>
            <a:off x="3704061" y="3188545"/>
            <a:ext cx="3661939" cy="596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latin typeface="Lexend Deca Medium"/>
                <a:ea typeface="Lexend Deca Medium"/>
                <a:cs typeface="Lexend Deca Medium"/>
                <a:sym typeface="Lexend Deca Medium"/>
              </a:rPr>
              <a:t>List the Elements of Interpersonal Communication</a:t>
            </a:r>
            <a:endParaRPr sz="1600" dirty="0">
              <a:latin typeface="Lexend Deca Medium"/>
              <a:ea typeface="Lexend Deca Medium"/>
              <a:cs typeface="Lexend Deca Medium"/>
              <a:sym typeface="Lexend Deca Medium"/>
            </a:endParaRPr>
          </a:p>
        </p:txBody>
      </p:sp>
      <p:sp>
        <p:nvSpPr>
          <p:cNvPr id="3263" name="Google Shape;3263;p56"/>
          <p:cNvSpPr/>
          <p:nvPr/>
        </p:nvSpPr>
        <p:spPr>
          <a:xfrm>
            <a:off x="1760040" y="1944225"/>
            <a:ext cx="708300" cy="717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64" name="Google Shape;3264;p56"/>
          <p:cNvSpPr/>
          <p:nvPr/>
        </p:nvSpPr>
        <p:spPr>
          <a:xfrm>
            <a:off x="1760040" y="3180870"/>
            <a:ext cx="708300" cy="717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72" name="Google Shape;3272;p56"/>
          <p:cNvSpPr txBox="1"/>
          <p:nvPr/>
        </p:nvSpPr>
        <p:spPr>
          <a:xfrm>
            <a:off x="1855602" y="3188545"/>
            <a:ext cx="517500" cy="7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accent2"/>
                </a:solidFill>
                <a:latin typeface="Lexend Deca Black"/>
                <a:ea typeface="Lexend Deca Black"/>
                <a:cs typeface="Lexend Deca Black"/>
                <a:sym typeface="Lexend Deca Black"/>
              </a:rPr>
              <a:t>2</a:t>
            </a:r>
            <a:endParaRPr sz="3200" dirty="0">
              <a:solidFill>
                <a:schemeClr val="accent2"/>
              </a:solidFill>
              <a:latin typeface="Lexend Deca Black"/>
              <a:ea typeface="Lexend Deca Black"/>
              <a:cs typeface="Lexend Deca Black"/>
              <a:sym typeface="Lexend Deca Black"/>
            </a:endParaRPr>
          </a:p>
        </p:txBody>
      </p:sp>
      <p:sp>
        <p:nvSpPr>
          <p:cNvPr id="3273" name="Google Shape;3273;p56"/>
          <p:cNvSpPr txBox="1"/>
          <p:nvPr/>
        </p:nvSpPr>
        <p:spPr>
          <a:xfrm>
            <a:off x="1858714" y="1951907"/>
            <a:ext cx="517500" cy="7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accent2"/>
                </a:solidFill>
                <a:latin typeface="Lexend Deca Black"/>
                <a:ea typeface="Lexend Deca Black"/>
                <a:cs typeface="Lexend Deca Black"/>
                <a:sym typeface="Lexend Deca Black"/>
              </a:rPr>
              <a:t>1</a:t>
            </a:r>
            <a:endParaRPr sz="3200" dirty="0">
              <a:solidFill>
                <a:schemeClr val="accent2"/>
              </a:solidFill>
              <a:latin typeface="Lexend Deca Black"/>
              <a:ea typeface="Lexend Deca Black"/>
              <a:cs typeface="Lexend Deca Black"/>
              <a:sym typeface="Lexend Deca Black"/>
            </a:endParaRPr>
          </a:p>
        </p:txBody>
      </p:sp>
      <p:sp>
        <p:nvSpPr>
          <p:cNvPr id="3275" name="Google Shape;3275;p56"/>
          <p:cNvSpPr txBox="1"/>
          <p:nvPr/>
        </p:nvSpPr>
        <p:spPr>
          <a:xfrm>
            <a:off x="3704061" y="2014294"/>
            <a:ext cx="3090900" cy="5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latin typeface="Lexend Deca Medium"/>
                <a:ea typeface="Lexend Deca Medium"/>
                <a:cs typeface="Lexend Deca Medium"/>
                <a:sym typeface="Lexend Deca Medium"/>
              </a:rPr>
              <a:t>Define </a:t>
            </a:r>
            <a:r>
              <a:rPr lang="en-US" sz="1600" dirty="0">
                <a:latin typeface="Lexend Deca Medium"/>
                <a:ea typeface="Lexend Deca Medium"/>
                <a:cs typeface="Lexend Deca Medium"/>
                <a:sym typeface="Lexend Deca Medium"/>
              </a:rPr>
              <a:t>I</a:t>
            </a:r>
            <a:r>
              <a:rPr lang="en-US" sz="1600" dirty="0" smtClean="0">
                <a:latin typeface="Lexend Deca Medium"/>
                <a:ea typeface="Lexend Deca Medium"/>
                <a:cs typeface="Lexend Deca Medium"/>
                <a:sym typeface="Lexend Deca Medium"/>
              </a:rPr>
              <a:t>nterpersonal Communication</a:t>
            </a:r>
            <a:endParaRPr sz="1600" dirty="0">
              <a:latin typeface="Lexend Deca Medium"/>
              <a:ea typeface="Lexend Deca Medium"/>
              <a:cs typeface="Lexend Deca Medium"/>
              <a:sym typeface="Lexend Deca Medium"/>
            </a:endParaRPr>
          </a:p>
        </p:txBody>
      </p:sp>
      <p:cxnSp>
        <p:nvCxnSpPr>
          <p:cNvPr id="24" name="Google Shape;3270;p56"/>
          <p:cNvCxnSpPr/>
          <p:nvPr/>
        </p:nvCxnSpPr>
        <p:spPr>
          <a:xfrm rot="10800000" flipH="1">
            <a:off x="2468340" y="3535470"/>
            <a:ext cx="1143600" cy="42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" name="Google Shape;3270;p56"/>
          <p:cNvCxnSpPr/>
          <p:nvPr/>
        </p:nvCxnSpPr>
        <p:spPr>
          <a:xfrm rot="10800000" flipH="1">
            <a:off x="2468338" y="2311595"/>
            <a:ext cx="1143600" cy="42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TextBox 25"/>
          <p:cNvSpPr txBox="1"/>
          <p:nvPr/>
        </p:nvSpPr>
        <p:spPr>
          <a:xfrm flipH="1">
            <a:off x="206946" y="4595794"/>
            <a:ext cx="2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3</a:t>
            </a:r>
            <a:endParaRPr lang="en-US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20" name="Google Shape;2820;p43"/>
          <p:cNvGrpSpPr/>
          <p:nvPr/>
        </p:nvGrpSpPr>
        <p:grpSpPr>
          <a:xfrm>
            <a:off x="4682146" y="6"/>
            <a:ext cx="1905585" cy="1887066"/>
            <a:chOff x="333050" y="440075"/>
            <a:chExt cx="977825" cy="1078200"/>
          </a:xfrm>
        </p:grpSpPr>
        <p:sp>
          <p:nvSpPr>
            <p:cNvPr id="2821" name="Google Shape;2821;p43"/>
            <p:cNvSpPr/>
            <p:nvPr/>
          </p:nvSpPr>
          <p:spPr>
            <a:xfrm>
              <a:off x="333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22" name="Google Shape;2822;p43"/>
            <p:cNvSpPr/>
            <p:nvPr/>
          </p:nvSpPr>
          <p:spPr>
            <a:xfrm>
              <a:off x="333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23" name="Google Shape;2823;p43"/>
            <p:cNvSpPr/>
            <p:nvPr/>
          </p:nvSpPr>
          <p:spPr>
            <a:xfrm>
              <a:off x="333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24" name="Google Shape;2824;p43"/>
            <p:cNvSpPr/>
            <p:nvPr/>
          </p:nvSpPr>
          <p:spPr>
            <a:xfrm>
              <a:off x="333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25" name="Google Shape;2825;p43"/>
            <p:cNvSpPr/>
            <p:nvPr/>
          </p:nvSpPr>
          <p:spPr>
            <a:xfrm>
              <a:off x="333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26" name="Google Shape;2826;p43"/>
            <p:cNvSpPr/>
            <p:nvPr/>
          </p:nvSpPr>
          <p:spPr>
            <a:xfrm>
              <a:off x="333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27" name="Google Shape;2827;p43"/>
            <p:cNvSpPr/>
            <p:nvPr/>
          </p:nvSpPr>
          <p:spPr>
            <a:xfrm>
              <a:off x="333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28" name="Google Shape;2828;p43"/>
            <p:cNvSpPr/>
            <p:nvPr/>
          </p:nvSpPr>
          <p:spPr>
            <a:xfrm>
              <a:off x="333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29" name="Google Shape;2829;p43"/>
            <p:cNvSpPr/>
            <p:nvPr/>
          </p:nvSpPr>
          <p:spPr>
            <a:xfrm>
              <a:off x="333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0" name="Google Shape;2830;p43"/>
            <p:cNvSpPr/>
            <p:nvPr/>
          </p:nvSpPr>
          <p:spPr>
            <a:xfrm>
              <a:off x="333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1" name="Google Shape;2831;p43"/>
            <p:cNvSpPr/>
            <p:nvPr/>
          </p:nvSpPr>
          <p:spPr>
            <a:xfrm>
              <a:off x="333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2" name="Google Shape;2832;p43"/>
            <p:cNvSpPr/>
            <p:nvPr/>
          </p:nvSpPr>
          <p:spPr>
            <a:xfrm>
              <a:off x="4293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3" name="Google Shape;2833;p43"/>
            <p:cNvSpPr/>
            <p:nvPr/>
          </p:nvSpPr>
          <p:spPr>
            <a:xfrm>
              <a:off x="4293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4" name="Google Shape;2834;p43"/>
            <p:cNvSpPr/>
            <p:nvPr/>
          </p:nvSpPr>
          <p:spPr>
            <a:xfrm>
              <a:off x="4293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5" name="Google Shape;2835;p43"/>
            <p:cNvSpPr/>
            <p:nvPr/>
          </p:nvSpPr>
          <p:spPr>
            <a:xfrm>
              <a:off x="4293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6" name="Google Shape;2836;p43"/>
            <p:cNvSpPr/>
            <p:nvPr/>
          </p:nvSpPr>
          <p:spPr>
            <a:xfrm>
              <a:off x="4293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7" name="Google Shape;2837;p43"/>
            <p:cNvSpPr/>
            <p:nvPr/>
          </p:nvSpPr>
          <p:spPr>
            <a:xfrm>
              <a:off x="4293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8" name="Google Shape;2838;p43"/>
            <p:cNvSpPr/>
            <p:nvPr/>
          </p:nvSpPr>
          <p:spPr>
            <a:xfrm>
              <a:off x="4293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39" name="Google Shape;2839;p43"/>
            <p:cNvSpPr/>
            <p:nvPr/>
          </p:nvSpPr>
          <p:spPr>
            <a:xfrm>
              <a:off x="4293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0" name="Google Shape;2840;p43"/>
            <p:cNvSpPr/>
            <p:nvPr/>
          </p:nvSpPr>
          <p:spPr>
            <a:xfrm>
              <a:off x="4293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1" name="Google Shape;2841;p43"/>
            <p:cNvSpPr/>
            <p:nvPr/>
          </p:nvSpPr>
          <p:spPr>
            <a:xfrm>
              <a:off x="4293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2" name="Google Shape;2842;p43"/>
            <p:cNvSpPr/>
            <p:nvPr/>
          </p:nvSpPr>
          <p:spPr>
            <a:xfrm>
              <a:off x="4293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3" name="Google Shape;2843;p43"/>
            <p:cNvSpPr/>
            <p:nvPr/>
          </p:nvSpPr>
          <p:spPr>
            <a:xfrm>
              <a:off x="525625" y="4400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4" name="Google Shape;2844;p43"/>
            <p:cNvSpPr/>
            <p:nvPr/>
          </p:nvSpPr>
          <p:spPr>
            <a:xfrm>
              <a:off x="525625" y="5458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5" name="Google Shape;2845;p43"/>
            <p:cNvSpPr/>
            <p:nvPr/>
          </p:nvSpPr>
          <p:spPr>
            <a:xfrm>
              <a:off x="525625" y="652325"/>
              <a:ext cx="16975" cy="16975"/>
            </a:xfrm>
            <a:custGeom>
              <a:avLst/>
              <a:gdLst/>
              <a:ahLst/>
              <a:cxnLst/>
              <a:rect l="l" t="t" r="r" b="b"/>
              <a:pathLst>
                <a:path w="67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679" y="679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6" name="Google Shape;2846;p43"/>
            <p:cNvSpPr/>
            <p:nvPr/>
          </p:nvSpPr>
          <p:spPr>
            <a:xfrm>
              <a:off x="525625" y="7581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7" name="Google Shape;2847;p43"/>
            <p:cNvSpPr/>
            <p:nvPr/>
          </p:nvSpPr>
          <p:spPr>
            <a:xfrm>
              <a:off x="525625" y="8639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8" name="Google Shape;2848;p43"/>
            <p:cNvSpPr/>
            <p:nvPr/>
          </p:nvSpPr>
          <p:spPr>
            <a:xfrm>
              <a:off x="525625" y="97035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49" name="Google Shape;2849;p43"/>
            <p:cNvSpPr/>
            <p:nvPr/>
          </p:nvSpPr>
          <p:spPr>
            <a:xfrm>
              <a:off x="525625" y="1076125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0" name="Google Shape;2850;p43"/>
            <p:cNvSpPr/>
            <p:nvPr/>
          </p:nvSpPr>
          <p:spPr>
            <a:xfrm>
              <a:off x="525625" y="1182600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5"/>
                  </a:lnTo>
                  <a:lnTo>
                    <a:pt x="679" y="705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1" name="Google Shape;2851;p43"/>
            <p:cNvSpPr/>
            <p:nvPr/>
          </p:nvSpPr>
          <p:spPr>
            <a:xfrm>
              <a:off x="525625" y="128837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2" name="Google Shape;2852;p43"/>
            <p:cNvSpPr/>
            <p:nvPr/>
          </p:nvSpPr>
          <p:spPr>
            <a:xfrm>
              <a:off x="525625" y="1394150"/>
              <a:ext cx="16975" cy="17675"/>
            </a:xfrm>
            <a:custGeom>
              <a:avLst/>
              <a:gdLst/>
              <a:ahLst/>
              <a:cxnLst/>
              <a:rect l="l" t="t" r="r" b="b"/>
              <a:pathLst>
                <a:path w="679" h="707" extrusionOk="0">
                  <a:moveTo>
                    <a:pt x="1" y="1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3" name="Google Shape;2853;p43"/>
            <p:cNvSpPr/>
            <p:nvPr/>
          </p:nvSpPr>
          <p:spPr>
            <a:xfrm>
              <a:off x="525625" y="1500625"/>
              <a:ext cx="16975" cy="17650"/>
            </a:xfrm>
            <a:custGeom>
              <a:avLst/>
              <a:gdLst/>
              <a:ahLst/>
              <a:cxnLst/>
              <a:rect l="l" t="t" r="r" b="b"/>
              <a:pathLst>
                <a:path w="679" h="706" extrusionOk="0">
                  <a:moveTo>
                    <a:pt x="1" y="0"/>
                  </a:moveTo>
                  <a:lnTo>
                    <a:pt x="1" y="706"/>
                  </a:lnTo>
                  <a:lnTo>
                    <a:pt x="679" y="706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4" name="Google Shape;2854;p43"/>
            <p:cNvSpPr/>
            <p:nvPr/>
          </p:nvSpPr>
          <p:spPr>
            <a:xfrm>
              <a:off x="621225" y="4400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5" name="Google Shape;2855;p43"/>
            <p:cNvSpPr/>
            <p:nvPr/>
          </p:nvSpPr>
          <p:spPr>
            <a:xfrm>
              <a:off x="621225" y="5458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6" name="Google Shape;2856;p43"/>
            <p:cNvSpPr/>
            <p:nvPr/>
          </p:nvSpPr>
          <p:spPr>
            <a:xfrm>
              <a:off x="621225" y="652325"/>
              <a:ext cx="17675" cy="16975"/>
            </a:xfrm>
            <a:custGeom>
              <a:avLst/>
              <a:gdLst/>
              <a:ahLst/>
              <a:cxnLst/>
              <a:rect l="l" t="t" r="r" b="b"/>
              <a:pathLst>
                <a:path w="707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7" name="Google Shape;2857;p43"/>
            <p:cNvSpPr/>
            <p:nvPr/>
          </p:nvSpPr>
          <p:spPr>
            <a:xfrm>
              <a:off x="621225" y="7581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8" name="Google Shape;2858;p43"/>
            <p:cNvSpPr/>
            <p:nvPr/>
          </p:nvSpPr>
          <p:spPr>
            <a:xfrm>
              <a:off x="621225" y="8639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9" name="Google Shape;2859;p43"/>
            <p:cNvSpPr/>
            <p:nvPr/>
          </p:nvSpPr>
          <p:spPr>
            <a:xfrm>
              <a:off x="621225" y="97035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0" name="Google Shape;2860;p43"/>
            <p:cNvSpPr/>
            <p:nvPr/>
          </p:nvSpPr>
          <p:spPr>
            <a:xfrm>
              <a:off x="621225" y="1076125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1" name="Google Shape;2861;p43"/>
            <p:cNvSpPr/>
            <p:nvPr/>
          </p:nvSpPr>
          <p:spPr>
            <a:xfrm>
              <a:off x="621225" y="1182600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2" name="Google Shape;2862;p43"/>
            <p:cNvSpPr/>
            <p:nvPr/>
          </p:nvSpPr>
          <p:spPr>
            <a:xfrm>
              <a:off x="621225" y="128837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3" name="Google Shape;2863;p43"/>
            <p:cNvSpPr/>
            <p:nvPr/>
          </p:nvSpPr>
          <p:spPr>
            <a:xfrm>
              <a:off x="621225" y="1394150"/>
              <a:ext cx="17675" cy="17675"/>
            </a:xfrm>
            <a:custGeom>
              <a:avLst/>
              <a:gdLst/>
              <a:ahLst/>
              <a:cxnLst/>
              <a:rect l="l" t="t" r="r" b="b"/>
              <a:pathLst>
                <a:path w="707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4" name="Google Shape;2864;p43"/>
            <p:cNvSpPr/>
            <p:nvPr/>
          </p:nvSpPr>
          <p:spPr>
            <a:xfrm>
              <a:off x="621225" y="1500625"/>
              <a:ext cx="17675" cy="17650"/>
            </a:xfrm>
            <a:custGeom>
              <a:avLst/>
              <a:gdLst/>
              <a:ahLst/>
              <a:cxnLst/>
              <a:rect l="l" t="t" r="r" b="b"/>
              <a:pathLst>
                <a:path w="707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5" name="Google Shape;2865;p43"/>
            <p:cNvSpPr/>
            <p:nvPr/>
          </p:nvSpPr>
          <p:spPr>
            <a:xfrm>
              <a:off x="7175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6" name="Google Shape;2866;p43"/>
            <p:cNvSpPr/>
            <p:nvPr/>
          </p:nvSpPr>
          <p:spPr>
            <a:xfrm>
              <a:off x="7175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7" name="Google Shape;2867;p43"/>
            <p:cNvSpPr/>
            <p:nvPr/>
          </p:nvSpPr>
          <p:spPr>
            <a:xfrm>
              <a:off x="7175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8" name="Google Shape;2868;p43"/>
            <p:cNvSpPr/>
            <p:nvPr/>
          </p:nvSpPr>
          <p:spPr>
            <a:xfrm>
              <a:off x="7175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9" name="Google Shape;2869;p43"/>
            <p:cNvSpPr/>
            <p:nvPr/>
          </p:nvSpPr>
          <p:spPr>
            <a:xfrm>
              <a:off x="7175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0" name="Google Shape;2870;p43"/>
            <p:cNvSpPr/>
            <p:nvPr/>
          </p:nvSpPr>
          <p:spPr>
            <a:xfrm>
              <a:off x="7175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1" name="Google Shape;2871;p43"/>
            <p:cNvSpPr/>
            <p:nvPr/>
          </p:nvSpPr>
          <p:spPr>
            <a:xfrm>
              <a:off x="7175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2" name="Google Shape;2872;p43"/>
            <p:cNvSpPr/>
            <p:nvPr/>
          </p:nvSpPr>
          <p:spPr>
            <a:xfrm>
              <a:off x="7175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3" name="Google Shape;2873;p43"/>
            <p:cNvSpPr/>
            <p:nvPr/>
          </p:nvSpPr>
          <p:spPr>
            <a:xfrm>
              <a:off x="7175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4" name="Google Shape;2874;p43"/>
            <p:cNvSpPr/>
            <p:nvPr/>
          </p:nvSpPr>
          <p:spPr>
            <a:xfrm>
              <a:off x="7175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5" name="Google Shape;2875;p43"/>
            <p:cNvSpPr/>
            <p:nvPr/>
          </p:nvSpPr>
          <p:spPr>
            <a:xfrm>
              <a:off x="7175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6" name="Google Shape;2876;p43"/>
            <p:cNvSpPr/>
            <p:nvPr/>
          </p:nvSpPr>
          <p:spPr>
            <a:xfrm>
              <a:off x="8131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7" name="Google Shape;2877;p43"/>
            <p:cNvSpPr/>
            <p:nvPr/>
          </p:nvSpPr>
          <p:spPr>
            <a:xfrm>
              <a:off x="8131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8" name="Google Shape;2878;p43"/>
            <p:cNvSpPr/>
            <p:nvPr/>
          </p:nvSpPr>
          <p:spPr>
            <a:xfrm>
              <a:off x="8131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79" name="Google Shape;2879;p43"/>
            <p:cNvSpPr/>
            <p:nvPr/>
          </p:nvSpPr>
          <p:spPr>
            <a:xfrm>
              <a:off x="8131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0" name="Google Shape;2880;p43"/>
            <p:cNvSpPr/>
            <p:nvPr/>
          </p:nvSpPr>
          <p:spPr>
            <a:xfrm>
              <a:off x="8131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1" name="Google Shape;2881;p43"/>
            <p:cNvSpPr/>
            <p:nvPr/>
          </p:nvSpPr>
          <p:spPr>
            <a:xfrm>
              <a:off x="8131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2" name="Google Shape;2882;p43"/>
            <p:cNvSpPr/>
            <p:nvPr/>
          </p:nvSpPr>
          <p:spPr>
            <a:xfrm>
              <a:off x="8131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3" name="Google Shape;2883;p43"/>
            <p:cNvSpPr/>
            <p:nvPr/>
          </p:nvSpPr>
          <p:spPr>
            <a:xfrm>
              <a:off x="8131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4" name="Google Shape;2884;p43"/>
            <p:cNvSpPr/>
            <p:nvPr/>
          </p:nvSpPr>
          <p:spPr>
            <a:xfrm>
              <a:off x="8131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5" name="Google Shape;2885;p43"/>
            <p:cNvSpPr/>
            <p:nvPr/>
          </p:nvSpPr>
          <p:spPr>
            <a:xfrm>
              <a:off x="8131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6" name="Google Shape;2886;p43"/>
            <p:cNvSpPr/>
            <p:nvPr/>
          </p:nvSpPr>
          <p:spPr>
            <a:xfrm>
              <a:off x="8131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7" name="Google Shape;2887;p43"/>
            <p:cNvSpPr/>
            <p:nvPr/>
          </p:nvSpPr>
          <p:spPr>
            <a:xfrm>
              <a:off x="9094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8" name="Google Shape;2888;p43"/>
            <p:cNvSpPr/>
            <p:nvPr/>
          </p:nvSpPr>
          <p:spPr>
            <a:xfrm>
              <a:off x="9094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89" name="Google Shape;2889;p43"/>
            <p:cNvSpPr/>
            <p:nvPr/>
          </p:nvSpPr>
          <p:spPr>
            <a:xfrm>
              <a:off x="9094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0" name="Google Shape;2890;p43"/>
            <p:cNvSpPr/>
            <p:nvPr/>
          </p:nvSpPr>
          <p:spPr>
            <a:xfrm>
              <a:off x="9094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1" name="Google Shape;2891;p43"/>
            <p:cNvSpPr/>
            <p:nvPr/>
          </p:nvSpPr>
          <p:spPr>
            <a:xfrm>
              <a:off x="9094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2" name="Google Shape;2892;p43"/>
            <p:cNvSpPr/>
            <p:nvPr/>
          </p:nvSpPr>
          <p:spPr>
            <a:xfrm>
              <a:off x="9094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3" name="Google Shape;2893;p43"/>
            <p:cNvSpPr/>
            <p:nvPr/>
          </p:nvSpPr>
          <p:spPr>
            <a:xfrm>
              <a:off x="9094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4" name="Google Shape;2894;p43"/>
            <p:cNvSpPr/>
            <p:nvPr/>
          </p:nvSpPr>
          <p:spPr>
            <a:xfrm>
              <a:off x="9094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5" name="Google Shape;2895;p43"/>
            <p:cNvSpPr/>
            <p:nvPr/>
          </p:nvSpPr>
          <p:spPr>
            <a:xfrm>
              <a:off x="9094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6" name="Google Shape;2896;p43"/>
            <p:cNvSpPr/>
            <p:nvPr/>
          </p:nvSpPr>
          <p:spPr>
            <a:xfrm>
              <a:off x="9094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7" name="Google Shape;2897;p43"/>
            <p:cNvSpPr/>
            <p:nvPr/>
          </p:nvSpPr>
          <p:spPr>
            <a:xfrm>
              <a:off x="9094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8" name="Google Shape;2898;p43"/>
            <p:cNvSpPr/>
            <p:nvPr/>
          </p:nvSpPr>
          <p:spPr>
            <a:xfrm>
              <a:off x="1005050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99" name="Google Shape;2899;p43"/>
            <p:cNvSpPr/>
            <p:nvPr/>
          </p:nvSpPr>
          <p:spPr>
            <a:xfrm>
              <a:off x="1005050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0" name="Google Shape;2900;p43"/>
            <p:cNvSpPr/>
            <p:nvPr/>
          </p:nvSpPr>
          <p:spPr>
            <a:xfrm>
              <a:off x="1005050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5" y="67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1" name="Google Shape;2901;p43"/>
            <p:cNvSpPr/>
            <p:nvPr/>
          </p:nvSpPr>
          <p:spPr>
            <a:xfrm>
              <a:off x="1005050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2" name="Google Shape;2902;p43"/>
            <p:cNvSpPr/>
            <p:nvPr/>
          </p:nvSpPr>
          <p:spPr>
            <a:xfrm>
              <a:off x="1005050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3" name="Google Shape;2903;p43"/>
            <p:cNvSpPr/>
            <p:nvPr/>
          </p:nvSpPr>
          <p:spPr>
            <a:xfrm>
              <a:off x="1005050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4" name="Google Shape;2904;p43"/>
            <p:cNvSpPr/>
            <p:nvPr/>
          </p:nvSpPr>
          <p:spPr>
            <a:xfrm>
              <a:off x="1005050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5" name="Google Shape;2905;p43"/>
            <p:cNvSpPr/>
            <p:nvPr/>
          </p:nvSpPr>
          <p:spPr>
            <a:xfrm>
              <a:off x="1005050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5" y="70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6" name="Google Shape;2906;p43"/>
            <p:cNvSpPr/>
            <p:nvPr/>
          </p:nvSpPr>
          <p:spPr>
            <a:xfrm>
              <a:off x="1005050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7" name="Google Shape;2907;p43"/>
            <p:cNvSpPr/>
            <p:nvPr/>
          </p:nvSpPr>
          <p:spPr>
            <a:xfrm>
              <a:off x="1005050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8" name="Google Shape;2908;p43"/>
            <p:cNvSpPr/>
            <p:nvPr/>
          </p:nvSpPr>
          <p:spPr>
            <a:xfrm>
              <a:off x="1005050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5" y="706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09" name="Google Shape;2909;p43"/>
            <p:cNvSpPr/>
            <p:nvPr/>
          </p:nvSpPr>
          <p:spPr>
            <a:xfrm>
              <a:off x="11013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0" name="Google Shape;2910;p43"/>
            <p:cNvSpPr/>
            <p:nvPr/>
          </p:nvSpPr>
          <p:spPr>
            <a:xfrm>
              <a:off x="11013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1" name="Google Shape;2911;p43"/>
            <p:cNvSpPr/>
            <p:nvPr/>
          </p:nvSpPr>
          <p:spPr>
            <a:xfrm>
              <a:off x="11013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2" name="Google Shape;2912;p43"/>
            <p:cNvSpPr/>
            <p:nvPr/>
          </p:nvSpPr>
          <p:spPr>
            <a:xfrm>
              <a:off x="11013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3" name="Google Shape;2913;p43"/>
            <p:cNvSpPr/>
            <p:nvPr/>
          </p:nvSpPr>
          <p:spPr>
            <a:xfrm>
              <a:off x="11013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4" name="Google Shape;2914;p43"/>
            <p:cNvSpPr/>
            <p:nvPr/>
          </p:nvSpPr>
          <p:spPr>
            <a:xfrm>
              <a:off x="11013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5" name="Google Shape;2915;p43"/>
            <p:cNvSpPr/>
            <p:nvPr/>
          </p:nvSpPr>
          <p:spPr>
            <a:xfrm>
              <a:off x="11013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6" name="Google Shape;2916;p43"/>
            <p:cNvSpPr/>
            <p:nvPr/>
          </p:nvSpPr>
          <p:spPr>
            <a:xfrm>
              <a:off x="11013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7" name="Google Shape;2917;p43"/>
            <p:cNvSpPr/>
            <p:nvPr/>
          </p:nvSpPr>
          <p:spPr>
            <a:xfrm>
              <a:off x="11013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8" name="Google Shape;2918;p43"/>
            <p:cNvSpPr/>
            <p:nvPr/>
          </p:nvSpPr>
          <p:spPr>
            <a:xfrm>
              <a:off x="11013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19" name="Google Shape;2919;p43"/>
            <p:cNvSpPr/>
            <p:nvPr/>
          </p:nvSpPr>
          <p:spPr>
            <a:xfrm>
              <a:off x="11013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0" name="Google Shape;2920;p43"/>
            <p:cNvSpPr/>
            <p:nvPr/>
          </p:nvSpPr>
          <p:spPr>
            <a:xfrm>
              <a:off x="11976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1" name="Google Shape;2921;p43"/>
            <p:cNvSpPr/>
            <p:nvPr/>
          </p:nvSpPr>
          <p:spPr>
            <a:xfrm>
              <a:off x="11976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2" name="Google Shape;2922;p43"/>
            <p:cNvSpPr/>
            <p:nvPr/>
          </p:nvSpPr>
          <p:spPr>
            <a:xfrm>
              <a:off x="11976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0" y="0"/>
                  </a:moveTo>
                  <a:lnTo>
                    <a:pt x="0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3" name="Google Shape;2923;p43"/>
            <p:cNvSpPr/>
            <p:nvPr/>
          </p:nvSpPr>
          <p:spPr>
            <a:xfrm>
              <a:off x="11976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4" name="Google Shape;2924;p43"/>
            <p:cNvSpPr/>
            <p:nvPr/>
          </p:nvSpPr>
          <p:spPr>
            <a:xfrm>
              <a:off x="11976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5" name="Google Shape;2925;p43"/>
            <p:cNvSpPr/>
            <p:nvPr/>
          </p:nvSpPr>
          <p:spPr>
            <a:xfrm>
              <a:off x="11976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6" name="Google Shape;2926;p43"/>
            <p:cNvSpPr/>
            <p:nvPr/>
          </p:nvSpPr>
          <p:spPr>
            <a:xfrm>
              <a:off x="11976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7" name="Google Shape;2927;p43"/>
            <p:cNvSpPr/>
            <p:nvPr/>
          </p:nvSpPr>
          <p:spPr>
            <a:xfrm>
              <a:off x="11976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8" name="Google Shape;2928;p43"/>
            <p:cNvSpPr/>
            <p:nvPr/>
          </p:nvSpPr>
          <p:spPr>
            <a:xfrm>
              <a:off x="11976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9" name="Google Shape;2929;p43"/>
            <p:cNvSpPr/>
            <p:nvPr/>
          </p:nvSpPr>
          <p:spPr>
            <a:xfrm>
              <a:off x="11976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0" y="1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0" name="Google Shape;2930;p43"/>
            <p:cNvSpPr/>
            <p:nvPr/>
          </p:nvSpPr>
          <p:spPr>
            <a:xfrm>
              <a:off x="11976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0" y="0"/>
                  </a:moveTo>
                  <a:lnTo>
                    <a:pt x="0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1" name="Google Shape;2931;p43"/>
            <p:cNvSpPr/>
            <p:nvPr/>
          </p:nvSpPr>
          <p:spPr>
            <a:xfrm>
              <a:off x="1293225" y="4400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2" name="Google Shape;2932;p43"/>
            <p:cNvSpPr/>
            <p:nvPr/>
          </p:nvSpPr>
          <p:spPr>
            <a:xfrm>
              <a:off x="1293225" y="5458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3" name="Google Shape;2933;p43"/>
            <p:cNvSpPr/>
            <p:nvPr/>
          </p:nvSpPr>
          <p:spPr>
            <a:xfrm>
              <a:off x="1293225" y="652325"/>
              <a:ext cx="17650" cy="16975"/>
            </a:xfrm>
            <a:custGeom>
              <a:avLst/>
              <a:gdLst/>
              <a:ahLst/>
              <a:cxnLst/>
              <a:rect l="l" t="t" r="r" b="b"/>
              <a:pathLst>
                <a:path w="706" h="679" extrusionOk="0">
                  <a:moveTo>
                    <a:pt x="1" y="0"/>
                  </a:moveTo>
                  <a:lnTo>
                    <a:pt x="1" y="679"/>
                  </a:lnTo>
                  <a:lnTo>
                    <a:pt x="706" y="679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4" name="Google Shape;2934;p43"/>
            <p:cNvSpPr/>
            <p:nvPr/>
          </p:nvSpPr>
          <p:spPr>
            <a:xfrm>
              <a:off x="1293225" y="7581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5" name="Google Shape;2935;p43"/>
            <p:cNvSpPr/>
            <p:nvPr/>
          </p:nvSpPr>
          <p:spPr>
            <a:xfrm>
              <a:off x="1293225" y="8639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6" name="Google Shape;2936;p43"/>
            <p:cNvSpPr/>
            <p:nvPr/>
          </p:nvSpPr>
          <p:spPr>
            <a:xfrm>
              <a:off x="1293225" y="97035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7" name="Google Shape;2937;p43"/>
            <p:cNvSpPr/>
            <p:nvPr/>
          </p:nvSpPr>
          <p:spPr>
            <a:xfrm>
              <a:off x="1293225" y="1076125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8" name="Google Shape;2938;p43"/>
            <p:cNvSpPr/>
            <p:nvPr/>
          </p:nvSpPr>
          <p:spPr>
            <a:xfrm>
              <a:off x="1293225" y="1182600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5"/>
                  </a:lnTo>
                  <a:lnTo>
                    <a:pt x="706" y="705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9" name="Google Shape;2939;p43"/>
            <p:cNvSpPr/>
            <p:nvPr/>
          </p:nvSpPr>
          <p:spPr>
            <a:xfrm>
              <a:off x="1293225" y="128837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0" name="Google Shape;2940;p43"/>
            <p:cNvSpPr/>
            <p:nvPr/>
          </p:nvSpPr>
          <p:spPr>
            <a:xfrm>
              <a:off x="1293225" y="1394150"/>
              <a:ext cx="17650" cy="17675"/>
            </a:xfrm>
            <a:custGeom>
              <a:avLst/>
              <a:gdLst/>
              <a:ahLst/>
              <a:cxnLst/>
              <a:rect l="l" t="t" r="r" b="b"/>
              <a:pathLst>
                <a:path w="706" h="707" extrusionOk="0">
                  <a:moveTo>
                    <a:pt x="1" y="1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1" name="Google Shape;2941;p43"/>
            <p:cNvSpPr/>
            <p:nvPr/>
          </p:nvSpPr>
          <p:spPr>
            <a:xfrm>
              <a:off x="1293225" y="1500625"/>
              <a:ext cx="17650" cy="17650"/>
            </a:xfrm>
            <a:custGeom>
              <a:avLst/>
              <a:gdLst/>
              <a:ahLst/>
              <a:cxnLst/>
              <a:rect l="l" t="t" r="r" b="b"/>
              <a:pathLst>
                <a:path w="706" h="706" extrusionOk="0">
                  <a:moveTo>
                    <a:pt x="1" y="0"/>
                  </a:moveTo>
                  <a:lnTo>
                    <a:pt x="1" y="706"/>
                  </a:lnTo>
                  <a:lnTo>
                    <a:pt x="706" y="706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942" name="Google Shape;2942;p43"/>
          <p:cNvSpPr txBox="1">
            <a:spLocks noGrp="1"/>
          </p:cNvSpPr>
          <p:nvPr>
            <p:ph type="title" idx="2"/>
          </p:nvPr>
        </p:nvSpPr>
        <p:spPr>
          <a:xfrm>
            <a:off x="5251861" y="800102"/>
            <a:ext cx="3177000" cy="17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 dirty="0"/>
          </a:p>
        </p:txBody>
      </p:sp>
      <p:sp>
        <p:nvSpPr>
          <p:cNvPr id="2943" name="Google Shape;2943;p43"/>
          <p:cNvSpPr txBox="1">
            <a:spLocks noGrp="1"/>
          </p:cNvSpPr>
          <p:nvPr>
            <p:ph type="title"/>
          </p:nvPr>
        </p:nvSpPr>
        <p:spPr>
          <a:xfrm>
            <a:off x="4744925" y="3399461"/>
            <a:ext cx="3517863" cy="8764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sto MT" panose="02040603050505030304" pitchFamily="18" charset="0"/>
              </a:rPr>
              <a:t>Introduction</a:t>
            </a:r>
            <a:endParaRPr dirty="0">
              <a:latin typeface="Calisto MT" panose="02040603050505030304" pitchFamily="18" charset="0"/>
            </a:endParaRPr>
          </a:p>
        </p:txBody>
      </p:sp>
      <p:sp>
        <p:nvSpPr>
          <p:cNvPr id="2945" name="Google Shape;2945;p43"/>
          <p:cNvSpPr/>
          <p:nvPr/>
        </p:nvSpPr>
        <p:spPr>
          <a:xfrm>
            <a:off x="4585700" y="2527475"/>
            <a:ext cx="3836315" cy="66076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2"/>
              </a:solidFill>
            </a:endParaRPr>
          </a:p>
        </p:txBody>
      </p:sp>
      <p:pic>
        <p:nvPicPr>
          <p:cNvPr id="2946" name="Google Shape;2946;p43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1" y="1728640"/>
            <a:ext cx="3474720" cy="192024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947" name="Google Shape;2947;p43"/>
          <p:cNvSpPr/>
          <p:nvPr/>
        </p:nvSpPr>
        <p:spPr>
          <a:xfrm>
            <a:off x="2694688" y="4457781"/>
            <a:ext cx="318690" cy="301426"/>
          </a:xfrm>
          <a:custGeom>
            <a:avLst/>
            <a:gdLst/>
            <a:ahLst/>
            <a:cxnLst/>
            <a:rect l="l" t="t" r="r" b="b"/>
            <a:pathLst>
              <a:path w="25069" h="23711" extrusionOk="0">
                <a:moveTo>
                  <a:pt x="2351" y="1"/>
                </a:moveTo>
                <a:cubicBezTo>
                  <a:pt x="1076" y="1"/>
                  <a:pt x="2" y="1646"/>
                  <a:pt x="1186" y="2829"/>
                </a:cubicBezTo>
                <a:lnTo>
                  <a:pt x="10191" y="11861"/>
                </a:lnTo>
                <a:lnTo>
                  <a:pt x="1186" y="20867"/>
                </a:lnTo>
                <a:cubicBezTo>
                  <a:pt x="0" y="22073"/>
                  <a:pt x="1080" y="23711"/>
                  <a:pt x="2358" y="23711"/>
                </a:cubicBezTo>
                <a:cubicBezTo>
                  <a:pt x="2746" y="23711"/>
                  <a:pt x="3152" y="23559"/>
                  <a:pt x="3519" y="23199"/>
                </a:cubicBezTo>
                <a:lnTo>
                  <a:pt x="12524" y="14194"/>
                </a:lnTo>
                <a:lnTo>
                  <a:pt x="21556" y="23199"/>
                </a:lnTo>
                <a:cubicBezTo>
                  <a:pt x="21916" y="23559"/>
                  <a:pt x="22318" y="23711"/>
                  <a:pt x="22702" y="23711"/>
                </a:cubicBezTo>
                <a:cubicBezTo>
                  <a:pt x="23968" y="23711"/>
                  <a:pt x="25048" y="22073"/>
                  <a:pt x="23862" y="20867"/>
                </a:cubicBezTo>
                <a:lnTo>
                  <a:pt x="14857" y="11861"/>
                </a:lnTo>
                <a:lnTo>
                  <a:pt x="23862" y="2856"/>
                </a:lnTo>
                <a:cubicBezTo>
                  <a:pt x="25068" y="1650"/>
                  <a:pt x="23977" y="12"/>
                  <a:pt x="22706" y="12"/>
                </a:cubicBezTo>
                <a:cubicBezTo>
                  <a:pt x="22319" y="12"/>
                  <a:pt x="21916" y="163"/>
                  <a:pt x="21556" y="524"/>
                </a:cubicBezTo>
                <a:lnTo>
                  <a:pt x="12524" y="9529"/>
                </a:lnTo>
                <a:lnTo>
                  <a:pt x="3519" y="524"/>
                </a:lnTo>
                <a:cubicBezTo>
                  <a:pt x="3150" y="155"/>
                  <a:pt x="2741" y="1"/>
                  <a:pt x="235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9" name="TextBox 128"/>
          <p:cNvSpPr txBox="1"/>
          <p:nvPr/>
        </p:nvSpPr>
        <p:spPr>
          <a:xfrm flipH="1">
            <a:off x="8703246" y="4608494"/>
            <a:ext cx="2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2" name="Google Shape;2952;p44"/>
          <p:cNvSpPr txBox="1">
            <a:spLocks noGrp="1"/>
          </p:cNvSpPr>
          <p:nvPr>
            <p:ph type="title"/>
          </p:nvPr>
        </p:nvSpPr>
        <p:spPr>
          <a:xfrm>
            <a:off x="1213381" y="519694"/>
            <a:ext cx="3358619" cy="7236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Calisto MT" panose="02040603050505030304" pitchFamily="18" charset="0"/>
              </a:rPr>
              <a:t>Introduction</a:t>
            </a:r>
            <a:endParaRPr dirty="0">
              <a:solidFill>
                <a:schemeClr val="bg2">
                  <a:lumMod val="20000"/>
                  <a:lumOff val="80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2953" name="Google Shape;2953;p44"/>
          <p:cNvSpPr txBox="1">
            <a:spLocks noGrp="1"/>
          </p:cNvSpPr>
          <p:nvPr>
            <p:ph type="subTitle" idx="1"/>
          </p:nvPr>
        </p:nvSpPr>
        <p:spPr>
          <a:xfrm>
            <a:off x="1065703" y="1771774"/>
            <a:ext cx="6677015" cy="16490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Can you tell what these have in common?</a:t>
            </a:r>
            <a:r>
              <a:rPr lang="en-US" sz="2000" b="1" dirty="0"/>
              <a:t> </a:t>
            </a:r>
          </a:p>
          <a:p>
            <a:pPr algn="just">
              <a:buClr>
                <a:schemeClr val="bg1">
                  <a:lumMod val="75000"/>
                  <a:lumOff val="25000"/>
                </a:schemeClr>
              </a:buClr>
              <a:buFont typeface="Lexend Deca Medium" panose="020B0604020202020204" charset="0"/>
              <a:buChar char="►"/>
            </a:pPr>
            <a:r>
              <a:rPr lang="en-US" dirty="0"/>
              <a:t>Waving to your </a:t>
            </a:r>
            <a:r>
              <a:rPr lang="en-US" dirty="0" smtClean="0"/>
              <a:t>classmate.</a:t>
            </a:r>
          </a:p>
          <a:p>
            <a:pPr algn="just">
              <a:buClr>
                <a:schemeClr val="bg1">
                  <a:lumMod val="75000"/>
                  <a:lumOff val="25000"/>
                </a:schemeClr>
              </a:buClr>
              <a:buFont typeface="Lexend Deca Medium" panose="020B0604020202020204" charset="0"/>
              <a:buChar char="►"/>
            </a:pPr>
            <a:r>
              <a:rPr lang="en-US" dirty="0" smtClean="0"/>
              <a:t>Having </a:t>
            </a:r>
            <a:r>
              <a:rPr lang="en-US" dirty="0"/>
              <a:t>a deep conversation with your best </a:t>
            </a:r>
            <a:r>
              <a:rPr lang="en-US" dirty="0" smtClean="0"/>
              <a:t>friend.</a:t>
            </a:r>
          </a:p>
          <a:p>
            <a:pPr algn="just">
              <a:buClr>
                <a:schemeClr val="bg1">
                  <a:lumMod val="75000"/>
                  <a:lumOff val="25000"/>
                </a:schemeClr>
              </a:buClr>
              <a:buFont typeface="Lexend Deca Medium" panose="020B0604020202020204" charset="0"/>
              <a:buChar char="►"/>
            </a:pPr>
            <a:r>
              <a:rPr lang="en-US" dirty="0" smtClean="0"/>
              <a:t>Telling </a:t>
            </a:r>
            <a:r>
              <a:rPr lang="en-US" dirty="0"/>
              <a:t>the waitress your order in a </a:t>
            </a:r>
            <a:r>
              <a:rPr lang="en-US" dirty="0" smtClean="0"/>
              <a:t>restaurant.</a:t>
            </a:r>
          </a:p>
          <a:p>
            <a:pPr algn="just">
              <a:buClr>
                <a:schemeClr val="bg1">
                  <a:lumMod val="75000"/>
                  <a:lumOff val="25000"/>
                </a:schemeClr>
              </a:buClr>
              <a:buFont typeface="Lexend Deca Medium" panose="020B0604020202020204" charset="0"/>
              <a:buChar char="►"/>
            </a:pPr>
            <a:r>
              <a:rPr lang="en-US" dirty="0" smtClean="0"/>
              <a:t>Sending </a:t>
            </a:r>
            <a:r>
              <a:rPr lang="en-US" dirty="0"/>
              <a:t>a meme in the group chat.</a:t>
            </a:r>
          </a:p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1213381" y="3731078"/>
            <a:ext cx="44239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60606D"/>
                </a:solidFill>
                <a:latin typeface="Roboto"/>
              </a:rPr>
              <a:t>— </a:t>
            </a:r>
            <a:r>
              <a:rPr lang="en-US" sz="1800" dirty="0" smtClean="0">
                <a:solidFill>
                  <a:srgbClr val="60606D"/>
                </a:solidFill>
                <a:latin typeface="Roboto"/>
              </a:rPr>
              <a:t>All </a:t>
            </a:r>
            <a:r>
              <a:rPr lang="en-US" sz="1800" dirty="0">
                <a:solidFill>
                  <a:srgbClr val="60606D"/>
                </a:solidFill>
                <a:latin typeface="Roboto"/>
              </a:rPr>
              <a:t>of them are forms of interpersonal communication.</a:t>
            </a:r>
            <a:endParaRPr lang="en-US" sz="1800" dirty="0"/>
          </a:p>
        </p:txBody>
      </p:sp>
      <p:sp>
        <p:nvSpPr>
          <p:cNvPr id="5" name="Google Shape;3722;p75"/>
          <p:cNvSpPr/>
          <p:nvPr/>
        </p:nvSpPr>
        <p:spPr>
          <a:xfrm>
            <a:off x="-576269" y="3855828"/>
            <a:ext cx="1737360" cy="1737360"/>
          </a:xfrm>
          <a:custGeom>
            <a:avLst/>
            <a:gdLst/>
            <a:ahLst/>
            <a:cxnLst/>
            <a:rect l="l" t="t" r="r" b="b"/>
            <a:pathLst>
              <a:path w="52323" h="50364" extrusionOk="0">
                <a:moveTo>
                  <a:pt x="27152" y="11239"/>
                </a:moveTo>
                <a:cubicBezTo>
                  <a:pt x="30774" y="11239"/>
                  <a:pt x="34334" y="12656"/>
                  <a:pt x="36998" y="15320"/>
                </a:cubicBezTo>
                <a:cubicBezTo>
                  <a:pt x="40985" y="19307"/>
                  <a:pt x="42179" y="25301"/>
                  <a:pt x="40036" y="30509"/>
                </a:cubicBezTo>
                <a:cubicBezTo>
                  <a:pt x="37866" y="35717"/>
                  <a:pt x="32794" y="39107"/>
                  <a:pt x="27152" y="39107"/>
                </a:cubicBezTo>
                <a:cubicBezTo>
                  <a:pt x="19449" y="39107"/>
                  <a:pt x="13210" y="32869"/>
                  <a:pt x="13210" y="25165"/>
                </a:cubicBezTo>
                <a:cubicBezTo>
                  <a:pt x="13210" y="19524"/>
                  <a:pt x="16601" y="14452"/>
                  <a:pt x="21808" y="12309"/>
                </a:cubicBezTo>
                <a:cubicBezTo>
                  <a:pt x="23537" y="11589"/>
                  <a:pt x="25352" y="11239"/>
                  <a:pt x="27152" y="11239"/>
                </a:cubicBezTo>
                <a:close/>
                <a:moveTo>
                  <a:pt x="27154" y="1"/>
                </a:moveTo>
                <a:cubicBezTo>
                  <a:pt x="20600" y="1"/>
                  <a:pt x="14159" y="2563"/>
                  <a:pt x="9331" y="7372"/>
                </a:cubicBezTo>
                <a:cubicBezTo>
                  <a:pt x="2144" y="14587"/>
                  <a:pt x="1" y="25410"/>
                  <a:pt x="3880" y="34822"/>
                </a:cubicBezTo>
                <a:cubicBezTo>
                  <a:pt x="7785" y="44206"/>
                  <a:pt x="16953" y="50363"/>
                  <a:pt x="27152" y="50363"/>
                </a:cubicBezTo>
                <a:cubicBezTo>
                  <a:pt x="41039" y="50363"/>
                  <a:pt x="52323" y="39080"/>
                  <a:pt x="52323" y="25165"/>
                </a:cubicBezTo>
                <a:cubicBezTo>
                  <a:pt x="52323" y="14994"/>
                  <a:pt x="46193" y="5826"/>
                  <a:pt x="36781" y="1920"/>
                </a:cubicBezTo>
                <a:cubicBezTo>
                  <a:pt x="33666" y="628"/>
                  <a:pt x="30396" y="1"/>
                  <a:pt x="271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143820" y="4518772"/>
            <a:ext cx="297181" cy="411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1" name="Google Shape;3211;p53"/>
          <p:cNvSpPr txBox="1">
            <a:spLocks noGrp="1"/>
          </p:cNvSpPr>
          <p:nvPr>
            <p:ph type="title"/>
          </p:nvPr>
        </p:nvSpPr>
        <p:spPr>
          <a:xfrm>
            <a:off x="1711443" y="2691851"/>
            <a:ext cx="5709011" cy="141965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Interpersonal 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Calisto MT" panose="02040603050505030304" pitchFamily="18" charset="0"/>
              </a:rPr>
              <a:t>Communication</a:t>
            </a:r>
            <a:endParaRPr dirty="0">
              <a:solidFill>
                <a:schemeClr val="bg2">
                  <a:lumMod val="20000"/>
                  <a:lumOff val="80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3212" name="Google Shape;3212;p53"/>
          <p:cNvSpPr txBox="1">
            <a:spLocks noGrp="1"/>
          </p:cNvSpPr>
          <p:nvPr>
            <p:ph type="title" idx="2"/>
          </p:nvPr>
        </p:nvSpPr>
        <p:spPr>
          <a:xfrm>
            <a:off x="2922000" y="882900"/>
            <a:ext cx="3300000" cy="131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 dirty="0"/>
          </a:p>
        </p:txBody>
      </p:sp>
      <p:sp>
        <p:nvSpPr>
          <p:cNvPr id="3214" name="Google Shape;3214;p53"/>
          <p:cNvSpPr/>
          <p:nvPr/>
        </p:nvSpPr>
        <p:spPr>
          <a:xfrm>
            <a:off x="2653842" y="2368164"/>
            <a:ext cx="3836315" cy="66076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05255" y="4594704"/>
            <a:ext cx="2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6</a:t>
            </a:r>
          </a:p>
        </p:txBody>
      </p:sp>
      <p:grpSp>
        <p:nvGrpSpPr>
          <p:cNvPr id="8" name="Google Shape;2772;p40"/>
          <p:cNvGrpSpPr/>
          <p:nvPr/>
        </p:nvGrpSpPr>
        <p:grpSpPr>
          <a:xfrm>
            <a:off x="6770904" y="154489"/>
            <a:ext cx="2117218" cy="3291840"/>
            <a:chOff x="1480948" y="1591001"/>
            <a:chExt cx="2117218" cy="3666740"/>
          </a:xfrm>
        </p:grpSpPr>
        <p:sp>
          <p:nvSpPr>
            <p:cNvPr id="9" name="Google Shape;2773;p40"/>
            <p:cNvSpPr/>
            <p:nvPr/>
          </p:nvSpPr>
          <p:spPr>
            <a:xfrm>
              <a:off x="1480948" y="3743925"/>
              <a:ext cx="225947" cy="192543"/>
            </a:xfrm>
            <a:custGeom>
              <a:avLst/>
              <a:gdLst/>
              <a:ahLst/>
              <a:cxnLst/>
              <a:rect l="l" t="t" r="r" b="b"/>
              <a:pathLst>
                <a:path w="5046" h="4300" extrusionOk="0">
                  <a:moveTo>
                    <a:pt x="2876" y="1"/>
                  </a:moveTo>
                  <a:cubicBezTo>
                    <a:pt x="950" y="1"/>
                    <a:pt x="1" y="2306"/>
                    <a:pt x="1357" y="3662"/>
                  </a:cubicBezTo>
                  <a:cubicBezTo>
                    <a:pt x="1797" y="4102"/>
                    <a:pt x="2340" y="4300"/>
                    <a:pt x="2872" y="4300"/>
                  </a:cubicBezTo>
                  <a:cubicBezTo>
                    <a:pt x="3981" y="4300"/>
                    <a:pt x="5046" y="3444"/>
                    <a:pt x="5046" y="2144"/>
                  </a:cubicBezTo>
                  <a:cubicBezTo>
                    <a:pt x="5046" y="950"/>
                    <a:pt x="4069" y="1"/>
                    <a:pt x="2876" y="1"/>
                  </a:cubicBezTo>
                  <a:close/>
                </a:path>
              </a:pathLst>
            </a:custGeom>
            <a:solidFill>
              <a:srgbClr val="AC44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" name="Google Shape;2774;p40"/>
            <p:cNvSpPr/>
            <p:nvPr/>
          </p:nvSpPr>
          <p:spPr>
            <a:xfrm>
              <a:off x="1618418" y="1591001"/>
              <a:ext cx="1979748" cy="3666740"/>
            </a:xfrm>
            <a:custGeom>
              <a:avLst/>
              <a:gdLst/>
              <a:ahLst/>
              <a:cxnLst/>
              <a:rect l="l" t="t" r="r" b="b"/>
              <a:pathLst>
                <a:path w="44213" h="81888" extrusionOk="0">
                  <a:moveTo>
                    <a:pt x="22107" y="1"/>
                  </a:moveTo>
                  <a:cubicBezTo>
                    <a:pt x="9928" y="1"/>
                    <a:pt x="1" y="9521"/>
                    <a:pt x="1" y="21184"/>
                  </a:cubicBezTo>
                  <a:lnTo>
                    <a:pt x="1" y="81888"/>
                  </a:lnTo>
                  <a:lnTo>
                    <a:pt x="191" y="81888"/>
                  </a:lnTo>
                  <a:lnTo>
                    <a:pt x="191" y="21184"/>
                  </a:lnTo>
                  <a:cubicBezTo>
                    <a:pt x="191" y="9603"/>
                    <a:pt x="10037" y="191"/>
                    <a:pt x="22107" y="191"/>
                  </a:cubicBezTo>
                  <a:cubicBezTo>
                    <a:pt x="34204" y="191"/>
                    <a:pt x="44023" y="9603"/>
                    <a:pt x="44023" y="21184"/>
                  </a:cubicBezTo>
                  <a:lnTo>
                    <a:pt x="44023" y="81888"/>
                  </a:lnTo>
                  <a:lnTo>
                    <a:pt x="44213" y="81888"/>
                  </a:lnTo>
                  <a:lnTo>
                    <a:pt x="44213" y="21184"/>
                  </a:lnTo>
                  <a:cubicBezTo>
                    <a:pt x="44213" y="9494"/>
                    <a:pt x="34286" y="1"/>
                    <a:pt x="2210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2775;p40"/>
            <p:cNvSpPr/>
            <p:nvPr/>
          </p:nvSpPr>
          <p:spPr>
            <a:xfrm>
              <a:off x="1762960" y="1729453"/>
              <a:ext cx="1691918" cy="3528288"/>
            </a:xfrm>
            <a:custGeom>
              <a:avLst/>
              <a:gdLst/>
              <a:ahLst/>
              <a:cxnLst/>
              <a:rect l="l" t="t" r="r" b="b"/>
              <a:pathLst>
                <a:path w="37785" h="78796" extrusionOk="0">
                  <a:moveTo>
                    <a:pt x="18879" y="1"/>
                  </a:moveTo>
                  <a:cubicBezTo>
                    <a:pt x="8463" y="1"/>
                    <a:pt x="1" y="8111"/>
                    <a:pt x="1" y="18092"/>
                  </a:cubicBezTo>
                  <a:lnTo>
                    <a:pt x="1" y="78796"/>
                  </a:lnTo>
                  <a:lnTo>
                    <a:pt x="191" y="78796"/>
                  </a:lnTo>
                  <a:lnTo>
                    <a:pt x="191" y="18092"/>
                  </a:lnTo>
                  <a:cubicBezTo>
                    <a:pt x="191" y="8192"/>
                    <a:pt x="8572" y="164"/>
                    <a:pt x="18879" y="164"/>
                  </a:cubicBezTo>
                  <a:cubicBezTo>
                    <a:pt x="29186" y="164"/>
                    <a:pt x="37594" y="8219"/>
                    <a:pt x="37594" y="18092"/>
                  </a:cubicBezTo>
                  <a:lnTo>
                    <a:pt x="37594" y="78796"/>
                  </a:lnTo>
                  <a:lnTo>
                    <a:pt x="37784" y="78796"/>
                  </a:lnTo>
                  <a:lnTo>
                    <a:pt x="37784" y="18092"/>
                  </a:lnTo>
                  <a:cubicBezTo>
                    <a:pt x="37784" y="8111"/>
                    <a:pt x="29294" y="1"/>
                    <a:pt x="1887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2776;p40"/>
            <p:cNvSpPr/>
            <p:nvPr/>
          </p:nvSpPr>
          <p:spPr>
            <a:xfrm>
              <a:off x="1906293" y="1866696"/>
              <a:ext cx="1404043" cy="3391045"/>
            </a:xfrm>
            <a:custGeom>
              <a:avLst/>
              <a:gdLst/>
              <a:ahLst/>
              <a:cxnLst/>
              <a:rect l="l" t="t" r="r" b="b"/>
              <a:pathLst>
                <a:path w="31356" h="75731" extrusionOk="0">
                  <a:moveTo>
                    <a:pt x="15678" y="1"/>
                  </a:moveTo>
                  <a:cubicBezTo>
                    <a:pt x="7025" y="1"/>
                    <a:pt x="0" y="6755"/>
                    <a:pt x="0" y="15027"/>
                  </a:cubicBezTo>
                  <a:lnTo>
                    <a:pt x="0" y="75731"/>
                  </a:lnTo>
                  <a:lnTo>
                    <a:pt x="190" y="75731"/>
                  </a:lnTo>
                  <a:lnTo>
                    <a:pt x="190" y="15027"/>
                  </a:lnTo>
                  <a:cubicBezTo>
                    <a:pt x="190" y="6836"/>
                    <a:pt x="7134" y="191"/>
                    <a:pt x="15678" y="191"/>
                  </a:cubicBezTo>
                  <a:cubicBezTo>
                    <a:pt x="24222" y="191"/>
                    <a:pt x="31166" y="6836"/>
                    <a:pt x="31166" y="15027"/>
                  </a:cubicBezTo>
                  <a:lnTo>
                    <a:pt x="31166" y="75731"/>
                  </a:lnTo>
                  <a:lnTo>
                    <a:pt x="31356" y="75731"/>
                  </a:lnTo>
                  <a:lnTo>
                    <a:pt x="31356" y="15027"/>
                  </a:lnTo>
                  <a:cubicBezTo>
                    <a:pt x="31356" y="6755"/>
                    <a:pt x="24330" y="1"/>
                    <a:pt x="1567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2777;p40"/>
            <p:cNvSpPr/>
            <p:nvPr/>
          </p:nvSpPr>
          <p:spPr>
            <a:xfrm>
              <a:off x="2049581" y="2003939"/>
              <a:ext cx="1117423" cy="3253802"/>
            </a:xfrm>
            <a:custGeom>
              <a:avLst/>
              <a:gdLst/>
              <a:ahLst/>
              <a:cxnLst/>
              <a:rect l="l" t="t" r="r" b="b"/>
              <a:pathLst>
                <a:path w="24955" h="72666" extrusionOk="0">
                  <a:moveTo>
                    <a:pt x="12478" y="1"/>
                  </a:moveTo>
                  <a:cubicBezTo>
                    <a:pt x="5588" y="1"/>
                    <a:pt x="1" y="5371"/>
                    <a:pt x="1" y="11962"/>
                  </a:cubicBezTo>
                  <a:lnTo>
                    <a:pt x="1" y="72666"/>
                  </a:lnTo>
                  <a:lnTo>
                    <a:pt x="191" y="72666"/>
                  </a:lnTo>
                  <a:lnTo>
                    <a:pt x="191" y="11962"/>
                  </a:lnTo>
                  <a:cubicBezTo>
                    <a:pt x="191" y="5480"/>
                    <a:pt x="5697" y="191"/>
                    <a:pt x="12478" y="191"/>
                  </a:cubicBezTo>
                  <a:cubicBezTo>
                    <a:pt x="19232" y="191"/>
                    <a:pt x="24765" y="5480"/>
                    <a:pt x="24765" y="11962"/>
                  </a:cubicBezTo>
                  <a:lnTo>
                    <a:pt x="24765" y="72666"/>
                  </a:lnTo>
                  <a:lnTo>
                    <a:pt x="24955" y="72666"/>
                  </a:lnTo>
                  <a:lnTo>
                    <a:pt x="24955" y="11962"/>
                  </a:lnTo>
                  <a:cubicBezTo>
                    <a:pt x="24955" y="5371"/>
                    <a:pt x="19367" y="1"/>
                    <a:pt x="1247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2778;p40"/>
            <p:cNvSpPr/>
            <p:nvPr/>
          </p:nvSpPr>
          <p:spPr>
            <a:xfrm>
              <a:off x="2192913" y="2142391"/>
              <a:ext cx="830802" cy="3115350"/>
            </a:xfrm>
            <a:custGeom>
              <a:avLst/>
              <a:gdLst/>
              <a:ahLst/>
              <a:cxnLst/>
              <a:rect l="l" t="t" r="r" b="b"/>
              <a:pathLst>
                <a:path w="18554" h="69574" extrusionOk="0">
                  <a:moveTo>
                    <a:pt x="9277" y="1"/>
                  </a:moveTo>
                  <a:cubicBezTo>
                    <a:pt x="4150" y="1"/>
                    <a:pt x="1" y="3988"/>
                    <a:pt x="1" y="8870"/>
                  </a:cubicBezTo>
                  <a:lnTo>
                    <a:pt x="1" y="69574"/>
                  </a:lnTo>
                  <a:lnTo>
                    <a:pt x="190" y="69574"/>
                  </a:lnTo>
                  <a:lnTo>
                    <a:pt x="190" y="8870"/>
                  </a:lnTo>
                  <a:cubicBezTo>
                    <a:pt x="190" y="4070"/>
                    <a:pt x="4259" y="191"/>
                    <a:pt x="9277" y="191"/>
                  </a:cubicBezTo>
                  <a:cubicBezTo>
                    <a:pt x="14295" y="191"/>
                    <a:pt x="18363" y="4070"/>
                    <a:pt x="18363" y="8870"/>
                  </a:cubicBezTo>
                  <a:lnTo>
                    <a:pt x="18363" y="69574"/>
                  </a:lnTo>
                  <a:lnTo>
                    <a:pt x="18553" y="69574"/>
                  </a:lnTo>
                  <a:lnTo>
                    <a:pt x="18526" y="8870"/>
                  </a:lnTo>
                  <a:cubicBezTo>
                    <a:pt x="18526" y="3988"/>
                    <a:pt x="14376" y="1"/>
                    <a:pt x="92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8" name="Google Shape;2958;p45"/>
          <p:cNvSpPr txBox="1">
            <a:spLocks noGrp="1"/>
          </p:cNvSpPr>
          <p:nvPr>
            <p:ph type="title"/>
          </p:nvPr>
        </p:nvSpPr>
        <p:spPr>
          <a:xfrm>
            <a:off x="154257" y="142418"/>
            <a:ext cx="3056012" cy="92986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Calisto MT" panose="02040603050505030304" pitchFamily="18" charset="0"/>
              </a:rPr>
              <a:t>Interpersonal </a:t>
            </a:r>
            <a:r>
              <a:rPr lang="en-US" sz="32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Communication </a:t>
            </a:r>
            <a:endParaRPr sz="3200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2959" name="Google Shape;2959;p45"/>
          <p:cNvSpPr txBox="1">
            <a:spLocks noGrp="1"/>
          </p:cNvSpPr>
          <p:nvPr>
            <p:ph type="body" idx="1"/>
          </p:nvPr>
        </p:nvSpPr>
        <p:spPr>
          <a:xfrm>
            <a:off x="937088" y="1638924"/>
            <a:ext cx="7516178" cy="19002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" sz="1800" dirty="0" smtClean="0">
                <a:solidFill>
                  <a:schemeClr val="tx2">
                    <a:lumMod val="75000"/>
                  </a:schemeClr>
                </a:solidFill>
              </a:rPr>
              <a:t>nterpersonal Communication </a:t>
            </a:r>
            <a:r>
              <a:rPr lang="en" sz="1800" dirty="0" smtClean="0">
                <a:solidFill>
                  <a:schemeClr val="tx1"/>
                </a:solidFill>
              </a:rPr>
              <a:t>(</a:t>
            </a:r>
            <a:r>
              <a:rPr lang="en" sz="1800" dirty="0" smtClean="0">
                <a:solidFill>
                  <a:schemeClr val="tx2">
                    <a:lumMod val="75000"/>
                  </a:schemeClr>
                </a:solidFill>
              </a:rPr>
              <a:t>IC</a:t>
            </a:r>
            <a:r>
              <a:rPr lang="en" sz="1800" dirty="0" smtClean="0">
                <a:solidFill>
                  <a:schemeClr val="tx1"/>
                </a:solidFill>
              </a:rPr>
              <a:t>)</a:t>
            </a:r>
            <a:r>
              <a:rPr lang="en" sz="1800" dirty="0" smtClean="0">
                <a:solidFill>
                  <a:schemeClr val="dk1"/>
                </a:solidFill>
              </a:rPr>
              <a:t> </a:t>
            </a:r>
            <a:r>
              <a:rPr lang="en" sz="1600" dirty="0" smtClean="0">
                <a:solidFill>
                  <a:schemeClr val="dk1"/>
                </a:solidFill>
              </a:rPr>
              <a:t>Is a process between two or more people where they exchange thoughts, ideas, feelings, opinions, and information.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" sz="1600" dirty="0" smtClean="0">
              <a:solidFill>
                <a:schemeClr val="dk1"/>
              </a:solidFill>
            </a:endParaRPr>
          </a:p>
          <a:p>
            <a:pPr marL="0" lvl="0" indent="0" algn="just">
              <a:buNone/>
            </a:pPr>
            <a:r>
              <a:rPr lang="en-US" sz="1600" dirty="0" smtClean="0">
                <a:solidFill>
                  <a:schemeClr val="dk1"/>
                </a:solidFill>
              </a:rPr>
              <a:t>Interpersonal </a:t>
            </a:r>
            <a:r>
              <a:rPr lang="en-US" sz="1600" dirty="0">
                <a:solidFill>
                  <a:schemeClr val="dk1"/>
                </a:solidFill>
              </a:rPr>
              <a:t>communication often </a:t>
            </a:r>
            <a:r>
              <a:rPr lang="en-US" sz="1600" dirty="0" smtClean="0">
                <a:solidFill>
                  <a:schemeClr val="dk1"/>
                </a:solidFill>
              </a:rPr>
              <a:t>involves </a:t>
            </a:r>
            <a:r>
              <a:rPr lang="en-US" sz="1600" dirty="0">
                <a:solidFill>
                  <a:schemeClr val="dk1"/>
                </a:solidFill>
              </a:rPr>
              <a:t>words, but it’s not </a:t>
            </a:r>
            <a:r>
              <a:rPr lang="en-US" sz="1600" dirty="0" smtClean="0">
                <a:solidFill>
                  <a:schemeClr val="dk1"/>
                </a:solidFill>
              </a:rPr>
              <a:t>necessary </a:t>
            </a:r>
            <a:r>
              <a:rPr lang="en-US" sz="1600" dirty="0">
                <a:solidFill>
                  <a:schemeClr val="dk1"/>
                </a:solidFill>
              </a:rPr>
              <a:t>— it can be both verbal and nonverbal.</a:t>
            </a: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5" name="Google Shape;2771;p40"/>
          <p:cNvSpPr/>
          <p:nvPr/>
        </p:nvSpPr>
        <p:spPr>
          <a:xfrm flipV="1">
            <a:off x="154257" y="1127179"/>
            <a:ext cx="3411660" cy="18288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8791478" y="4122231"/>
            <a:ext cx="2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6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639907" y="4522341"/>
            <a:ext cx="2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5" name="Google Shape;3315;p61"/>
          <p:cNvSpPr txBox="1">
            <a:spLocks noGrp="1"/>
          </p:cNvSpPr>
          <p:nvPr>
            <p:ph type="title"/>
          </p:nvPr>
        </p:nvSpPr>
        <p:spPr>
          <a:xfrm>
            <a:off x="1841677" y="2762956"/>
            <a:ext cx="3889636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latin typeface="Calisto MT" panose="02040603050505030304" pitchFamily="18" charset="0"/>
              </a:rPr>
              <a:t>Elements of IC </a:t>
            </a:r>
            <a:endParaRPr sz="4400" dirty="0">
              <a:latin typeface="Calisto MT" panose="02040603050505030304" pitchFamily="18" charset="0"/>
            </a:endParaRPr>
          </a:p>
        </p:txBody>
      </p:sp>
      <p:sp>
        <p:nvSpPr>
          <p:cNvPr id="3316" name="Google Shape;3316;p61"/>
          <p:cNvSpPr txBox="1">
            <a:spLocks noGrp="1"/>
          </p:cNvSpPr>
          <p:nvPr>
            <p:ph type="title" idx="2"/>
          </p:nvPr>
        </p:nvSpPr>
        <p:spPr>
          <a:xfrm>
            <a:off x="2331120" y="1452856"/>
            <a:ext cx="2910750" cy="131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20000"/>
                    <a:lumOff val="80000"/>
                  </a:schemeClr>
                </a:solidFill>
              </a:rPr>
              <a:t>03.</a:t>
            </a:r>
            <a:endParaRPr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318" name="Google Shape;3318;p61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100" y="1571030"/>
            <a:ext cx="2565900" cy="205272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319" name="Google Shape;3319;p61"/>
          <p:cNvSpPr/>
          <p:nvPr/>
        </p:nvSpPr>
        <p:spPr>
          <a:xfrm>
            <a:off x="1841677" y="3615912"/>
            <a:ext cx="3836315" cy="66076"/>
          </a:xfrm>
          <a:custGeom>
            <a:avLst/>
            <a:gdLst/>
            <a:ahLst/>
            <a:cxnLst/>
            <a:rect l="l" t="t" r="r" b="b"/>
            <a:pathLst>
              <a:path w="72503" h="5425" extrusionOk="0">
                <a:moveTo>
                  <a:pt x="0" y="0"/>
                </a:moveTo>
                <a:lnTo>
                  <a:pt x="0" y="5425"/>
                </a:lnTo>
                <a:lnTo>
                  <a:pt x="72502" y="5425"/>
                </a:lnTo>
                <a:lnTo>
                  <a:pt x="725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2"/>
              </a:solidFill>
            </a:endParaRPr>
          </a:p>
        </p:txBody>
      </p:sp>
      <p:sp>
        <p:nvSpPr>
          <p:cNvPr id="3320" name="Google Shape;3320;p61"/>
          <p:cNvSpPr/>
          <p:nvPr/>
        </p:nvSpPr>
        <p:spPr>
          <a:xfrm rot="5400000" flipH="1">
            <a:off x="832254" y="3306729"/>
            <a:ext cx="419120" cy="2101321"/>
          </a:xfrm>
          <a:custGeom>
            <a:avLst/>
            <a:gdLst/>
            <a:ahLst/>
            <a:cxnLst/>
            <a:rect l="l" t="t" r="r" b="b"/>
            <a:pathLst>
              <a:path w="50194" h="102466" extrusionOk="0">
                <a:moveTo>
                  <a:pt x="0" y="0"/>
                </a:moveTo>
                <a:lnTo>
                  <a:pt x="0" y="102466"/>
                </a:lnTo>
                <a:lnTo>
                  <a:pt x="50193" y="102466"/>
                </a:lnTo>
                <a:lnTo>
                  <a:pt x="5019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21" name="Google Shape;3321;p61"/>
          <p:cNvSpPr/>
          <p:nvPr/>
        </p:nvSpPr>
        <p:spPr>
          <a:xfrm>
            <a:off x="2150063" y="4209119"/>
            <a:ext cx="318690" cy="301426"/>
          </a:xfrm>
          <a:custGeom>
            <a:avLst/>
            <a:gdLst/>
            <a:ahLst/>
            <a:cxnLst/>
            <a:rect l="l" t="t" r="r" b="b"/>
            <a:pathLst>
              <a:path w="25069" h="23711" extrusionOk="0">
                <a:moveTo>
                  <a:pt x="2351" y="1"/>
                </a:moveTo>
                <a:cubicBezTo>
                  <a:pt x="1076" y="1"/>
                  <a:pt x="2" y="1646"/>
                  <a:pt x="1186" y="2829"/>
                </a:cubicBezTo>
                <a:lnTo>
                  <a:pt x="10191" y="11861"/>
                </a:lnTo>
                <a:lnTo>
                  <a:pt x="1186" y="20867"/>
                </a:lnTo>
                <a:cubicBezTo>
                  <a:pt x="0" y="22073"/>
                  <a:pt x="1080" y="23711"/>
                  <a:pt x="2358" y="23711"/>
                </a:cubicBezTo>
                <a:cubicBezTo>
                  <a:pt x="2746" y="23711"/>
                  <a:pt x="3152" y="23559"/>
                  <a:pt x="3519" y="23199"/>
                </a:cubicBezTo>
                <a:lnTo>
                  <a:pt x="12524" y="14194"/>
                </a:lnTo>
                <a:lnTo>
                  <a:pt x="21556" y="23199"/>
                </a:lnTo>
                <a:cubicBezTo>
                  <a:pt x="21916" y="23559"/>
                  <a:pt x="22318" y="23711"/>
                  <a:pt x="22702" y="23711"/>
                </a:cubicBezTo>
                <a:cubicBezTo>
                  <a:pt x="23968" y="23711"/>
                  <a:pt x="25048" y="22073"/>
                  <a:pt x="23862" y="20867"/>
                </a:cubicBezTo>
                <a:lnTo>
                  <a:pt x="14857" y="11861"/>
                </a:lnTo>
                <a:lnTo>
                  <a:pt x="23862" y="2856"/>
                </a:lnTo>
                <a:cubicBezTo>
                  <a:pt x="25068" y="1650"/>
                  <a:pt x="23977" y="12"/>
                  <a:pt x="22706" y="12"/>
                </a:cubicBezTo>
                <a:cubicBezTo>
                  <a:pt x="22319" y="12"/>
                  <a:pt x="21916" y="163"/>
                  <a:pt x="21556" y="524"/>
                </a:cubicBezTo>
                <a:lnTo>
                  <a:pt x="12524" y="9529"/>
                </a:lnTo>
                <a:lnTo>
                  <a:pt x="3519" y="524"/>
                </a:lnTo>
                <a:cubicBezTo>
                  <a:pt x="3150" y="155"/>
                  <a:pt x="2741" y="1"/>
                  <a:pt x="235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137005" y="4166840"/>
            <a:ext cx="2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4" name="Google Shape;3004;p47"/>
          <p:cNvSpPr/>
          <p:nvPr/>
        </p:nvSpPr>
        <p:spPr>
          <a:xfrm>
            <a:off x="4571881" y="1322600"/>
            <a:ext cx="3418800" cy="3418800"/>
          </a:xfrm>
          <a:prstGeom prst="rect">
            <a:avLst/>
          </a:prstGeom>
          <a:solidFill>
            <a:srgbClr val="AC44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05" name="Google Shape;3005;p47"/>
          <p:cNvSpPr/>
          <p:nvPr/>
        </p:nvSpPr>
        <p:spPr>
          <a:xfrm>
            <a:off x="4572181" y="1323010"/>
            <a:ext cx="3418200" cy="3418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3006" name="Google Shape;3006;p47"/>
          <p:cNvSpPr/>
          <p:nvPr/>
        </p:nvSpPr>
        <p:spPr>
          <a:xfrm>
            <a:off x="1153375" y="1322652"/>
            <a:ext cx="3418800" cy="34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07" name="Google Shape;3007;p47"/>
          <p:cNvSpPr/>
          <p:nvPr/>
        </p:nvSpPr>
        <p:spPr>
          <a:xfrm>
            <a:off x="1153675" y="1323355"/>
            <a:ext cx="3418200" cy="3418200"/>
          </a:xfrm>
          <a:prstGeom prst="ellipse">
            <a:avLst/>
          </a:prstGeom>
          <a:solidFill>
            <a:srgbClr val="D052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3008" name="Google Shape;3008;p47"/>
          <p:cNvSpPr txBox="1">
            <a:spLocks noGrp="1"/>
          </p:cNvSpPr>
          <p:nvPr>
            <p:ph type="subTitle" idx="1"/>
          </p:nvPr>
        </p:nvSpPr>
        <p:spPr>
          <a:xfrm>
            <a:off x="1408975" y="2196552"/>
            <a:ext cx="29076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Sender / Encoding</a:t>
            </a:r>
            <a:endParaRPr dirty="0"/>
          </a:p>
        </p:txBody>
      </p:sp>
      <p:sp>
        <p:nvSpPr>
          <p:cNvPr id="3009" name="Google Shape;3009;p47"/>
          <p:cNvSpPr txBox="1">
            <a:spLocks noGrp="1"/>
          </p:cNvSpPr>
          <p:nvPr>
            <p:ph type="subTitle" idx="2"/>
          </p:nvPr>
        </p:nvSpPr>
        <p:spPr>
          <a:xfrm>
            <a:off x="4827481" y="2196552"/>
            <a:ext cx="29076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Receiver / decoding </a:t>
            </a:r>
            <a:endParaRPr dirty="0"/>
          </a:p>
        </p:txBody>
      </p:sp>
      <p:sp>
        <p:nvSpPr>
          <p:cNvPr id="3010" name="Google Shape;3010;p47"/>
          <p:cNvSpPr txBox="1">
            <a:spLocks noGrp="1"/>
          </p:cNvSpPr>
          <p:nvPr>
            <p:ph type="subTitle" idx="3"/>
          </p:nvPr>
        </p:nvSpPr>
        <p:spPr>
          <a:xfrm>
            <a:off x="1423630" y="2767152"/>
            <a:ext cx="2878289" cy="119674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source or encoder of the message is the sender. The individual who decides to communicate and determines the purpose of the message. </a:t>
            </a:r>
            <a:endParaRPr dirty="0"/>
          </a:p>
        </p:txBody>
      </p:sp>
      <p:sp>
        <p:nvSpPr>
          <p:cNvPr id="3011" name="Google Shape;3011;p47"/>
          <p:cNvSpPr txBox="1">
            <a:spLocks noGrp="1"/>
          </p:cNvSpPr>
          <p:nvPr>
            <p:ph type="subTitle" idx="4"/>
          </p:nvPr>
        </p:nvSpPr>
        <p:spPr>
          <a:xfrm>
            <a:off x="4806159" y="2767152"/>
            <a:ext cx="3051482" cy="12316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receiver(s) is the individual that decodes the message and tries to figure out the source.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receiver is the transactional model of communication.</a:t>
            </a:r>
            <a:endParaRPr dirty="0"/>
          </a:p>
        </p:txBody>
      </p:sp>
      <p:sp>
        <p:nvSpPr>
          <p:cNvPr id="3012" name="Google Shape;3012;p47"/>
          <p:cNvSpPr txBox="1">
            <a:spLocks noGrp="1"/>
          </p:cNvSpPr>
          <p:nvPr>
            <p:ph type="title"/>
          </p:nvPr>
        </p:nvSpPr>
        <p:spPr>
          <a:xfrm>
            <a:off x="2986914" y="367373"/>
            <a:ext cx="3566534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>
                <a:latin typeface="Calisto MT" panose="02040603050505030304" pitchFamily="18" charset="0"/>
              </a:rPr>
              <a:t>Elements of IC</a:t>
            </a:r>
            <a:endParaRPr sz="4000" dirty="0">
              <a:latin typeface="Calisto MT" panose="0204060305050503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707454" y="4217114"/>
            <a:ext cx="2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ctures base template">
  <a:themeElements>
    <a:clrScheme name="Simple Light">
      <a:dk1>
        <a:srgbClr val="000000"/>
      </a:dk1>
      <a:lt1>
        <a:srgbClr val="292929"/>
      </a:lt1>
      <a:dk2>
        <a:srgbClr val="EC6255"/>
      </a:dk2>
      <a:lt2>
        <a:srgbClr val="D05246"/>
      </a:lt2>
      <a:accent1>
        <a:srgbClr val="AC443B"/>
      </a:accent1>
      <a:accent2>
        <a:srgbClr val="EEEEEE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AC443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442</Words>
  <Application>Microsoft Office PowerPoint</Application>
  <PresentationFormat>On-screen Show (16:9)</PresentationFormat>
  <Paragraphs>83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Lexend Deca Black</vt:lpstr>
      <vt:lpstr>Calisto MT</vt:lpstr>
      <vt:lpstr>Lexend Deca Medium</vt:lpstr>
      <vt:lpstr>Lexend Deca</vt:lpstr>
      <vt:lpstr>Arial</vt:lpstr>
      <vt:lpstr>Roboto</vt:lpstr>
      <vt:lpstr>Bebas Neue</vt:lpstr>
      <vt:lpstr>Be Vietnam</vt:lpstr>
      <vt:lpstr>Structures base template</vt:lpstr>
      <vt:lpstr>Interpersonal Communication</vt:lpstr>
      <vt:lpstr>Introduction</vt:lpstr>
      <vt:lpstr>Learning Objectives</vt:lpstr>
      <vt:lpstr>01.</vt:lpstr>
      <vt:lpstr>Introduction</vt:lpstr>
      <vt:lpstr>Interpersonal Communication</vt:lpstr>
      <vt:lpstr>Interpersonal Communication </vt:lpstr>
      <vt:lpstr>Elements of IC </vt:lpstr>
      <vt:lpstr>Elements of IC</vt:lpstr>
      <vt:lpstr>Elements of IC</vt:lpstr>
      <vt:lpstr>Elements of IC</vt:lpstr>
      <vt:lpstr>Conclusion </vt:lpstr>
      <vt:lpstr>Reflection </vt:lpstr>
      <vt:lpstr>References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Interpersonal Communication</dc:title>
  <dc:creator>ECS-Y</dc:creator>
  <cp:lastModifiedBy>Maher Fattouh</cp:lastModifiedBy>
  <cp:revision>44</cp:revision>
  <dcterms:modified xsi:type="dcterms:W3CDTF">2023-02-18T07:59:22Z</dcterms:modified>
</cp:coreProperties>
</file>