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9" r:id="rId1"/>
  </p:sldMasterIdLst>
  <p:notesMasterIdLst>
    <p:notesMasterId r:id="rId23"/>
  </p:notesMasterIdLst>
  <p:sldIdLst>
    <p:sldId id="256" r:id="rId2"/>
    <p:sldId id="259" r:id="rId3"/>
    <p:sldId id="260" r:id="rId4"/>
    <p:sldId id="266" r:id="rId5"/>
    <p:sldId id="283" r:id="rId6"/>
    <p:sldId id="294" r:id="rId7"/>
    <p:sldId id="261" r:id="rId8"/>
    <p:sldId id="275" r:id="rId9"/>
    <p:sldId id="263" r:id="rId10"/>
    <p:sldId id="279" r:id="rId11"/>
    <p:sldId id="276" r:id="rId12"/>
    <p:sldId id="277" r:id="rId13"/>
    <p:sldId id="296" r:id="rId14"/>
    <p:sldId id="264" r:id="rId15"/>
    <p:sldId id="286" r:id="rId16"/>
    <p:sldId id="292" r:id="rId17"/>
    <p:sldId id="287" r:id="rId18"/>
    <p:sldId id="289" r:id="rId19"/>
    <p:sldId id="291" r:id="rId20"/>
    <p:sldId id="295" r:id="rId21"/>
    <p:sldId id="268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3E40"/>
    <a:srgbClr val="E4C8DC"/>
    <a:srgbClr val="F2E1D8"/>
    <a:srgbClr val="EEE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D54D09-7B64-485A-A800-49A6E4F1DCE3}">
  <a:tblStyle styleId="{CFD54D09-7B64-485A-A800-49A6E4F1DCE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5179" autoAdjust="0"/>
  </p:normalViewPr>
  <p:slideViewPr>
    <p:cSldViewPr snapToGrid="0">
      <p:cViewPr varScale="1">
        <p:scale>
          <a:sx n="113" d="100"/>
          <a:sy n="113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6633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25f85cae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a25f85cae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2922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ac8787dcf5_1_247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ac8787dcf5_1_247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3056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ac8787dcf5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ac8787dcf5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8991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ac8787dcf5_1_247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ac8787dcf5_1_247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302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439249f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ac439249f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8890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c8787dcf5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c8787dcf5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0018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ad20d076ce_3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ad20d076ce_3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989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439249f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ac439249f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4845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439249f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ac439249f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1075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c8787dcf5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c8787dcf5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077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c8787dcf5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c8787dcf5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3675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ac439249f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ac439249f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0536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ac439249f7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ac439249f7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9240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ac439249f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ac439249f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833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ac439249f7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ac439249f7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6869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ac8787dcf5_1_247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ac8787dcf5_1_247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1996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c8787dcf5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c8787dcf5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8414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ad20d076ce_3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ad20d076ce_3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7941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ac8787dcf5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ac8787dcf5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4413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c439249f7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ac439249f7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315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9" cy="514400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49000" y="970200"/>
            <a:ext cx="3852000" cy="241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4400" b="1"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49000" y="3380700"/>
            <a:ext cx="3852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Oxygen"/>
                <a:ea typeface="Oxygen"/>
                <a:cs typeface="Oxygen"/>
                <a:sym typeface="Oxyge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2290025" y="3353475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1"/>
          </p:nvPr>
        </p:nvSpPr>
        <p:spPr>
          <a:xfrm>
            <a:off x="1454700" y="2052475"/>
            <a:ext cx="6234600" cy="12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5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8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>
            <a:spLocks noGrp="1"/>
          </p:cNvSpPr>
          <p:nvPr>
            <p:ph type="subTitle" idx="1"/>
          </p:nvPr>
        </p:nvSpPr>
        <p:spPr>
          <a:xfrm>
            <a:off x="1057950" y="3689600"/>
            <a:ext cx="2785800" cy="9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ubTitle" idx="2"/>
          </p:nvPr>
        </p:nvSpPr>
        <p:spPr>
          <a:xfrm>
            <a:off x="5275850" y="3689600"/>
            <a:ext cx="2785800" cy="9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3"/>
          </p:nvPr>
        </p:nvSpPr>
        <p:spPr>
          <a:xfrm>
            <a:off x="1057800" y="3128600"/>
            <a:ext cx="2785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ubTitle" idx="4"/>
          </p:nvPr>
        </p:nvSpPr>
        <p:spPr>
          <a:xfrm>
            <a:off x="5275850" y="3128600"/>
            <a:ext cx="2785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subTitle" idx="1"/>
          </p:nvPr>
        </p:nvSpPr>
        <p:spPr>
          <a:xfrm>
            <a:off x="1759800" y="2006750"/>
            <a:ext cx="2659800" cy="19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Oxygen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>
            <a:spLocks noGrp="1"/>
          </p:cNvSpPr>
          <p:nvPr>
            <p:ph type="title" hasCustomPrompt="1"/>
          </p:nvPr>
        </p:nvSpPr>
        <p:spPr>
          <a:xfrm>
            <a:off x="1284000" y="540000"/>
            <a:ext cx="65760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34" name="Google Shape;134;p25"/>
          <p:cNvSpPr txBox="1">
            <a:spLocks noGrp="1"/>
          </p:cNvSpPr>
          <p:nvPr>
            <p:ph type="subTitle" idx="1"/>
          </p:nvPr>
        </p:nvSpPr>
        <p:spPr>
          <a:xfrm>
            <a:off x="1284000" y="1246025"/>
            <a:ext cx="657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title" idx="2" hasCustomPrompt="1"/>
          </p:nvPr>
        </p:nvSpPr>
        <p:spPr>
          <a:xfrm>
            <a:off x="1284000" y="1996138"/>
            <a:ext cx="65760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36" name="Google Shape;136;p25"/>
          <p:cNvSpPr txBox="1">
            <a:spLocks noGrp="1"/>
          </p:cNvSpPr>
          <p:nvPr>
            <p:ph type="subTitle" idx="3"/>
          </p:nvPr>
        </p:nvSpPr>
        <p:spPr>
          <a:xfrm>
            <a:off x="1284000" y="2702163"/>
            <a:ext cx="657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5"/>
          <p:cNvSpPr txBox="1">
            <a:spLocks noGrp="1"/>
          </p:cNvSpPr>
          <p:nvPr>
            <p:ph type="title" idx="4" hasCustomPrompt="1"/>
          </p:nvPr>
        </p:nvSpPr>
        <p:spPr>
          <a:xfrm>
            <a:off x="1284000" y="3452288"/>
            <a:ext cx="6576000" cy="82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38" name="Google Shape;138;p25"/>
          <p:cNvSpPr txBox="1">
            <a:spLocks noGrp="1"/>
          </p:cNvSpPr>
          <p:nvPr>
            <p:ph type="subTitle" idx="5"/>
          </p:nvPr>
        </p:nvSpPr>
        <p:spPr>
          <a:xfrm>
            <a:off x="1284000" y="4158313"/>
            <a:ext cx="657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9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7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6"/>
          <p:cNvSpPr txBox="1">
            <a:spLocks noGrp="1"/>
          </p:cNvSpPr>
          <p:nvPr>
            <p:ph type="title"/>
          </p:nvPr>
        </p:nvSpPr>
        <p:spPr>
          <a:xfrm>
            <a:off x="720107" y="2342625"/>
            <a:ext cx="3285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106175"/>
            <a:ext cx="3285000" cy="12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3" name="Google Shape;143;p26"/>
          <p:cNvSpPr txBox="1">
            <a:spLocks noGrp="1"/>
          </p:cNvSpPr>
          <p:nvPr>
            <p:ph type="subTitle" idx="1"/>
          </p:nvPr>
        </p:nvSpPr>
        <p:spPr>
          <a:xfrm>
            <a:off x="720101" y="3323950"/>
            <a:ext cx="3285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10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7"/>
          <p:cNvSpPr txBox="1">
            <a:spLocks noGrp="1"/>
          </p:cNvSpPr>
          <p:nvPr>
            <p:ph type="title"/>
          </p:nvPr>
        </p:nvSpPr>
        <p:spPr>
          <a:xfrm>
            <a:off x="2929500" y="2342625"/>
            <a:ext cx="3285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7" name="Google Shape;147;p27"/>
          <p:cNvSpPr txBox="1">
            <a:spLocks noGrp="1"/>
          </p:cNvSpPr>
          <p:nvPr>
            <p:ph type="title" idx="2" hasCustomPrompt="1"/>
          </p:nvPr>
        </p:nvSpPr>
        <p:spPr>
          <a:xfrm>
            <a:off x="2929500" y="1106175"/>
            <a:ext cx="3285000" cy="12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8" name="Google Shape;148;p27"/>
          <p:cNvSpPr txBox="1">
            <a:spLocks noGrp="1"/>
          </p:cNvSpPr>
          <p:nvPr>
            <p:ph type="subTitle" idx="1"/>
          </p:nvPr>
        </p:nvSpPr>
        <p:spPr>
          <a:xfrm>
            <a:off x="2929500" y="3323950"/>
            <a:ext cx="3285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3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4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703800" y="2491350"/>
            <a:ext cx="34941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>
            <a:off x="4913600" y="2491350"/>
            <a:ext cx="35103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3"/>
          </p:nvPr>
        </p:nvSpPr>
        <p:spPr>
          <a:xfrm>
            <a:off x="703800" y="3001175"/>
            <a:ext cx="34941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4"/>
          </p:nvPr>
        </p:nvSpPr>
        <p:spPr>
          <a:xfrm>
            <a:off x="4913600" y="3001175"/>
            <a:ext cx="35103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2433000" y="1371169"/>
            <a:ext cx="4278000" cy="8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4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ubTitle" idx="1"/>
          </p:nvPr>
        </p:nvSpPr>
        <p:spPr>
          <a:xfrm>
            <a:off x="2433000" y="2441425"/>
            <a:ext cx="42780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1388100" y="1693050"/>
            <a:ext cx="6367800" cy="17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000" b="1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433000" y="1330038"/>
            <a:ext cx="4278000" cy="16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8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775600" y="3100075"/>
            <a:ext cx="35928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10"/>
          <p:cNvPicPr preferRelativeResize="0"/>
          <p:nvPr/>
        </p:nvPicPr>
        <p:blipFill rotWithShape="1">
          <a:blip r:embed="rId2">
            <a:alphaModFix/>
          </a:blip>
          <a:srcRect l="56623" b="10"/>
          <a:stretch/>
        </p:blipFill>
        <p:spPr>
          <a:xfrm>
            <a:off x="5177825" y="0"/>
            <a:ext cx="3966179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0"/>
          <p:cNvSpPr txBox="1">
            <a:spLocks noGrp="1"/>
          </p:cNvSpPr>
          <p:nvPr>
            <p:ph type="title"/>
          </p:nvPr>
        </p:nvSpPr>
        <p:spPr>
          <a:xfrm>
            <a:off x="4781550" y="1416450"/>
            <a:ext cx="3642600" cy="18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ubTitle" idx="1"/>
          </p:nvPr>
        </p:nvSpPr>
        <p:spPr>
          <a:xfrm>
            <a:off x="5452800" y="3276450"/>
            <a:ext cx="2971200" cy="10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558475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>
            <a:spLocks noGrp="1"/>
          </p:cNvSpPr>
          <p:nvPr>
            <p:ph type="subTitle" idx="1"/>
          </p:nvPr>
        </p:nvSpPr>
        <p:spPr>
          <a:xfrm>
            <a:off x="1284000" y="3069625"/>
            <a:ext cx="6576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>
            <a:spLocks noGrp="1"/>
          </p:cNvSpPr>
          <p:nvPr>
            <p:ph type="subTitle" idx="1"/>
          </p:nvPr>
        </p:nvSpPr>
        <p:spPr>
          <a:xfrm>
            <a:off x="720000" y="1452575"/>
            <a:ext cx="4461600" cy="28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aven Pro"/>
              <a:buChar char="●"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24427"/>
              </a:buClr>
              <a:buSzPts val="1400"/>
              <a:buFont typeface="Maven Pro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iret One"/>
              <a:buNone/>
              <a:defRPr sz="2800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Oxygen Light"/>
              <a:buChar char="●"/>
              <a:defRPr sz="1800"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●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●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3" r:id="rId11"/>
    <p:sldLayoutId id="2147483669" r:id="rId12"/>
    <p:sldLayoutId id="2147483671" r:id="rId13"/>
    <p:sldLayoutId id="2147483672" r:id="rId14"/>
    <p:sldLayoutId id="2147483673" r:id="rId15"/>
    <p:sldLayoutId id="2147483675" r:id="rId16"/>
    <p:sldLayoutId id="2147483676" r:id="rId17"/>
    <p:sldLayoutId id="2147483677" r:id="rId18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4"/>
          <p:cNvSpPr txBox="1">
            <a:spLocks noGrp="1"/>
          </p:cNvSpPr>
          <p:nvPr>
            <p:ph type="ctrTitle"/>
          </p:nvPr>
        </p:nvSpPr>
        <p:spPr>
          <a:xfrm>
            <a:off x="2777706" y="189379"/>
            <a:ext cx="4919817" cy="32487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physical activity in osteoarthritic patient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endParaRPr dirty="0">
              <a:solidFill>
                <a:schemeClr val="accent1"/>
              </a:solidFill>
              <a:latin typeface="Algerian" panose="04020705040A02060702" pitchFamily="82" charset="0"/>
            </a:endParaRPr>
          </a:p>
        </p:txBody>
      </p:sp>
      <p:sp>
        <p:nvSpPr>
          <p:cNvPr id="168" name="Google Shape;168;p34"/>
          <p:cNvSpPr txBox="1">
            <a:spLocks noGrp="1"/>
          </p:cNvSpPr>
          <p:nvPr>
            <p:ph type="subTitle" idx="1"/>
          </p:nvPr>
        </p:nvSpPr>
        <p:spPr>
          <a:xfrm>
            <a:off x="3427054" y="3006820"/>
            <a:ext cx="3853405" cy="12076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Presented by: </a:t>
            </a:r>
            <a:r>
              <a:rPr lang="en-US" dirty="0" err="1" smtClean="0"/>
              <a:t>Yasmina</a:t>
            </a:r>
            <a:r>
              <a:rPr lang="en-US" dirty="0" smtClean="0"/>
              <a:t> </a:t>
            </a:r>
            <a:r>
              <a:rPr lang="en-US" dirty="0" err="1" smtClean="0"/>
              <a:t>Elgibani</a:t>
            </a:r>
            <a:r>
              <a:rPr lang="en-US" dirty="0" smtClean="0"/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medical student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St.number:2804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Date:2022/5/16</a:t>
            </a:r>
            <a:endParaRPr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70077" cy="916754"/>
          </a:xfrm>
          <a:prstGeom prst="rect">
            <a:avLst/>
          </a:prstGeom>
        </p:spPr>
      </p:pic>
      <p:pic>
        <p:nvPicPr>
          <p:cNvPr id="5" name="Picture 4" descr="C:\Users\user\Downloads\33656-Logo-08.png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809" y="-182068"/>
            <a:ext cx="2503964" cy="13710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ستطيل 1"/>
          <p:cNvSpPr/>
          <p:nvPr/>
        </p:nvSpPr>
        <p:spPr>
          <a:xfrm>
            <a:off x="8140764" y="4561949"/>
            <a:ext cx="292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heim"/>
              </a:rPr>
              <a:t>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7"/>
          <p:cNvSpPr txBox="1">
            <a:spLocks noGrp="1"/>
          </p:cNvSpPr>
          <p:nvPr>
            <p:ph type="subTitle" idx="1"/>
          </p:nvPr>
        </p:nvSpPr>
        <p:spPr>
          <a:xfrm>
            <a:off x="280547" y="1951575"/>
            <a:ext cx="5253980" cy="27769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</a:t>
            </a:r>
            <a:r>
              <a:rPr lang="en-US" sz="1800" dirty="0" smtClean="0"/>
              <a:t>one spurs develops and become painful </a:t>
            </a:r>
            <a:endParaRPr lang="en-US" sz="1800" dirty="0"/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J</a:t>
            </a:r>
            <a:r>
              <a:rPr lang="en-US" sz="1800" dirty="0" smtClean="0"/>
              <a:t>oint space begin to narrow 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Sign and symptoms: more pain during activity or after period of increased activity and sometimes impair movement 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</a:t>
            </a:r>
            <a:r>
              <a:rPr lang="en-US" sz="1800" dirty="0" smtClean="0"/>
              <a:t>iagnosis: X-ray (bone spurs)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7745872" y="4510520"/>
            <a:ext cx="4159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600"/>
              </a:spcAft>
            </a:pPr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44" y="1071462"/>
            <a:ext cx="7803556" cy="64623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036" y="2044125"/>
            <a:ext cx="3123673" cy="22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4"/>
          <p:cNvSpPr txBox="1">
            <a:spLocks noGrp="1"/>
          </p:cNvSpPr>
          <p:nvPr>
            <p:ph type="subTitle" idx="5"/>
          </p:nvPr>
        </p:nvSpPr>
        <p:spPr>
          <a:xfrm>
            <a:off x="724332" y="1666323"/>
            <a:ext cx="4158862" cy="31568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Cartilage between bones shows sign of wear 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J</a:t>
            </a:r>
            <a:r>
              <a:rPr lang="en-US" sz="1800" dirty="0" smtClean="0"/>
              <a:t>oint space becomes narrower with more bone spurs 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Sign and symptoms:1-frequent pain  2-stiffness of joints  3-swelling 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</a:t>
            </a:r>
            <a:r>
              <a:rPr lang="en-US" sz="1800" dirty="0" smtClean="0"/>
              <a:t>iagnosis: X-ray / M.R.I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r>
              <a:rPr lang="en-US" sz="1800" dirty="0"/>
              <a:t> </a:t>
            </a:r>
            <a:r>
              <a:rPr lang="en-US" sz="1800" dirty="0" smtClean="0"/>
              <a:t>                           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lang="en-US" sz="1800" dirty="0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800" dirty="0"/>
          </a:p>
        </p:txBody>
      </p:sp>
      <p:sp>
        <p:nvSpPr>
          <p:cNvPr id="2" name="مستطيل 1"/>
          <p:cNvSpPr/>
          <p:nvPr/>
        </p:nvSpPr>
        <p:spPr>
          <a:xfrm>
            <a:off x="8198410" y="4515389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600"/>
              </a:spcAft>
            </a:pPr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682" y="1014610"/>
            <a:ext cx="7869749" cy="65171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578" y="1462379"/>
            <a:ext cx="2943468" cy="2558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5"/>
          <p:cNvSpPr txBox="1">
            <a:spLocks noGrp="1"/>
          </p:cNvSpPr>
          <p:nvPr>
            <p:ph type="subTitle" idx="2"/>
          </p:nvPr>
        </p:nvSpPr>
        <p:spPr>
          <a:xfrm>
            <a:off x="207446" y="1320208"/>
            <a:ext cx="5278954" cy="33425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sz="2000" dirty="0"/>
              <a:t>J</a:t>
            </a:r>
            <a:r>
              <a:rPr lang="en" sz="2000" dirty="0" smtClean="0"/>
              <a:t>oint space is much smaller</a:t>
            </a:r>
            <a:endParaRPr lang="ar-SA" sz="2000" dirty="0" smtClean="0"/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</a:t>
            </a:r>
            <a:r>
              <a:rPr lang="en-US" sz="2000" dirty="0" smtClean="0"/>
              <a:t>ess synovial fluid to lubricate the joints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</a:t>
            </a:r>
            <a:r>
              <a:rPr lang="en-US" sz="2000" dirty="0" smtClean="0"/>
              <a:t>one spurs are larger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ign and symptoms: a lot of pain, daily activity may be difficult or impossible,stiffness,sever swelling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</a:t>
            </a:r>
            <a:r>
              <a:rPr lang="en-US" sz="2000" dirty="0" smtClean="0"/>
              <a:t>iagnosis: X-ray / lab test / M.R.I</a:t>
            </a:r>
            <a:endParaRPr lang="en" sz="2000" dirty="0" smtClean="0"/>
          </a:p>
        </p:txBody>
      </p:sp>
      <p:sp>
        <p:nvSpPr>
          <p:cNvPr id="2" name="مستطيل 1"/>
          <p:cNvSpPr/>
          <p:nvPr/>
        </p:nvSpPr>
        <p:spPr>
          <a:xfrm>
            <a:off x="8036560" y="4662790"/>
            <a:ext cx="9550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600"/>
              </a:spcAft>
            </a:pPr>
            <a:r>
              <a:rPr lang="en" dirty="0" smtClean="0"/>
              <a:t>12</a:t>
            </a:r>
            <a:endParaRPr lang="en" dirty="0"/>
          </a:p>
        </p:txBody>
      </p:sp>
      <p:sp>
        <p:nvSpPr>
          <p:cNvPr id="7" name="Google Shape;225;p41"/>
          <p:cNvSpPr txBox="1">
            <a:spLocks noGrp="1"/>
          </p:cNvSpPr>
          <p:nvPr>
            <p:ph type="title"/>
          </p:nvPr>
        </p:nvSpPr>
        <p:spPr>
          <a:xfrm>
            <a:off x="642520" y="59114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atin typeface="Arial Rounded MT Bold" panose="020F0704030504030204" pitchFamily="34" charset="0"/>
              </a:rPr>
              <a:t>Stage 4:</a:t>
            </a:r>
            <a:endParaRPr sz="2800" dirty="0">
              <a:latin typeface="Arial Rounded MT Bold" panose="020F0704030504030204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236" y="1664927"/>
            <a:ext cx="3428297" cy="2496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27839" y="2196842"/>
            <a:ext cx="8388990" cy="2081543"/>
          </a:xfrm>
        </p:spPr>
        <p:txBody>
          <a:bodyPr/>
          <a:lstStyle/>
          <a:p>
            <a:r>
              <a:rPr lang="en-US" sz="3200" dirty="0" smtClean="0"/>
              <a:t>Does arthritis feel worse after exercise ?</a:t>
            </a:r>
            <a:endParaRPr lang="ar-SA" sz="3200" dirty="0"/>
          </a:p>
        </p:txBody>
      </p:sp>
      <p:sp>
        <p:nvSpPr>
          <p:cNvPr id="8" name="مستطيل 7"/>
          <p:cNvSpPr/>
          <p:nvPr/>
        </p:nvSpPr>
        <p:spPr>
          <a:xfrm>
            <a:off x="7863642" y="4437565"/>
            <a:ext cx="787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2"/>
          <p:cNvSpPr txBox="1">
            <a:spLocks noGrp="1"/>
          </p:cNvSpPr>
          <p:nvPr>
            <p:ph type="title"/>
          </p:nvPr>
        </p:nvSpPr>
        <p:spPr>
          <a:xfrm>
            <a:off x="90335" y="221064"/>
            <a:ext cx="8333565" cy="5956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Rockwell" panose="02060603020205020403" pitchFamily="18" charset="0"/>
              </a:rPr>
              <a:t>Types of physical activity in osteoarthritic patient:</a:t>
            </a:r>
            <a:endParaRPr dirty="0">
              <a:latin typeface="Rockwell" panose="02060603020205020403" pitchFamily="18" charset="0"/>
            </a:endParaRPr>
          </a:p>
        </p:txBody>
      </p:sp>
      <p:sp>
        <p:nvSpPr>
          <p:cNvPr id="233" name="Google Shape;233;p42"/>
          <p:cNvSpPr/>
          <p:nvPr/>
        </p:nvSpPr>
        <p:spPr>
          <a:xfrm rot="10800000">
            <a:off x="-10193962" y="-4404443"/>
            <a:ext cx="97828" cy="71043"/>
          </a:xfrm>
          <a:custGeom>
            <a:avLst/>
            <a:gdLst/>
            <a:ahLst/>
            <a:cxnLst/>
            <a:rect l="l" t="t" r="r" b="b"/>
            <a:pathLst>
              <a:path w="10891" h="7909" extrusionOk="0">
                <a:moveTo>
                  <a:pt x="1188" y="1567"/>
                </a:moveTo>
                <a:lnTo>
                  <a:pt x="1289" y="1580"/>
                </a:lnTo>
                <a:lnTo>
                  <a:pt x="1390" y="1592"/>
                </a:lnTo>
                <a:lnTo>
                  <a:pt x="1516" y="1618"/>
                </a:lnTo>
                <a:lnTo>
                  <a:pt x="1643" y="1668"/>
                </a:lnTo>
                <a:lnTo>
                  <a:pt x="1782" y="1719"/>
                </a:lnTo>
                <a:lnTo>
                  <a:pt x="1946" y="1794"/>
                </a:lnTo>
                <a:lnTo>
                  <a:pt x="2034" y="1908"/>
                </a:lnTo>
                <a:lnTo>
                  <a:pt x="2123" y="2009"/>
                </a:lnTo>
                <a:lnTo>
                  <a:pt x="2199" y="2136"/>
                </a:lnTo>
                <a:lnTo>
                  <a:pt x="2274" y="2249"/>
                </a:lnTo>
                <a:lnTo>
                  <a:pt x="2337" y="2376"/>
                </a:lnTo>
                <a:lnTo>
                  <a:pt x="2401" y="2502"/>
                </a:lnTo>
                <a:lnTo>
                  <a:pt x="2451" y="2628"/>
                </a:lnTo>
                <a:lnTo>
                  <a:pt x="2489" y="2767"/>
                </a:lnTo>
                <a:lnTo>
                  <a:pt x="2578" y="3020"/>
                </a:lnTo>
                <a:lnTo>
                  <a:pt x="2653" y="3285"/>
                </a:lnTo>
                <a:lnTo>
                  <a:pt x="2716" y="3550"/>
                </a:lnTo>
                <a:lnTo>
                  <a:pt x="2767" y="3816"/>
                </a:lnTo>
                <a:lnTo>
                  <a:pt x="2805" y="4081"/>
                </a:lnTo>
                <a:lnTo>
                  <a:pt x="2843" y="4359"/>
                </a:lnTo>
                <a:lnTo>
                  <a:pt x="2881" y="4889"/>
                </a:lnTo>
                <a:lnTo>
                  <a:pt x="2893" y="4990"/>
                </a:lnTo>
                <a:lnTo>
                  <a:pt x="2931" y="5066"/>
                </a:lnTo>
                <a:lnTo>
                  <a:pt x="2982" y="5129"/>
                </a:lnTo>
                <a:lnTo>
                  <a:pt x="3032" y="5193"/>
                </a:lnTo>
                <a:lnTo>
                  <a:pt x="3057" y="5208"/>
                </a:lnTo>
                <a:lnTo>
                  <a:pt x="3057" y="5208"/>
                </a:lnTo>
                <a:lnTo>
                  <a:pt x="2994" y="5231"/>
                </a:lnTo>
                <a:lnTo>
                  <a:pt x="2843" y="5294"/>
                </a:lnTo>
                <a:lnTo>
                  <a:pt x="2679" y="5369"/>
                </a:lnTo>
                <a:lnTo>
                  <a:pt x="2620" y="5404"/>
                </a:lnTo>
                <a:lnTo>
                  <a:pt x="2620" y="5404"/>
                </a:lnTo>
                <a:lnTo>
                  <a:pt x="2274" y="4978"/>
                </a:lnTo>
                <a:lnTo>
                  <a:pt x="1895" y="4498"/>
                </a:lnTo>
                <a:lnTo>
                  <a:pt x="1554" y="4005"/>
                </a:lnTo>
                <a:lnTo>
                  <a:pt x="1390" y="3752"/>
                </a:lnTo>
                <a:lnTo>
                  <a:pt x="1226" y="3500"/>
                </a:lnTo>
                <a:lnTo>
                  <a:pt x="1112" y="3348"/>
                </a:lnTo>
                <a:lnTo>
                  <a:pt x="1011" y="3171"/>
                </a:lnTo>
                <a:lnTo>
                  <a:pt x="923" y="2982"/>
                </a:lnTo>
                <a:lnTo>
                  <a:pt x="847" y="2792"/>
                </a:lnTo>
                <a:lnTo>
                  <a:pt x="784" y="2590"/>
                </a:lnTo>
                <a:lnTo>
                  <a:pt x="746" y="2401"/>
                </a:lnTo>
                <a:lnTo>
                  <a:pt x="720" y="2211"/>
                </a:lnTo>
                <a:lnTo>
                  <a:pt x="720" y="2047"/>
                </a:lnTo>
                <a:lnTo>
                  <a:pt x="733" y="1959"/>
                </a:lnTo>
                <a:lnTo>
                  <a:pt x="746" y="1895"/>
                </a:lnTo>
                <a:lnTo>
                  <a:pt x="771" y="1820"/>
                </a:lnTo>
                <a:lnTo>
                  <a:pt x="809" y="1757"/>
                </a:lnTo>
                <a:lnTo>
                  <a:pt x="847" y="1706"/>
                </a:lnTo>
                <a:lnTo>
                  <a:pt x="897" y="1655"/>
                </a:lnTo>
                <a:lnTo>
                  <a:pt x="960" y="1618"/>
                </a:lnTo>
                <a:lnTo>
                  <a:pt x="1024" y="1592"/>
                </a:lnTo>
                <a:lnTo>
                  <a:pt x="1099" y="1580"/>
                </a:lnTo>
                <a:lnTo>
                  <a:pt x="1188" y="1567"/>
                </a:lnTo>
                <a:close/>
                <a:moveTo>
                  <a:pt x="4498" y="759"/>
                </a:moveTo>
                <a:lnTo>
                  <a:pt x="4536" y="784"/>
                </a:lnTo>
                <a:lnTo>
                  <a:pt x="4586" y="809"/>
                </a:lnTo>
                <a:lnTo>
                  <a:pt x="4637" y="847"/>
                </a:lnTo>
                <a:lnTo>
                  <a:pt x="4675" y="898"/>
                </a:lnTo>
                <a:lnTo>
                  <a:pt x="4763" y="1011"/>
                </a:lnTo>
                <a:lnTo>
                  <a:pt x="4839" y="1163"/>
                </a:lnTo>
                <a:lnTo>
                  <a:pt x="4902" y="1327"/>
                </a:lnTo>
                <a:lnTo>
                  <a:pt x="4965" y="1504"/>
                </a:lnTo>
                <a:lnTo>
                  <a:pt x="5066" y="1832"/>
                </a:lnTo>
                <a:lnTo>
                  <a:pt x="5130" y="2085"/>
                </a:lnTo>
                <a:lnTo>
                  <a:pt x="5155" y="2199"/>
                </a:lnTo>
                <a:lnTo>
                  <a:pt x="5155" y="2502"/>
                </a:lnTo>
                <a:lnTo>
                  <a:pt x="5130" y="2792"/>
                </a:lnTo>
                <a:lnTo>
                  <a:pt x="5104" y="3096"/>
                </a:lnTo>
                <a:lnTo>
                  <a:pt x="5066" y="3399"/>
                </a:lnTo>
                <a:lnTo>
                  <a:pt x="5016" y="3715"/>
                </a:lnTo>
                <a:lnTo>
                  <a:pt x="4967" y="4018"/>
                </a:lnTo>
                <a:lnTo>
                  <a:pt x="4940" y="4131"/>
                </a:lnTo>
                <a:lnTo>
                  <a:pt x="4826" y="4662"/>
                </a:lnTo>
                <a:lnTo>
                  <a:pt x="4814" y="4763"/>
                </a:lnTo>
                <a:lnTo>
                  <a:pt x="4826" y="4852"/>
                </a:lnTo>
                <a:lnTo>
                  <a:pt x="4852" y="4927"/>
                </a:lnTo>
                <a:lnTo>
                  <a:pt x="4889" y="4990"/>
                </a:lnTo>
                <a:lnTo>
                  <a:pt x="4940" y="5054"/>
                </a:lnTo>
                <a:lnTo>
                  <a:pt x="5003" y="5092"/>
                </a:lnTo>
                <a:lnTo>
                  <a:pt x="5066" y="5129"/>
                </a:lnTo>
                <a:lnTo>
                  <a:pt x="5142" y="5155"/>
                </a:lnTo>
                <a:lnTo>
                  <a:pt x="5218" y="5167"/>
                </a:lnTo>
                <a:lnTo>
                  <a:pt x="5294" y="5167"/>
                </a:lnTo>
                <a:lnTo>
                  <a:pt x="5370" y="5155"/>
                </a:lnTo>
                <a:lnTo>
                  <a:pt x="5433" y="5117"/>
                </a:lnTo>
                <a:lnTo>
                  <a:pt x="5509" y="5079"/>
                </a:lnTo>
                <a:lnTo>
                  <a:pt x="5559" y="5016"/>
                </a:lnTo>
                <a:lnTo>
                  <a:pt x="5610" y="4940"/>
                </a:lnTo>
                <a:lnTo>
                  <a:pt x="5635" y="4852"/>
                </a:lnTo>
                <a:lnTo>
                  <a:pt x="5761" y="4334"/>
                </a:lnTo>
                <a:lnTo>
                  <a:pt x="5790" y="4175"/>
                </a:lnTo>
                <a:lnTo>
                  <a:pt x="5790" y="4175"/>
                </a:lnTo>
                <a:lnTo>
                  <a:pt x="5862" y="3929"/>
                </a:lnTo>
                <a:lnTo>
                  <a:pt x="5963" y="3626"/>
                </a:lnTo>
                <a:lnTo>
                  <a:pt x="6064" y="3323"/>
                </a:lnTo>
                <a:lnTo>
                  <a:pt x="6191" y="3032"/>
                </a:lnTo>
                <a:lnTo>
                  <a:pt x="6317" y="2742"/>
                </a:lnTo>
                <a:lnTo>
                  <a:pt x="6456" y="2451"/>
                </a:lnTo>
                <a:lnTo>
                  <a:pt x="6519" y="2338"/>
                </a:lnTo>
                <a:lnTo>
                  <a:pt x="6582" y="2211"/>
                </a:lnTo>
                <a:lnTo>
                  <a:pt x="6658" y="2098"/>
                </a:lnTo>
                <a:lnTo>
                  <a:pt x="6734" y="1984"/>
                </a:lnTo>
                <a:lnTo>
                  <a:pt x="6822" y="1870"/>
                </a:lnTo>
                <a:lnTo>
                  <a:pt x="6911" y="1782"/>
                </a:lnTo>
                <a:lnTo>
                  <a:pt x="7012" y="1719"/>
                </a:lnTo>
                <a:lnTo>
                  <a:pt x="7100" y="1668"/>
                </a:lnTo>
                <a:lnTo>
                  <a:pt x="7189" y="1655"/>
                </a:lnTo>
                <a:lnTo>
                  <a:pt x="7227" y="1655"/>
                </a:lnTo>
                <a:lnTo>
                  <a:pt x="7277" y="1668"/>
                </a:lnTo>
                <a:lnTo>
                  <a:pt x="7315" y="1693"/>
                </a:lnTo>
                <a:lnTo>
                  <a:pt x="7353" y="1719"/>
                </a:lnTo>
                <a:lnTo>
                  <a:pt x="7391" y="1757"/>
                </a:lnTo>
                <a:lnTo>
                  <a:pt x="7416" y="1807"/>
                </a:lnTo>
                <a:lnTo>
                  <a:pt x="7479" y="1946"/>
                </a:lnTo>
                <a:lnTo>
                  <a:pt x="7530" y="2136"/>
                </a:lnTo>
                <a:lnTo>
                  <a:pt x="7555" y="2363"/>
                </a:lnTo>
                <a:lnTo>
                  <a:pt x="7568" y="2666"/>
                </a:lnTo>
                <a:lnTo>
                  <a:pt x="7543" y="2818"/>
                </a:lnTo>
                <a:lnTo>
                  <a:pt x="7492" y="2969"/>
                </a:lnTo>
                <a:lnTo>
                  <a:pt x="7441" y="3121"/>
                </a:lnTo>
                <a:lnTo>
                  <a:pt x="7378" y="3272"/>
                </a:lnTo>
                <a:lnTo>
                  <a:pt x="7227" y="3563"/>
                </a:lnTo>
                <a:lnTo>
                  <a:pt x="7062" y="3841"/>
                </a:lnTo>
                <a:lnTo>
                  <a:pt x="6886" y="4157"/>
                </a:lnTo>
                <a:lnTo>
                  <a:pt x="6671" y="4460"/>
                </a:lnTo>
                <a:lnTo>
                  <a:pt x="6456" y="4750"/>
                </a:lnTo>
                <a:lnTo>
                  <a:pt x="6229" y="5041"/>
                </a:lnTo>
                <a:lnTo>
                  <a:pt x="6178" y="5117"/>
                </a:lnTo>
                <a:lnTo>
                  <a:pt x="6140" y="5205"/>
                </a:lnTo>
                <a:lnTo>
                  <a:pt x="6128" y="5281"/>
                </a:lnTo>
                <a:lnTo>
                  <a:pt x="6128" y="5357"/>
                </a:lnTo>
                <a:lnTo>
                  <a:pt x="6153" y="5433"/>
                </a:lnTo>
                <a:lnTo>
                  <a:pt x="6178" y="5496"/>
                </a:lnTo>
                <a:lnTo>
                  <a:pt x="6216" y="5572"/>
                </a:lnTo>
                <a:lnTo>
                  <a:pt x="6267" y="5622"/>
                </a:lnTo>
                <a:lnTo>
                  <a:pt x="6317" y="5673"/>
                </a:lnTo>
                <a:lnTo>
                  <a:pt x="6393" y="5698"/>
                </a:lnTo>
                <a:lnTo>
                  <a:pt x="6456" y="5723"/>
                </a:lnTo>
                <a:lnTo>
                  <a:pt x="6532" y="5736"/>
                </a:lnTo>
                <a:lnTo>
                  <a:pt x="6608" y="5736"/>
                </a:lnTo>
                <a:lnTo>
                  <a:pt x="6683" y="5711"/>
                </a:lnTo>
                <a:lnTo>
                  <a:pt x="6759" y="5673"/>
                </a:lnTo>
                <a:lnTo>
                  <a:pt x="6835" y="5609"/>
                </a:lnTo>
                <a:lnTo>
                  <a:pt x="7265" y="5180"/>
                </a:lnTo>
                <a:lnTo>
                  <a:pt x="7694" y="4776"/>
                </a:lnTo>
                <a:lnTo>
                  <a:pt x="7922" y="4586"/>
                </a:lnTo>
                <a:lnTo>
                  <a:pt x="8149" y="4397"/>
                </a:lnTo>
                <a:lnTo>
                  <a:pt x="8402" y="4207"/>
                </a:lnTo>
                <a:lnTo>
                  <a:pt x="8654" y="4030"/>
                </a:lnTo>
                <a:lnTo>
                  <a:pt x="8831" y="3967"/>
                </a:lnTo>
                <a:lnTo>
                  <a:pt x="8995" y="3904"/>
                </a:lnTo>
                <a:lnTo>
                  <a:pt x="9147" y="3866"/>
                </a:lnTo>
                <a:lnTo>
                  <a:pt x="9286" y="3828"/>
                </a:lnTo>
                <a:lnTo>
                  <a:pt x="9412" y="3803"/>
                </a:lnTo>
                <a:lnTo>
                  <a:pt x="9539" y="3790"/>
                </a:lnTo>
                <a:lnTo>
                  <a:pt x="9640" y="3790"/>
                </a:lnTo>
                <a:lnTo>
                  <a:pt x="9728" y="3803"/>
                </a:lnTo>
                <a:lnTo>
                  <a:pt x="9817" y="3828"/>
                </a:lnTo>
                <a:lnTo>
                  <a:pt x="9892" y="3854"/>
                </a:lnTo>
                <a:lnTo>
                  <a:pt x="9956" y="3879"/>
                </a:lnTo>
                <a:lnTo>
                  <a:pt x="10006" y="3917"/>
                </a:lnTo>
                <a:lnTo>
                  <a:pt x="10044" y="3967"/>
                </a:lnTo>
                <a:lnTo>
                  <a:pt x="10082" y="4018"/>
                </a:lnTo>
                <a:lnTo>
                  <a:pt x="10107" y="4081"/>
                </a:lnTo>
                <a:lnTo>
                  <a:pt x="10132" y="4131"/>
                </a:lnTo>
                <a:lnTo>
                  <a:pt x="10132" y="4207"/>
                </a:lnTo>
                <a:lnTo>
                  <a:pt x="10132" y="4270"/>
                </a:lnTo>
                <a:lnTo>
                  <a:pt x="10120" y="4409"/>
                </a:lnTo>
                <a:lnTo>
                  <a:pt x="10069" y="4561"/>
                </a:lnTo>
                <a:lnTo>
                  <a:pt x="9993" y="4700"/>
                </a:lnTo>
                <a:lnTo>
                  <a:pt x="9905" y="4839"/>
                </a:lnTo>
                <a:lnTo>
                  <a:pt x="9791" y="4965"/>
                </a:lnTo>
                <a:lnTo>
                  <a:pt x="9665" y="5066"/>
                </a:lnTo>
                <a:lnTo>
                  <a:pt x="9513" y="5155"/>
                </a:lnTo>
                <a:lnTo>
                  <a:pt x="9324" y="5268"/>
                </a:lnTo>
                <a:lnTo>
                  <a:pt x="9122" y="5369"/>
                </a:lnTo>
                <a:lnTo>
                  <a:pt x="8920" y="5458"/>
                </a:lnTo>
                <a:lnTo>
                  <a:pt x="8705" y="5546"/>
                </a:lnTo>
                <a:lnTo>
                  <a:pt x="8452" y="5647"/>
                </a:lnTo>
                <a:lnTo>
                  <a:pt x="8187" y="5736"/>
                </a:lnTo>
                <a:lnTo>
                  <a:pt x="7922" y="5824"/>
                </a:lnTo>
                <a:lnTo>
                  <a:pt x="7656" y="5900"/>
                </a:lnTo>
                <a:lnTo>
                  <a:pt x="7126" y="6039"/>
                </a:lnTo>
                <a:lnTo>
                  <a:pt x="6595" y="6153"/>
                </a:lnTo>
                <a:lnTo>
                  <a:pt x="6519" y="6178"/>
                </a:lnTo>
                <a:lnTo>
                  <a:pt x="6431" y="6191"/>
                </a:lnTo>
                <a:lnTo>
                  <a:pt x="6355" y="6228"/>
                </a:lnTo>
                <a:lnTo>
                  <a:pt x="6330" y="6254"/>
                </a:lnTo>
                <a:lnTo>
                  <a:pt x="6325" y="6258"/>
                </a:lnTo>
                <a:lnTo>
                  <a:pt x="6325" y="6258"/>
                </a:lnTo>
                <a:lnTo>
                  <a:pt x="6330" y="6241"/>
                </a:lnTo>
                <a:lnTo>
                  <a:pt x="6342" y="6191"/>
                </a:lnTo>
                <a:lnTo>
                  <a:pt x="6355" y="6140"/>
                </a:lnTo>
                <a:lnTo>
                  <a:pt x="6342" y="6077"/>
                </a:lnTo>
                <a:lnTo>
                  <a:pt x="6330" y="6026"/>
                </a:lnTo>
                <a:lnTo>
                  <a:pt x="6304" y="5976"/>
                </a:lnTo>
                <a:lnTo>
                  <a:pt x="6267" y="5925"/>
                </a:lnTo>
                <a:lnTo>
                  <a:pt x="6216" y="5887"/>
                </a:lnTo>
                <a:lnTo>
                  <a:pt x="5850" y="5660"/>
                </a:lnTo>
                <a:lnTo>
                  <a:pt x="5660" y="5559"/>
                </a:lnTo>
                <a:lnTo>
                  <a:pt x="5483" y="5458"/>
                </a:lnTo>
                <a:lnTo>
                  <a:pt x="5294" y="5369"/>
                </a:lnTo>
                <a:lnTo>
                  <a:pt x="5117" y="5294"/>
                </a:lnTo>
                <a:lnTo>
                  <a:pt x="4927" y="5231"/>
                </a:lnTo>
                <a:lnTo>
                  <a:pt x="4738" y="5167"/>
                </a:lnTo>
                <a:lnTo>
                  <a:pt x="4548" y="5129"/>
                </a:lnTo>
                <a:lnTo>
                  <a:pt x="4359" y="5092"/>
                </a:lnTo>
                <a:lnTo>
                  <a:pt x="4157" y="5066"/>
                </a:lnTo>
                <a:lnTo>
                  <a:pt x="3967" y="5066"/>
                </a:lnTo>
                <a:lnTo>
                  <a:pt x="3765" y="5079"/>
                </a:lnTo>
                <a:lnTo>
                  <a:pt x="3674" y="5084"/>
                </a:lnTo>
                <a:lnTo>
                  <a:pt x="3674" y="5084"/>
                </a:lnTo>
                <a:lnTo>
                  <a:pt x="3702" y="5028"/>
                </a:lnTo>
                <a:lnTo>
                  <a:pt x="3715" y="4953"/>
                </a:lnTo>
                <a:lnTo>
                  <a:pt x="3727" y="4852"/>
                </a:lnTo>
                <a:lnTo>
                  <a:pt x="3689" y="4391"/>
                </a:lnTo>
                <a:lnTo>
                  <a:pt x="3677" y="3942"/>
                </a:lnTo>
                <a:lnTo>
                  <a:pt x="3664" y="3475"/>
                </a:lnTo>
                <a:lnTo>
                  <a:pt x="3689" y="3007"/>
                </a:lnTo>
                <a:lnTo>
                  <a:pt x="3727" y="2540"/>
                </a:lnTo>
                <a:lnTo>
                  <a:pt x="3765" y="2312"/>
                </a:lnTo>
                <a:lnTo>
                  <a:pt x="3803" y="2085"/>
                </a:lnTo>
                <a:lnTo>
                  <a:pt x="3854" y="1870"/>
                </a:lnTo>
                <a:lnTo>
                  <a:pt x="3917" y="1643"/>
                </a:lnTo>
                <a:lnTo>
                  <a:pt x="3980" y="1428"/>
                </a:lnTo>
                <a:lnTo>
                  <a:pt x="4068" y="1213"/>
                </a:lnTo>
                <a:lnTo>
                  <a:pt x="4119" y="1100"/>
                </a:lnTo>
                <a:lnTo>
                  <a:pt x="4182" y="986"/>
                </a:lnTo>
                <a:lnTo>
                  <a:pt x="4233" y="910"/>
                </a:lnTo>
                <a:lnTo>
                  <a:pt x="4283" y="847"/>
                </a:lnTo>
                <a:lnTo>
                  <a:pt x="4346" y="796"/>
                </a:lnTo>
                <a:lnTo>
                  <a:pt x="4397" y="771"/>
                </a:lnTo>
                <a:lnTo>
                  <a:pt x="4447" y="759"/>
                </a:lnTo>
                <a:close/>
                <a:moveTo>
                  <a:pt x="4182" y="5711"/>
                </a:moveTo>
                <a:lnTo>
                  <a:pt x="4346" y="5736"/>
                </a:lnTo>
                <a:lnTo>
                  <a:pt x="4523" y="5761"/>
                </a:lnTo>
                <a:lnTo>
                  <a:pt x="4687" y="5812"/>
                </a:lnTo>
                <a:lnTo>
                  <a:pt x="4852" y="5862"/>
                </a:lnTo>
                <a:lnTo>
                  <a:pt x="5016" y="5925"/>
                </a:lnTo>
                <a:lnTo>
                  <a:pt x="5332" y="6077"/>
                </a:lnTo>
                <a:lnTo>
                  <a:pt x="5647" y="6228"/>
                </a:lnTo>
                <a:lnTo>
                  <a:pt x="5938" y="6405"/>
                </a:lnTo>
                <a:lnTo>
                  <a:pt x="5989" y="6431"/>
                </a:lnTo>
                <a:lnTo>
                  <a:pt x="6052" y="6443"/>
                </a:lnTo>
                <a:lnTo>
                  <a:pt x="6102" y="6443"/>
                </a:lnTo>
                <a:lnTo>
                  <a:pt x="6165" y="6431"/>
                </a:lnTo>
                <a:lnTo>
                  <a:pt x="6186" y="6424"/>
                </a:lnTo>
                <a:lnTo>
                  <a:pt x="6186" y="6424"/>
                </a:lnTo>
                <a:lnTo>
                  <a:pt x="6077" y="6557"/>
                </a:lnTo>
                <a:lnTo>
                  <a:pt x="5963" y="6671"/>
                </a:lnTo>
                <a:lnTo>
                  <a:pt x="5837" y="6772"/>
                </a:lnTo>
                <a:lnTo>
                  <a:pt x="5711" y="6873"/>
                </a:lnTo>
                <a:lnTo>
                  <a:pt x="5572" y="6949"/>
                </a:lnTo>
                <a:lnTo>
                  <a:pt x="5433" y="7024"/>
                </a:lnTo>
                <a:lnTo>
                  <a:pt x="5294" y="7088"/>
                </a:lnTo>
                <a:lnTo>
                  <a:pt x="5155" y="7125"/>
                </a:lnTo>
                <a:lnTo>
                  <a:pt x="5003" y="7163"/>
                </a:lnTo>
                <a:lnTo>
                  <a:pt x="4852" y="7189"/>
                </a:lnTo>
                <a:lnTo>
                  <a:pt x="4687" y="7201"/>
                </a:lnTo>
                <a:lnTo>
                  <a:pt x="4536" y="7214"/>
                </a:lnTo>
                <a:lnTo>
                  <a:pt x="4371" y="7201"/>
                </a:lnTo>
                <a:lnTo>
                  <a:pt x="4195" y="7189"/>
                </a:lnTo>
                <a:lnTo>
                  <a:pt x="4018" y="7151"/>
                </a:lnTo>
                <a:lnTo>
                  <a:pt x="3765" y="7100"/>
                </a:lnTo>
                <a:lnTo>
                  <a:pt x="3550" y="7024"/>
                </a:lnTo>
                <a:lnTo>
                  <a:pt x="3361" y="6949"/>
                </a:lnTo>
                <a:lnTo>
                  <a:pt x="3209" y="6873"/>
                </a:lnTo>
                <a:lnTo>
                  <a:pt x="3083" y="6784"/>
                </a:lnTo>
                <a:lnTo>
                  <a:pt x="2994" y="6683"/>
                </a:lnTo>
                <a:lnTo>
                  <a:pt x="2931" y="6595"/>
                </a:lnTo>
                <a:lnTo>
                  <a:pt x="2893" y="6494"/>
                </a:lnTo>
                <a:lnTo>
                  <a:pt x="2881" y="6393"/>
                </a:lnTo>
                <a:lnTo>
                  <a:pt x="2881" y="6304"/>
                </a:lnTo>
                <a:lnTo>
                  <a:pt x="2919" y="6216"/>
                </a:lnTo>
                <a:lnTo>
                  <a:pt x="2969" y="6127"/>
                </a:lnTo>
                <a:lnTo>
                  <a:pt x="3032" y="6039"/>
                </a:lnTo>
                <a:lnTo>
                  <a:pt x="3121" y="5963"/>
                </a:lnTo>
                <a:lnTo>
                  <a:pt x="3222" y="5900"/>
                </a:lnTo>
                <a:lnTo>
                  <a:pt x="3336" y="5837"/>
                </a:lnTo>
                <a:lnTo>
                  <a:pt x="3500" y="5786"/>
                </a:lnTo>
                <a:lnTo>
                  <a:pt x="3677" y="5736"/>
                </a:lnTo>
                <a:lnTo>
                  <a:pt x="3841" y="5711"/>
                </a:lnTo>
                <a:close/>
                <a:moveTo>
                  <a:pt x="4599" y="1"/>
                </a:moveTo>
                <a:lnTo>
                  <a:pt x="4409" y="13"/>
                </a:lnTo>
                <a:lnTo>
                  <a:pt x="4245" y="38"/>
                </a:lnTo>
                <a:lnTo>
                  <a:pt x="4081" y="89"/>
                </a:lnTo>
                <a:lnTo>
                  <a:pt x="3929" y="165"/>
                </a:lnTo>
                <a:lnTo>
                  <a:pt x="3790" y="241"/>
                </a:lnTo>
                <a:lnTo>
                  <a:pt x="3677" y="342"/>
                </a:lnTo>
                <a:lnTo>
                  <a:pt x="3550" y="455"/>
                </a:lnTo>
                <a:lnTo>
                  <a:pt x="3449" y="582"/>
                </a:lnTo>
                <a:lnTo>
                  <a:pt x="3361" y="721"/>
                </a:lnTo>
                <a:lnTo>
                  <a:pt x="3272" y="872"/>
                </a:lnTo>
                <a:lnTo>
                  <a:pt x="3197" y="1024"/>
                </a:lnTo>
                <a:lnTo>
                  <a:pt x="3133" y="1201"/>
                </a:lnTo>
                <a:lnTo>
                  <a:pt x="3070" y="1378"/>
                </a:lnTo>
                <a:lnTo>
                  <a:pt x="3020" y="1554"/>
                </a:lnTo>
                <a:lnTo>
                  <a:pt x="2969" y="1744"/>
                </a:lnTo>
                <a:lnTo>
                  <a:pt x="2965" y="1766"/>
                </a:lnTo>
                <a:lnTo>
                  <a:pt x="2965" y="1766"/>
                </a:lnTo>
                <a:lnTo>
                  <a:pt x="2944" y="1731"/>
                </a:lnTo>
                <a:lnTo>
                  <a:pt x="2855" y="1592"/>
                </a:lnTo>
                <a:lnTo>
                  <a:pt x="2754" y="1479"/>
                </a:lnTo>
                <a:lnTo>
                  <a:pt x="2653" y="1365"/>
                </a:lnTo>
                <a:lnTo>
                  <a:pt x="2552" y="1251"/>
                </a:lnTo>
                <a:lnTo>
                  <a:pt x="2439" y="1163"/>
                </a:lnTo>
                <a:lnTo>
                  <a:pt x="2312" y="1074"/>
                </a:lnTo>
                <a:lnTo>
                  <a:pt x="2186" y="999"/>
                </a:lnTo>
                <a:lnTo>
                  <a:pt x="2047" y="923"/>
                </a:lnTo>
                <a:lnTo>
                  <a:pt x="1895" y="872"/>
                </a:lnTo>
                <a:lnTo>
                  <a:pt x="1744" y="822"/>
                </a:lnTo>
                <a:lnTo>
                  <a:pt x="1579" y="796"/>
                </a:lnTo>
                <a:lnTo>
                  <a:pt x="1415" y="771"/>
                </a:lnTo>
                <a:lnTo>
                  <a:pt x="1276" y="771"/>
                </a:lnTo>
                <a:lnTo>
                  <a:pt x="1137" y="784"/>
                </a:lnTo>
                <a:lnTo>
                  <a:pt x="998" y="822"/>
                </a:lnTo>
                <a:lnTo>
                  <a:pt x="872" y="860"/>
                </a:lnTo>
                <a:lnTo>
                  <a:pt x="746" y="923"/>
                </a:lnTo>
                <a:lnTo>
                  <a:pt x="632" y="986"/>
                </a:lnTo>
                <a:lnTo>
                  <a:pt x="518" y="1074"/>
                </a:lnTo>
                <a:lnTo>
                  <a:pt x="417" y="1163"/>
                </a:lnTo>
                <a:lnTo>
                  <a:pt x="316" y="1264"/>
                </a:lnTo>
                <a:lnTo>
                  <a:pt x="240" y="1378"/>
                </a:lnTo>
                <a:lnTo>
                  <a:pt x="164" y="1491"/>
                </a:lnTo>
                <a:lnTo>
                  <a:pt x="101" y="1618"/>
                </a:lnTo>
                <a:lnTo>
                  <a:pt x="51" y="1744"/>
                </a:lnTo>
                <a:lnTo>
                  <a:pt x="13" y="1870"/>
                </a:lnTo>
                <a:lnTo>
                  <a:pt x="0" y="2009"/>
                </a:lnTo>
                <a:lnTo>
                  <a:pt x="0" y="2148"/>
                </a:lnTo>
                <a:lnTo>
                  <a:pt x="13" y="2426"/>
                </a:lnTo>
                <a:lnTo>
                  <a:pt x="63" y="2691"/>
                </a:lnTo>
                <a:lnTo>
                  <a:pt x="114" y="2969"/>
                </a:lnTo>
                <a:lnTo>
                  <a:pt x="190" y="3235"/>
                </a:lnTo>
                <a:lnTo>
                  <a:pt x="291" y="3487"/>
                </a:lnTo>
                <a:lnTo>
                  <a:pt x="405" y="3740"/>
                </a:lnTo>
                <a:lnTo>
                  <a:pt x="531" y="3980"/>
                </a:lnTo>
                <a:lnTo>
                  <a:pt x="657" y="4220"/>
                </a:lnTo>
                <a:lnTo>
                  <a:pt x="809" y="4460"/>
                </a:lnTo>
                <a:lnTo>
                  <a:pt x="973" y="4687"/>
                </a:lnTo>
                <a:lnTo>
                  <a:pt x="1137" y="4915"/>
                </a:lnTo>
                <a:lnTo>
                  <a:pt x="1314" y="5129"/>
                </a:lnTo>
                <a:lnTo>
                  <a:pt x="1491" y="5332"/>
                </a:lnTo>
                <a:lnTo>
                  <a:pt x="1681" y="5546"/>
                </a:lnTo>
                <a:lnTo>
                  <a:pt x="2072" y="5938"/>
                </a:lnTo>
                <a:lnTo>
                  <a:pt x="2123" y="5976"/>
                </a:lnTo>
                <a:lnTo>
                  <a:pt x="2186" y="6014"/>
                </a:lnTo>
                <a:lnTo>
                  <a:pt x="2254" y="6025"/>
                </a:lnTo>
                <a:lnTo>
                  <a:pt x="2254" y="6025"/>
                </a:lnTo>
                <a:lnTo>
                  <a:pt x="2287" y="6191"/>
                </a:lnTo>
                <a:lnTo>
                  <a:pt x="2350" y="6380"/>
                </a:lnTo>
                <a:lnTo>
                  <a:pt x="2413" y="6557"/>
                </a:lnTo>
                <a:lnTo>
                  <a:pt x="2502" y="6721"/>
                </a:lnTo>
                <a:lnTo>
                  <a:pt x="2590" y="6873"/>
                </a:lnTo>
                <a:lnTo>
                  <a:pt x="2679" y="7012"/>
                </a:lnTo>
                <a:lnTo>
                  <a:pt x="2792" y="7138"/>
                </a:lnTo>
                <a:lnTo>
                  <a:pt x="2906" y="7264"/>
                </a:lnTo>
                <a:lnTo>
                  <a:pt x="3020" y="7378"/>
                </a:lnTo>
                <a:lnTo>
                  <a:pt x="3146" y="7479"/>
                </a:lnTo>
                <a:lnTo>
                  <a:pt x="3285" y="7568"/>
                </a:lnTo>
                <a:lnTo>
                  <a:pt x="3424" y="7643"/>
                </a:lnTo>
                <a:lnTo>
                  <a:pt x="3576" y="7719"/>
                </a:lnTo>
                <a:lnTo>
                  <a:pt x="3727" y="7770"/>
                </a:lnTo>
                <a:lnTo>
                  <a:pt x="3879" y="7820"/>
                </a:lnTo>
                <a:lnTo>
                  <a:pt x="4030" y="7858"/>
                </a:lnTo>
                <a:lnTo>
                  <a:pt x="4195" y="7883"/>
                </a:lnTo>
                <a:lnTo>
                  <a:pt x="4359" y="7909"/>
                </a:lnTo>
                <a:lnTo>
                  <a:pt x="4687" y="7909"/>
                </a:lnTo>
                <a:lnTo>
                  <a:pt x="4864" y="7896"/>
                </a:lnTo>
                <a:lnTo>
                  <a:pt x="5028" y="7871"/>
                </a:lnTo>
                <a:lnTo>
                  <a:pt x="5193" y="7845"/>
                </a:lnTo>
                <a:lnTo>
                  <a:pt x="5370" y="7795"/>
                </a:lnTo>
                <a:lnTo>
                  <a:pt x="5534" y="7744"/>
                </a:lnTo>
                <a:lnTo>
                  <a:pt x="5698" y="7681"/>
                </a:lnTo>
                <a:lnTo>
                  <a:pt x="5850" y="7605"/>
                </a:lnTo>
                <a:lnTo>
                  <a:pt x="6014" y="7530"/>
                </a:lnTo>
                <a:lnTo>
                  <a:pt x="6165" y="7441"/>
                </a:lnTo>
                <a:lnTo>
                  <a:pt x="6317" y="7328"/>
                </a:lnTo>
                <a:lnTo>
                  <a:pt x="6469" y="7226"/>
                </a:lnTo>
                <a:lnTo>
                  <a:pt x="6608" y="7100"/>
                </a:lnTo>
                <a:lnTo>
                  <a:pt x="6709" y="7024"/>
                </a:lnTo>
                <a:lnTo>
                  <a:pt x="6810" y="6949"/>
                </a:lnTo>
                <a:lnTo>
                  <a:pt x="6923" y="6873"/>
                </a:lnTo>
                <a:lnTo>
                  <a:pt x="7050" y="6810"/>
                </a:lnTo>
                <a:lnTo>
                  <a:pt x="7315" y="6709"/>
                </a:lnTo>
                <a:lnTo>
                  <a:pt x="7618" y="6607"/>
                </a:lnTo>
                <a:lnTo>
                  <a:pt x="7934" y="6519"/>
                </a:lnTo>
                <a:lnTo>
                  <a:pt x="8250" y="6443"/>
                </a:lnTo>
                <a:lnTo>
                  <a:pt x="8920" y="6279"/>
                </a:lnTo>
                <a:lnTo>
                  <a:pt x="9248" y="6178"/>
                </a:lnTo>
                <a:lnTo>
                  <a:pt x="9564" y="6064"/>
                </a:lnTo>
                <a:lnTo>
                  <a:pt x="9854" y="5938"/>
                </a:lnTo>
                <a:lnTo>
                  <a:pt x="9993" y="5862"/>
                </a:lnTo>
                <a:lnTo>
                  <a:pt x="10120" y="5786"/>
                </a:lnTo>
                <a:lnTo>
                  <a:pt x="10246" y="5698"/>
                </a:lnTo>
                <a:lnTo>
                  <a:pt x="10372" y="5609"/>
                </a:lnTo>
                <a:lnTo>
                  <a:pt x="10474" y="5508"/>
                </a:lnTo>
                <a:lnTo>
                  <a:pt x="10575" y="5395"/>
                </a:lnTo>
                <a:lnTo>
                  <a:pt x="10663" y="5268"/>
                </a:lnTo>
                <a:lnTo>
                  <a:pt x="10739" y="5142"/>
                </a:lnTo>
                <a:lnTo>
                  <a:pt x="10802" y="4990"/>
                </a:lnTo>
                <a:lnTo>
                  <a:pt x="10853" y="4839"/>
                </a:lnTo>
                <a:lnTo>
                  <a:pt x="10878" y="4713"/>
                </a:lnTo>
                <a:lnTo>
                  <a:pt x="10890" y="4574"/>
                </a:lnTo>
                <a:lnTo>
                  <a:pt x="10890" y="4435"/>
                </a:lnTo>
                <a:lnTo>
                  <a:pt x="10878" y="4296"/>
                </a:lnTo>
                <a:lnTo>
                  <a:pt x="10853" y="4157"/>
                </a:lnTo>
                <a:lnTo>
                  <a:pt x="10815" y="4018"/>
                </a:lnTo>
                <a:lnTo>
                  <a:pt x="10764" y="3879"/>
                </a:lnTo>
                <a:lnTo>
                  <a:pt x="10701" y="3740"/>
                </a:lnTo>
                <a:lnTo>
                  <a:pt x="10625" y="3614"/>
                </a:lnTo>
                <a:lnTo>
                  <a:pt x="10549" y="3487"/>
                </a:lnTo>
                <a:lnTo>
                  <a:pt x="10448" y="3374"/>
                </a:lnTo>
                <a:lnTo>
                  <a:pt x="10347" y="3285"/>
                </a:lnTo>
                <a:lnTo>
                  <a:pt x="10233" y="3197"/>
                </a:lnTo>
                <a:lnTo>
                  <a:pt x="10107" y="3133"/>
                </a:lnTo>
                <a:lnTo>
                  <a:pt x="9981" y="3083"/>
                </a:lnTo>
                <a:lnTo>
                  <a:pt x="9842" y="3045"/>
                </a:lnTo>
                <a:lnTo>
                  <a:pt x="9703" y="3032"/>
                </a:lnTo>
                <a:lnTo>
                  <a:pt x="9299" y="3032"/>
                </a:lnTo>
                <a:lnTo>
                  <a:pt x="9033" y="3070"/>
                </a:lnTo>
                <a:lnTo>
                  <a:pt x="8781" y="3133"/>
                </a:lnTo>
                <a:lnTo>
                  <a:pt x="8541" y="3222"/>
                </a:lnTo>
                <a:lnTo>
                  <a:pt x="8301" y="3323"/>
                </a:lnTo>
                <a:lnTo>
                  <a:pt x="8220" y="3365"/>
                </a:lnTo>
                <a:lnTo>
                  <a:pt x="8220" y="3365"/>
                </a:lnTo>
                <a:lnTo>
                  <a:pt x="8250" y="3298"/>
                </a:lnTo>
                <a:lnTo>
                  <a:pt x="8313" y="3121"/>
                </a:lnTo>
                <a:lnTo>
                  <a:pt x="8364" y="2957"/>
                </a:lnTo>
                <a:lnTo>
                  <a:pt x="8414" y="2780"/>
                </a:lnTo>
                <a:lnTo>
                  <a:pt x="8440" y="2616"/>
                </a:lnTo>
                <a:lnTo>
                  <a:pt x="8465" y="2451"/>
                </a:lnTo>
                <a:lnTo>
                  <a:pt x="8477" y="2300"/>
                </a:lnTo>
                <a:lnTo>
                  <a:pt x="8465" y="2136"/>
                </a:lnTo>
                <a:lnTo>
                  <a:pt x="8452" y="1997"/>
                </a:lnTo>
                <a:lnTo>
                  <a:pt x="8414" y="1845"/>
                </a:lnTo>
                <a:lnTo>
                  <a:pt x="8364" y="1719"/>
                </a:lnTo>
                <a:lnTo>
                  <a:pt x="8288" y="1592"/>
                </a:lnTo>
                <a:lnTo>
                  <a:pt x="8199" y="1479"/>
                </a:lnTo>
                <a:lnTo>
                  <a:pt x="8086" y="1365"/>
                </a:lnTo>
                <a:lnTo>
                  <a:pt x="7959" y="1264"/>
                </a:lnTo>
                <a:lnTo>
                  <a:pt x="7808" y="1188"/>
                </a:lnTo>
                <a:lnTo>
                  <a:pt x="7631" y="1112"/>
                </a:lnTo>
                <a:lnTo>
                  <a:pt x="7467" y="1062"/>
                </a:lnTo>
                <a:lnTo>
                  <a:pt x="7302" y="1024"/>
                </a:lnTo>
                <a:lnTo>
                  <a:pt x="7138" y="1011"/>
                </a:lnTo>
                <a:lnTo>
                  <a:pt x="6999" y="1024"/>
                </a:lnTo>
                <a:lnTo>
                  <a:pt x="6848" y="1036"/>
                </a:lnTo>
                <a:lnTo>
                  <a:pt x="6709" y="1087"/>
                </a:lnTo>
                <a:lnTo>
                  <a:pt x="6582" y="1138"/>
                </a:lnTo>
                <a:lnTo>
                  <a:pt x="6456" y="1213"/>
                </a:lnTo>
                <a:lnTo>
                  <a:pt x="6330" y="1289"/>
                </a:lnTo>
                <a:lnTo>
                  <a:pt x="6216" y="1390"/>
                </a:lnTo>
                <a:lnTo>
                  <a:pt x="6102" y="1491"/>
                </a:lnTo>
                <a:lnTo>
                  <a:pt x="6001" y="1618"/>
                </a:lnTo>
                <a:lnTo>
                  <a:pt x="5978" y="1647"/>
                </a:lnTo>
                <a:lnTo>
                  <a:pt x="5978" y="1647"/>
                </a:lnTo>
                <a:lnTo>
                  <a:pt x="5976" y="1618"/>
                </a:lnTo>
                <a:lnTo>
                  <a:pt x="5951" y="1428"/>
                </a:lnTo>
                <a:lnTo>
                  <a:pt x="5913" y="1239"/>
                </a:lnTo>
                <a:lnTo>
                  <a:pt x="5875" y="1062"/>
                </a:lnTo>
                <a:lnTo>
                  <a:pt x="5812" y="898"/>
                </a:lnTo>
                <a:lnTo>
                  <a:pt x="5749" y="746"/>
                </a:lnTo>
                <a:lnTo>
                  <a:pt x="5673" y="607"/>
                </a:lnTo>
                <a:lnTo>
                  <a:pt x="5584" y="468"/>
                </a:lnTo>
                <a:lnTo>
                  <a:pt x="5483" y="354"/>
                </a:lnTo>
                <a:lnTo>
                  <a:pt x="5382" y="253"/>
                </a:lnTo>
                <a:lnTo>
                  <a:pt x="5256" y="165"/>
                </a:lnTo>
                <a:lnTo>
                  <a:pt x="5104" y="89"/>
                </a:lnTo>
                <a:lnTo>
                  <a:pt x="4953" y="38"/>
                </a:lnTo>
                <a:lnTo>
                  <a:pt x="4788" y="13"/>
                </a:lnTo>
                <a:lnTo>
                  <a:pt x="4599" y="1"/>
                </a:lnTo>
                <a:close/>
              </a:path>
            </a:pathLst>
          </a:custGeom>
          <a:solidFill>
            <a:srgbClr val="3021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4"/>
          </p:nvPr>
        </p:nvSpPr>
        <p:spPr>
          <a:xfrm>
            <a:off x="227686" y="1250829"/>
            <a:ext cx="8164955" cy="3458683"/>
          </a:xfrm>
        </p:spPr>
        <p:txBody>
          <a:bodyPr/>
          <a:lstStyle/>
          <a:p>
            <a:pPr marL="114300" indent="0" algn="l">
              <a:buClr>
                <a:schemeClr val="dk1"/>
              </a:buClr>
              <a:buSzPts val="2800"/>
            </a:pPr>
            <a:r>
              <a:rPr lang="en-US" sz="2400" b="1" dirty="0" smtClean="0">
                <a:solidFill>
                  <a:schemeClr val="dk1"/>
                </a:solidFill>
                <a:latin typeface="Rockwell" panose="02060603020205020403" pitchFamily="18" charset="0"/>
                <a:ea typeface="Poiret One"/>
                <a:cs typeface="Poiret One"/>
                <a:sym typeface="Poiret One"/>
              </a:rPr>
              <a:t>                               1- </a:t>
            </a:r>
            <a:r>
              <a:rPr lang="en-US" sz="2400" b="1" dirty="0">
                <a:solidFill>
                  <a:schemeClr val="dk1"/>
                </a:solidFill>
                <a:latin typeface="Rockwell" panose="02060603020205020403" pitchFamily="18" charset="0"/>
                <a:ea typeface="Poiret One"/>
                <a:cs typeface="Poiret One"/>
                <a:sym typeface="Poiret One"/>
              </a:rPr>
              <a:t>Aerobic exercises</a:t>
            </a:r>
            <a:r>
              <a:rPr lang="en-US" sz="2400" b="1" dirty="0" smtClean="0">
                <a:solidFill>
                  <a:schemeClr val="dk1"/>
                </a:solidFill>
                <a:latin typeface="Rockwell" panose="02060603020205020403" pitchFamily="18" charset="0"/>
                <a:ea typeface="Poiret One"/>
                <a:cs typeface="Poiret One"/>
                <a:sym typeface="Poiret One"/>
              </a:rPr>
              <a:t>:</a:t>
            </a:r>
            <a:endParaRPr lang="en-US" sz="2400" b="1" dirty="0">
              <a:solidFill>
                <a:schemeClr val="dk1"/>
              </a:solidFill>
              <a:latin typeface="Rockwell" panose="02060603020205020403" pitchFamily="18" charset="0"/>
              <a:ea typeface="Poiret One"/>
              <a:cs typeface="Poiret One"/>
              <a:sym typeface="Poiret One"/>
            </a:endParaRPr>
          </a:p>
          <a:p>
            <a:pPr marL="114300" indent="0" algn="l"/>
            <a:endParaRPr lang="en-US" sz="1800" dirty="0" smtClean="0"/>
          </a:p>
          <a:p>
            <a:pPr marL="114300" indent="0" algn="l"/>
            <a:r>
              <a:rPr lang="en-US" sz="1800" dirty="0" smtClean="0"/>
              <a:t> </a:t>
            </a:r>
          </a:p>
          <a:p>
            <a:pPr marL="114300" indent="0" algn="l"/>
            <a:r>
              <a:rPr lang="en-US" sz="2000" dirty="0" smtClean="0"/>
              <a:t> </a:t>
            </a:r>
            <a:r>
              <a:rPr lang="en-US" dirty="0" smtClean="0"/>
              <a:t>     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8200922" y="455562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  <p:cxnSp>
        <p:nvCxnSpPr>
          <p:cNvPr id="8" name="رابط كسهم مستقيم 7"/>
          <p:cNvCxnSpPr/>
          <p:nvPr/>
        </p:nvCxnSpPr>
        <p:spPr>
          <a:xfrm flipH="1">
            <a:off x="2173857" y="1660584"/>
            <a:ext cx="750498" cy="644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3614469" y="1660585"/>
            <a:ext cx="0" cy="819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4870529" y="1660585"/>
            <a:ext cx="8627" cy="819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5719319" y="1660584"/>
            <a:ext cx="681481" cy="744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صورة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253" y="2889851"/>
            <a:ext cx="1457864" cy="1334517"/>
          </a:xfrm>
          <a:prstGeom prst="rect">
            <a:avLst/>
          </a:prstGeom>
        </p:spPr>
      </p:pic>
      <p:pic>
        <p:nvPicPr>
          <p:cNvPr id="24" name="صورة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166" y="2950309"/>
            <a:ext cx="1366018" cy="1334517"/>
          </a:xfrm>
          <a:prstGeom prst="rect">
            <a:avLst/>
          </a:prstGeom>
        </p:spPr>
      </p:pic>
      <p:pic>
        <p:nvPicPr>
          <p:cNvPr id="25" name="صورة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107" y="2840203"/>
            <a:ext cx="1729597" cy="1334517"/>
          </a:xfrm>
          <a:prstGeom prst="rect">
            <a:avLst/>
          </a:prstGeom>
        </p:spPr>
      </p:pic>
      <p:pic>
        <p:nvPicPr>
          <p:cNvPr id="28" name="صورة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7282" y="2889849"/>
            <a:ext cx="1289827" cy="1377582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258244" y="2404703"/>
            <a:ext cx="11753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lt2"/>
                </a:solidFill>
                <a:latin typeface="Oxygen"/>
                <a:ea typeface="Oxygen"/>
                <a:cs typeface="Oxygen"/>
              </a:rPr>
              <a:t>A. </a:t>
            </a:r>
            <a:r>
              <a:rPr lang="en-US" sz="1600" dirty="0" smtClean="0">
                <a:solidFill>
                  <a:schemeClr val="lt2"/>
                </a:solidFill>
                <a:latin typeface="Oxygen"/>
                <a:ea typeface="Oxygen"/>
                <a:cs typeface="Oxygen"/>
                <a:sym typeface="Oxygen"/>
              </a:rPr>
              <a:t>walking:</a:t>
            </a:r>
            <a:endParaRPr lang="ar-SA" dirty="0"/>
          </a:p>
        </p:txBody>
      </p:sp>
      <p:sp>
        <p:nvSpPr>
          <p:cNvPr id="17" name="مستطيل 16"/>
          <p:cNvSpPr/>
          <p:nvPr/>
        </p:nvSpPr>
        <p:spPr>
          <a:xfrm>
            <a:off x="2963319" y="2494909"/>
            <a:ext cx="13468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lt2"/>
                </a:solidFill>
                <a:latin typeface="Oxygen"/>
                <a:ea typeface="Oxygen"/>
                <a:cs typeface="Oxygen"/>
              </a:rPr>
              <a:t>B. swimming</a:t>
            </a:r>
            <a:endParaRPr lang="ar-SA" dirty="0"/>
          </a:p>
        </p:txBody>
      </p:sp>
      <p:sp>
        <p:nvSpPr>
          <p:cNvPr id="18" name="مستطيل 17"/>
          <p:cNvSpPr/>
          <p:nvPr/>
        </p:nvSpPr>
        <p:spPr>
          <a:xfrm>
            <a:off x="4510166" y="2503615"/>
            <a:ext cx="1072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lt2"/>
                </a:solidFill>
                <a:latin typeface="Oxygen"/>
                <a:ea typeface="Oxygen"/>
                <a:cs typeface="Oxygen"/>
              </a:rPr>
              <a:t>C. cycling</a:t>
            </a:r>
            <a:endParaRPr lang="ar-SA" dirty="0"/>
          </a:p>
        </p:txBody>
      </p:sp>
      <p:sp>
        <p:nvSpPr>
          <p:cNvPr id="20" name="مستطيل 19"/>
          <p:cNvSpPr/>
          <p:nvPr/>
        </p:nvSpPr>
        <p:spPr>
          <a:xfrm>
            <a:off x="6060059" y="2455778"/>
            <a:ext cx="19543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lt2"/>
                </a:solidFill>
                <a:latin typeface="Oxygen"/>
                <a:ea typeface="Oxygen"/>
                <a:cs typeface="Oxygen"/>
              </a:rPr>
              <a:t>C. Gym equipment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64"/>
          <p:cNvSpPr txBox="1">
            <a:spLocks noGrp="1"/>
          </p:cNvSpPr>
          <p:nvPr>
            <p:ph type="subTitle" idx="1"/>
          </p:nvPr>
        </p:nvSpPr>
        <p:spPr>
          <a:xfrm>
            <a:off x="713064" y="906012"/>
            <a:ext cx="7544572" cy="45159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r>
              <a:rPr lang="en-US" sz="2400" b="1" dirty="0" smtClean="0">
                <a:solidFill>
                  <a:schemeClr val="dk1"/>
                </a:solidFill>
                <a:latin typeface="Rockwell" panose="02060603020205020403" pitchFamily="18" charset="0"/>
                <a:ea typeface="Poiret One"/>
                <a:cs typeface="Poiret One"/>
                <a:sym typeface="Poiret One"/>
              </a:rPr>
              <a:t>2- Strengthening </a:t>
            </a:r>
            <a:r>
              <a:rPr lang="en-US" sz="2400" b="1" dirty="0">
                <a:solidFill>
                  <a:schemeClr val="dk1"/>
                </a:solidFill>
                <a:latin typeface="Rockwell" panose="02060603020205020403" pitchFamily="18" charset="0"/>
                <a:ea typeface="Poiret One"/>
                <a:cs typeface="Poiret One"/>
                <a:sym typeface="Poiret One"/>
              </a:rPr>
              <a:t>exercises: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r>
              <a:rPr lang="en-US" sz="1800" dirty="0" smtClean="0"/>
              <a:t>Strength program targeting on lower body it helps limit decline in muscle that supporting the knee.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r>
              <a:rPr lang="en-US" sz="1800" dirty="0" smtClean="0"/>
              <a:t>Main muscles to be involved in this program are 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r>
              <a:rPr lang="en-US" sz="1800" dirty="0"/>
              <a:t> </a:t>
            </a:r>
            <a:r>
              <a:rPr lang="en-US" sz="1800" dirty="0" smtClean="0"/>
              <a:t>1- quadriceps muscle.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r>
              <a:rPr lang="en-US" sz="1800" dirty="0"/>
              <a:t> </a:t>
            </a:r>
            <a:r>
              <a:rPr lang="en-US" sz="1800" dirty="0" smtClean="0"/>
              <a:t>2- hamstring muscle.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7863642" y="4437565"/>
            <a:ext cx="787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392374" y="458523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16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00927" y="771787"/>
            <a:ext cx="7365612" cy="3754727"/>
          </a:xfrm>
        </p:spPr>
        <p:txBody>
          <a:bodyPr/>
          <a:lstStyle/>
          <a:p>
            <a:pPr marL="0" indent="0" algn="l">
              <a:spcAft>
                <a:spcPts val="1600"/>
              </a:spcAft>
              <a:buSzPts val="1600"/>
            </a:pPr>
            <a:r>
              <a:rPr lang="en-US" sz="2400" b="1" dirty="0">
                <a:solidFill>
                  <a:schemeClr val="dk1"/>
                </a:solidFill>
                <a:latin typeface="Rockwell" panose="02060603020205020403" pitchFamily="18" charset="0"/>
                <a:ea typeface="Poiret One"/>
                <a:cs typeface="Poiret One"/>
              </a:rPr>
              <a:t>3- Stretching exercise:</a:t>
            </a:r>
          </a:p>
          <a:p>
            <a:pPr algn="l"/>
            <a:r>
              <a:rPr lang="en-US" sz="2000" dirty="0"/>
              <a:t> </a:t>
            </a:r>
          </a:p>
          <a:p>
            <a:pPr algn="l"/>
            <a:r>
              <a:rPr lang="en-US" sz="2000" dirty="0" smtClean="0"/>
              <a:t>Helps to minimize loss of flexibility in and around knees.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Muscles involved in this type of exercise:</a:t>
            </a:r>
          </a:p>
          <a:p>
            <a:pPr algn="l"/>
            <a:r>
              <a:rPr lang="en-US" sz="2000" dirty="0" smtClean="0"/>
              <a:t>1- hamstring muscle </a:t>
            </a:r>
          </a:p>
          <a:p>
            <a:pPr algn="l"/>
            <a:r>
              <a:rPr lang="en-US" sz="2000" dirty="0" smtClean="0"/>
              <a:t>2- quadriceps muscle </a:t>
            </a:r>
          </a:p>
          <a:p>
            <a:pPr algn="l"/>
            <a:r>
              <a:rPr lang="en-US" sz="2000" smtClean="0"/>
              <a:t>3- </a:t>
            </a:r>
            <a:r>
              <a:rPr lang="en-US" sz="2000" smtClean="0"/>
              <a:t>calf </a:t>
            </a:r>
            <a:r>
              <a:rPr lang="en-US" sz="2000" dirty="0" smtClean="0"/>
              <a:t>muscle </a:t>
            </a:r>
          </a:p>
          <a:p>
            <a:pPr algn="l"/>
            <a:r>
              <a:rPr lang="en-US" sz="2000" dirty="0" smtClean="0"/>
              <a:t>4- hip flexors muscle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68322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2"/>
          <p:cNvSpPr txBox="1">
            <a:spLocks noGrp="1"/>
          </p:cNvSpPr>
          <p:nvPr>
            <p:ph type="title"/>
          </p:nvPr>
        </p:nvSpPr>
        <p:spPr>
          <a:xfrm>
            <a:off x="1" y="221064"/>
            <a:ext cx="9040482" cy="5639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Importance 0f physical activity in osteoarthritic patient:</a:t>
            </a:r>
            <a:endParaRPr dirty="0">
              <a:latin typeface="Rockwell" panose="02060603020205020403" pitchFamily="18" charset="0"/>
            </a:endParaRPr>
          </a:p>
        </p:txBody>
      </p:sp>
      <p:sp>
        <p:nvSpPr>
          <p:cNvPr id="233" name="Google Shape;233;p42"/>
          <p:cNvSpPr/>
          <p:nvPr/>
        </p:nvSpPr>
        <p:spPr>
          <a:xfrm rot="10800000">
            <a:off x="-10193962" y="-4404443"/>
            <a:ext cx="97828" cy="71043"/>
          </a:xfrm>
          <a:custGeom>
            <a:avLst/>
            <a:gdLst/>
            <a:ahLst/>
            <a:cxnLst/>
            <a:rect l="l" t="t" r="r" b="b"/>
            <a:pathLst>
              <a:path w="10891" h="7909" extrusionOk="0">
                <a:moveTo>
                  <a:pt x="1188" y="1567"/>
                </a:moveTo>
                <a:lnTo>
                  <a:pt x="1289" y="1580"/>
                </a:lnTo>
                <a:lnTo>
                  <a:pt x="1390" y="1592"/>
                </a:lnTo>
                <a:lnTo>
                  <a:pt x="1516" y="1618"/>
                </a:lnTo>
                <a:lnTo>
                  <a:pt x="1643" y="1668"/>
                </a:lnTo>
                <a:lnTo>
                  <a:pt x="1782" y="1719"/>
                </a:lnTo>
                <a:lnTo>
                  <a:pt x="1946" y="1794"/>
                </a:lnTo>
                <a:lnTo>
                  <a:pt x="2034" y="1908"/>
                </a:lnTo>
                <a:lnTo>
                  <a:pt x="2123" y="2009"/>
                </a:lnTo>
                <a:lnTo>
                  <a:pt x="2199" y="2136"/>
                </a:lnTo>
                <a:lnTo>
                  <a:pt x="2274" y="2249"/>
                </a:lnTo>
                <a:lnTo>
                  <a:pt x="2337" y="2376"/>
                </a:lnTo>
                <a:lnTo>
                  <a:pt x="2401" y="2502"/>
                </a:lnTo>
                <a:lnTo>
                  <a:pt x="2451" y="2628"/>
                </a:lnTo>
                <a:lnTo>
                  <a:pt x="2489" y="2767"/>
                </a:lnTo>
                <a:lnTo>
                  <a:pt x="2578" y="3020"/>
                </a:lnTo>
                <a:lnTo>
                  <a:pt x="2653" y="3285"/>
                </a:lnTo>
                <a:lnTo>
                  <a:pt x="2716" y="3550"/>
                </a:lnTo>
                <a:lnTo>
                  <a:pt x="2767" y="3816"/>
                </a:lnTo>
                <a:lnTo>
                  <a:pt x="2805" y="4081"/>
                </a:lnTo>
                <a:lnTo>
                  <a:pt x="2843" y="4359"/>
                </a:lnTo>
                <a:lnTo>
                  <a:pt x="2881" y="4889"/>
                </a:lnTo>
                <a:lnTo>
                  <a:pt x="2893" y="4990"/>
                </a:lnTo>
                <a:lnTo>
                  <a:pt x="2931" y="5066"/>
                </a:lnTo>
                <a:lnTo>
                  <a:pt x="2982" y="5129"/>
                </a:lnTo>
                <a:lnTo>
                  <a:pt x="3032" y="5193"/>
                </a:lnTo>
                <a:lnTo>
                  <a:pt x="3057" y="5208"/>
                </a:lnTo>
                <a:lnTo>
                  <a:pt x="3057" y="5208"/>
                </a:lnTo>
                <a:lnTo>
                  <a:pt x="2994" y="5231"/>
                </a:lnTo>
                <a:lnTo>
                  <a:pt x="2843" y="5294"/>
                </a:lnTo>
                <a:lnTo>
                  <a:pt x="2679" y="5369"/>
                </a:lnTo>
                <a:lnTo>
                  <a:pt x="2620" y="5404"/>
                </a:lnTo>
                <a:lnTo>
                  <a:pt x="2620" y="5404"/>
                </a:lnTo>
                <a:lnTo>
                  <a:pt x="2274" y="4978"/>
                </a:lnTo>
                <a:lnTo>
                  <a:pt x="1895" y="4498"/>
                </a:lnTo>
                <a:lnTo>
                  <a:pt x="1554" y="4005"/>
                </a:lnTo>
                <a:lnTo>
                  <a:pt x="1390" y="3752"/>
                </a:lnTo>
                <a:lnTo>
                  <a:pt x="1226" y="3500"/>
                </a:lnTo>
                <a:lnTo>
                  <a:pt x="1112" y="3348"/>
                </a:lnTo>
                <a:lnTo>
                  <a:pt x="1011" y="3171"/>
                </a:lnTo>
                <a:lnTo>
                  <a:pt x="923" y="2982"/>
                </a:lnTo>
                <a:lnTo>
                  <a:pt x="847" y="2792"/>
                </a:lnTo>
                <a:lnTo>
                  <a:pt x="784" y="2590"/>
                </a:lnTo>
                <a:lnTo>
                  <a:pt x="746" y="2401"/>
                </a:lnTo>
                <a:lnTo>
                  <a:pt x="720" y="2211"/>
                </a:lnTo>
                <a:lnTo>
                  <a:pt x="720" y="2047"/>
                </a:lnTo>
                <a:lnTo>
                  <a:pt x="733" y="1959"/>
                </a:lnTo>
                <a:lnTo>
                  <a:pt x="746" y="1895"/>
                </a:lnTo>
                <a:lnTo>
                  <a:pt x="771" y="1820"/>
                </a:lnTo>
                <a:lnTo>
                  <a:pt x="809" y="1757"/>
                </a:lnTo>
                <a:lnTo>
                  <a:pt x="847" y="1706"/>
                </a:lnTo>
                <a:lnTo>
                  <a:pt x="897" y="1655"/>
                </a:lnTo>
                <a:lnTo>
                  <a:pt x="960" y="1618"/>
                </a:lnTo>
                <a:lnTo>
                  <a:pt x="1024" y="1592"/>
                </a:lnTo>
                <a:lnTo>
                  <a:pt x="1099" y="1580"/>
                </a:lnTo>
                <a:lnTo>
                  <a:pt x="1188" y="1567"/>
                </a:lnTo>
                <a:close/>
                <a:moveTo>
                  <a:pt x="4498" y="759"/>
                </a:moveTo>
                <a:lnTo>
                  <a:pt x="4536" y="784"/>
                </a:lnTo>
                <a:lnTo>
                  <a:pt x="4586" y="809"/>
                </a:lnTo>
                <a:lnTo>
                  <a:pt x="4637" y="847"/>
                </a:lnTo>
                <a:lnTo>
                  <a:pt x="4675" y="898"/>
                </a:lnTo>
                <a:lnTo>
                  <a:pt x="4763" y="1011"/>
                </a:lnTo>
                <a:lnTo>
                  <a:pt x="4839" y="1163"/>
                </a:lnTo>
                <a:lnTo>
                  <a:pt x="4902" y="1327"/>
                </a:lnTo>
                <a:lnTo>
                  <a:pt x="4965" y="1504"/>
                </a:lnTo>
                <a:lnTo>
                  <a:pt x="5066" y="1832"/>
                </a:lnTo>
                <a:lnTo>
                  <a:pt x="5130" y="2085"/>
                </a:lnTo>
                <a:lnTo>
                  <a:pt x="5155" y="2199"/>
                </a:lnTo>
                <a:lnTo>
                  <a:pt x="5155" y="2502"/>
                </a:lnTo>
                <a:lnTo>
                  <a:pt x="5130" y="2792"/>
                </a:lnTo>
                <a:lnTo>
                  <a:pt x="5104" y="3096"/>
                </a:lnTo>
                <a:lnTo>
                  <a:pt x="5066" y="3399"/>
                </a:lnTo>
                <a:lnTo>
                  <a:pt x="5016" y="3715"/>
                </a:lnTo>
                <a:lnTo>
                  <a:pt x="4967" y="4018"/>
                </a:lnTo>
                <a:lnTo>
                  <a:pt x="4940" y="4131"/>
                </a:lnTo>
                <a:lnTo>
                  <a:pt x="4826" y="4662"/>
                </a:lnTo>
                <a:lnTo>
                  <a:pt x="4814" y="4763"/>
                </a:lnTo>
                <a:lnTo>
                  <a:pt x="4826" y="4852"/>
                </a:lnTo>
                <a:lnTo>
                  <a:pt x="4852" y="4927"/>
                </a:lnTo>
                <a:lnTo>
                  <a:pt x="4889" y="4990"/>
                </a:lnTo>
                <a:lnTo>
                  <a:pt x="4940" y="5054"/>
                </a:lnTo>
                <a:lnTo>
                  <a:pt x="5003" y="5092"/>
                </a:lnTo>
                <a:lnTo>
                  <a:pt x="5066" y="5129"/>
                </a:lnTo>
                <a:lnTo>
                  <a:pt x="5142" y="5155"/>
                </a:lnTo>
                <a:lnTo>
                  <a:pt x="5218" y="5167"/>
                </a:lnTo>
                <a:lnTo>
                  <a:pt x="5294" y="5167"/>
                </a:lnTo>
                <a:lnTo>
                  <a:pt x="5370" y="5155"/>
                </a:lnTo>
                <a:lnTo>
                  <a:pt x="5433" y="5117"/>
                </a:lnTo>
                <a:lnTo>
                  <a:pt x="5509" y="5079"/>
                </a:lnTo>
                <a:lnTo>
                  <a:pt x="5559" y="5016"/>
                </a:lnTo>
                <a:lnTo>
                  <a:pt x="5610" y="4940"/>
                </a:lnTo>
                <a:lnTo>
                  <a:pt x="5635" y="4852"/>
                </a:lnTo>
                <a:lnTo>
                  <a:pt x="5761" y="4334"/>
                </a:lnTo>
                <a:lnTo>
                  <a:pt x="5790" y="4175"/>
                </a:lnTo>
                <a:lnTo>
                  <a:pt x="5790" y="4175"/>
                </a:lnTo>
                <a:lnTo>
                  <a:pt x="5862" y="3929"/>
                </a:lnTo>
                <a:lnTo>
                  <a:pt x="5963" y="3626"/>
                </a:lnTo>
                <a:lnTo>
                  <a:pt x="6064" y="3323"/>
                </a:lnTo>
                <a:lnTo>
                  <a:pt x="6191" y="3032"/>
                </a:lnTo>
                <a:lnTo>
                  <a:pt x="6317" y="2742"/>
                </a:lnTo>
                <a:lnTo>
                  <a:pt x="6456" y="2451"/>
                </a:lnTo>
                <a:lnTo>
                  <a:pt x="6519" y="2338"/>
                </a:lnTo>
                <a:lnTo>
                  <a:pt x="6582" y="2211"/>
                </a:lnTo>
                <a:lnTo>
                  <a:pt x="6658" y="2098"/>
                </a:lnTo>
                <a:lnTo>
                  <a:pt x="6734" y="1984"/>
                </a:lnTo>
                <a:lnTo>
                  <a:pt x="6822" y="1870"/>
                </a:lnTo>
                <a:lnTo>
                  <a:pt x="6911" y="1782"/>
                </a:lnTo>
                <a:lnTo>
                  <a:pt x="7012" y="1719"/>
                </a:lnTo>
                <a:lnTo>
                  <a:pt x="7100" y="1668"/>
                </a:lnTo>
                <a:lnTo>
                  <a:pt x="7189" y="1655"/>
                </a:lnTo>
                <a:lnTo>
                  <a:pt x="7227" y="1655"/>
                </a:lnTo>
                <a:lnTo>
                  <a:pt x="7277" y="1668"/>
                </a:lnTo>
                <a:lnTo>
                  <a:pt x="7315" y="1693"/>
                </a:lnTo>
                <a:lnTo>
                  <a:pt x="7353" y="1719"/>
                </a:lnTo>
                <a:lnTo>
                  <a:pt x="7391" y="1757"/>
                </a:lnTo>
                <a:lnTo>
                  <a:pt x="7416" y="1807"/>
                </a:lnTo>
                <a:lnTo>
                  <a:pt x="7479" y="1946"/>
                </a:lnTo>
                <a:lnTo>
                  <a:pt x="7530" y="2136"/>
                </a:lnTo>
                <a:lnTo>
                  <a:pt x="7555" y="2363"/>
                </a:lnTo>
                <a:lnTo>
                  <a:pt x="7568" y="2666"/>
                </a:lnTo>
                <a:lnTo>
                  <a:pt x="7543" y="2818"/>
                </a:lnTo>
                <a:lnTo>
                  <a:pt x="7492" y="2969"/>
                </a:lnTo>
                <a:lnTo>
                  <a:pt x="7441" y="3121"/>
                </a:lnTo>
                <a:lnTo>
                  <a:pt x="7378" y="3272"/>
                </a:lnTo>
                <a:lnTo>
                  <a:pt x="7227" y="3563"/>
                </a:lnTo>
                <a:lnTo>
                  <a:pt x="7062" y="3841"/>
                </a:lnTo>
                <a:lnTo>
                  <a:pt x="6886" y="4157"/>
                </a:lnTo>
                <a:lnTo>
                  <a:pt x="6671" y="4460"/>
                </a:lnTo>
                <a:lnTo>
                  <a:pt x="6456" y="4750"/>
                </a:lnTo>
                <a:lnTo>
                  <a:pt x="6229" y="5041"/>
                </a:lnTo>
                <a:lnTo>
                  <a:pt x="6178" y="5117"/>
                </a:lnTo>
                <a:lnTo>
                  <a:pt x="6140" y="5205"/>
                </a:lnTo>
                <a:lnTo>
                  <a:pt x="6128" y="5281"/>
                </a:lnTo>
                <a:lnTo>
                  <a:pt x="6128" y="5357"/>
                </a:lnTo>
                <a:lnTo>
                  <a:pt x="6153" y="5433"/>
                </a:lnTo>
                <a:lnTo>
                  <a:pt x="6178" y="5496"/>
                </a:lnTo>
                <a:lnTo>
                  <a:pt x="6216" y="5572"/>
                </a:lnTo>
                <a:lnTo>
                  <a:pt x="6267" y="5622"/>
                </a:lnTo>
                <a:lnTo>
                  <a:pt x="6317" y="5673"/>
                </a:lnTo>
                <a:lnTo>
                  <a:pt x="6393" y="5698"/>
                </a:lnTo>
                <a:lnTo>
                  <a:pt x="6456" y="5723"/>
                </a:lnTo>
                <a:lnTo>
                  <a:pt x="6532" y="5736"/>
                </a:lnTo>
                <a:lnTo>
                  <a:pt x="6608" y="5736"/>
                </a:lnTo>
                <a:lnTo>
                  <a:pt x="6683" y="5711"/>
                </a:lnTo>
                <a:lnTo>
                  <a:pt x="6759" y="5673"/>
                </a:lnTo>
                <a:lnTo>
                  <a:pt x="6835" y="5609"/>
                </a:lnTo>
                <a:lnTo>
                  <a:pt x="7265" y="5180"/>
                </a:lnTo>
                <a:lnTo>
                  <a:pt x="7694" y="4776"/>
                </a:lnTo>
                <a:lnTo>
                  <a:pt x="7922" y="4586"/>
                </a:lnTo>
                <a:lnTo>
                  <a:pt x="8149" y="4397"/>
                </a:lnTo>
                <a:lnTo>
                  <a:pt x="8402" y="4207"/>
                </a:lnTo>
                <a:lnTo>
                  <a:pt x="8654" y="4030"/>
                </a:lnTo>
                <a:lnTo>
                  <a:pt x="8831" y="3967"/>
                </a:lnTo>
                <a:lnTo>
                  <a:pt x="8995" y="3904"/>
                </a:lnTo>
                <a:lnTo>
                  <a:pt x="9147" y="3866"/>
                </a:lnTo>
                <a:lnTo>
                  <a:pt x="9286" y="3828"/>
                </a:lnTo>
                <a:lnTo>
                  <a:pt x="9412" y="3803"/>
                </a:lnTo>
                <a:lnTo>
                  <a:pt x="9539" y="3790"/>
                </a:lnTo>
                <a:lnTo>
                  <a:pt x="9640" y="3790"/>
                </a:lnTo>
                <a:lnTo>
                  <a:pt x="9728" y="3803"/>
                </a:lnTo>
                <a:lnTo>
                  <a:pt x="9817" y="3828"/>
                </a:lnTo>
                <a:lnTo>
                  <a:pt x="9892" y="3854"/>
                </a:lnTo>
                <a:lnTo>
                  <a:pt x="9956" y="3879"/>
                </a:lnTo>
                <a:lnTo>
                  <a:pt x="10006" y="3917"/>
                </a:lnTo>
                <a:lnTo>
                  <a:pt x="10044" y="3967"/>
                </a:lnTo>
                <a:lnTo>
                  <a:pt x="10082" y="4018"/>
                </a:lnTo>
                <a:lnTo>
                  <a:pt x="10107" y="4081"/>
                </a:lnTo>
                <a:lnTo>
                  <a:pt x="10132" y="4131"/>
                </a:lnTo>
                <a:lnTo>
                  <a:pt x="10132" y="4207"/>
                </a:lnTo>
                <a:lnTo>
                  <a:pt x="10132" y="4270"/>
                </a:lnTo>
                <a:lnTo>
                  <a:pt x="10120" y="4409"/>
                </a:lnTo>
                <a:lnTo>
                  <a:pt x="10069" y="4561"/>
                </a:lnTo>
                <a:lnTo>
                  <a:pt x="9993" y="4700"/>
                </a:lnTo>
                <a:lnTo>
                  <a:pt x="9905" y="4839"/>
                </a:lnTo>
                <a:lnTo>
                  <a:pt x="9791" y="4965"/>
                </a:lnTo>
                <a:lnTo>
                  <a:pt x="9665" y="5066"/>
                </a:lnTo>
                <a:lnTo>
                  <a:pt x="9513" y="5155"/>
                </a:lnTo>
                <a:lnTo>
                  <a:pt x="9324" y="5268"/>
                </a:lnTo>
                <a:lnTo>
                  <a:pt x="9122" y="5369"/>
                </a:lnTo>
                <a:lnTo>
                  <a:pt x="8920" y="5458"/>
                </a:lnTo>
                <a:lnTo>
                  <a:pt x="8705" y="5546"/>
                </a:lnTo>
                <a:lnTo>
                  <a:pt x="8452" y="5647"/>
                </a:lnTo>
                <a:lnTo>
                  <a:pt x="8187" y="5736"/>
                </a:lnTo>
                <a:lnTo>
                  <a:pt x="7922" y="5824"/>
                </a:lnTo>
                <a:lnTo>
                  <a:pt x="7656" y="5900"/>
                </a:lnTo>
                <a:lnTo>
                  <a:pt x="7126" y="6039"/>
                </a:lnTo>
                <a:lnTo>
                  <a:pt x="6595" y="6153"/>
                </a:lnTo>
                <a:lnTo>
                  <a:pt x="6519" y="6178"/>
                </a:lnTo>
                <a:lnTo>
                  <a:pt x="6431" y="6191"/>
                </a:lnTo>
                <a:lnTo>
                  <a:pt x="6355" y="6228"/>
                </a:lnTo>
                <a:lnTo>
                  <a:pt x="6330" y="6254"/>
                </a:lnTo>
                <a:lnTo>
                  <a:pt x="6325" y="6258"/>
                </a:lnTo>
                <a:lnTo>
                  <a:pt x="6325" y="6258"/>
                </a:lnTo>
                <a:lnTo>
                  <a:pt x="6330" y="6241"/>
                </a:lnTo>
                <a:lnTo>
                  <a:pt x="6342" y="6191"/>
                </a:lnTo>
                <a:lnTo>
                  <a:pt x="6355" y="6140"/>
                </a:lnTo>
                <a:lnTo>
                  <a:pt x="6342" y="6077"/>
                </a:lnTo>
                <a:lnTo>
                  <a:pt x="6330" y="6026"/>
                </a:lnTo>
                <a:lnTo>
                  <a:pt x="6304" y="5976"/>
                </a:lnTo>
                <a:lnTo>
                  <a:pt x="6267" y="5925"/>
                </a:lnTo>
                <a:lnTo>
                  <a:pt x="6216" y="5887"/>
                </a:lnTo>
                <a:lnTo>
                  <a:pt x="5850" y="5660"/>
                </a:lnTo>
                <a:lnTo>
                  <a:pt x="5660" y="5559"/>
                </a:lnTo>
                <a:lnTo>
                  <a:pt x="5483" y="5458"/>
                </a:lnTo>
                <a:lnTo>
                  <a:pt x="5294" y="5369"/>
                </a:lnTo>
                <a:lnTo>
                  <a:pt x="5117" y="5294"/>
                </a:lnTo>
                <a:lnTo>
                  <a:pt x="4927" y="5231"/>
                </a:lnTo>
                <a:lnTo>
                  <a:pt x="4738" y="5167"/>
                </a:lnTo>
                <a:lnTo>
                  <a:pt x="4548" y="5129"/>
                </a:lnTo>
                <a:lnTo>
                  <a:pt x="4359" y="5092"/>
                </a:lnTo>
                <a:lnTo>
                  <a:pt x="4157" y="5066"/>
                </a:lnTo>
                <a:lnTo>
                  <a:pt x="3967" y="5066"/>
                </a:lnTo>
                <a:lnTo>
                  <a:pt x="3765" y="5079"/>
                </a:lnTo>
                <a:lnTo>
                  <a:pt x="3674" y="5084"/>
                </a:lnTo>
                <a:lnTo>
                  <a:pt x="3674" y="5084"/>
                </a:lnTo>
                <a:lnTo>
                  <a:pt x="3702" y="5028"/>
                </a:lnTo>
                <a:lnTo>
                  <a:pt x="3715" y="4953"/>
                </a:lnTo>
                <a:lnTo>
                  <a:pt x="3727" y="4852"/>
                </a:lnTo>
                <a:lnTo>
                  <a:pt x="3689" y="4391"/>
                </a:lnTo>
                <a:lnTo>
                  <a:pt x="3677" y="3942"/>
                </a:lnTo>
                <a:lnTo>
                  <a:pt x="3664" y="3475"/>
                </a:lnTo>
                <a:lnTo>
                  <a:pt x="3689" y="3007"/>
                </a:lnTo>
                <a:lnTo>
                  <a:pt x="3727" y="2540"/>
                </a:lnTo>
                <a:lnTo>
                  <a:pt x="3765" y="2312"/>
                </a:lnTo>
                <a:lnTo>
                  <a:pt x="3803" y="2085"/>
                </a:lnTo>
                <a:lnTo>
                  <a:pt x="3854" y="1870"/>
                </a:lnTo>
                <a:lnTo>
                  <a:pt x="3917" y="1643"/>
                </a:lnTo>
                <a:lnTo>
                  <a:pt x="3980" y="1428"/>
                </a:lnTo>
                <a:lnTo>
                  <a:pt x="4068" y="1213"/>
                </a:lnTo>
                <a:lnTo>
                  <a:pt x="4119" y="1100"/>
                </a:lnTo>
                <a:lnTo>
                  <a:pt x="4182" y="986"/>
                </a:lnTo>
                <a:lnTo>
                  <a:pt x="4233" y="910"/>
                </a:lnTo>
                <a:lnTo>
                  <a:pt x="4283" y="847"/>
                </a:lnTo>
                <a:lnTo>
                  <a:pt x="4346" y="796"/>
                </a:lnTo>
                <a:lnTo>
                  <a:pt x="4397" y="771"/>
                </a:lnTo>
                <a:lnTo>
                  <a:pt x="4447" y="759"/>
                </a:lnTo>
                <a:close/>
                <a:moveTo>
                  <a:pt x="4182" y="5711"/>
                </a:moveTo>
                <a:lnTo>
                  <a:pt x="4346" y="5736"/>
                </a:lnTo>
                <a:lnTo>
                  <a:pt x="4523" y="5761"/>
                </a:lnTo>
                <a:lnTo>
                  <a:pt x="4687" y="5812"/>
                </a:lnTo>
                <a:lnTo>
                  <a:pt x="4852" y="5862"/>
                </a:lnTo>
                <a:lnTo>
                  <a:pt x="5016" y="5925"/>
                </a:lnTo>
                <a:lnTo>
                  <a:pt x="5332" y="6077"/>
                </a:lnTo>
                <a:lnTo>
                  <a:pt x="5647" y="6228"/>
                </a:lnTo>
                <a:lnTo>
                  <a:pt x="5938" y="6405"/>
                </a:lnTo>
                <a:lnTo>
                  <a:pt x="5989" y="6431"/>
                </a:lnTo>
                <a:lnTo>
                  <a:pt x="6052" y="6443"/>
                </a:lnTo>
                <a:lnTo>
                  <a:pt x="6102" y="6443"/>
                </a:lnTo>
                <a:lnTo>
                  <a:pt x="6165" y="6431"/>
                </a:lnTo>
                <a:lnTo>
                  <a:pt x="6186" y="6424"/>
                </a:lnTo>
                <a:lnTo>
                  <a:pt x="6186" y="6424"/>
                </a:lnTo>
                <a:lnTo>
                  <a:pt x="6077" y="6557"/>
                </a:lnTo>
                <a:lnTo>
                  <a:pt x="5963" y="6671"/>
                </a:lnTo>
                <a:lnTo>
                  <a:pt x="5837" y="6772"/>
                </a:lnTo>
                <a:lnTo>
                  <a:pt x="5711" y="6873"/>
                </a:lnTo>
                <a:lnTo>
                  <a:pt x="5572" y="6949"/>
                </a:lnTo>
                <a:lnTo>
                  <a:pt x="5433" y="7024"/>
                </a:lnTo>
                <a:lnTo>
                  <a:pt x="5294" y="7088"/>
                </a:lnTo>
                <a:lnTo>
                  <a:pt x="5155" y="7125"/>
                </a:lnTo>
                <a:lnTo>
                  <a:pt x="5003" y="7163"/>
                </a:lnTo>
                <a:lnTo>
                  <a:pt x="4852" y="7189"/>
                </a:lnTo>
                <a:lnTo>
                  <a:pt x="4687" y="7201"/>
                </a:lnTo>
                <a:lnTo>
                  <a:pt x="4536" y="7214"/>
                </a:lnTo>
                <a:lnTo>
                  <a:pt x="4371" y="7201"/>
                </a:lnTo>
                <a:lnTo>
                  <a:pt x="4195" y="7189"/>
                </a:lnTo>
                <a:lnTo>
                  <a:pt x="4018" y="7151"/>
                </a:lnTo>
                <a:lnTo>
                  <a:pt x="3765" y="7100"/>
                </a:lnTo>
                <a:lnTo>
                  <a:pt x="3550" y="7024"/>
                </a:lnTo>
                <a:lnTo>
                  <a:pt x="3361" y="6949"/>
                </a:lnTo>
                <a:lnTo>
                  <a:pt x="3209" y="6873"/>
                </a:lnTo>
                <a:lnTo>
                  <a:pt x="3083" y="6784"/>
                </a:lnTo>
                <a:lnTo>
                  <a:pt x="2994" y="6683"/>
                </a:lnTo>
                <a:lnTo>
                  <a:pt x="2931" y="6595"/>
                </a:lnTo>
                <a:lnTo>
                  <a:pt x="2893" y="6494"/>
                </a:lnTo>
                <a:lnTo>
                  <a:pt x="2881" y="6393"/>
                </a:lnTo>
                <a:lnTo>
                  <a:pt x="2881" y="6304"/>
                </a:lnTo>
                <a:lnTo>
                  <a:pt x="2919" y="6216"/>
                </a:lnTo>
                <a:lnTo>
                  <a:pt x="2969" y="6127"/>
                </a:lnTo>
                <a:lnTo>
                  <a:pt x="3032" y="6039"/>
                </a:lnTo>
                <a:lnTo>
                  <a:pt x="3121" y="5963"/>
                </a:lnTo>
                <a:lnTo>
                  <a:pt x="3222" y="5900"/>
                </a:lnTo>
                <a:lnTo>
                  <a:pt x="3336" y="5837"/>
                </a:lnTo>
                <a:lnTo>
                  <a:pt x="3500" y="5786"/>
                </a:lnTo>
                <a:lnTo>
                  <a:pt x="3677" y="5736"/>
                </a:lnTo>
                <a:lnTo>
                  <a:pt x="3841" y="5711"/>
                </a:lnTo>
                <a:close/>
                <a:moveTo>
                  <a:pt x="4599" y="1"/>
                </a:moveTo>
                <a:lnTo>
                  <a:pt x="4409" y="13"/>
                </a:lnTo>
                <a:lnTo>
                  <a:pt x="4245" y="38"/>
                </a:lnTo>
                <a:lnTo>
                  <a:pt x="4081" y="89"/>
                </a:lnTo>
                <a:lnTo>
                  <a:pt x="3929" y="165"/>
                </a:lnTo>
                <a:lnTo>
                  <a:pt x="3790" y="241"/>
                </a:lnTo>
                <a:lnTo>
                  <a:pt x="3677" y="342"/>
                </a:lnTo>
                <a:lnTo>
                  <a:pt x="3550" y="455"/>
                </a:lnTo>
                <a:lnTo>
                  <a:pt x="3449" y="582"/>
                </a:lnTo>
                <a:lnTo>
                  <a:pt x="3361" y="721"/>
                </a:lnTo>
                <a:lnTo>
                  <a:pt x="3272" y="872"/>
                </a:lnTo>
                <a:lnTo>
                  <a:pt x="3197" y="1024"/>
                </a:lnTo>
                <a:lnTo>
                  <a:pt x="3133" y="1201"/>
                </a:lnTo>
                <a:lnTo>
                  <a:pt x="3070" y="1378"/>
                </a:lnTo>
                <a:lnTo>
                  <a:pt x="3020" y="1554"/>
                </a:lnTo>
                <a:lnTo>
                  <a:pt x="2969" y="1744"/>
                </a:lnTo>
                <a:lnTo>
                  <a:pt x="2965" y="1766"/>
                </a:lnTo>
                <a:lnTo>
                  <a:pt x="2965" y="1766"/>
                </a:lnTo>
                <a:lnTo>
                  <a:pt x="2944" y="1731"/>
                </a:lnTo>
                <a:lnTo>
                  <a:pt x="2855" y="1592"/>
                </a:lnTo>
                <a:lnTo>
                  <a:pt x="2754" y="1479"/>
                </a:lnTo>
                <a:lnTo>
                  <a:pt x="2653" y="1365"/>
                </a:lnTo>
                <a:lnTo>
                  <a:pt x="2552" y="1251"/>
                </a:lnTo>
                <a:lnTo>
                  <a:pt x="2439" y="1163"/>
                </a:lnTo>
                <a:lnTo>
                  <a:pt x="2312" y="1074"/>
                </a:lnTo>
                <a:lnTo>
                  <a:pt x="2186" y="999"/>
                </a:lnTo>
                <a:lnTo>
                  <a:pt x="2047" y="923"/>
                </a:lnTo>
                <a:lnTo>
                  <a:pt x="1895" y="872"/>
                </a:lnTo>
                <a:lnTo>
                  <a:pt x="1744" y="822"/>
                </a:lnTo>
                <a:lnTo>
                  <a:pt x="1579" y="796"/>
                </a:lnTo>
                <a:lnTo>
                  <a:pt x="1415" y="771"/>
                </a:lnTo>
                <a:lnTo>
                  <a:pt x="1276" y="771"/>
                </a:lnTo>
                <a:lnTo>
                  <a:pt x="1137" y="784"/>
                </a:lnTo>
                <a:lnTo>
                  <a:pt x="998" y="822"/>
                </a:lnTo>
                <a:lnTo>
                  <a:pt x="872" y="860"/>
                </a:lnTo>
                <a:lnTo>
                  <a:pt x="746" y="923"/>
                </a:lnTo>
                <a:lnTo>
                  <a:pt x="632" y="986"/>
                </a:lnTo>
                <a:lnTo>
                  <a:pt x="518" y="1074"/>
                </a:lnTo>
                <a:lnTo>
                  <a:pt x="417" y="1163"/>
                </a:lnTo>
                <a:lnTo>
                  <a:pt x="316" y="1264"/>
                </a:lnTo>
                <a:lnTo>
                  <a:pt x="240" y="1378"/>
                </a:lnTo>
                <a:lnTo>
                  <a:pt x="164" y="1491"/>
                </a:lnTo>
                <a:lnTo>
                  <a:pt x="101" y="1618"/>
                </a:lnTo>
                <a:lnTo>
                  <a:pt x="51" y="1744"/>
                </a:lnTo>
                <a:lnTo>
                  <a:pt x="13" y="1870"/>
                </a:lnTo>
                <a:lnTo>
                  <a:pt x="0" y="2009"/>
                </a:lnTo>
                <a:lnTo>
                  <a:pt x="0" y="2148"/>
                </a:lnTo>
                <a:lnTo>
                  <a:pt x="13" y="2426"/>
                </a:lnTo>
                <a:lnTo>
                  <a:pt x="63" y="2691"/>
                </a:lnTo>
                <a:lnTo>
                  <a:pt x="114" y="2969"/>
                </a:lnTo>
                <a:lnTo>
                  <a:pt x="190" y="3235"/>
                </a:lnTo>
                <a:lnTo>
                  <a:pt x="291" y="3487"/>
                </a:lnTo>
                <a:lnTo>
                  <a:pt x="405" y="3740"/>
                </a:lnTo>
                <a:lnTo>
                  <a:pt x="531" y="3980"/>
                </a:lnTo>
                <a:lnTo>
                  <a:pt x="657" y="4220"/>
                </a:lnTo>
                <a:lnTo>
                  <a:pt x="809" y="4460"/>
                </a:lnTo>
                <a:lnTo>
                  <a:pt x="973" y="4687"/>
                </a:lnTo>
                <a:lnTo>
                  <a:pt x="1137" y="4915"/>
                </a:lnTo>
                <a:lnTo>
                  <a:pt x="1314" y="5129"/>
                </a:lnTo>
                <a:lnTo>
                  <a:pt x="1491" y="5332"/>
                </a:lnTo>
                <a:lnTo>
                  <a:pt x="1681" y="5546"/>
                </a:lnTo>
                <a:lnTo>
                  <a:pt x="2072" y="5938"/>
                </a:lnTo>
                <a:lnTo>
                  <a:pt x="2123" y="5976"/>
                </a:lnTo>
                <a:lnTo>
                  <a:pt x="2186" y="6014"/>
                </a:lnTo>
                <a:lnTo>
                  <a:pt x="2254" y="6025"/>
                </a:lnTo>
                <a:lnTo>
                  <a:pt x="2254" y="6025"/>
                </a:lnTo>
                <a:lnTo>
                  <a:pt x="2287" y="6191"/>
                </a:lnTo>
                <a:lnTo>
                  <a:pt x="2350" y="6380"/>
                </a:lnTo>
                <a:lnTo>
                  <a:pt x="2413" y="6557"/>
                </a:lnTo>
                <a:lnTo>
                  <a:pt x="2502" y="6721"/>
                </a:lnTo>
                <a:lnTo>
                  <a:pt x="2590" y="6873"/>
                </a:lnTo>
                <a:lnTo>
                  <a:pt x="2679" y="7012"/>
                </a:lnTo>
                <a:lnTo>
                  <a:pt x="2792" y="7138"/>
                </a:lnTo>
                <a:lnTo>
                  <a:pt x="2906" y="7264"/>
                </a:lnTo>
                <a:lnTo>
                  <a:pt x="3020" y="7378"/>
                </a:lnTo>
                <a:lnTo>
                  <a:pt x="3146" y="7479"/>
                </a:lnTo>
                <a:lnTo>
                  <a:pt x="3285" y="7568"/>
                </a:lnTo>
                <a:lnTo>
                  <a:pt x="3424" y="7643"/>
                </a:lnTo>
                <a:lnTo>
                  <a:pt x="3576" y="7719"/>
                </a:lnTo>
                <a:lnTo>
                  <a:pt x="3727" y="7770"/>
                </a:lnTo>
                <a:lnTo>
                  <a:pt x="3879" y="7820"/>
                </a:lnTo>
                <a:lnTo>
                  <a:pt x="4030" y="7858"/>
                </a:lnTo>
                <a:lnTo>
                  <a:pt x="4195" y="7883"/>
                </a:lnTo>
                <a:lnTo>
                  <a:pt x="4359" y="7909"/>
                </a:lnTo>
                <a:lnTo>
                  <a:pt x="4687" y="7909"/>
                </a:lnTo>
                <a:lnTo>
                  <a:pt x="4864" y="7896"/>
                </a:lnTo>
                <a:lnTo>
                  <a:pt x="5028" y="7871"/>
                </a:lnTo>
                <a:lnTo>
                  <a:pt x="5193" y="7845"/>
                </a:lnTo>
                <a:lnTo>
                  <a:pt x="5370" y="7795"/>
                </a:lnTo>
                <a:lnTo>
                  <a:pt x="5534" y="7744"/>
                </a:lnTo>
                <a:lnTo>
                  <a:pt x="5698" y="7681"/>
                </a:lnTo>
                <a:lnTo>
                  <a:pt x="5850" y="7605"/>
                </a:lnTo>
                <a:lnTo>
                  <a:pt x="6014" y="7530"/>
                </a:lnTo>
                <a:lnTo>
                  <a:pt x="6165" y="7441"/>
                </a:lnTo>
                <a:lnTo>
                  <a:pt x="6317" y="7328"/>
                </a:lnTo>
                <a:lnTo>
                  <a:pt x="6469" y="7226"/>
                </a:lnTo>
                <a:lnTo>
                  <a:pt x="6608" y="7100"/>
                </a:lnTo>
                <a:lnTo>
                  <a:pt x="6709" y="7024"/>
                </a:lnTo>
                <a:lnTo>
                  <a:pt x="6810" y="6949"/>
                </a:lnTo>
                <a:lnTo>
                  <a:pt x="6923" y="6873"/>
                </a:lnTo>
                <a:lnTo>
                  <a:pt x="7050" y="6810"/>
                </a:lnTo>
                <a:lnTo>
                  <a:pt x="7315" y="6709"/>
                </a:lnTo>
                <a:lnTo>
                  <a:pt x="7618" y="6607"/>
                </a:lnTo>
                <a:lnTo>
                  <a:pt x="7934" y="6519"/>
                </a:lnTo>
                <a:lnTo>
                  <a:pt x="8250" y="6443"/>
                </a:lnTo>
                <a:lnTo>
                  <a:pt x="8920" y="6279"/>
                </a:lnTo>
                <a:lnTo>
                  <a:pt x="9248" y="6178"/>
                </a:lnTo>
                <a:lnTo>
                  <a:pt x="9564" y="6064"/>
                </a:lnTo>
                <a:lnTo>
                  <a:pt x="9854" y="5938"/>
                </a:lnTo>
                <a:lnTo>
                  <a:pt x="9993" y="5862"/>
                </a:lnTo>
                <a:lnTo>
                  <a:pt x="10120" y="5786"/>
                </a:lnTo>
                <a:lnTo>
                  <a:pt x="10246" y="5698"/>
                </a:lnTo>
                <a:lnTo>
                  <a:pt x="10372" y="5609"/>
                </a:lnTo>
                <a:lnTo>
                  <a:pt x="10474" y="5508"/>
                </a:lnTo>
                <a:lnTo>
                  <a:pt x="10575" y="5395"/>
                </a:lnTo>
                <a:lnTo>
                  <a:pt x="10663" y="5268"/>
                </a:lnTo>
                <a:lnTo>
                  <a:pt x="10739" y="5142"/>
                </a:lnTo>
                <a:lnTo>
                  <a:pt x="10802" y="4990"/>
                </a:lnTo>
                <a:lnTo>
                  <a:pt x="10853" y="4839"/>
                </a:lnTo>
                <a:lnTo>
                  <a:pt x="10878" y="4713"/>
                </a:lnTo>
                <a:lnTo>
                  <a:pt x="10890" y="4574"/>
                </a:lnTo>
                <a:lnTo>
                  <a:pt x="10890" y="4435"/>
                </a:lnTo>
                <a:lnTo>
                  <a:pt x="10878" y="4296"/>
                </a:lnTo>
                <a:lnTo>
                  <a:pt x="10853" y="4157"/>
                </a:lnTo>
                <a:lnTo>
                  <a:pt x="10815" y="4018"/>
                </a:lnTo>
                <a:lnTo>
                  <a:pt x="10764" y="3879"/>
                </a:lnTo>
                <a:lnTo>
                  <a:pt x="10701" y="3740"/>
                </a:lnTo>
                <a:lnTo>
                  <a:pt x="10625" y="3614"/>
                </a:lnTo>
                <a:lnTo>
                  <a:pt x="10549" y="3487"/>
                </a:lnTo>
                <a:lnTo>
                  <a:pt x="10448" y="3374"/>
                </a:lnTo>
                <a:lnTo>
                  <a:pt x="10347" y="3285"/>
                </a:lnTo>
                <a:lnTo>
                  <a:pt x="10233" y="3197"/>
                </a:lnTo>
                <a:lnTo>
                  <a:pt x="10107" y="3133"/>
                </a:lnTo>
                <a:lnTo>
                  <a:pt x="9981" y="3083"/>
                </a:lnTo>
                <a:lnTo>
                  <a:pt x="9842" y="3045"/>
                </a:lnTo>
                <a:lnTo>
                  <a:pt x="9703" y="3032"/>
                </a:lnTo>
                <a:lnTo>
                  <a:pt x="9299" y="3032"/>
                </a:lnTo>
                <a:lnTo>
                  <a:pt x="9033" y="3070"/>
                </a:lnTo>
                <a:lnTo>
                  <a:pt x="8781" y="3133"/>
                </a:lnTo>
                <a:lnTo>
                  <a:pt x="8541" y="3222"/>
                </a:lnTo>
                <a:lnTo>
                  <a:pt x="8301" y="3323"/>
                </a:lnTo>
                <a:lnTo>
                  <a:pt x="8220" y="3365"/>
                </a:lnTo>
                <a:lnTo>
                  <a:pt x="8220" y="3365"/>
                </a:lnTo>
                <a:lnTo>
                  <a:pt x="8250" y="3298"/>
                </a:lnTo>
                <a:lnTo>
                  <a:pt x="8313" y="3121"/>
                </a:lnTo>
                <a:lnTo>
                  <a:pt x="8364" y="2957"/>
                </a:lnTo>
                <a:lnTo>
                  <a:pt x="8414" y="2780"/>
                </a:lnTo>
                <a:lnTo>
                  <a:pt x="8440" y="2616"/>
                </a:lnTo>
                <a:lnTo>
                  <a:pt x="8465" y="2451"/>
                </a:lnTo>
                <a:lnTo>
                  <a:pt x="8477" y="2300"/>
                </a:lnTo>
                <a:lnTo>
                  <a:pt x="8465" y="2136"/>
                </a:lnTo>
                <a:lnTo>
                  <a:pt x="8452" y="1997"/>
                </a:lnTo>
                <a:lnTo>
                  <a:pt x="8414" y="1845"/>
                </a:lnTo>
                <a:lnTo>
                  <a:pt x="8364" y="1719"/>
                </a:lnTo>
                <a:lnTo>
                  <a:pt x="8288" y="1592"/>
                </a:lnTo>
                <a:lnTo>
                  <a:pt x="8199" y="1479"/>
                </a:lnTo>
                <a:lnTo>
                  <a:pt x="8086" y="1365"/>
                </a:lnTo>
                <a:lnTo>
                  <a:pt x="7959" y="1264"/>
                </a:lnTo>
                <a:lnTo>
                  <a:pt x="7808" y="1188"/>
                </a:lnTo>
                <a:lnTo>
                  <a:pt x="7631" y="1112"/>
                </a:lnTo>
                <a:lnTo>
                  <a:pt x="7467" y="1062"/>
                </a:lnTo>
                <a:lnTo>
                  <a:pt x="7302" y="1024"/>
                </a:lnTo>
                <a:lnTo>
                  <a:pt x="7138" y="1011"/>
                </a:lnTo>
                <a:lnTo>
                  <a:pt x="6999" y="1024"/>
                </a:lnTo>
                <a:lnTo>
                  <a:pt x="6848" y="1036"/>
                </a:lnTo>
                <a:lnTo>
                  <a:pt x="6709" y="1087"/>
                </a:lnTo>
                <a:lnTo>
                  <a:pt x="6582" y="1138"/>
                </a:lnTo>
                <a:lnTo>
                  <a:pt x="6456" y="1213"/>
                </a:lnTo>
                <a:lnTo>
                  <a:pt x="6330" y="1289"/>
                </a:lnTo>
                <a:lnTo>
                  <a:pt x="6216" y="1390"/>
                </a:lnTo>
                <a:lnTo>
                  <a:pt x="6102" y="1491"/>
                </a:lnTo>
                <a:lnTo>
                  <a:pt x="6001" y="1618"/>
                </a:lnTo>
                <a:lnTo>
                  <a:pt x="5978" y="1647"/>
                </a:lnTo>
                <a:lnTo>
                  <a:pt x="5978" y="1647"/>
                </a:lnTo>
                <a:lnTo>
                  <a:pt x="5976" y="1618"/>
                </a:lnTo>
                <a:lnTo>
                  <a:pt x="5951" y="1428"/>
                </a:lnTo>
                <a:lnTo>
                  <a:pt x="5913" y="1239"/>
                </a:lnTo>
                <a:lnTo>
                  <a:pt x="5875" y="1062"/>
                </a:lnTo>
                <a:lnTo>
                  <a:pt x="5812" y="898"/>
                </a:lnTo>
                <a:lnTo>
                  <a:pt x="5749" y="746"/>
                </a:lnTo>
                <a:lnTo>
                  <a:pt x="5673" y="607"/>
                </a:lnTo>
                <a:lnTo>
                  <a:pt x="5584" y="468"/>
                </a:lnTo>
                <a:lnTo>
                  <a:pt x="5483" y="354"/>
                </a:lnTo>
                <a:lnTo>
                  <a:pt x="5382" y="253"/>
                </a:lnTo>
                <a:lnTo>
                  <a:pt x="5256" y="165"/>
                </a:lnTo>
                <a:lnTo>
                  <a:pt x="5104" y="89"/>
                </a:lnTo>
                <a:lnTo>
                  <a:pt x="4953" y="38"/>
                </a:lnTo>
                <a:lnTo>
                  <a:pt x="4788" y="13"/>
                </a:lnTo>
                <a:lnTo>
                  <a:pt x="4599" y="1"/>
                </a:lnTo>
                <a:close/>
              </a:path>
            </a:pathLst>
          </a:custGeom>
          <a:solidFill>
            <a:srgbClr val="3021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4"/>
          </p:nvPr>
        </p:nvSpPr>
        <p:spPr>
          <a:xfrm>
            <a:off x="278099" y="785004"/>
            <a:ext cx="8484285" cy="4078397"/>
          </a:xfrm>
        </p:spPr>
        <p:txBody>
          <a:bodyPr/>
          <a:lstStyle/>
          <a:p>
            <a:pPr marL="114300" indent="0" algn="l"/>
            <a:r>
              <a:rPr lang="en-US" sz="1800" dirty="0" smtClean="0"/>
              <a:t>Researches have found that regular exercise is one of the most effective treatment for arthritis it can help to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Improve (mobility, flexibility, posture, balance)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Decrease(pain, fatigue, muscle tension, stress)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14300" indent="0" algn="l"/>
            <a:r>
              <a:rPr lang="en-US" sz="1800" dirty="0" smtClean="0"/>
              <a:t>                                          </a:t>
            </a:r>
          </a:p>
          <a:p>
            <a:pPr marL="114300" indent="0" algn="l"/>
            <a:endParaRPr lang="en-US" sz="1800" dirty="0" smtClean="0"/>
          </a:p>
          <a:p>
            <a:pPr marL="114300" indent="0" algn="l"/>
            <a:r>
              <a:rPr lang="en-US" sz="1800" dirty="0" smtClean="0"/>
              <a:t> 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8200922" y="455562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977" y="2053924"/>
            <a:ext cx="1682151" cy="887681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5782" y="2053925"/>
            <a:ext cx="1697703" cy="887681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880" y="2053925"/>
            <a:ext cx="1713410" cy="887681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880" y="3505546"/>
            <a:ext cx="1713410" cy="94568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5782" y="3505546"/>
            <a:ext cx="1697703" cy="945684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6977" y="3426342"/>
            <a:ext cx="1682151" cy="102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2"/>
          <p:cNvSpPr/>
          <p:nvPr/>
        </p:nvSpPr>
        <p:spPr>
          <a:xfrm rot="10800000">
            <a:off x="-10193962" y="-4404443"/>
            <a:ext cx="97828" cy="71043"/>
          </a:xfrm>
          <a:custGeom>
            <a:avLst/>
            <a:gdLst/>
            <a:ahLst/>
            <a:cxnLst/>
            <a:rect l="l" t="t" r="r" b="b"/>
            <a:pathLst>
              <a:path w="10891" h="7909" extrusionOk="0">
                <a:moveTo>
                  <a:pt x="1188" y="1567"/>
                </a:moveTo>
                <a:lnTo>
                  <a:pt x="1289" y="1580"/>
                </a:lnTo>
                <a:lnTo>
                  <a:pt x="1390" y="1592"/>
                </a:lnTo>
                <a:lnTo>
                  <a:pt x="1516" y="1618"/>
                </a:lnTo>
                <a:lnTo>
                  <a:pt x="1643" y="1668"/>
                </a:lnTo>
                <a:lnTo>
                  <a:pt x="1782" y="1719"/>
                </a:lnTo>
                <a:lnTo>
                  <a:pt x="1946" y="1794"/>
                </a:lnTo>
                <a:lnTo>
                  <a:pt x="2034" y="1908"/>
                </a:lnTo>
                <a:lnTo>
                  <a:pt x="2123" y="2009"/>
                </a:lnTo>
                <a:lnTo>
                  <a:pt x="2199" y="2136"/>
                </a:lnTo>
                <a:lnTo>
                  <a:pt x="2274" y="2249"/>
                </a:lnTo>
                <a:lnTo>
                  <a:pt x="2337" y="2376"/>
                </a:lnTo>
                <a:lnTo>
                  <a:pt x="2401" y="2502"/>
                </a:lnTo>
                <a:lnTo>
                  <a:pt x="2451" y="2628"/>
                </a:lnTo>
                <a:lnTo>
                  <a:pt x="2489" y="2767"/>
                </a:lnTo>
                <a:lnTo>
                  <a:pt x="2578" y="3020"/>
                </a:lnTo>
                <a:lnTo>
                  <a:pt x="2653" y="3285"/>
                </a:lnTo>
                <a:lnTo>
                  <a:pt x="2716" y="3550"/>
                </a:lnTo>
                <a:lnTo>
                  <a:pt x="2767" y="3816"/>
                </a:lnTo>
                <a:lnTo>
                  <a:pt x="2805" y="4081"/>
                </a:lnTo>
                <a:lnTo>
                  <a:pt x="2843" y="4359"/>
                </a:lnTo>
                <a:lnTo>
                  <a:pt x="2881" y="4889"/>
                </a:lnTo>
                <a:lnTo>
                  <a:pt x="2893" y="4990"/>
                </a:lnTo>
                <a:lnTo>
                  <a:pt x="2931" y="5066"/>
                </a:lnTo>
                <a:lnTo>
                  <a:pt x="2982" y="5129"/>
                </a:lnTo>
                <a:lnTo>
                  <a:pt x="3032" y="5193"/>
                </a:lnTo>
                <a:lnTo>
                  <a:pt x="3057" y="5208"/>
                </a:lnTo>
                <a:lnTo>
                  <a:pt x="3057" y="5208"/>
                </a:lnTo>
                <a:lnTo>
                  <a:pt x="2994" y="5231"/>
                </a:lnTo>
                <a:lnTo>
                  <a:pt x="2843" y="5294"/>
                </a:lnTo>
                <a:lnTo>
                  <a:pt x="2679" y="5369"/>
                </a:lnTo>
                <a:lnTo>
                  <a:pt x="2620" y="5404"/>
                </a:lnTo>
                <a:lnTo>
                  <a:pt x="2620" y="5404"/>
                </a:lnTo>
                <a:lnTo>
                  <a:pt x="2274" y="4978"/>
                </a:lnTo>
                <a:lnTo>
                  <a:pt x="1895" y="4498"/>
                </a:lnTo>
                <a:lnTo>
                  <a:pt x="1554" y="4005"/>
                </a:lnTo>
                <a:lnTo>
                  <a:pt x="1390" y="3752"/>
                </a:lnTo>
                <a:lnTo>
                  <a:pt x="1226" y="3500"/>
                </a:lnTo>
                <a:lnTo>
                  <a:pt x="1112" y="3348"/>
                </a:lnTo>
                <a:lnTo>
                  <a:pt x="1011" y="3171"/>
                </a:lnTo>
                <a:lnTo>
                  <a:pt x="923" y="2982"/>
                </a:lnTo>
                <a:lnTo>
                  <a:pt x="847" y="2792"/>
                </a:lnTo>
                <a:lnTo>
                  <a:pt x="784" y="2590"/>
                </a:lnTo>
                <a:lnTo>
                  <a:pt x="746" y="2401"/>
                </a:lnTo>
                <a:lnTo>
                  <a:pt x="720" y="2211"/>
                </a:lnTo>
                <a:lnTo>
                  <a:pt x="720" y="2047"/>
                </a:lnTo>
                <a:lnTo>
                  <a:pt x="733" y="1959"/>
                </a:lnTo>
                <a:lnTo>
                  <a:pt x="746" y="1895"/>
                </a:lnTo>
                <a:lnTo>
                  <a:pt x="771" y="1820"/>
                </a:lnTo>
                <a:lnTo>
                  <a:pt x="809" y="1757"/>
                </a:lnTo>
                <a:lnTo>
                  <a:pt x="847" y="1706"/>
                </a:lnTo>
                <a:lnTo>
                  <a:pt x="897" y="1655"/>
                </a:lnTo>
                <a:lnTo>
                  <a:pt x="960" y="1618"/>
                </a:lnTo>
                <a:lnTo>
                  <a:pt x="1024" y="1592"/>
                </a:lnTo>
                <a:lnTo>
                  <a:pt x="1099" y="1580"/>
                </a:lnTo>
                <a:lnTo>
                  <a:pt x="1188" y="1567"/>
                </a:lnTo>
                <a:close/>
                <a:moveTo>
                  <a:pt x="4498" y="759"/>
                </a:moveTo>
                <a:lnTo>
                  <a:pt x="4536" y="784"/>
                </a:lnTo>
                <a:lnTo>
                  <a:pt x="4586" y="809"/>
                </a:lnTo>
                <a:lnTo>
                  <a:pt x="4637" y="847"/>
                </a:lnTo>
                <a:lnTo>
                  <a:pt x="4675" y="898"/>
                </a:lnTo>
                <a:lnTo>
                  <a:pt x="4763" y="1011"/>
                </a:lnTo>
                <a:lnTo>
                  <a:pt x="4839" y="1163"/>
                </a:lnTo>
                <a:lnTo>
                  <a:pt x="4902" y="1327"/>
                </a:lnTo>
                <a:lnTo>
                  <a:pt x="4965" y="1504"/>
                </a:lnTo>
                <a:lnTo>
                  <a:pt x="5066" y="1832"/>
                </a:lnTo>
                <a:lnTo>
                  <a:pt x="5130" y="2085"/>
                </a:lnTo>
                <a:lnTo>
                  <a:pt x="5155" y="2199"/>
                </a:lnTo>
                <a:lnTo>
                  <a:pt x="5155" y="2502"/>
                </a:lnTo>
                <a:lnTo>
                  <a:pt x="5130" y="2792"/>
                </a:lnTo>
                <a:lnTo>
                  <a:pt x="5104" y="3096"/>
                </a:lnTo>
                <a:lnTo>
                  <a:pt x="5066" y="3399"/>
                </a:lnTo>
                <a:lnTo>
                  <a:pt x="5016" y="3715"/>
                </a:lnTo>
                <a:lnTo>
                  <a:pt x="4967" y="4018"/>
                </a:lnTo>
                <a:lnTo>
                  <a:pt x="4940" y="4131"/>
                </a:lnTo>
                <a:lnTo>
                  <a:pt x="4826" y="4662"/>
                </a:lnTo>
                <a:lnTo>
                  <a:pt x="4814" y="4763"/>
                </a:lnTo>
                <a:lnTo>
                  <a:pt x="4826" y="4852"/>
                </a:lnTo>
                <a:lnTo>
                  <a:pt x="4852" y="4927"/>
                </a:lnTo>
                <a:lnTo>
                  <a:pt x="4889" y="4990"/>
                </a:lnTo>
                <a:lnTo>
                  <a:pt x="4940" y="5054"/>
                </a:lnTo>
                <a:lnTo>
                  <a:pt x="5003" y="5092"/>
                </a:lnTo>
                <a:lnTo>
                  <a:pt x="5066" y="5129"/>
                </a:lnTo>
                <a:lnTo>
                  <a:pt x="5142" y="5155"/>
                </a:lnTo>
                <a:lnTo>
                  <a:pt x="5218" y="5167"/>
                </a:lnTo>
                <a:lnTo>
                  <a:pt x="5294" y="5167"/>
                </a:lnTo>
                <a:lnTo>
                  <a:pt x="5370" y="5155"/>
                </a:lnTo>
                <a:lnTo>
                  <a:pt x="5433" y="5117"/>
                </a:lnTo>
                <a:lnTo>
                  <a:pt x="5509" y="5079"/>
                </a:lnTo>
                <a:lnTo>
                  <a:pt x="5559" y="5016"/>
                </a:lnTo>
                <a:lnTo>
                  <a:pt x="5610" y="4940"/>
                </a:lnTo>
                <a:lnTo>
                  <a:pt x="5635" y="4852"/>
                </a:lnTo>
                <a:lnTo>
                  <a:pt x="5761" y="4334"/>
                </a:lnTo>
                <a:lnTo>
                  <a:pt x="5790" y="4175"/>
                </a:lnTo>
                <a:lnTo>
                  <a:pt x="5790" y="4175"/>
                </a:lnTo>
                <a:lnTo>
                  <a:pt x="5862" y="3929"/>
                </a:lnTo>
                <a:lnTo>
                  <a:pt x="5963" y="3626"/>
                </a:lnTo>
                <a:lnTo>
                  <a:pt x="6064" y="3323"/>
                </a:lnTo>
                <a:lnTo>
                  <a:pt x="6191" y="3032"/>
                </a:lnTo>
                <a:lnTo>
                  <a:pt x="6317" y="2742"/>
                </a:lnTo>
                <a:lnTo>
                  <a:pt x="6456" y="2451"/>
                </a:lnTo>
                <a:lnTo>
                  <a:pt x="6519" y="2338"/>
                </a:lnTo>
                <a:lnTo>
                  <a:pt x="6582" y="2211"/>
                </a:lnTo>
                <a:lnTo>
                  <a:pt x="6658" y="2098"/>
                </a:lnTo>
                <a:lnTo>
                  <a:pt x="6734" y="1984"/>
                </a:lnTo>
                <a:lnTo>
                  <a:pt x="6822" y="1870"/>
                </a:lnTo>
                <a:lnTo>
                  <a:pt x="6911" y="1782"/>
                </a:lnTo>
                <a:lnTo>
                  <a:pt x="7012" y="1719"/>
                </a:lnTo>
                <a:lnTo>
                  <a:pt x="7100" y="1668"/>
                </a:lnTo>
                <a:lnTo>
                  <a:pt x="7189" y="1655"/>
                </a:lnTo>
                <a:lnTo>
                  <a:pt x="7227" y="1655"/>
                </a:lnTo>
                <a:lnTo>
                  <a:pt x="7277" y="1668"/>
                </a:lnTo>
                <a:lnTo>
                  <a:pt x="7315" y="1693"/>
                </a:lnTo>
                <a:lnTo>
                  <a:pt x="7353" y="1719"/>
                </a:lnTo>
                <a:lnTo>
                  <a:pt x="7391" y="1757"/>
                </a:lnTo>
                <a:lnTo>
                  <a:pt x="7416" y="1807"/>
                </a:lnTo>
                <a:lnTo>
                  <a:pt x="7479" y="1946"/>
                </a:lnTo>
                <a:lnTo>
                  <a:pt x="7530" y="2136"/>
                </a:lnTo>
                <a:lnTo>
                  <a:pt x="7555" y="2363"/>
                </a:lnTo>
                <a:lnTo>
                  <a:pt x="7568" y="2666"/>
                </a:lnTo>
                <a:lnTo>
                  <a:pt x="7543" y="2818"/>
                </a:lnTo>
                <a:lnTo>
                  <a:pt x="7492" y="2969"/>
                </a:lnTo>
                <a:lnTo>
                  <a:pt x="7441" y="3121"/>
                </a:lnTo>
                <a:lnTo>
                  <a:pt x="7378" y="3272"/>
                </a:lnTo>
                <a:lnTo>
                  <a:pt x="7227" y="3563"/>
                </a:lnTo>
                <a:lnTo>
                  <a:pt x="7062" y="3841"/>
                </a:lnTo>
                <a:lnTo>
                  <a:pt x="6886" y="4157"/>
                </a:lnTo>
                <a:lnTo>
                  <a:pt x="6671" y="4460"/>
                </a:lnTo>
                <a:lnTo>
                  <a:pt x="6456" y="4750"/>
                </a:lnTo>
                <a:lnTo>
                  <a:pt x="6229" y="5041"/>
                </a:lnTo>
                <a:lnTo>
                  <a:pt x="6178" y="5117"/>
                </a:lnTo>
                <a:lnTo>
                  <a:pt x="6140" y="5205"/>
                </a:lnTo>
                <a:lnTo>
                  <a:pt x="6128" y="5281"/>
                </a:lnTo>
                <a:lnTo>
                  <a:pt x="6128" y="5357"/>
                </a:lnTo>
                <a:lnTo>
                  <a:pt x="6153" y="5433"/>
                </a:lnTo>
                <a:lnTo>
                  <a:pt x="6178" y="5496"/>
                </a:lnTo>
                <a:lnTo>
                  <a:pt x="6216" y="5572"/>
                </a:lnTo>
                <a:lnTo>
                  <a:pt x="6267" y="5622"/>
                </a:lnTo>
                <a:lnTo>
                  <a:pt x="6317" y="5673"/>
                </a:lnTo>
                <a:lnTo>
                  <a:pt x="6393" y="5698"/>
                </a:lnTo>
                <a:lnTo>
                  <a:pt x="6456" y="5723"/>
                </a:lnTo>
                <a:lnTo>
                  <a:pt x="6532" y="5736"/>
                </a:lnTo>
                <a:lnTo>
                  <a:pt x="6608" y="5736"/>
                </a:lnTo>
                <a:lnTo>
                  <a:pt x="6683" y="5711"/>
                </a:lnTo>
                <a:lnTo>
                  <a:pt x="6759" y="5673"/>
                </a:lnTo>
                <a:lnTo>
                  <a:pt x="6835" y="5609"/>
                </a:lnTo>
                <a:lnTo>
                  <a:pt x="7265" y="5180"/>
                </a:lnTo>
                <a:lnTo>
                  <a:pt x="7694" y="4776"/>
                </a:lnTo>
                <a:lnTo>
                  <a:pt x="7922" y="4586"/>
                </a:lnTo>
                <a:lnTo>
                  <a:pt x="8149" y="4397"/>
                </a:lnTo>
                <a:lnTo>
                  <a:pt x="8402" y="4207"/>
                </a:lnTo>
                <a:lnTo>
                  <a:pt x="8654" y="4030"/>
                </a:lnTo>
                <a:lnTo>
                  <a:pt x="8831" y="3967"/>
                </a:lnTo>
                <a:lnTo>
                  <a:pt x="8995" y="3904"/>
                </a:lnTo>
                <a:lnTo>
                  <a:pt x="9147" y="3866"/>
                </a:lnTo>
                <a:lnTo>
                  <a:pt x="9286" y="3828"/>
                </a:lnTo>
                <a:lnTo>
                  <a:pt x="9412" y="3803"/>
                </a:lnTo>
                <a:lnTo>
                  <a:pt x="9539" y="3790"/>
                </a:lnTo>
                <a:lnTo>
                  <a:pt x="9640" y="3790"/>
                </a:lnTo>
                <a:lnTo>
                  <a:pt x="9728" y="3803"/>
                </a:lnTo>
                <a:lnTo>
                  <a:pt x="9817" y="3828"/>
                </a:lnTo>
                <a:lnTo>
                  <a:pt x="9892" y="3854"/>
                </a:lnTo>
                <a:lnTo>
                  <a:pt x="9956" y="3879"/>
                </a:lnTo>
                <a:lnTo>
                  <a:pt x="10006" y="3917"/>
                </a:lnTo>
                <a:lnTo>
                  <a:pt x="10044" y="3967"/>
                </a:lnTo>
                <a:lnTo>
                  <a:pt x="10082" y="4018"/>
                </a:lnTo>
                <a:lnTo>
                  <a:pt x="10107" y="4081"/>
                </a:lnTo>
                <a:lnTo>
                  <a:pt x="10132" y="4131"/>
                </a:lnTo>
                <a:lnTo>
                  <a:pt x="10132" y="4207"/>
                </a:lnTo>
                <a:lnTo>
                  <a:pt x="10132" y="4270"/>
                </a:lnTo>
                <a:lnTo>
                  <a:pt x="10120" y="4409"/>
                </a:lnTo>
                <a:lnTo>
                  <a:pt x="10069" y="4561"/>
                </a:lnTo>
                <a:lnTo>
                  <a:pt x="9993" y="4700"/>
                </a:lnTo>
                <a:lnTo>
                  <a:pt x="9905" y="4839"/>
                </a:lnTo>
                <a:lnTo>
                  <a:pt x="9791" y="4965"/>
                </a:lnTo>
                <a:lnTo>
                  <a:pt x="9665" y="5066"/>
                </a:lnTo>
                <a:lnTo>
                  <a:pt x="9513" y="5155"/>
                </a:lnTo>
                <a:lnTo>
                  <a:pt x="9324" y="5268"/>
                </a:lnTo>
                <a:lnTo>
                  <a:pt x="9122" y="5369"/>
                </a:lnTo>
                <a:lnTo>
                  <a:pt x="8920" y="5458"/>
                </a:lnTo>
                <a:lnTo>
                  <a:pt x="8705" y="5546"/>
                </a:lnTo>
                <a:lnTo>
                  <a:pt x="8452" y="5647"/>
                </a:lnTo>
                <a:lnTo>
                  <a:pt x="8187" y="5736"/>
                </a:lnTo>
                <a:lnTo>
                  <a:pt x="7922" y="5824"/>
                </a:lnTo>
                <a:lnTo>
                  <a:pt x="7656" y="5900"/>
                </a:lnTo>
                <a:lnTo>
                  <a:pt x="7126" y="6039"/>
                </a:lnTo>
                <a:lnTo>
                  <a:pt x="6595" y="6153"/>
                </a:lnTo>
                <a:lnTo>
                  <a:pt x="6519" y="6178"/>
                </a:lnTo>
                <a:lnTo>
                  <a:pt x="6431" y="6191"/>
                </a:lnTo>
                <a:lnTo>
                  <a:pt x="6355" y="6228"/>
                </a:lnTo>
                <a:lnTo>
                  <a:pt x="6330" y="6254"/>
                </a:lnTo>
                <a:lnTo>
                  <a:pt x="6325" y="6258"/>
                </a:lnTo>
                <a:lnTo>
                  <a:pt x="6325" y="6258"/>
                </a:lnTo>
                <a:lnTo>
                  <a:pt x="6330" y="6241"/>
                </a:lnTo>
                <a:lnTo>
                  <a:pt x="6342" y="6191"/>
                </a:lnTo>
                <a:lnTo>
                  <a:pt x="6355" y="6140"/>
                </a:lnTo>
                <a:lnTo>
                  <a:pt x="6342" y="6077"/>
                </a:lnTo>
                <a:lnTo>
                  <a:pt x="6330" y="6026"/>
                </a:lnTo>
                <a:lnTo>
                  <a:pt x="6304" y="5976"/>
                </a:lnTo>
                <a:lnTo>
                  <a:pt x="6267" y="5925"/>
                </a:lnTo>
                <a:lnTo>
                  <a:pt x="6216" y="5887"/>
                </a:lnTo>
                <a:lnTo>
                  <a:pt x="5850" y="5660"/>
                </a:lnTo>
                <a:lnTo>
                  <a:pt x="5660" y="5559"/>
                </a:lnTo>
                <a:lnTo>
                  <a:pt x="5483" y="5458"/>
                </a:lnTo>
                <a:lnTo>
                  <a:pt x="5294" y="5369"/>
                </a:lnTo>
                <a:lnTo>
                  <a:pt x="5117" y="5294"/>
                </a:lnTo>
                <a:lnTo>
                  <a:pt x="4927" y="5231"/>
                </a:lnTo>
                <a:lnTo>
                  <a:pt x="4738" y="5167"/>
                </a:lnTo>
                <a:lnTo>
                  <a:pt x="4548" y="5129"/>
                </a:lnTo>
                <a:lnTo>
                  <a:pt x="4359" y="5092"/>
                </a:lnTo>
                <a:lnTo>
                  <a:pt x="4157" y="5066"/>
                </a:lnTo>
                <a:lnTo>
                  <a:pt x="3967" y="5066"/>
                </a:lnTo>
                <a:lnTo>
                  <a:pt x="3765" y="5079"/>
                </a:lnTo>
                <a:lnTo>
                  <a:pt x="3674" y="5084"/>
                </a:lnTo>
                <a:lnTo>
                  <a:pt x="3674" y="5084"/>
                </a:lnTo>
                <a:lnTo>
                  <a:pt x="3702" y="5028"/>
                </a:lnTo>
                <a:lnTo>
                  <a:pt x="3715" y="4953"/>
                </a:lnTo>
                <a:lnTo>
                  <a:pt x="3727" y="4852"/>
                </a:lnTo>
                <a:lnTo>
                  <a:pt x="3689" y="4391"/>
                </a:lnTo>
                <a:lnTo>
                  <a:pt x="3677" y="3942"/>
                </a:lnTo>
                <a:lnTo>
                  <a:pt x="3664" y="3475"/>
                </a:lnTo>
                <a:lnTo>
                  <a:pt x="3689" y="3007"/>
                </a:lnTo>
                <a:lnTo>
                  <a:pt x="3727" y="2540"/>
                </a:lnTo>
                <a:lnTo>
                  <a:pt x="3765" y="2312"/>
                </a:lnTo>
                <a:lnTo>
                  <a:pt x="3803" y="2085"/>
                </a:lnTo>
                <a:lnTo>
                  <a:pt x="3854" y="1870"/>
                </a:lnTo>
                <a:lnTo>
                  <a:pt x="3917" y="1643"/>
                </a:lnTo>
                <a:lnTo>
                  <a:pt x="3980" y="1428"/>
                </a:lnTo>
                <a:lnTo>
                  <a:pt x="4068" y="1213"/>
                </a:lnTo>
                <a:lnTo>
                  <a:pt x="4119" y="1100"/>
                </a:lnTo>
                <a:lnTo>
                  <a:pt x="4182" y="986"/>
                </a:lnTo>
                <a:lnTo>
                  <a:pt x="4233" y="910"/>
                </a:lnTo>
                <a:lnTo>
                  <a:pt x="4283" y="847"/>
                </a:lnTo>
                <a:lnTo>
                  <a:pt x="4346" y="796"/>
                </a:lnTo>
                <a:lnTo>
                  <a:pt x="4397" y="771"/>
                </a:lnTo>
                <a:lnTo>
                  <a:pt x="4447" y="759"/>
                </a:lnTo>
                <a:close/>
                <a:moveTo>
                  <a:pt x="4182" y="5711"/>
                </a:moveTo>
                <a:lnTo>
                  <a:pt x="4346" y="5736"/>
                </a:lnTo>
                <a:lnTo>
                  <a:pt x="4523" y="5761"/>
                </a:lnTo>
                <a:lnTo>
                  <a:pt x="4687" y="5812"/>
                </a:lnTo>
                <a:lnTo>
                  <a:pt x="4852" y="5862"/>
                </a:lnTo>
                <a:lnTo>
                  <a:pt x="5016" y="5925"/>
                </a:lnTo>
                <a:lnTo>
                  <a:pt x="5332" y="6077"/>
                </a:lnTo>
                <a:lnTo>
                  <a:pt x="5647" y="6228"/>
                </a:lnTo>
                <a:lnTo>
                  <a:pt x="5938" y="6405"/>
                </a:lnTo>
                <a:lnTo>
                  <a:pt x="5989" y="6431"/>
                </a:lnTo>
                <a:lnTo>
                  <a:pt x="6052" y="6443"/>
                </a:lnTo>
                <a:lnTo>
                  <a:pt x="6102" y="6443"/>
                </a:lnTo>
                <a:lnTo>
                  <a:pt x="6165" y="6431"/>
                </a:lnTo>
                <a:lnTo>
                  <a:pt x="6186" y="6424"/>
                </a:lnTo>
                <a:lnTo>
                  <a:pt x="6186" y="6424"/>
                </a:lnTo>
                <a:lnTo>
                  <a:pt x="6077" y="6557"/>
                </a:lnTo>
                <a:lnTo>
                  <a:pt x="5963" y="6671"/>
                </a:lnTo>
                <a:lnTo>
                  <a:pt x="5837" y="6772"/>
                </a:lnTo>
                <a:lnTo>
                  <a:pt x="5711" y="6873"/>
                </a:lnTo>
                <a:lnTo>
                  <a:pt x="5572" y="6949"/>
                </a:lnTo>
                <a:lnTo>
                  <a:pt x="5433" y="7024"/>
                </a:lnTo>
                <a:lnTo>
                  <a:pt x="5294" y="7088"/>
                </a:lnTo>
                <a:lnTo>
                  <a:pt x="5155" y="7125"/>
                </a:lnTo>
                <a:lnTo>
                  <a:pt x="5003" y="7163"/>
                </a:lnTo>
                <a:lnTo>
                  <a:pt x="4852" y="7189"/>
                </a:lnTo>
                <a:lnTo>
                  <a:pt x="4687" y="7201"/>
                </a:lnTo>
                <a:lnTo>
                  <a:pt x="4536" y="7214"/>
                </a:lnTo>
                <a:lnTo>
                  <a:pt x="4371" y="7201"/>
                </a:lnTo>
                <a:lnTo>
                  <a:pt x="4195" y="7189"/>
                </a:lnTo>
                <a:lnTo>
                  <a:pt x="4018" y="7151"/>
                </a:lnTo>
                <a:lnTo>
                  <a:pt x="3765" y="7100"/>
                </a:lnTo>
                <a:lnTo>
                  <a:pt x="3550" y="7024"/>
                </a:lnTo>
                <a:lnTo>
                  <a:pt x="3361" y="6949"/>
                </a:lnTo>
                <a:lnTo>
                  <a:pt x="3209" y="6873"/>
                </a:lnTo>
                <a:lnTo>
                  <a:pt x="3083" y="6784"/>
                </a:lnTo>
                <a:lnTo>
                  <a:pt x="2994" y="6683"/>
                </a:lnTo>
                <a:lnTo>
                  <a:pt x="2931" y="6595"/>
                </a:lnTo>
                <a:lnTo>
                  <a:pt x="2893" y="6494"/>
                </a:lnTo>
                <a:lnTo>
                  <a:pt x="2881" y="6393"/>
                </a:lnTo>
                <a:lnTo>
                  <a:pt x="2881" y="6304"/>
                </a:lnTo>
                <a:lnTo>
                  <a:pt x="2919" y="6216"/>
                </a:lnTo>
                <a:lnTo>
                  <a:pt x="2969" y="6127"/>
                </a:lnTo>
                <a:lnTo>
                  <a:pt x="3032" y="6039"/>
                </a:lnTo>
                <a:lnTo>
                  <a:pt x="3121" y="5963"/>
                </a:lnTo>
                <a:lnTo>
                  <a:pt x="3222" y="5900"/>
                </a:lnTo>
                <a:lnTo>
                  <a:pt x="3336" y="5837"/>
                </a:lnTo>
                <a:lnTo>
                  <a:pt x="3500" y="5786"/>
                </a:lnTo>
                <a:lnTo>
                  <a:pt x="3677" y="5736"/>
                </a:lnTo>
                <a:lnTo>
                  <a:pt x="3841" y="5711"/>
                </a:lnTo>
                <a:close/>
                <a:moveTo>
                  <a:pt x="4599" y="1"/>
                </a:moveTo>
                <a:lnTo>
                  <a:pt x="4409" y="13"/>
                </a:lnTo>
                <a:lnTo>
                  <a:pt x="4245" y="38"/>
                </a:lnTo>
                <a:lnTo>
                  <a:pt x="4081" y="89"/>
                </a:lnTo>
                <a:lnTo>
                  <a:pt x="3929" y="165"/>
                </a:lnTo>
                <a:lnTo>
                  <a:pt x="3790" y="241"/>
                </a:lnTo>
                <a:lnTo>
                  <a:pt x="3677" y="342"/>
                </a:lnTo>
                <a:lnTo>
                  <a:pt x="3550" y="455"/>
                </a:lnTo>
                <a:lnTo>
                  <a:pt x="3449" y="582"/>
                </a:lnTo>
                <a:lnTo>
                  <a:pt x="3361" y="721"/>
                </a:lnTo>
                <a:lnTo>
                  <a:pt x="3272" y="872"/>
                </a:lnTo>
                <a:lnTo>
                  <a:pt x="3197" y="1024"/>
                </a:lnTo>
                <a:lnTo>
                  <a:pt x="3133" y="1201"/>
                </a:lnTo>
                <a:lnTo>
                  <a:pt x="3070" y="1378"/>
                </a:lnTo>
                <a:lnTo>
                  <a:pt x="3020" y="1554"/>
                </a:lnTo>
                <a:lnTo>
                  <a:pt x="2969" y="1744"/>
                </a:lnTo>
                <a:lnTo>
                  <a:pt x="2965" y="1766"/>
                </a:lnTo>
                <a:lnTo>
                  <a:pt x="2965" y="1766"/>
                </a:lnTo>
                <a:lnTo>
                  <a:pt x="2944" y="1731"/>
                </a:lnTo>
                <a:lnTo>
                  <a:pt x="2855" y="1592"/>
                </a:lnTo>
                <a:lnTo>
                  <a:pt x="2754" y="1479"/>
                </a:lnTo>
                <a:lnTo>
                  <a:pt x="2653" y="1365"/>
                </a:lnTo>
                <a:lnTo>
                  <a:pt x="2552" y="1251"/>
                </a:lnTo>
                <a:lnTo>
                  <a:pt x="2439" y="1163"/>
                </a:lnTo>
                <a:lnTo>
                  <a:pt x="2312" y="1074"/>
                </a:lnTo>
                <a:lnTo>
                  <a:pt x="2186" y="999"/>
                </a:lnTo>
                <a:lnTo>
                  <a:pt x="2047" y="923"/>
                </a:lnTo>
                <a:lnTo>
                  <a:pt x="1895" y="872"/>
                </a:lnTo>
                <a:lnTo>
                  <a:pt x="1744" y="822"/>
                </a:lnTo>
                <a:lnTo>
                  <a:pt x="1579" y="796"/>
                </a:lnTo>
                <a:lnTo>
                  <a:pt x="1415" y="771"/>
                </a:lnTo>
                <a:lnTo>
                  <a:pt x="1276" y="771"/>
                </a:lnTo>
                <a:lnTo>
                  <a:pt x="1137" y="784"/>
                </a:lnTo>
                <a:lnTo>
                  <a:pt x="998" y="822"/>
                </a:lnTo>
                <a:lnTo>
                  <a:pt x="872" y="860"/>
                </a:lnTo>
                <a:lnTo>
                  <a:pt x="746" y="923"/>
                </a:lnTo>
                <a:lnTo>
                  <a:pt x="632" y="986"/>
                </a:lnTo>
                <a:lnTo>
                  <a:pt x="518" y="1074"/>
                </a:lnTo>
                <a:lnTo>
                  <a:pt x="417" y="1163"/>
                </a:lnTo>
                <a:lnTo>
                  <a:pt x="316" y="1264"/>
                </a:lnTo>
                <a:lnTo>
                  <a:pt x="240" y="1378"/>
                </a:lnTo>
                <a:lnTo>
                  <a:pt x="164" y="1491"/>
                </a:lnTo>
                <a:lnTo>
                  <a:pt x="101" y="1618"/>
                </a:lnTo>
                <a:lnTo>
                  <a:pt x="51" y="1744"/>
                </a:lnTo>
                <a:lnTo>
                  <a:pt x="13" y="1870"/>
                </a:lnTo>
                <a:lnTo>
                  <a:pt x="0" y="2009"/>
                </a:lnTo>
                <a:lnTo>
                  <a:pt x="0" y="2148"/>
                </a:lnTo>
                <a:lnTo>
                  <a:pt x="13" y="2426"/>
                </a:lnTo>
                <a:lnTo>
                  <a:pt x="63" y="2691"/>
                </a:lnTo>
                <a:lnTo>
                  <a:pt x="114" y="2969"/>
                </a:lnTo>
                <a:lnTo>
                  <a:pt x="190" y="3235"/>
                </a:lnTo>
                <a:lnTo>
                  <a:pt x="291" y="3487"/>
                </a:lnTo>
                <a:lnTo>
                  <a:pt x="405" y="3740"/>
                </a:lnTo>
                <a:lnTo>
                  <a:pt x="531" y="3980"/>
                </a:lnTo>
                <a:lnTo>
                  <a:pt x="657" y="4220"/>
                </a:lnTo>
                <a:lnTo>
                  <a:pt x="809" y="4460"/>
                </a:lnTo>
                <a:lnTo>
                  <a:pt x="973" y="4687"/>
                </a:lnTo>
                <a:lnTo>
                  <a:pt x="1137" y="4915"/>
                </a:lnTo>
                <a:lnTo>
                  <a:pt x="1314" y="5129"/>
                </a:lnTo>
                <a:lnTo>
                  <a:pt x="1491" y="5332"/>
                </a:lnTo>
                <a:lnTo>
                  <a:pt x="1681" y="5546"/>
                </a:lnTo>
                <a:lnTo>
                  <a:pt x="2072" y="5938"/>
                </a:lnTo>
                <a:lnTo>
                  <a:pt x="2123" y="5976"/>
                </a:lnTo>
                <a:lnTo>
                  <a:pt x="2186" y="6014"/>
                </a:lnTo>
                <a:lnTo>
                  <a:pt x="2254" y="6025"/>
                </a:lnTo>
                <a:lnTo>
                  <a:pt x="2254" y="6025"/>
                </a:lnTo>
                <a:lnTo>
                  <a:pt x="2287" y="6191"/>
                </a:lnTo>
                <a:lnTo>
                  <a:pt x="2350" y="6380"/>
                </a:lnTo>
                <a:lnTo>
                  <a:pt x="2413" y="6557"/>
                </a:lnTo>
                <a:lnTo>
                  <a:pt x="2502" y="6721"/>
                </a:lnTo>
                <a:lnTo>
                  <a:pt x="2590" y="6873"/>
                </a:lnTo>
                <a:lnTo>
                  <a:pt x="2679" y="7012"/>
                </a:lnTo>
                <a:lnTo>
                  <a:pt x="2792" y="7138"/>
                </a:lnTo>
                <a:lnTo>
                  <a:pt x="2906" y="7264"/>
                </a:lnTo>
                <a:lnTo>
                  <a:pt x="3020" y="7378"/>
                </a:lnTo>
                <a:lnTo>
                  <a:pt x="3146" y="7479"/>
                </a:lnTo>
                <a:lnTo>
                  <a:pt x="3285" y="7568"/>
                </a:lnTo>
                <a:lnTo>
                  <a:pt x="3424" y="7643"/>
                </a:lnTo>
                <a:lnTo>
                  <a:pt x="3576" y="7719"/>
                </a:lnTo>
                <a:lnTo>
                  <a:pt x="3727" y="7770"/>
                </a:lnTo>
                <a:lnTo>
                  <a:pt x="3879" y="7820"/>
                </a:lnTo>
                <a:lnTo>
                  <a:pt x="4030" y="7858"/>
                </a:lnTo>
                <a:lnTo>
                  <a:pt x="4195" y="7883"/>
                </a:lnTo>
                <a:lnTo>
                  <a:pt x="4359" y="7909"/>
                </a:lnTo>
                <a:lnTo>
                  <a:pt x="4687" y="7909"/>
                </a:lnTo>
                <a:lnTo>
                  <a:pt x="4864" y="7896"/>
                </a:lnTo>
                <a:lnTo>
                  <a:pt x="5028" y="7871"/>
                </a:lnTo>
                <a:lnTo>
                  <a:pt x="5193" y="7845"/>
                </a:lnTo>
                <a:lnTo>
                  <a:pt x="5370" y="7795"/>
                </a:lnTo>
                <a:lnTo>
                  <a:pt x="5534" y="7744"/>
                </a:lnTo>
                <a:lnTo>
                  <a:pt x="5698" y="7681"/>
                </a:lnTo>
                <a:lnTo>
                  <a:pt x="5850" y="7605"/>
                </a:lnTo>
                <a:lnTo>
                  <a:pt x="6014" y="7530"/>
                </a:lnTo>
                <a:lnTo>
                  <a:pt x="6165" y="7441"/>
                </a:lnTo>
                <a:lnTo>
                  <a:pt x="6317" y="7328"/>
                </a:lnTo>
                <a:lnTo>
                  <a:pt x="6469" y="7226"/>
                </a:lnTo>
                <a:lnTo>
                  <a:pt x="6608" y="7100"/>
                </a:lnTo>
                <a:lnTo>
                  <a:pt x="6709" y="7024"/>
                </a:lnTo>
                <a:lnTo>
                  <a:pt x="6810" y="6949"/>
                </a:lnTo>
                <a:lnTo>
                  <a:pt x="6923" y="6873"/>
                </a:lnTo>
                <a:lnTo>
                  <a:pt x="7050" y="6810"/>
                </a:lnTo>
                <a:lnTo>
                  <a:pt x="7315" y="6709"/>
                </a:lnTo>
                <a:lnTo>
                  <a:pt x="7618" y="6607"/>
                </a:lnTo>
                <a:lnTo>
                  <a:pt x="7934" y="6519"/>
                </a:lnTo>
                <a:lnTo>
                  <a:pt x="8250" y="6443"/>
                </a:lnTo>
                <a:lnTo>
                  <a:pt x="8920" y="6279"/>
                </a:lnTo>
                <a:lnTo>
                  <a:pt x="9248" y="6178"/>
                </a:lnTo>
                <a:lnTo>
                  <a:pt x="9564" y="6064"/>
                </a:lnTo>
                <a:lnTo>
                  <a:pt x="9854" y="5938"/>
                </a:lnTo>
                <a:lnTo>
                  <a:pt x="9993" y="5862"/>
                </a:lnTo>
                <a:lnTo>
                  <a:pt x="10120" y="5786"/>
                </a:lnTo>
                <a:lnTo>
                  <a:pt x="10246" y="5698"/>
                </a:lnTo>
                <a:lnTo>
                  <a:pt x="10372" y="5609"/>
                </a:lnTo>
                <a:lnTo>
                  <a:pt x="10474" y="5508"/>
                </a:lnTo>
                <a:lnTo>
                  <a:pt x="10575" y="5395"/>
                </a:lnTo>
                <a:lnTo>
                  <a:pt x="10663" y="5268"/>
                </a:lnTo>
                <a:lnTo>
                  <a:pt x="10739" y="5142"/>
                </a:lnTo>
                <a:lnTo>
                  <a:pt x="10802" y="4990"/>
                </a:lnTo>
                <a:lnTo>
                  <a:pt x="10853" y="4839"/>
                </a:lnTo>
                <a:lnTo>
                  <a:pt x="10878" y="4713"/>
                </a:lnTo>
                <a:lnTo>
                  <a:pt x="10890" y="4574"/>
                </a:lnTo>
                <a:lnTo>
                  <a:pt x="10890" y="4435"/>
                </a:lnTo>
                <a:lnTo>
                  <a:pt x="10878" y="4296"/>
                </a:lnTo>
                <a:lnTo>
                  <a:pt x="10853" y="4157"/>
                </a:lnTo>
                <a:lnTo>
                  <a:pt x="10815" y="4018"/>
                </a:lnTo>
                <a:lnTo>
                  <a:pt x="10764" y="3879"/>
                </a:lnTo>
                <a:lnTo>
                  <a:pt x="10701" y="3740"/>
                </a:lnTo>
                <a:lnTo>
                  <a:pt x="10625" y="3614"/>
                </a:lnTo>
                <a:lnTo>
                  <a:pt x="10549" y="3487"/>
                </a:lnTo>
                <a:lnTo>
                  <a:pt x="10448" y="3374"/>
                </a:lnTo>
                <a:lnTo>
                  <a:pt x="10347" y="3285"/>
                </a:lnTo>
                <a:lnTo>
                  <a:pt x="10233" y="3197"/>
                </a:lnTo>
                <a:lnTo>
                  <a:pt x="10107" y="3133"/>
                </a:lnTo>
                <a:lnTo>
                  <a:pt x="9981" y="3083"/>
                </a:lnTo>
                <a:lnTo>
                  <a:pt x="9842" y="3045"/>
                </a:lnTo>
                <a:lnTo>
                  <a:pt x="9703" y="3032"/>
                </a:lnTo>
                <a:lnTo>
                  <a:pt x="9299" y="3032"/>
                </a:lnTo>
                <a:lnTo>
                  <a:pt x="9033" y="3070"/>
                </a:lnTo>
                <a:lnTo>
                  <a:pt x="8781" y="3133"/>
                </a:lnTo>
                <a:lnTo>
                  <a:pt x="8541" y="3222"/>
                </a:lnTo>
                <a:lnTo>
                  <a:pt x="8301" y="3323"/>
                </a:lnTo>
                <a:lnTo>
                  <a:pt x="8220" y="3365"/>
                </a:lnTo>
                <a:lnTo>
                  <a:pt x="8220" y="3365"/>
                </a:lnTo>
                <a:lnTo>
                  <a:pt x="8250" y="3298"/>
                </a:lnTo>
                <a:lnTo>
                  <a:pt x="8313" y="3121"/>
                </a:lnTo>
                <a:lnTo>
                  <a:pt x="8364" y="2957"/>
                </a:lnTo>
                <a:lnTo>
                  <a:pt x="8414" y="2780"/>
                </a:lnTo>
                <a:lnTo>
                  <a:pt x="8440" y="2616"/>
                </a:lnTo>
                <a:lnTo>
                  <a:pt x="8465" y="2451"/>
                </a:lnTo>
                <a:lnTo>
                  <a:pt x="8477" y="2300"/>
                </a:lnTo>
                <a:lnTo>
                  <a:pt x="8465" y="2136"/>
                </a:lnTo>
                <a:lnTo>
                  <a:pt x="8452" y="1997"/>
                </a:lnTo>
                <a:lnTo>
                  <a:pt x="8414" y="1845"/>
                </a:lnTo>
                <a:lnTo>
                  <a:pt x="8364" y="1719"/>
                </a:lnTo>
                <a:lnTo>
                  <a:pt x="8288" y="1592"/>
                </a:lnTo>
                <a:lnTo>
                  <a:pt x="8199" y="1479"/>
                </a:lnTo>
                <a:lnTo>
                  <a:pt x="8086" y="1365"/>
                </a:lnTo>
                <a:lnTo>
                  <a:pt x="7959" y="1264"/>
                </a:lnTo>
                <a:lnTo>
                  <a:pt x="7808" y="1188"/>
                </a:lnTo>
                <a:lnTo>
                  <a:pt x="7631" y="1112"/>
                </a:lnTo>
                <a:lnTo>
                  <a:pt x="7467" y="1062"/>
                </a:lnTo>
                <a:lnTo>
                  <a:pt x="7302" y="1024"/>
                </a:lnTo>
                <a:lnTo>
                  <a:pt x="7138" y="1011"/>
                </a:lnTo>
                <a:lnTo>
                  <a:pt x="6999" y="1024"/>
                </a:lnTo>
                <a:lnTo>
                  <a:pt x="6848" y="1036"/>
                </a:lnTo>
                <a:lnTo>
                  <a:pt x="6709" y="1087"/>
                </a:lnTo>
                <a:lnTo>
                  <a:pt x="6582" y="1138"/>
                </a:lnTo>
                <a:lnTo>
                  <a:pt x="6456" y="1213"/>
                </a:lnTo>
                <a:lnTo>
                  <a:pt x="6330" y="1289"/>
                </a:lnTo>
                <a:lnTo>
                  <a:pt x="6216" y="1390"/>
                </a:lnTo>
                <a:lnTo>
                  <a:pt x="6102" y="1491"/>
                </a:lnTo>
                <a:lnTo>
                  <a:pt x="6001" y="1618"/>
                </a:lnTo>
                <a:lnTo>
                  <a:pt x="5978" y="1647"/>
                </a:lnTo>
                <a:lnTo>
                  <a:pt x="5978" y="1647"/>
                </a:lnTo>
                <a:lnTo>
                  <a:pt x="5976" y="1618"/>
                </a:lnTo>
                <a:lnTo>
                  <a:pt x="5951" y="1428"/>
                </a:lnTo>
                <a:lnTo>
                  <a:pt x="5913" y="1239"/>
                </a:lnTo>
                <a:lnTo>
                  <a:pt x="5875" y="1062"/>
                </a:lnTo>
                <a:lnTo>
                  <a:pt x="5812" y="898"/>
                </a:lnTo>
                <a:lnTo>
                  <a:pt x="5749" y="746"/>
                </a:lnTo>
                <a:lnTo>
                  <a:pt x="5673" y="607"/>
                </a:lnTo>
                <a:lnTo>
                  <a:pt x="5584" y="468"/>
                </a:lnTo>
                <a:lnTo>
                  <a:pt x="5483" y="354"/>
                </a:lnTo>
                <a:lnTo>
                  <a:pt x="5382" y="253"/>
                </a:lnTo>
                <a:lnTo>
                  <a:pt x="5256" y="165"/>
                </a:lnTo>
                <a:lnTo>
                  <a:pt x="5104" y="89"/>
                </a:lnTo>
                <a:lnTo>
                  <a:pt x="4953" y="38"/>
                </a:lnTo>
                <a:lnTo>
                  <a:pt x="4788" y="13"/>
                </a:lnTo>
                <a:lnTo>
                  <a:pt x="4599" y="1"/>
                </a:lnTo>
                <a:close/>
              </a:path>
            </a:pathLst>
          </a:custGeom>
          <a:solidFill>
            <a:srgbClr val="3021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4"/>
          </p:nvPr>
        </p:nvSpPr>
        <p:spPr>
          <a:xfrm>
            <a:off x="241540" y="483080"/>
            <a:ext cx="8151100" cy="4509718"/>
          </a:xfrm>
        </p:spPr>
        <p:txBody>
          <a:bodyPr/>
          <a:lstStyle/>
          <a:p>
            <a:pPr marL="114300" indent="0" algn="l"/>
            <a:r>
              <a:rPr lang="en-US" sz="2000" b="1" dirty="0" smtClean="0"/>
              <a:t>Also physical activity will</a:t>
            </a:r>
            <a:r>
              <a:rPr lang="en-US" sz="2000" b="1" dirty="0"/>
              <a:t> </a:t>
            </a:r>
            <a:r>
              <a:rPr lang="en-US" sz="2000" b="1" dirty="0" smtClean="0"/>
              <a:t>improve over all health:</a:t>
            </a:r>
          </a:p>
          <a:p>
            <a:pPr marL="114300" indent="0" algn="l"/>
            <a:endParaRPr lang="en-US" sz="2000" dirty="0"/>
          </a:p>
          <a:p>
            <a:pPr marL="114300" indent="0" algn="l"/>
            <a:r>
              <a:rPr lang="en-US" sz="2000" dirty="0" smtClean="0"/>
              <a:t>1- improve fitness of heart and lungs </a:t>
            </a:r>
          </a:p>
          <a:p>
            <a:pPr marL="114300" indent="0" algn="l"/>
            <a:endParaRPr lang="en-US" sz="2000" dirty="0" smtClean="0"/>
          </a:p>
          <a:p>
            <a:pPr marL="114300" indent="0" algn="l"/>
            <a:r>
              <a:rPr lang="en-US" sz="2000" dirty="0" smtClean="0"/>
              <a:t>2-increase bone strength </a:t>
            </a:r>
          </a:p>
          <a:p>
            <a:pPr marL="114300" indent="0" algn="l"/>
            <a:endParaRPr lang="en-US" sz="2000" dirty="0" smtClean="0"/>
          </a:p>
          <a:p>
            <a:pPr marL="114300" indent="0" algn="l"/>
            <a:r>
              <a:rPr lang="en-US" sz="2000" dirty="0" smtClean="0"/>
              <a:t>3-decrease body weight</a:t>
            </a:r>
          </a:p>
          <a:p>
            <a:pPr marL="114300" indent="0" algn="l"/>
            <a:r>
              <a:rPr lang="en-US" sz="2000" dirty="0" smtClean="0"/>
              <a:t> </a:t>
            </a:r>
          </a:p>
          <a:p>
            <a:pPr marL="114300" indent="0" algn="l"/>
            <a:r>
              <a:rPr lang="en-US" sz="2000" dirty="0" smtClean="0"/>
              <a:t>4- improve sleep, energy level, mental well being </a:t>
            </a:r>
          </a:p>
          <a:p>
            <a:pPr marL="114300" indent="0" algn="l"/>
            <a:endParaRPr lang="en-US" sz="2000" dirty="0" smtClean="0"/>
          </a:p>
        </p:txBody>
      </p:sp>
      <p:sp>
        <p:nvSpPr>
          <p:cNvPr id="3" name="مستطيل 2"/>
          <p:cNvSpPr/>
          <p:nvPr/>
        </p:nvSpPr>
        <p:spPr>
          <a:xfrm>
            <a:off x="8200922" y="455562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8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64"/>
          <p:cNvSpPr txBox="1">
            <a:spLocks noGrp="1"/>
          </p:cNvSpPr>
          <p:nvPr>
            <p:ph type="title"/>
          </p:nvPr>
        </p:nvSpPr>
        <p:spPr>
          <a:xfrm>
            <a:off x="771788" y="471019"/>
            <a:ext cx="6570912" cy="6258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Rockwell" panose="02060603020205020403" pitchFamily="18" charset="0"/>
              </a:rPr>
              <a:t>Conclusion</a:t>
            </a:r>
            <a:r>
              <a:rPr lang="en-US" dirty="0" smtClean="0">
                <a:latin typeface="Rockwell" panose="02060603020205020403" pitchFamily="18" charset="0"/>
              </a:rPr>
              <a:t> </a:t>
            </a:r>
            <a:endParaRPr dirty="0">
              <a:latin typeface="Rockwell" panose="02060603020205020403" pitchFamily="18" charset="0"/>
            </a:endParaRPr>
          </a:p>
        </p:txBody>
      </p:sp>
      <p:sp>
        <p:nvSpPr>
          <p:cNvPr id="601" name="Google Shape;601;p64"/>
          <p:cNvSpPr txBox="1">
            <a:spLocks noGrp="1"/>
          </p:cNvSpPr>
          <p:nvPr>
            <p:ph type="subTitle" idx="1"/>
          </p:nvPr>
        </p:nvSpPr>
        <p:spPr>
          <a:xfrm>
            <a:off x="896640" y="1501628"/>
            <a:ext cx="7120494" cy="24579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Nothing of limits until your body says so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Choose type of exercise that are helpful and not harmful to the stage of osteoarthritis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Stay as active as your health allows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Change your activity level depends on your symptoms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endParaRPr sz="2000" dirty="0"/>
          </a:p>
        </p:txBody>
      </p:sp>
      <p:sp>
        <p:nvSpPr>
          <p:cNvPr id="2" name="مستطيل 1"/>
          <p:cNvSpPr/>
          <p:nvPr/>
        </p:nvSpPr>
        <p:spPr>
          <a:xfrm>
            <a:off x="7863642" y="4437565"/>
            <a:ext cx="787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20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7"/>
          <p:cNvSpPr txBox="1">
            <a:spLocks noGrp="1"/>
          </p:cNvSpPr>
          <p:nvPr>
            <p:ph type="title"/>
          </p:nvPr>
        </p:nvSpPr>
        <p:spPr>
          <a:xfrm>
            <a:off x="601524" y="774535"/>
            <a:ext cx="5854450" cy="8903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latin typeface="Franklin Gothic Medium" panose="020B0603020102020204" pitchFamily="34" charset="0"/>
              </a:rPr>
              <a:t>Objectives:</a:t>
            </a:r>
            <a:endParaRPr sz="3200" dirty="0">
              <a:latin typeface="Franklin Gothic Medium" panose="020B0603020102020204" pitchFamily="34" charset="0"/>
            </a:endParaRPr>
          </a:p>
        </p:txBody>
      </p:sp>
      <p:sp>
        <p:nvSpPr>
          <p:cNvPr id="200" name="Google Shape;200;p37"/>
          <p:cNvSpPr txBox="1">
            <a:spLocks noGrp="1"/>
          </p:cNvSpPr>
          <p:nvPr>
            <p:ph type="subTitle" idx="1"/>
          </p:nvPr>
        </p:nvSpPr>
        <p:spPr>
          <a:xfrm>
            <a:off x="386221" y="1491450"/>
            <a:ext cx="7639695" cy="3652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Definition of osteoarthritis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List the predisposing factors of osteoarthritis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Outline the stages of osteoarthritis</a:t>
            </a:r>
            <a:endParaRPr lang="en-US" sz="2000" dirty="0" smtClean="0">
              <a:solidFill>
                <a:schemeClr val="bg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Outline the types of activity in osteoarthritic patient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Discuss why the physical activity important in osteoarthritic patient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sz="2000" dirty="0">
              <a:solidFill>
                <a:schemeClr val="bg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2" name="مستطيل 1"/>
          <p:cNvSpPr/>
          <p:nvPr/>
        </p:nvSpPr>
        <p:spPr>
          <a:xfrm flipH="1">
            <a:off x="8209279" y="4460240"/>
            <a:ext cx="14630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64"/>
          <p:cNvSpPr txBox="1">
            <a:spLocks noGrp="1"/>
          </p:cNvSpPr>
          <p:nvPr>
            <p:ph type="title"/>
          </p:nvPr>
        </p:nvSpPr>
        <p:spPr>
          <a:xfrm>
            <a:off x="262800" y="564203"/>
            <a:ext cx="7704000" cy="2881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Rockwell" panose="02060603020205020403" pitchFamily="18" charset="0"/>
              </a:rPr>
              <a:t>References:</a:t>
            </a:r>
            <a:endParaRPr dirty="0">
              <a:latin typeface="Rockwell" panose="02060603020205020403" pitchFamily="18" charset="0"/>
            </a:endParaRPr>
          </a:p>
        </p:txBody>
      </p:sp>
      <p:sp>
        <p:nvSpPr>
          <p:cNvPr id="601" name="Google Shape;601;p64"/>
          <p:cNvSpPr txBox="1">
            <a:spLocks noGrp="1"/>
          </p:cNvSpPr>
          <p:nvPr>
            <p:ph type="subTitle" idx="1"/>
          </p:nvPr>
        </p:nvSpPr>
        <p:spPr>
          <a:xfrm>
            <a:off x="846306" y="1498059"/>
            <a:ext cx="7120494" cy="30933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algn="l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What </a:t>
            </a:r>
            <a:r>
              <a:rPr lang="en-US" sz="2000" dirty="0"/>
              <a:t>You Need to Know About Osteoarthritis (OA). </a:t>
            </a:r>
            <a:r>
              <a:rPr lang="en-US" sz="2000" dirty="0" err="1"/>
              <a:t>Healthline</a:t>
            </a:r>
            <a:r>
              <a:rPr lang="en-US" sz="2000" dirty="0"/>
              <a:t>. https://www.healthline.com/health/osteoarthritis#symptoms. Published 2022. Accessed May 15, </a:t>
            </a:r>
            <a:r>
              <a:rPr lang="en-US" sz="2000" dirty="0" smtClean="0"/>
              <a:t>2022.</a:t>
            </a:r>
            <a:endParaRPr lang="en-US" sz="2000" dirty="0"/>
          </a:p>
          <a:p>
            <a:pPr marL="342900" lvl="0" algn="l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Buckwalter</a:t>
            </a:r>
            <a:r>
              <a:rPr lang="en-US" sz="2000" dirty="0" smtClean="0"/>
              <a:t> </a:t>
            </a:r>
            <a:r>
              <a:rPr lang="en-US" sz="2000" dirty="0"/>
              <a:t>JA, Lane NE. Athletics and osteoarthritis. </a:t>
            </a:r>
            <a:r>
              <a:rPr lang="en-US" sz="2000" i="1" dirty="0"/>
              <a:t>Am J Sports Med</a:t>
            </a:r>
            <a:r>
              <a:rPr lang="en-US" sz="2000" dirty="0"/>
              <a:t>. 1997;25(6):873-881. </a:t>
            </a:r>
            <a:r>
              <a:rPr lang="en-US" sz="2000" dirty="0" smtClean="0"/>
              <a:t>doi:10.1177/036354659702500624</a:t>
            </a:r>
          </a:p>
          <a:p>
            <a:pPr marL="342900" lvl="0" algn="l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ROBINS </a:t>
            </a:r>
            <a:r>
              <a:rPr lang="en-US" sz="2000" dirty="0"/>
              <a:t>S. </a:t>
            </a:r>
            <a:r>
              <a:rPr lang="en-US" sz="2000" i="1" dirty="0"/>
              <a:t>Textbook Of Pathology, With Clinical Applications, Etc</a:t>
            </a:r>
            <a:r>
              <a:rPr lang="en-US" sz="2000" dirty="0"/>
              <a:t>.</a:t>
            </a:r>
            <a:endParaRPr sz="2000" dirty="0"/>
          </a:p>
        </p:txBody>
      </p:sp>
      <p:sp>
        <p:nvSpPr>
          <p:cNvPr id="2" name="مستطيل 1"/>
          <p:cNvSpPr/>
          <p:nvPr/>
        </p:nvSpPr>
        <p:spPr>
          <a:xfrm>
            <a:off x="7863642" y="4437565"/>
            <a:ext cx="787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6"/>
          <p:cNvSpPr txBox="1">
            <a:spLocks noGrp="1"/>
          </p:cNvSpPr>
          <p:nvPr>
            <p:ph type="title"/>
          </p:nvPr>
        </p:nvSpPr>
        <p:spPr>
          <a:xfrm>
            <a:off x="904672" y="437745"/>
            <a:ext cx="6851228" cy="42412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Rockwell" panose="02060603020205020403" pitchFamily="18" charset="0"/>
              </a:rPr>
              <a:t>THANK YOU</a:t>
            </a:r>
            <a:endParaRPr dirty="0">
              <a:latin typeface="Rockwell" panose="02060603020205020403" pitchFamily="18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310789" y="4525115"/>
            <a:ext cx="3810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Rockwell" panose="02060603020205020403" pitchFamily="18" charset="0"/>
              </a:rPr>
              <a:t>21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53" y="2584132"/>
            <a:ext cx="6236749" cy="1249788"/>
          </a:xfrm>
          <a:prstGeom prst="rect">
            <a:avLst/>
          </a:prstGeom>
        </p:spPr>
      </p:pic>
      <p:sp>
        <p:nvSpPr>
          <p:cNvPr id="206" name="Google Shape;206;p38"/>
          <p:cNvSpPr txBox="1">
            <a:spLocks noGrp="1"/>
          </p:cNvSpPr>
          <p:nvPr>
            <p:ph type="subTitle" idx="1"/>
          </p:nvPr>
        </p:nvSpPr>
        <p:spPr>
          <a:xfrm>
            <a:off x="487467" y="103518"/>
            <a:ext cx="7715499" cy="26051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anose="02060903040505020403" pitchFamily="18" charset="0"/>
              </a:rPr>
              <a:t>Introduction</a:t>
            </a:r>
            <a:endParaRPr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anose="02060903040505020403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29551" y="4462423"/>
            <a:ext cx="3080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anose="02060903040505020403" pitchFamily="18" charset="0"/>
              </a:rPr>
              <a:t>3</a:t>
            </a:r>
            <a:endParaRPr lang="ar-SA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873" y="2080313"/>
            <a:ext cx="4514850" cy="2257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4"/>
          <p:cNvSpPr txBox="1">
            <a:spLocks noGrp="1"/>
          </p:cNvSpPr>
          <p:nvPr>
            <p:ph type="subTitle" idx="1"/>
          </p:nvPr>
        </p:nvSpPr>
        <p:spPr>
          <a:xfrm>
            <a:off x="906043" y="1405930"/>
            <a:ext cx="6904457" cy="27571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Degenerative wear and tear processes occurs in joints, mainly occurs in joints under stress and its more in lower limb than upper limb. </a:t>
            </a:r>
          </a:p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275" name="Google Shape;275;p44"/>
          <p:cNvPicPr preferRelativeResize="0"/>
          <p:nvPr/>
        </p:nvPicPr>
        <p:blipFill rotWithShape="1">
          <a:blip r:embed="rId3">
            <a:alphaModFix/>
          </a:blip>
          <a:srcRect r="78034" b="10"/>
          <a:stretch/>
        </p:blipFill>
        <p:spPr>
          <a:xfrm>
            <a:off x="-227479" y="0"/>
            <a:ext cx="2008576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ستطيل 1"/>
          <p:cNvSpPr/>
          <p:nvPr/>
        </p:nvSpPr>
        <p:spPr>
          <a:xfrm>
            <a:off x="8055910" y="4500662"/>
            <a:ext cx="7355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/>
              <a:t>4</a:t>
            </a: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723163" y="321955"/>
            <a:ext cx="5573296" cy="1083975"/>
          </a:xfrm>
        </p:spPr>
        <p:txBody>
          <a:bodyPr/>
          <a:lstStyle/>
          <a:p>
            <a:r>
              <a:rPr lang="en-US" dirty="0" smtClean="0"/>
              <a:t>Definition of osteoarthritis :</a:t>
            </a:r>
            <a:endParaRPr lang="ar-SA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25" y="2470544"/>
            <a:ext cx="2571975" cy="1949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61"/>
          <p:cNvSpPr txBox="1">
            <a:spLocks noGrp="1"/>
          </p:cNvSpPr>
          <p:nvPr>
            <p:ph type="title" idx="2"/>
          </p:nvPr>
        </p:nvSpPr>
        <p:spPr>
          <a:xfrm>
            <a:off x="1357162" y="44768"/>
            <a:ext cx="5753100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>
                <a:latin typeface="Eras Demi ITC" panose="020B0805030504020804" pitchFamily="34" charset="0"/>
              </a:rPr>
              <a:t>Predisposing factors :</a:t>
            </a:r>
            <a:endParaRPr sz="3600" dirty="0">
              <a:latin typeface="Eras Demi ITC" panose="020B0805030504020804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334654" y="460696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161" y="-5276850"/>
            <a:ext cx="4371975" cy="4371975"/>
          </a:xfrm>
          <a:prstGeom prst="rect">
            <a:avLst/>
          </a:prstGeom>
        </p:spPr>
      </p:pic>
      <p:sp>
        <p:nvSpPr>
          <p:cNvPr id="11" name="Google Shape;274;p44"/>
          <p:cNvSpPr txBox="1">
            <a:spLocks noGrp="1"/>
          </p:cNvSpPr>
          <p:nvPr>
            <p:ph type="subTitle" idx="1"/>
          </p:nvPr>
        </p:nvSpPr>
        <p:spPr>
          <a:xfrm>
            <a:off x="1357162" y="1116532"/>
            <a:ext cx="7291118" cy="3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1-congental factor </a:t>
            </a:r>
          </a:p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2-previous fracture </a:t>
            </a:r>
          </a:p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3-previous injury </a:t>
            </a:r>
          </a:p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4-previous disease </a:t>
            </a:r>
          </a:p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5-malaligment of joint </a:t>
            </a:r>
          </a:p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6-obesity </a:t>
            </a:r>
          </a:p>
          <a:p>
            <a:pPr marL="0" lvl="0" indent="0" algn="l">
              <a:spcAft>
                <a:spcPts val="1600"/>
              </a:spcAft>
            </a:pPr>
            <a:r>
              <a:rPr lang="en-US" sz="2000" dirty="0" smtClean="0"/>
              <a:t>7-age </a:t>
            </a:r>
            <a:endParaRPr lang="en-US" sz="2000" dirty="0"/>
          </a:p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/>
          <a:srcRect t="11756" r="-642"/>
          <a:stretch/>
        </p:blipFill>
        <p:spPr>
          <a:xfrm>
            <a:off x="1969669" y="2066740"/>
            <a:ext cx="4614011" cy="2431684"/>
          </a:xfrm>
          <a:prstGeom prst="rect">
            <a:avLst/>
          </a:prstGeom>
        </p:spPr>
      </p:pic>
      <p:sp>
        <p:nvSpPr>
          <p:cNvPr id="601" name="Google Shape;601;p64"/>
          <p:cNvSpPr txBox="1">
            <a:spLocks noGrp="1"/>
          </p:cNvSpPr>
          <p:nvPr>
            <p:ph type="subTitle" idx="1"/>
          </p:nvPr>
        </p:nvSpPr>
        <p:spPr>
          <a:xfrm rot="10800000" flipV="1">
            <a:off x="388620" y="731520"/>
            <a:ext cx="7475022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600"/>
              </a:spcAft>
            </a:pPr>
            <a:r>
              <a:rPr lang="en-US" dirty="0" smtClean="0"/>
              <a:t>The statistic done on </a:t>
            </a:r>
            <a:r>
              <a:rPr lang="en-US" dirty="0"/>
              <a:t>A total of 1267 patients who visited the Jordanian field hospital in Benghazi and diagnosed to have OA between January 2012 and November 2012 were involved in this </a:t>
            </a:r>
            <a:r>
              <a:rPr lang="en-US" dirty="0" smtClean="0"/>
              <a:t>study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" name="مستطيل 1"/>
          <p:cNvSpPr/>
          <p:nvPr/>
        </p:nvSpPr>
        <p:spPr>
          <a:xfrm>
            <a:off x="4147942" y="2607041"/>
            <a:ext cx="10920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 smtClean="0">
                <a:solidFill>
                  <a:srgbClr val="413E40"/>
                </a:solidFill>
              </a:rPr>
              <a:t>25</a:t>
            </a:r>
            <a:r>
              <a:rPr lang="en-US" dirty="0" smtClean="0"/>
              <a:t>%</a:t>
            </a: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775" y="858772"/>
            <a:ext cx="579170" cy="42676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3459480" y="3402598"/>
            <a:ext cx="3020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3" name="مستطيل 12"/>
          <p:cNvSpPr/>
          <p:nvPr/>
        </p:nvSpPr>
        <p:spPr>
          <a:xfrm>
            <a:off x="7962900" y="4498424"/>
            <a:ext cx="10163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Aft>
                <a:spcPts val="1600"/>
              </a:spcAft>
            </a:pPr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775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9"/>
          <p:cNvSpPr txBox="1">
            <a:spLocks noGrp="1"/>
          </p:cNvSpPr>
          <p:nvPr>
            <p:ph type="title"/>
          </p:nvPr>
        </p:nvSpPr>
        <p:spPr>
          <a:xfrm>
            <a:off x="150962" y="330191"/>
            <a:ext cx="6955277" cy="5836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latin typeface="Constantia" panose="02030602050306030303" pitchFamily="18" charset="0"/>
                <a:cs typeface="+mj-cs"/>
              </a:rPr>
              <a:t>Stages of osteoarthritis:</a:t>
            </a:r>
            <a:endParaRPr sz="2400" dirty="0">
              <a:latin typeface="Constantia" panose="02030602050306030303" pitchFamily="18" charset="0"/>
              <a:cs typeface="+mj-cs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392374" y="4585237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1925" y="1035169"/>
            <a:ext cx="6653352" cy="3430953"/>
          </a:xfrm>
        </p:spPr>
        <p:txBody>
          <a:bodyPr/>
          <a:lstStyle/>
          <a:p>
            <a:pPr algn="l"/>
            <a:r>
              <a:rPr lang="en-US" sz="2000" dirty="0" smtClean="0"/>
              <a:t>Stage 0 (pre-osteoarthritis)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Stage 1 (early or doubtful)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Stage 2 (mild or minimal)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Stage 3 (moderate)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Stage 4 (sever)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3"/>
          <p:cNvSpPr txBox="1">
            <a:spLocks noGrp="1"/>
          </p:cNvSpPr>
          <p:nvPr>
            <p:ph type="subTitle" idx="1"/>
          </p:nvPr>
        </p:nvSpPr>
        <p:spPr>
          <a:xfrm>
            <a:off x="590849" y="1909710"/>
            <a:ext cx="4697130" cy="24543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In this stage the joint may be healthy </a:t>
            </a:r>
            <a:r>
              <a:rPr lang="en-US" sz="2000" dirty="0" smtClean="0"/>
              <a:t>before </a:t>
            </a:r>
            <a:r>
              <a:rPr lang="en-US" sz="2000" dirty="0" smtClean="0"/>
              <a:t>disease manifests.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May described as early stage of osteoarthritis. </a:t>
            </a:r>
          </a:p>
          <a:p>
            <a:pPr marL="342900" lvl="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Sign and symptoms: no noticeable symptoms or detectable sign.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</a:pPr>
            <a:endParaRPr lang="en-US" sz="1800" dirty="0" smtClean="0"/>
          </a:p>
        </p:txBody>
      </p:sp>
      <p:sp>
        <p:nvSpPr>
          <p:cNvPr id="5" name="مستطيل 4"/>
          <p:cNvSpPr/>
          <p:nvPr/>
        </p:nvSpPr>
        <p:spPr>
          <a:xfrm>
            <a:off x="8385297" y="464393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600"/>
              </a:spcAft>
            </a:pPr>
            <a:r>
              <a:rPr lang="en-US" dirty="0"/>
              <a:t>8</a:t>
            </a:r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979" y="1909710"/>
            <a:ext cx="3011648" cy="231396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885704" y="1386490"/>
            <a:ext cx="1645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6D5B57"/>
                </a:solidFill>
                <a:latin typeface="Arial Rounded MT Bold" panose="020F0704030504030204" pitchFamily="34" charset="0"/>
                <a:sym typeface="Poiret One"/>
              </a:rPr>
              <a:t>Stage 0: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1"/>
          <p:cNvSpPr txBox="1">
            <a:spLocks noGrp="1"/>
          </p:cNvSpPr>
          <p:nvPr>
            <p:ph type="subTitle" idx="1"/>
          </p:nvPr>
        </p:nvSpPr>
        <p:spPr>
          <a:xfrm>
            <a:off x="195527" y="1945724"/>
            <a:ext cx="4655606" cy="22856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/>
            <a:r>
              <a:rPr lang="en-US" sz="2000" dirty="0"/>
              <a:t>L</a:t>
            </a:r>
            <a:r>
              <a:rPr lang="en-US" sz="2000" dirty="0" smtClean="0"/>
              <a:t>ose of some cartilage between joints.</a:t>
            </a:r>
          </a:p>
          <a:p>
            <a:pPr marL="342900"/>
            <a:r>
              <a:rPr lang="en-US" sz="2000" dirty="0" smtClean="0"/>
              <a:t>Sign and symptoms: there is no sign and symptoms or mild.</a:t>
            </a:r>
          </a:p>
          <a:p>
            <a:pPr marL="342900"/>
            <a:r>
              <a:rPr lang="en-US" sz="2000" dirty="0" smtClean="0"/>
              <a:t>pain in the joints.</a:t>
            </a:r>
          </a:p>
        </p:txBody>
      </p:sp>
      <p:sp>
        <p:nvSpPr>
          <p:cNvPr id="225" name="Google Shape;225;p41"/>
          <p:cNvSpPr txBox="1">
            <a:spLocks noGrp="1"/>
          </p:cNvSpPr>
          <p:nvPr>
            <p:ph type="title"/>
          </p:nvPr>
        </p:nvSpPr>
        <p:spPr>
          <a:xfrm>
            <a:off x="270479" y="122599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Arial Rounded MT Bold" panose="020F0704030504030204" pitchFamily="34" charset="0"/>
              </a:rPr>
              <a:t>Stage 1:</a:t>
            </a: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412694" y="4594963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/>
              <a:t>9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959" y="1592724"/>
            <a:ext cx="2851787" cy="2638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malist Aesthetic Slideshow by Slidesgo">
  <a:themeElements>
    <a:clrScheme name="Simple Light">
      <a:dk1>
        <a:srgbClr val="6D5B57"/>
      </a:dk1>
      <a:lt1>
        <a:srgbClr val="F2E1D8"/>
      </a:lt1>
      <a:dk2>
        <a:srgbClr val="595959"/>
      </a:dk2>
      <a:lt2>
        <a:srgbClr val="B08980"/>
      </a:lt2>
      <a:accent1>
        <a:srgbClr val="6D5B57"/>
      </a:accent1>
      <a:accent2>
        <a:srgbClr val="F2E1D8"/>
      </a:accent2>
      <a:accent3>
        <a:srgbClr val="595959"/>
      </a:accent3>
      <a:accent4>
        <a:srgbClr val="B08980"/>
      </a:accent4>
      <a:accent5>
        <a:srgbClr val="F2E1D8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4186</TotalTime>
  <Words>626</Words>
  <Application>Microsoft Office PowerPoint</Application>
  <PresentationFormat>عرض على الشاشة (9:16)‏</PresentationFormat>
  <Paragraphs>143</Paragraphs>
  <Slides>21</Slides>
  <Notes>20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37" baseType="lpstr">
      <vt:lpstr>Algerian</vt:lpstr>
      <vt:lpstr>Anaheim</vt:lpstr>
      <vt:lpstr>Arial</vt:lpstr>
      <vt:lpstr>Arial Rounded MT Bold</vt:lpstr>
      <vt:lpstr>Bebas Neue</vt:lpstr>
      <vt:lpstr>Constantia</vt:lpstr>
      <vt:lpstr>Eras Demi ITC</vt:lpstr>
      <vt:lpstr>Franklin Gothic Medium</vt:lpstr>
      <vt:lpstr>Maven Pro</vt:lpstr>
      <vt:lpstr>Mongolian Baiti</vt:lpstr>
      <vt:lpstr>Oxygen</vt:lpstr>
      <vt:lpstr>Oxygen Light</vt:lpstr>
      <vt:lpstr>Poiret One</vt:lpstr>
      <vt:lpstr>Rockwell</vt:lpstr>
      <vt:lpstr>Rockwell Extra Bold</vt:lpstr>
      <vt:lpstr>Minimalist Aesthetic Slideshow by Slidesgo</vt:lpstr>
      <vt:lpstr> physical activity in osteoarthritic patient  </vt:lpstr>
      <vt:lpstr>Objectives:</vt:lpstr>
      <vt:lpstr>عرض تقديمي في PowerPoint</vt:lpstr>
      <vt:lpstr>Definition of osteoarthritis :</vt:lpstr>
      <vt:lpstr>Predisposing factors :</vt:lpstr>
      <vt:lpstr>عرض تقديمي في PowerPoint</vt:lpstr>
      <vt:lpstr>Stages of osteoarthritis:</vt:lpstr>
      <vt:lpstr>عرض تقديمي في PowerPoint</vt:lpstr>
      <vt:lpstr>Stage 1:</vt:lpstr>
      <vt:lpstr>عرض تقديمي في PowerPoint</vt:lpstr>
      <vt:lpstr>عرض تقديمي في PowerPoint</vt:lpstr>
      <vt:lpstr>Stage 4:</vt:lpstr>
      <vt:lpstr>Does arthritis feel worse after exercise ?</vt:lpstr>
      <vt:lpstr>Types of physical activity in osteoarthritic patient:</vt:lpstr>
      <vt:lpstr>عرض تقديمي في PowerPoint</vt:lpstr>
      <vt:lpstr>عرض تقديمي في PowerPoint</vt:lpstr>
      <vt:lpstr>Importance 0f physical activity in osteoarthritic patient:</vt:lpstr>
      <vt:lpstr>عرض تقديمي في PowerPoint</vt:lpstr>
      <vt:lpstr>Conclusion </vt:lpstr>
      <vt:lpstr>References: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MINIMALIST AESTHETIC SLIDESHOW</dc:title>
  <dc:creator>Laptop Hp</dc:creator>
  <cp:lastModifiedBy>حساب Microsoft</cp:lastModifiedBy>
  <cp:revision>194</cp:revision>
  <dcterms:modified xsi:type="dcterms:W3CDTF">2022-05-15T18:15:47Z</dcterms:modified>
</cp:coreProperties>
</file>