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4520" r:id="rId1"/>
  </p:sldMasterIdLst>
  <p:notesMasterIdLst>
    <p:notesMasterId r:id="rId12"/>
  </p:notesMasterIdLst>
  <p:handoutMasterIdLst>
    <p:handoutMasterId r:id="rId13"/>
  </p:handoutMasterIdLst>
  <p:sldIdLst>
    <p:sldId id="256" r:id="rId2"/>
    <p:sldId id="260" r:id="rId3"/>
    <p:sldId id="263" r:id="rId4"/>
    <p:sldId id="261" r:id="rId5"/>
    <p:sldId id="264" r:id="rId6"/>
    <p:sldId id="266" r:id="rId7"/>
    <p:sldId id="269" r:id="rId8"/>
    <p:sldId id="291" r:id="rId9"/>
    <p:sldId id="289" r:id="rId10"/>
    <p:sldId id="290" r:id="rId11"/>
  </p:sldIdLst>
  <p:sldSz cx="9144000" cy="5143500" type="screen16x9"/>
  <p:notesSz cx="6858000" cy="9144000"/>
  <p:embeddedFontLst>
    <p:embeddedFont>
      <p:font typeface="Quicksand" charset="0"/>
      <p:regular r:id="rId14"/>
      <p:bold r:id="rId15"/>
    </p:embeddedFont>
    <p:embeddedFont>
      <p:font typeface="Arimo" charset="0"/>
      <p:regular r:id="rId16"/>
      <p:bold r:id="rId17"/>
      <p:italic r:id="rId18"/>
      <p:boldItalic r:id="rId19"/>
    </p:embeddedFont>
    <p:embeddedFont>
      <p:font typeface="Century Gothic" pitchFamily="34" charset="0"/>
      <p:regular r:id="rId20"/>
      <p:bold r:id="rId21"/>
      <p:italic r:id="rId22"/>
      <p:boldItalic r:id="rId23"/>
    </p:embeddedFont>
    <p:embeddedFont>
      <p:font typeface="Passion One" charset="0"/>
      <p:regular r:id="rId24"/>
      <p:bold r:id="rId25"/>
    </p:embeddedFont>
    <p:embeddedFont>
      <p:font typeface="Wingdings 2" pitchFamily="18" charset="2"/>
      <p:regular r:id="rId26"/>
    </p:embeddedFont>
    <p:embeddedFont>
      <p:font typeface="Tahoma" pitchFamily="34" charset="0"/>
      <p:regular r:id="rId27"/>
      <p:bold r:id="rId28"/>
    </p:embeddedFont>
    <p:embeddedFont>
      <p:font typeface="Bahnschrift Light Condensed" pitchFamily="34" charset="0"/>
      <p:regular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A0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7C3B6407-5354-49CE-85B7-D838251F9F4A}">
  <a:tblStyle styleId="{7C3B6407-5354-49CE-85B7-D838251F9F4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1" autoAdjust="0"/>
    <p:restoredTop sz="94660"/>
  </p:normalViewPr>
  <p:slideViewPr>
    <p:cSldViewPr>
      <p:cViewPr>
        <p:scale>
          <a:sx n="90" d="100"/>
          <a:sy n="90" d="100"/>
        </p:scale>
        <p:origin x="-984" y="-4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F8293199-219D-49B5-8E24-0EE7C0FEC0FB}" type="datetimeFigureOut">
              <a:rPr lang="ar-LY" smtClean="0"/>
              <a:t>17/10/1443</a:t>
            </a:fld>
            <a:endParaRPr lang="ar-LY"/>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LY" smtClean="0"/>
              <a:t>1</a:t>
            </a:r>
            <a:endParaRPr lang="ar-LY"/>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F2CBEFC-2E85-4042-B8D8-1AFDAF00DEF1}" type="slidenum">
              <a:rPr lang="ar-LY" smtClean="0"/>
              <a:t>‹#›</a:t>
            </a:fld>
            <a:endParaRPr lang="ar-LY"/>
          </a:p>
        </p:txBody>
      </p:sp>
    </p:spTree>
    <p:extLst>
      <p:ext uri="{BB962C8B-B14F-4D97-AF65-F5344CB8AC3E}">
        <p14:creationId xmlns:p14="http://schemas.microsoft.com/office/powerpoint/2010/main" val="169662644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072417432"/>
      </p:ext>
    </p:extLst>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d3fae1f07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d3fae1f07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4"/>
        <p:cNvGrpSpPr/>
        <p:nvPr/>
      </p:nvGrpSpPr>
      <p:grpSpPr>
        <a:xfrm>
          <a:off x="0" y="0"/>
          <a:ext cx="0" cy="0"/>
          <a:chOff x="0" y="0"/>
          <a:chExt cx="0" cy="0"/>
        </a:xfrm>
      </p:grpSpPr>
      <p:sp>
        <p:nvSpPr>
          <p:cNvPr id="1095" name="Google Shape;1095;gd8f96c2086_0_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6" name="Google Shape;1096;gd8f96c2086_0_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1"/>
        <p:cNvGrpSpPr/>
        <p:nvPr/>
      </p:nvGrpSpPr>
      <p:grpSpPr>
        <a:xfrm>
          <a:off x="0" y="0"/>
          <a:ext cx="0" cy="0"/>
          <a:chOff x="0" y="0"/>
          <a:chExt cx="0" cy="0"/>
        </a:xfrm>
      </p:grpSpPr>
      <p:sp>
        <p:nvSpPr>
          <p:cNvPr id="1342" name="Google Shape;1342;gd904e14814_0_507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3" name="Google Shape;1343;gd904e14814_0_507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gd3f5c220d0_0_28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4" name="Google Shape;1264;gd3f5c220d0_0_28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gd3f5c220d0_0_30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6" name="Google Shape;1416;gd3f5c220d0_0_30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9"/>
        <p:cNvGrpSpPr/>
        <p:nvPr/>
      </p:nvGrpSpPr>
      <p:grpSpPr>
        <a:xfrm>
          <a:off x="0" y="0"/>
          <a:ext cx="0" cy="0"/>
          <a:chOff x="0" y="0"/>
          <a:chExt cx="0" cy="0"/>
        </a:xfrm>
      </p:grpSpPr>
      <p:sp>
        <p:nvSpPr>
          <p:cNvPr id="2290" name="Google Shape;2290;gd9a50b3953_1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1" name="Google Shape;2291;gd9a50b3953_1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8"/>
        <p:cNvGrpSpPr/>
        <p:nvPr/>
      </p:nvGrpSpPr>
      <p:grpSpPr>
        <a:xfrm>
          <a:off x="0" y="0"/>
          <a:ext cx="0" cy="0"/>
          <a:chOff x="0" y="0"/>
          <a:chExt cx="0" cy="0"/>
        </a:xfrm>
      </p:grpSpPr>
      <p:sp>
        <p:nvSpPr>
          <p:cNvPr id="2609" name="Google Shape;2609;gd904e1481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0" name="Google Shape;2610;gd904e1481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3"/>
        <p:cNvGrpSpPr/>
        <p:nvPr/>
      </p:nvGrpSpPr>
      <p:grpSpPr>
        <a:xfrm>
          <a:off x="0" y="0"/>
          <a:ext cx="0" cy="0"/>
          <a:chOff x="0" y="0"/>
          <a:chExt cx="0" cy="0"/>
        </a:xfrm>
      </p:grpSpPr>
      <p:sp>
        <p:nvSpPr>
          <p:cNvPr id="3684" name="Google Shape;3684;gd8f96c2086_0_7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5" name="Google Shape;3685;gd8f96c2086_0_7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0"/>
        <p:cNvGrpSpPr/>
        <p:nvPr/>
      </p:nvGrpSpPr>
      <p:grpSpPr>
        <a:xfrm>
          <a:off x="0" y="0"/>
          <a:ext cx="0" cy="0"/>
          <a:chOff x="0" y="0"/>
          <a:chExt cx="0" cy="0"/>
        </a:xfrm>
      </p:grpSpPr>
      <p:sp>
        <p:nvSpPr>
          <p:cNvPr id="3691" name="Google Shape;3691;gd3f5c220d0_0_2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2" name="Google Shape;3692;gd3f5c220d0_0_2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51435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16133"/>
            <a:ext cx="3679116" cy="470388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16133"/>
            <a:ext cx="3505200" cy="1734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6" y="2031357"/>
            <a:ext cx="3313355" cy="127662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6" y="3315810"/>
            <a:ext cx="3309803" cy="945472"/>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137621"/>
            <a:ext cx="2133600" cy="563236"/>
          </a:xfrm>
        </p:spPr>
        <p:txBody>
          <a:bodyPr anchor="b"/>
          <a:lstStyle>
            <a:lvl1pPr algn="l">
              <a:defRPr sz="2400"/>
            </a:lvl1pPr>
          </a:lstStyle>
          <a:p>
            <a:endParaRPr lang="ar-LY"/>
          </a:p>
        </p:txBody>
      </p:sp>
      <p:sp>
        <p:nvSpPr>
          <p:cNvPr id="50" name="Rectangle 49"/>
          <p:cNvSpPr/>
          <p:nvPr/>
        </p:nvSpPr>
        <p:spPr>
          <a:xfrm>
            <a:off x="4650889" y="4566213"/>
            <a:ext cx="3505200" cy="613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4289975"/>
            <a:ext cx="2831592" cy="273844"/>
          </a:xfrm>
        </p:spPr>
        <p:txBody>
          <a:bodyPr>
            <a:normAutofit/>
          </a:bodyPr>
          <a:lstStyle>
            <a:lvl1pPr>
              <a:defRPr>
                <a:solidFill>
                  <a:schemeClr val="accent1"/>
                </a:solidFill>
              </a:defRPr>
            </a:lvl1pPr>
          </a:lstStyle>
          <a:p>
            <a:r>
              <a:rPr lang="ar-LY" smtClean="0"/>
              <a:t>1</a:t>
            </a:r>
            <a:endParaRPr lang="ar-LY"/>
          </a:p>
        </p:txBody>
      </p:sp>
      <p:sp>
        <p:nvSpPr>
          <p:cNvPr id="6" name="Slide Number Placeholder 5"/>
          <p:cNvSpPr>
            <a:spLocks noGrp="1"/>
          </p:cNvSpPr>
          <p:nvPr>
            <p:ph type="sldNum" sz="quarter" idx="12"/>
          </p:nvPr>
        </p:nvSpPr>
        <p:spPr>
          <a:xfrm>
            <a:off x="4649096" y="4289975"/>
            <a:ext cx="643666" cy="273844"/>
          </a:xfrm>
        </p:spPr>
        <p:txBody>
          <a:bodyPr/>
          <a:lstStyle>
            <a:lvl1pPr>
              <a:defRPr>
                <a:solidFill>
                  <a:schemeClr val="accent1"/>
                </a:solidFill>
              </a:defRPr>
            </a:lvl1pPr>
          </a:lstStyle>
          <a:p>
            <a:fld id="{EFE0789F-8362-405A-93A9-48207AD31563}" type="slidenum">
              <a:rPr lang="ar-LY" smtClean="0"/>
              <a:t>‹#›</a:t>
            </a:fld>
            <a:endParaRPr lang="ar-LY"/>
          </a:p>
        </p:txBody>
      </p:sp>
      <p:sp>
        <p:nvSpPr>
          <p:cNvPr id="89" name="Rectangle 88"/>
          <p:cNvSpPr/>
          <p:nvPr/>
        </p:nvSpPr>
        <p:spPr>
          <a:xfrm>
            <a:off x="4650889" y="4566213"/>
            <a:ext cx="3505200" cy="613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endParaRPr lang="ar-LY"/>
          </a:p>
        </p:txBody>
      </p:sp>
      <p:sp>
        <p:nvSpPr>
          <p:cNvPr id="5" name="Footer Placeholder 4"/>
          <p:cNvSpPr>
            <a:spLocks noGrp="1"/>
          </p:cNvSpPr>
          <p:nvPr>
            <p:ph type="ftr" sz="quarter" idx="11"/>
          </p:nvPr>
        </p:nvSpPr>
        <p:spPr/>
        <p:txBody>
          <a:bodyPr/>
          <a:lstStyle/>
          <a:p>
            <a:r>
              <a:rPr lang="ar-LY" smtClean="0"/>
              <a:t>1</a:t>
            </a:r>
            <a:endParaRPr lang="ar-LY"/>
          </a:p>
        </p:txBody>
      </p:sp>
      <p:sp>
        <p:nvSpPr>
          <p:cNvPr id="6" name="Slide Number Placeholder 5"/>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772610"/>
            <a:ext cx="1484453" cy="3585258"/>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772610"/>
            <a:ext cx="5423704" cy="358525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endParaRPr lang="ar-LY"/>
          </a:p>
        </p:txBody>
      </p:sp>
      <p:sp>
        <p:nvSpPr>
          <p:cNvPr id="5" name="Footer Placeholder 4"/>
          <p:cNvSpPr>
            <a:spLocks noGrp="1"/>
          </p:cNvSpPr>
          <p:nvPr>
            <p:ph type="ftr" sz="quarter" idx="11"/>
          </p:nvPr>
        </p:nvSpPr>
        <p:spPr/>
        <p:txBody>
          <a:bodyPr/>
          <a:lstStyle/>
          <a:p>
            <a:r>
              <a:rPr lang="ar-LY" smtClean="0"/>
              <a:t>1</a:t>
            </a:r>
            <a:endParaRPr lang="ar-LY"/>
          </a:p>
        </p:txBody>
      </p:sp>
      <p:sp>
        <p:nvSpPr>
          <p:cNvPr id="6" name="Slide Number Placeholder 5"/>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2072550" y="2836650"/>
            <a:ext cx="5067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 name="Google Shape;14;p3"/>
          <p:cNvSpPr txBox="1">
            <a:spLocks noGrp="1"/>
          </p:cNvSpPr>
          <p:nvPr>
            <p:ph type="title" idx="2" hasCustomPrompt="1"/>
          </p:nvPr>
        </p:nvSpPr>
        <p:spPr>
          <a:xfrm>
            <a:off x="3619500" y="1566425"/>
            <a:ext cx="1905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accent4"/>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5" name="Google Shape;15;p3"/>
          <p:cNvSpPr txBox="1">
            <a:spLocks noGrp="1"/>
          </p:cNvSpPr>
          <p:nvPr>
            <p:ph type="subTitle" idx="1"/>
          </p:nvPr>
        </p:nvSpPr>
        <p:spPr>
          <a:xfrm>
            <a:off x="2072550" y="3589375"/>
            <a:ext cx="50676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87"/>
        <p:cNvGrpSpPr/>
        <p:nvPr/>
      </p:nvGrpSpPr>
      <p:grpSpPr>
        <a:xfrm>
          <a:off x="0" y="0"/>
          <a:ext cx="0" cy="0"/>
          <a:chOff x="0" y="0"/>
          <a:chExt cx="0" cy="0"/>
        </a:xfrm>
      </p:grpSpPr>
      <p:sp>
        <p:nvSpPr>
          <p:cNvPr id="88" name="Google Shape;88;p9"/>
          <p:cNvSpPr txBox="1">
            <a:spLocks noGrp="1"/>
          </p:cNvSpPr>
          <p:nvPr>
            <p:ph type="title"/>
          </p:nvPr>
        </p:nvSpPr>
        <p:spPr>
          <a:xfrm>
            <a:off x="720000" y="367423"/>
            <a:ext cx="7704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9" name="Google Shape;89;p9"/>
          <p:cNvSpPr txBox="1">
            <a:spLocks noGrp="1"/>
          </p:cNvSpPr>
          <p:nvPr>
            <p:ph type="subTitle" idx="1"/>
          </p:nvPr>
        </p:nvSpPr>
        <p:spPr>
          <a:xfrm>
            <a:off x="2241550" y="1024900"/>
            <a:ext cx="4661100" cy="1681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713100" y="349775"/>
            <a:ext cx="7717800" cy="116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solidFill>
                  <a:schemeClr val="dk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0" name="Google Shape;40;p5"/>
          <p:cNvSpPr txBox="1">
            <a:spLocks noGrp="1"/>
          </p:cNvSpPr>
          <p:nvPr>
            <p:ph type="body" idx="1"/>
          </p:nvPr>
        </p:nvSpPr>
        <p:spPr>
          <a:xfrm>
            <a:off x="865563" y="2190750"/>
            <a:ext cx="3411000" cy="2100300"/>
          </a:xfrm>
          <a:prstGeom prst="rect">
            <a:avLst/>
          </a:prstGeom>
          <a:noFill/>
          <a:ln>
            <a:noFill/>
          </a:ln>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sz="16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41" name="Google Shape;41;p5"/>
          <p:cNvSpPr txBox="1">
            <a:spLocks noGrp="1"/>
          </p:cNvSpPr>
          <p:nvPr>
            <p:ph type="body" idx="2"/>
          </p:nvPr>
        </p:nvSpPr>
        <p:spPr>
          <a:xfrm>
            <a:off x="4867438" y="2190750"/>
            <a:ext cx="3411000" cy="2100300"/>
          </a:xfrm>
          <a:prstGeom prst="rect">
            <a:avLst/>
          </a:prstGeom>
          <a:noFill/>
          <a:ln>
            <a:noFill/>
          </a:ln>
        </p:spPr>
        <p:txBody>
          <a:bodyPr spcFirstLastPara="1" wrap="square" lIns="91425" tIns="91425" rIns="91425" bIns="91425" anchor="ctr" anchorCtr="0">
            <a:noAutofit/>
          </a:bodyPr>
          <a:lstStyle>
            <a:lvl1pPr marL="457200" lvl="0" indent="-317500" rtl="0">
              <a:lnSpc>
                <a:spcPct val="100000"/>
              </a:lnSpc>
              <a:spcBef>
                <a:spcPts val="0"/>
              </a:spcBef>
              <a:spcAft>
                <a:spcPts val="0"/>
              </a:spcAft>
              <a:buSzPts val="1400"/>
              <a:buChar char="●"/>
              <a:defRPr sz="16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42" name="Google Shape;42;p5"/>
          <p:cNvSpPr txBox="1">
            <a:spLocks noGrp="1"/>
          </p:cNvSpPr>
          <p:nvPr>
            <p:ph type="title" idx="3"/>
          </p:nvPr>
        </p:nvSpPr>
        <p:spPr>
          <a:xfrm>
            <a:off x="865563" y="1835200"/>
            <a:ext cx="3411000" cy="38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a:solidFill>
                  <a:schemeClr val="accent4"/>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
        <p:nvSpPr>
          <p:cNvPr id="43" name="Google Shape;43;p5"/>
          <p:cNvSpPr txBox="1">
            <a:spLocks noGrp="1"/>
          </p:cNvSpPr>
          <p:nvPr>
            <p:ph type="title" idx="4"/>
          </p:nvPr>
        </p:nvSpPr>
        <p:spPr>
          <a:xfrm>
            <a:off x="4867438" y="1835200"/>
            <a:ext cx="3411000" cy="38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a:solidFill>
                  <a:srgbClr val="CAD5E8"/>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88"/>
        <p:cNvGrpSpPr/>
        <p:nvPr/>
      </p:nvGrpSpPr>
      <p:grpSpPr>
        <a:xfrm>
          <a:off x="0" y="0"/>
          <a:ext cx="0" cy="0"/>
          <a:chOff x="0" y="0"/>
          <a:chExt cx="0" cy="0"/>
        </a:xfrm>
      </p:grpSpPr>
      <p:sp>
        <p:nvSpPr>
          <p:cNvPr id="189" name="Google Shape;189;p17"/>
          <p:cNvSpPr txBox="1">
            <a:spLocks noGrp="1"/>
          </p:cNvSpPr>
          <p:nvPr>
            <p:ph type="title"/>
          </p:nvPr>
        </p:nvSpPr>
        <p:spPr>
          <a:xfrm>
            <a:off x="713100" y="349775"/>
            <a:ext cx="7717800" cy="66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solidFill>
                  <a:schemeClr val="dk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221"/>
        <p:cNvGrpSpPr/>
        <p:nvPr/>
      </p:nvGrpSpPr>
      <p:grpSpPr>
        <a:xfrm>
          <a:off x="0" y="0"/>
          <a:ext cx="0" cy="0"/>
          <a:chOff x="0" y="0"/>
          <a:chExt cx="0" cy="0"/>
        </a:xfrm>
      </p:grpSpPr>
      <p:sp>
        <p:nvSpPr>
          <p:cNvPr id="222" name="Google Shape;222;p21"/>
          <p:cNvSpPr txBox="1">
            <a:spLocks noGrp="1"/>
          </p:cNvSpPr>
          <p:nvPr>
            <p:ph type="title"/>
          </p:nvPr>
        </p:nvSpPr>
        <p:spPr>
          <a:xfrm>
            <a:off x="4669744" y="1888238"/>
            <a:ext cx="3467100" cy="10281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000">
                <a:solidFill>
                  <a:schemeClr val="accent4"/>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23" name="Google Shape;223;p21"/>
          <p:cNvSpPr txBox="1">
            <a:spLocks noGrp="1"/>
          </p:cNvSpPr>
          <p:nvPr>
            <p:ph type="title" idx="2" hasCustomPrompt="1"/>
          </p:nvPr>
        </p:nvSpPr>
        <p:spPr>
          <a:xfrm>
            <a:off x="2231344" y="1981388"/>
            <a:ext cx="1905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dk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4" name="Google Shape;224;p21"/>
          <p:cNvSpPr txBox="1">
            <a:spLocks noGrp="1"/>
          </p:cNvSpPr>
          <p:nvPr>
            <p:ph type="subTitle" idx="1"/>
          </p:nvPr>
        </p:nvSpPr>
        <p:spPr>
          <a:xfrm>
            <a:off x="4669744" y="3132175"/>
            <a:ext cx="30576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5">
  <p:cSld name="Title and text 5">
    <p:spTree>
      <p:nvGrpSpPr>
        <p:cNvPr id="1" name="Shape 303"/>
        <p:cNvGrpSpPr/>
        <p:nvPr/>
      </p:nvGrpSpPr>
      <p:grpSpPr>
        <a:xfrm>
          <a:off x="0" y="0"/>
          <a:ext cx="0" cy="0"/>
          <a:chOff x="0" y="0"/>
          <a:chExt cx="0" cy="0"/>
        </a:xfrm>
      </p:grpSpPr>
      <p:sp>
        <p:nvSpPr>
          <p:cNvPr id="304" name="Google Shape;304;p29"/>
          <p:cNvSpPr txBox="1">
            <a:spLocks noGrp="1"/>
          </p:cNvSpPr>
          <p:nvPr>
            <p:ph type="body" idx="1"/>
          </p:nvPr>
        </p:nvSpPr>
        <p:spPr>
          <a:xfrm flipH="1">
            <a:off x="996950" y="1919150"/>
            <a:ext cx="5756400" cy="2614800"/>
          </a:xfrm>
          <a:prstGeom prst="rect">
            <a:avLst/>
          </a:prstGeom>
        </p:spPr>
        <p:txBody>
          <a:bodyPr spcFirstLastPara="1" wrap="square" lIns="91425" tIns="91425" rIns="91425" bIns="91425" anchor="t" anchorCtr="0">
            <a:noAutofit/>
          </a:bodyPr>
          <a:lstStyle>
            <a:lvl1pPr marL="457200" lvl="0" indent="-317500" rtl="0">
              <a:lnSpc>
                <a:spcPct val="100000"/>
              </a:lnSpc>
              <a:spcBef>
                <a:spcPts val="1000"/>
              </a:spcBef>
              <a:spcAft>
                <a:spcPts val="0"/>
              </a:spcAft>
              <a:buClr>
                <a:srgbClr val="EAAFA0"/>
              </a:buClr>
              <a:buSzPts val="1400"/>
              <a:buChar char="●"/>
              <a:defRPr sz="14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305" name="Google Shape;305;p29"/>
          <p:cNvSpPr txBox="1">
            <a:spLocks noGrp="1"/>
          </p:cNvSpPr>
          <p:nvPr>
            <p:ph type="subTitle" idx="2"/>
          </p:nvPr>
        </p:nvSpPr>
        <p:spPr>
          <a:xfrm>
            <a:off x="1435100" y="1157400"/>
            <a:ext cx="3926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4A649D"/>
              </a:buClr>
              <a:buSzPts val="2200"/>
              <a:buFont typeface="Quicksand"/>
              <a:buNone/>
              <a:defRPr sz="2200" b="1">
                <a:solidFill>
                  <a:schemeClr val="dk2"/>
                </a:solidFill>
                <a:latin typeface="Quicksand"/>
                <a:ea typeface="Quicksand"/>
                <a:cs typeface="Quicksand"/>
                <a:sym typeface="Quicksand"/>
              </a:defRPr>
            </a:lvl1pPr>
            <a:lvl2pPr lvl="1"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2pPr>
            <a:lvl3pPr lvl="2"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3pPr>
            <a:lvl4pPr lvl="3"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4pPr>
            <a:lvl5pPr lvl="4"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5pPr>
            <a:lvl6pPr lvl="5"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6pPr>
            <a:lvl7pPr lvl="6"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7pPr>
            <a:lvl8pPr lvl="7"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8pPr>
            <a:lvl9pPr lvl="8" algn="ctr" rtl="0">
              <a:spcBef>
                <a:spcPts val="0"/>
              </a:spcBef>
              <a:spcAft>
                <a:spcPts val="0"/>
              </a:spcAft>
              <a:buClr>
                <a:srgbClr val="4A649D"/>
              </a:buClr>
              <a:buSzPts val="2400"/>
              <a:buFont typeface="Passion One"/>
              <a:buNone/>
              <a:defRPr sz="2400">
                <a:solidFill>
                  <a:srgbClr val="4A649D"/>
                </a:solidFill>
                <a:latin typeface="Passion One"/>
                <a:ea typeface="Passion One"/>
                <a:cs typeface="Passion One"/>
                <a:sym typeface="Passion One"/>
              </a:defRPr>
            </a:lvl9pPr>
          </a:lstStyle>
          <a:p>
            <a:endParaRPr/>
          </a:p>
        </p:txBody>
      </p:sp>
      <p:sp>
        <p:nvSpPr>
          <p:cNvPr id="306" name="Google Shape;306;p29"/>
          <p:cNvSpPr txBox="1">
            <a:spLocks noGrp="1"/>
          </p:cNvSpPr>
          <p:nvPr>
            <p:ph type="title"/>
          </p:nvPr>
        </p:nvSpPr>
        <p:spPr>
          <a:xfrm>
            <a:off x="713100" y="349775"/>
            <a:ext cx="7717800" cy="66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solidFill>
                  <a:schemeClr val="dk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415"/>
        <p:cNvGrpSpPr/>
        <p:nvPr/>
      </p:nvGrpSpPr>
      <p:grpSpPr>
        <a:xfrm>
          <a:off x="0" y="0"/>
          <a:ext cx="0" cy="0"/>
          <a:chOff x="0" y="0"/>
          <a:chExt cx="0" cy="0"/>
        </a:xfrm>
      </p:grpSpPr>
      <p:sp>
        <p:nvSpPr>
          <p:cNvPr id="423" name="Google Shape;423;p35"/>
          <p:cNvSpPr txBox="1">
            <a:spLocks noGrp="1"/>
          </p:cNvSpPr>
          <p:nvPr>
            <p:ph type="ctrTitle"/>
          </p:nvPr>
        </p:nvSpPr>
        <p:spPr>
          <a:xfrm>
            <a:off x="2799825" y="539500"/>
            <a:ext cx="3563400" cy="92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500" b="1">
                <a:solidFill>
                  <a:srgbClr val="FFB808"/>
                </a:solidFill>
                <a:latin typeface="Quicksand"/>
                <a:ea typeface="Quicksand"/>
                <a:cs typeface="Quicksand"/>
                <a:sym typeface="Quicksan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24" name="Google Shape;424;p35"/>
          <p:cNvSpPr txBox="1">
            <a:spLocks noGrp="1"/>
          </p:cNvSpPr>
          <p:nvPr>
            <p:ph type="subTitle" idx="1"/>
          </p:nvPr>
        </p:nvSpPr>
        <p:spPr>
          <a:xfrm>
            <a:off x="2976000" y="1483250"/>
            <a:ext cx="3192000" cy="156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a:solidFill>
                  <a:schemeClr val="lt1"/>
                </a:solidFill>
                <a:latin typeface="Arimo"/>
                <a:ea typeface="Arimo"/>
                <a:cs typeface="Arimo"/>
                <a:sym typeface="Arim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endParaRPr lang="ar-LY"/>
          </a:p>
        </p:txBody>
      </p:sp>
      <p:sp>
        <p:nvSpPr>
          <p:cNvPr id="5" name="Footer Placeholder 4"/>
          <p:cNvSpPr>
            <a:spLocks noGrp="1"/>
          </p:cNvSpPr>
          <p:nvPr>
            <p:ph type="ftr" sz="quarter" idx="11"/>
          </p:nvPr>
        </p:nvSpPr>
        <p:spPr/>
        <p:txBody>
          <a:bodyPr/>
          <a:lstStyle/>
          <a:p>
            <a:r>
              <a:rPr lang="ar-LY" smtClean="0"/>
              <a:t>1</a:t>
            </a:r>
            <a:endParaRPr lang="ar-LY"/>
          </a:p>
        </p:txBody>
      </p:sp>
      <p:sp>
        <p:nvSpPr>
          <p:cNvPr id="6" name="Slide Number Placeholder 5"/>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175622"/>
            <a:ext cx="6637468" cy="1021556"/>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6" y="3200400"/>
            <a:ext cx="6637467" cy="1140310"/>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endParaRPr lang="ar-LY"/>
          </a:p>
        </p:txBody>
      </p:sp>
      <p:sp>
        <p:nvSpPr>
          <p:cNvPr id="5" name="Footer Placeholder 4"/>
          <p:cNvSpPr>
            <a:spLocks noGrp="1"/>
          </p:cNvSpPr>
          <p:nvPr>
            <p:ph type="ftr" sz="quarter" idx="11"/>
          </p:nvPr>
        </p:nvSpPr>
        <p:spPr/>
        <p:txBody>
          <a:bodyPr/>
          <a:lstStyle/>
          <a:p>
            <a:r>
              <a:rPr lang="ar-LY" smtClean="0"/>
              <a:t>1</a:t>
            </a:r>
            <a:endParaRPr lang="ar-LY"/>
          </a:p>
        </p:txBody>
      </p:sp>
      <p:sp>
        <p:nvSpPr>
          <p:cNvPr id="6" name="Slide Number Placeholder 5"/>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endParaRPr lang="ar-LY"/>
          </a:p>
        </p:txBody>
      </p:sp>
      <p:sp>
        <p:nvSpPr>
          <p:cNvPr id="6" name="Footer Placeholder 5"/>
          <p:cNvSpPr>
            <a:spLocks noGrp="1"/>
          </p:cNvSpPr>
          <p:nvPr>
            <p:ph type="ftr" sz="quarter" idx="11"/>
          </p:nvPr>
        </p:nvSpPr>
        <p:spPr/>
        <p:txBody>
          <a:bodyPr/>
          <a:lstStyle/>
          <a:p>
            <a:r>
              <a:rPr lang="ar-LY" smtClean="0"/>
              <a:t>1</a:t>
            </a:r>
            <a:endParaRPr lang="ar-LY"/>
          </a:p>
        </p:txBody>
      </p:sp>
      <p:sp>
        <p:nvSpPr>
          <p:cNvPr id="7" name="Slide Number Placeholder 6"/>
          <p:cNvSpPr>
            <a:spLocks noGrp="1"/>
          </p:cNvSpPr>
          <p:nvPr>
            <p:ph type="sldNum" sz="quarter" idx="12"/>
          </p:nvPr>
        </p:nvSpPr>
        <p:spPr/>
        <p:txBody>
          <a:bodyPr/>
          <a:lstStyle/>
          <a:p>
            <a:fld id="{EFE0789F-8362-405A-93A9-48207AD31563}" type="slidenum">
              <a:rPr lang="ar-LY" smtClean="0"/>
              <a:t>‹#›</a:t>
            </a:fld>
            <a:endParaRPr lang="ar-LY"/>
          </a:p>
        </p:txBody>
      </p:sp>
      <p:sp>
        <p:nvSpPr>
          <p:cNvPr id="9" name="Content Placeholder 8"/>
          <p:cNvSpPr>
            <a:spLocks noGrp="1"/>
          </p:cNvSpPr>
          <p:nvPr>
            <p:ph sz="quarter" idx="13"/>
          </p:nvPr>
        </p:nvSpPr>
        <p:spPr>
          <a:xfrm>
            <a:off x="1042416" y="1735074"/>
            <a:ext cx="3419856" cy="26197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1735073"/>
            <a:ext cx="3419856" cy="26197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1737007"/>
            <a:ext cx="3057148" cy="47982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231021"/>
            <a:ext cx="3419856" cy="212684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8" y="1737007"/>
            <a:ext cx="3055717" cy="47982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231021"/>
            <a:ext cx="3419856" cy="212684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endParaRPr lang="ar-LY"/>
          </a:p>
        </p:txBody>
      </p:sp>
      <p:sp>
        <p:nvSpPr>
          <p:cNvPr id="8" name="Footer Placeholder 7"/>
          <p:cNvSpPr>
            <a:spLocks noGrp="1"/>
          </p:cNvSpPr>
          <p:nvPr>
            <p:ph type="ftr" sz="quarter" idx="11"/>
          </p:nvPr>
        </p:nvSpPr>
        <p:spPr/>
        <p:txBody>
          <a:bodyPr/>
          <a:lstStyle/>
          <a:p>
            <a:r>
              <a:rPr lang="ar-LY" smtClean="0"/>
              <a:t>1</a:t>
            </a:r>
            <a:endParaRPr lang="ar-LY"/>
          </a:p>
        </p:txBody>
      </p:sp>
      <p:sp>
        <p:nvSpPr>
          <p:cNvPr id="9" name="Slide Number Placeholder 8"/>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endParaRPr lang="ar-LY"/>
          </a:p>
        </p:txBody>
      </p:sp>
      <p:sp>
        <p:nvSpPr>
          <p:cNvPr id="4" name="Footer Placeholder 3"/>
          <p:cNvSpPr>
            <a:spLocks noGrp="1"/>
          </p:cNvSpPr>
          <p:nvPr>
            <p:ph type="ftr" sz="quarter" idx="11"/>
          </p:nvPr>
        </p:nvSpPr>
        <p:spPr/>
        <p:txBody>
          <a:bodyPr/>
          <a:lstStyle/>
          <a:p>
            <a:r>
              <a:rPr lang="ar-LY" smtClean="0"/>
              <a:t>1</a:t>
            </a:r>
            <a:endParaRPr lang="ar-LY"/>
          </a:p>
        </p:txBody>
      </p:sp>
      <p:sp>
        <p:nvSpPr>
          <p:cNvPr id="5" name="Slide Number Placeholder 4"/>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LY"/>
          </a:p>
        </p:txBody>
      </p:sp>
      <p:sp>
        <p:nvSpPr>
          <p:cNvPr id="3" name="Footer Placeholder 2"/>
          <p:cNvSpPr>
            <a:spLocks noGrp="1"/>
          </p:cNvSpPr>
          <p:nvPr>
            <p:ph type="ftr" sz="quarter" idx="11"/>
          </p:nvPr>
        </p:nvSpPr>
        <p:spPr/>
        <p:txBody>
          <a:bodyPr/>
          <a:lstStyle/>
          <a:p>
            <a:r>
              <a:rPr lang="ar-LY" smtClean="0"/>
              <a:t>1</a:t>
            </a:r>
            <a:endParaRPr lang="ar-LY"/>
          </a:p>
        </p:txBody>
      </p:sp>
      <p:sp>
        <p:nvSpPr>
          <p:cNvPr id="4" name="Slide Number Placeholder 3"/>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51435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16133"/>
            <a:ext cx="3679116" cy="470388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16133"/>
            <a:ext cx="3505200" cy="4679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endParaRPr lang="ar-LY"/>
          </a:p>
        </p:txBody>
      </p:sp>
      <p:sp>
        <p:nvSpPr>
          <p:cNvPr id="7" name="Slide Number Placeholder 6"/>
          <p:cNvSpPr>
            <a:spLocks noGrp="1"/>
          </p:cNvSpPr>
          <p:nvPr>
            <p:ph type="sldNum" sz="quarter" idx="12"/>
          </p:nvPr>
        </p:nvSpPr>
        <p:spPr/>
        <p:txBody>
          <a:bodyPr/>
          <a:lstStyle/>
          <a:p>
            <a:fld id="{EFE0789F-8362-405A-93A9-48207AD31563}" type="slidenum">
              <a:rPr lang="ar-LY" smtClean="0"/>
              <a:t>‹#›</a:t>
            </a:fld>
            <a:endParaRPr lang="ar-LY"/>
          </a:p>
        </p:txBody>
      </p:sp>
      <p:sp>
        <p:nvSpPr>
          <p:cNvPr id="58" name="Rectangle 57"/>
          <p:cNvSpPr/>
          <p:nvPr/>
        </p:nvSpPr>
        <p:spPr>
          <a:xfrm>
            <a:off x="905572" y="451413"/>
            <a:ext cx="3562257" cy="4236334"/>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642395"/>
            <a:ext cx="3090440" cy="3863051"/>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4566213"/>
            <a:ext cx="3505200" cy="613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4293627"/>
            <a:ext cx="3493664" cy="273844"/>
          </a:xfrm>
        </p:spPr>
        <p:txBody>
          <a:bodyPr>
            <a:normAutofit/>
          </a:bodyPr>
          <a:lstStyle/>
          <a:p>
            <a:r>
              <a:rPr lang="ar-LY" smtClean="0"/>
              <a:t>1</a:t>
            </a:r>
            <a:endParaRPr lang="ar-LY"/>
          </a:p>
        </p:txBody>
      </p:sp>
      <p:sp>
        <p:nvSpPr>
          <p:cNvPr id="2" name="Title 1"/>
          <p:cNvSpPr>
            <a:spLocks noGrp="1"/>
          </p:cNvSpPr>
          <p:nvPr>
            <p:ph type="title"/>
          </p:nvPr>
        </p:nvSpPr>
        <p:spPr>
          <a:xfrm>
            <a:off x="4739833" y="1993076"/>
            <a:ext cx="3304572" cy="1097365"/>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3102746"/>
            <a:ext cx="3298784" cy="1138428"/>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51435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16133"/>
            <a:ext cx="3679116" cy="470388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16133"/>
            <a:ext cx="3505200" cy="4679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2" y="451413"/>
            <a:ext cx="3562257" cy="4236334"/>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4566213"/>
            <a:ext cx="3505200" cy="613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1995678"/>
            <a:ext cx="3300984" cy="109728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9" y="520346"/>
            <a:ext cx="3359623" cy="4101084"/>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1" y="3099816"/>
            <a:ext cx="3300573" cy="113967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endParaRPr lang="ar-LY"/>
          </a:p>
        </p:txBody>
      </p:sp>
      <p:sp>
        <p:nvSpPr>
          <p:cNvPr id="6" name="Footer Placeholder 5"/>
          <p:cNvSpPr>
            <a:spLocks noGrp="1"/>
          </p:cNvSpPr>
          <p:nvPr>
            <p:ph type="ftr" sz="quarter" idx="11"/>
          </p:nvPr>
        </p:nvSpPr>
        <p:spPr>
          <a:xfrm>
            <a:off x="4641448" y="4293627"/>
            <a:ext cx="3493664" cy="273844"/>
          </a:xfrm>
        </p:spPr>
        <p:txBody>
          <a:bodyPr>
            <a:normAutofit/>
          </a:bodyPr>
          <a:lstStyle/>
          <a:p>
            <a:r>
              <a:rPr lang="ar-LY" smtClean="0"/>
              <a:t>1</a:t>
            </a:r>
            <a:endParaRPr lang="ar-LY"/>
          </a:p>
        </p:txBody>
      </p:sp>
      <p:sp>
        <p:nvSpPr>
          <p:cNvPr id="7" name="Slide Number Placeholder 6"/>
          <p:cNvSpPr>
            <a:spLocks noGrp="1"/>
          </p:cNvSpPr>
          <p:nvPr>
            <p:ph type="sldNum" sz="quarter" idx="12"/>
          </p:nvPr>
        </p:nvSpPr>
        <p:spPr/>
        <p:txBody>
          <a:bodyPr/>
          <a:lstStyle/>
          <a:p>
            <a:fld id="{EFE0789F-8362-405A-93A9-48207AD31563}" type="slidenum">
              <a:rPr lang="ar-LY" smtClean="0"/>
              <a:t>‹#›</a:t>
            </a:fld>
            <a:endParaRPr lang="ar-L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5A0EB"/>
        </a:solidFill>
        <a:effectLst/>
      </p:bgPr>
    </p:bg>
    <p:spTree>
      <p:nvGrpSpPr>
        <p:cNvPr id="1" name=""/>
        <p:cNvGrpSpPr/>
        <p:nvPr/>
      </p:nvGrpSpPr>
      <p:grpSpPr>
        <a:xfrm>
          <a:off x="0" y="0"/>
          <a:ext cx="0" cy="0"/>
          <a:chOff x="0" y="0"/>
          <a:chExt cx="0" cy="0"/>
        </a:xfrm>
      </p:grpSpPr>
      <p:grpSp>
        <p:nvGrpSpPr>
          <p:cNvPr id="42" name="Group 41"/>
          <p:cNvGrpSpPr/>
          <p:nvPr/>
        </p:nvGrpSpPr>
        <p:grpSpPr>
          <a:xfrm>
            <a:off x="-304800" y="0"/>
            <a:ext cx="9932332" cy="51435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250116"/>
            <a:ext cx="8229600" cy="4639235"/>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16133"/>
            <a:ext cx="3679116" cy="52443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16133"/>
            <a:ext cx="3505200" cy="4679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770748"/>
            <a:ext cx="7024744" cy="85725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3" y="1742739"/>
            <a:ext cx="6777317" cy="263173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168369"/>
            <a:ext cx="2133600" cy="273844"/>
          </a:xfrm>
          <a:prstGeom prst="rect">
            <a:avLst/>
          </a:prstGeom>
        </p:spPr>
        <p:txBody>
          <a:bodyPr vert="horz" lIns="91440" tIns="45720" rIns="91440" bIns="45720" rtlCol="0" anchor="ctr"/>
          <a:lstStyle>
            <a:lvl1pPr algn="r">
              <a:defRPr sz="1200">
                <a:solidFill>
                  <a:srgbClr val="FEFEFE"/>
                </a:solidFill>
              </a:defRPr>
            </a:lvl1pPr>
          </a:lstStyle>
          <a:p>
            <a:endParaRPr lang="ar-LY"/>
          </a:p>
        </p:txBody>
      </p:sp>
      <p:sp>
        <p:nvSpPr>
          <p:cNvPr id="5" name="Footer Placeholder 4"/>
          <p:cNvSpPr>
            <a:spLocks noGrp="1"/>
          </p:cNvSpPr>
          <p:nvPr>
            <p:ph type="ftr" sz="quarter" idx="3"/>
          </p:nvPr>
        </p:nvSpPr>
        <p:spPr>
          <a:xfrm>
            <a:off x="4641448" y="4389120"/>
            <a:ext cx="3502152" cy="273844"/>
          </a:xfrm>
          <a:prstGeom prst="rect">
            <a:avLst/>
          </a:prstGeom>
        </p:spPr>
        <p:txBody>
          <a:bodyPr vert="horz" lIns="91440" tIns="45720" rIns="91440" bIns="45720" rtlCol="0" anchor="ctr"/>
          <a:lstStyle>
            <a:lvl1pPr algn="r">
              <a:defRPr sz="1200">
                <a:solidFill>
                  <a:schemeClr val="accent1"/>
                </a:solidFill>
              </a:defRPr>
            </a:lvl1pPr>
          </a:lstStyle>
          <a:p>
            <a:r>
              <a:rPr lang="ar-LY" smtClean="0"/>
              <a:t>1</a:t>
            </a:r>
            <a:endParaRPr lang="ar-LY"/>
          </a:p>
        </p:txBody>
      </p:sp>
      <p:sp>
        <p:nvSpPr>
          <p:cNvPr id="6" name="Slide Number Placeholder 5"/>
          <p:cNvSpPr>
            <a:spLocks noGrp="1"/>
          </p:cNvSpPr>
          <p:nvPr>
            <p:ph type="sldNum" sz="quarter" idx="4"/>
          </p:nvPr>
        </p:nvSpPr>
        <p:spPr>
          <a:xfrm>
            <a:off x="4649096" y="168369"/>
            <a:ext cx="1332156" cy="273844"/>
          </a:xfrm>
          <a:prstGeom prst="rect">
            <a:avLst/>
          </a:prstGeom>
        </p:spPr>
        <p:txBody>
          <a:bodyPr vert="horz" lIns="91440" tIns="45720" rIns="91440" bIns="45720" rtlCol="0" anchor="ctr"/>
          <a:lstStyle>
            <a:lvl1pPr algn="l">
              <a:defRPr sz="1200">
                <a:solidFill>
                  <a:srgbClr val="FEFEFE"/>
                </a:solidFill>
              </a:defRPr>
            </a:lvl1pPr>
          </a:lstStyle>
          <a:p>
            <a:fld id="{EFE0789F-8362-405A-93A9-48207AD31563}" type="slidenum">
              <a:rPr lang="ar-LY" smtClean="0"/>
              <a:t>‹#›</a:t>
            </a:fld>
            <a:endParaRPr lang="ar-LY"/>
          </a:p>
        </p:txBody>
      </p:sp>
    </p:spTree>
  </p:cSld>
  <p:clrMap bg1="lt1" tx1="dk1" bg2="lt2" tx2="dk2" accent1="accent1" accent2="accent2" accent3="accent3" accent4="accent4" accent5="accent5" accent6="accent6" hlink="hlink" folHlink="folHlink"/>
  <p:sldLayoutIdLst>
    <p:sldLayoutId id="2147484521" r:id="rId1"/>
    <p:sldLayoutId id="2147484522" r:id="rId2"/>
    <p:sldLayoutId id="2147484523" r:id="rId3"/>
    <p:sldLayoutId id="2147484524" r:id="rId4"/>
    <p:sldLayoutId id="2147484525" r:id="rId5"/>
    <p:sldLayoutId id="2147484526" r:id="rId6"/>
    <p:sldLayoutId id="2147484527" r:id="rId7"/>
    <p:sldLayoutId id="2147484528" r:id="rId8"/>
    <p:sldLayoutId id="2147484529" r:id="rId9"/>
    <p:sldLayoutId id="2147484530" r:id="rId10"/>
    <p:sldLayoutId id="2147484531" r:id="rId11"/>
    <p:sldLayoutId id="2147484532" r:id="rId12"/>
    <p:sldLayoutId id="2147484533" r:id="rId13"/>
    <p:sldLayoutId id="2147484534" r:id="rId14"/>
    <p:sldLayoutId id="2147484535" r:id="rId15"/>
    <p:sldLayoutId id="2147484537" r:id="rId16"/>
    <p:sldLayoutId id="2147484544" r:id="rId17"/>
    <p:sldLayoutId id="2147484545" r:id="rId18"/>
  </p:sldLayoutIdLst>
  <p:hf hd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886" name="Google Shape;886;p42"/>
          <p:cNvSpPr txBox="1">
            <a:spLocks noGrp="1"/>
          </p:cNvSpPr>
          <p:nvPr>
            <p:ph type="title"/>
          </p:nvPr>
        </p:nvSpPr>
        <p:spPr>
          <a:xfrm>
            <a:off x="2148289" y="1047750"/>
            <a:ext cx="7514615" cy="182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400" dirty="0" smtClean="0">
                <a:solidFill>
                  <a:schemeClr val="accent3">
                    <a:lumMod val="60000"/>
                    <a:lumOff val="40000"/>
                  </a:schemeClr>
                </a:solidFill>
              </a:rPr>
              <a:t>Tobacco Use</a:t>
            </a:r>
            <a:r>
              <a:rPr lang="en-US" sz="4400" dirty="0" smtClean="0">
                <a:solidFill>
                  <a:schemeClr val="tx1"/>
                </a:solidFill>
              </a:rPr>
              <a:t/>
            </a:r>
            <a:br>
              <a:rPr lang="en-US" sz="4400" dirty="0" smtClean="0">
                <a:solidFill>
                  <a:schemeClr val="tx1"/>
                </a:solidFill>
              </a:rPr>
            </a:br>
            <a:r>
              <a:rPr lang="en-US" sz="2400" dirty="0" smtClean="0">
                <a:solidFill>
                  <a:schemeClr val="tx1"/>
                </a:solidFill>
              </a:rPr>
              <a:t>Secondhand Smoking</a:t>
            </a:r>
            <a:endParaRPr sz="2400" dirty="0">
              <a:solidFill>
                <a:schemeClr val="tx1"/>
              </a:solidFill>
            </a:endParaRPr>
          </a:p>
        </p:txBody>
      </p:sp>
      <p:sp>
        <p:nvSpPr>
          <p:cNvPr id="924" name="Google Shape;924;p42"/>
          <p:cNvSpPr txBox="1">
            <a:spLocks noGrp="1"/>
          </p:cNvSpPr>
          <p:nvPr>
            <p:ph type="subTitle" idx="1"/>
          </p:nvPr>
        </p:nvSpPr>
        <p:spPr>
          <a:xfrm>
            <a:off x="516467" y="4019550"/>
            <a:ext cx="10820398" cy="746276"/>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600" dirty="0" smtClean="0"/>
              <a:t>St. Name: Laila Ehab Kuyumzakis</a:t>
            </a:r>
          </a:p>
          <a:p>
            <a:pPr marL="0" lvl="0" indent="0" algn="l" rtl="0">
              <a:spcBef>
                <a:spcPts val="0"/>
              </a:spcBef>
              <a:spcAft>
                <a:spcPts val="0"/>
              </a:spcAft>
              <a:buNone/>
            </a:pPr>
            <a:r>
              <a:rPr lang="en-US" sz="1600" dirty="0" smtClean="0"/>
              <a:t>St. No.:3627</a:t>
            </a:r>
          </a:p>
          <a:p>
            <a:pPr marL="0" lvl="0" indent="0" algn="l" rtl="0">
              <a:spcBef>
                <a:spcPts val="0"/>
              </a:spcBef>
              <a:spcAft>
                <a:spcPts val="0"/>
              </a:spcAft>
              <a:buNone/>
            </a:pPr>
            <a:r>
              <a:rPr lang="en-US" sz="1600" dirty="0" smtClean="0"/>
              <a:t>First year GBMS II/PTS</a:t>
            </a:r>
          </a:p>
          <a:p>
            <a:pPr marL="0" lvl="0" indent="0" algn="l" rtl="0">
              <a:spcBef>
                <a:spcPts val="0"/>
              </a:spcBef>
              <a:spcAft>
                <a:spcPts val="0"/>
              </a:spcAft>
              <a:buNone/>
            </a:pPr>
            <a:endParaRPr sz="1600" dirty="0"/>
          </a:p>
        </p:txBody>
      </p:sp>
      <p:sp>
        <p:nvSpPr>
          <p:cNvPr id="887" name="Google Shape;887;p42"/>
          <p:cNvSpPr txBox="1">
            <a:spLocks noGrp="1"/>
          </p:cNvSpPr>
          <p:nvPr>
            <p:ph type="subTitle" idx="4294967295"/>
          </p:nvPr>
        </p:nvSpPr>
        <p:spPr>
          <a:xfrm>
            <a:off x="7481888" y="549275"/>
            <a:ext cx="1662112" cy="468313"/>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lang="en-US" dirty="0" smtClean="0"/>
          </a:p>
          <a:p>
            <a:pPr marL="0" lvl="0" indent="0" algn="r" rtl="0">
              <a:spcBef>
                <a:spcPts val="0"/>
              </a:spcBef>
              <a:spcAft>
                <a:spcPts val="0"/>
              </a:spcAft>
              <a:buNone/>
            </a:pPr>
            <a:endParaRPr dirty="0"/>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06566"/>
            <a:ext cx="1828800" cy="1350783"/>
          </a:xfrm>
          <a:prstGeom prst="rect">
            <a:avLst/>
          </a:prstGeom>
        </p:spPr>
      </p:pic>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200" y="590550"/>
            <a:ext cx="2057400" cy="1371600"/>
          </a:xfrm>
          <a:prstGeom prst="rect">
            <a:avLst/>
          </a:prstGeom>
        </p:spPr>
      </p:pic>
      <p:pic>
        <p:nvPicPr>
          <p:cNvPr id="5" name="صورة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3000" y="2876549"/>
            <a:ext cx="3352800" cy="1676401"/>
          </a:xfrm>
          <a:prstGeom prst="rect">
            <a:avLst/>
          </a:prstGeom>
        </p:spPr>
      </p:pic>
      <p:pic>
        <p:nvPicPr>
          <p:cNvPr id="2" name="صورة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62201" y="653436"/>
            <a:ext cx="4267200" cy="8763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93"/>
        <p:cNvGrpSpPr/>
        <p:nvPr/>
      </p:nvGrpSpPr>
      <p:grpSpPr>
        <a:xfrm>
          <a:off x="0" y="0"/>
          <a:ext cx="0" cy="0"/>
          <a:chOff x="0" y="0"/>
          <a:chExt cx="0" cy="0"/>
        </a:xfrm>
      </p:grpSpPr>
      <p:sp>
        <p:nvSpPr>
          <p:cNvPr id="3694" name="Google Shape;3694;p76"/>
          <p:cNvSpPr/>
          <p:nvPr/>
        </p:nvSpPr>
        <p:spPr>
          <a:xfrm rot="5560946" flipH="1">
            <a:off x="-640007" y="6393738"/>
            <a:ext cx="1471242" cy="937725"/>
          </a:xfrm>
          <a:custGeom>
            <a:avLst/>
            <a:gdLst/>
            <a:ahLst/>
            <a:cxnLst/>
            <a:rect l="l" t="t" r="r" b="b"/>
            <a:pathLst>
              <a:path w="34986" h="22299" extrusionOk="0">
                <a:moveTo>
                  <a:pt x="29321" y="0"/>
                </a:moveTo>
                <a:cubicBezTo>
                  <a:pt x="26794" y="0"/>
                  <a:pt x="24356" y="1075"/>
                  <a:pt x="22645" y="2952"/>
                </a:cubicBezTo>
                <a:cubicBezTo>
                  <a:pt x="22159" y="3499"/>
                  <a:pt x="21733" y="4076"/>
                  <a:pt x="21338" y="4684"/>
                </a:cubicBezTo>
                <a:cubicBezTo>
                  <a:pt x="21264" y="4680"/>
                  <a:pt x="21190" y="4677"/>
                  <a:pt x="21115" y="4677"/>
                </a:cubicBezTo>
                <a:cubicBezTo>
                  <a:pt x="19686" y="4677"/>
                  <a:pt x="18145" y="5482"/>
                  <a:pt x="16961" y="6204"/>
                </a:cubicBezTo>
                <a:cubicBezTo>
                  <a:pt x="15928" y="6812"/>
                  <a:pt x="15046" y="7602"/>
                  <a:pt x="14347" y="8544"/>
                </a:cubicBezTo>
                <a:cubicBezTo>
                  <a:pt x="14013" y="9061"/>
                  <a:pt x="13739" y="9608"/>
                  <a:pt x="13557" y="10216"/>
                </a:cubicBezTo>
                <a:cubicBezTo>
                  <a:pt x="13192" y="10155"/>
                  <a:pt x="12858" y="10155"/>
                  <a:pt x="12493" y="10155"/>
                </a:cubicBezTo>
                <a:cubicBezTo>
                  <a:pt x="10304" y="10155"/>
                  <a:pt x="8146" y="10642"/>
                  <a:pt x="6171" y="11584"/>
                </a:cubicBezTo>
                <a:cubicBezTo>
                  <a:pt x="3101" y="13043"/>
                  <a:pt x="639" y="15930"/>
                  <a:pt x="122" y="19274"/>
                </a:cubicBezTo>
                <a:cubicBezTo>
                  <a:pt x="31" y="19730"/>
                  <a:pt x="0" y="20216"/>
                  <a:pt x="0" y="20703"/>
                </a:cubicBezTo>
                <a:cubicBezTo>
                  <a:pt x="31" y="21098"/>
                  <a:pt x="122" y="21493"/>
                  <a:pt x="274" y="21858"/>
                </a:cubicBezTo>
                <a:cubicBezTo>
                  <a:pt x="304" y="22010"/>
                  <a:pt x="395" y="22131"/>
                  <a:pt x="487" y="22222"/>
                </a:cubicBezTo>
                <a:cubicBezTo>
                  <a:pt x="561" y="22275"/>
                  <a:pt x="635" y="22299"/>
                  <a:pt x="709" y="22299"/>
                </a:cubicBezTo>
                <a:cubicBezTo>
                  <a:pt x="1061" y="22299"/>
                  <a:pt x="1394" y="21768"/>
                  <a:pt x="1520" y="21341"/>
                </a:cubicBezTo>
                <a:cubicBezTo>
                  <a:pt x="2896" y="16870"/>
                  <a:pt x="7401" y="14596"/>
                  <a:pt x="11854" y="14596"/>
                </a:cubicBezTo>
                <a:cubicBezTo>
                  <a:pt x="13305" y="14596"/>
                  <a:pt x="14750" y="14837"/>
                  <a:pt x="16080" y="15323"/>
                </a:cubicBezTo>
                <a:cubicBezTo>
                  <a:pt x="16991" y="15657"/>
                  <a:pt x="17873" y="16113"/>
                  <a:pt x="18846" y="16174"/>
                </a:cubicBezTo>
                <a:cubicBezTo>
                  <a:pt x="18930" y="16179"/>
                  <a:pt x="19012" y="16182"/>
                  <a:pt x="19094" y="16182"/>
                </a:cubicBezTo>
                <a:cubicBezTo>
                  <a:pt x="20724" y="16182"/>
                  <a:pt x="21877" y="15053"/>
                  <a:pt x="22919" y="13924"/>
                </a:cubicBezTo>
                <a:cubicBezTo>
                  <a:pt x="23891" y="12830"/>
                  <a:pt x="24682" y="11614"/>
                  <a:pt x="25259" y="10307"/>
                </a:cubicBezTo>
                <a:cubicBezTo>
                  <a:pt x="25745" y="9091"/>
                  <a:pt x="26475" y="7997"/>
                  <a:pt x="27326" y="7055"/>
                </a:cubicBezTo>
                <a:cubicBezTo>
                  <a:pt x="28268" y="6082"/>
                  <a:pt x="29393" y="5292"/>
                  <a:pt x="30639" y="4775"/>
                </a:cubicBezTo>
                <a:cubicBezTo>
                  <a:pt x="31703" y="4319"/>
                  <a:pt x="33010" y="4563"/>
                  <a:pt x="33983" y="3955"/>
                </a:cubicBezTo>
                <a:cubicBezTo>
                  <a:pt x="34743" y="3499"/>
                  <a:pt x="34986" y="2739"/>
                  <a:pt x="34347" y="1979"/>
                </a:cubicBezTo>
                <a:cubicBezTo>
                  <a:pt x="33496" y="945"/>
                  <a:pt x="31399" y="186"/>
                  <a:pt x="30092" y="34"/>
                </a:cubicBezTo>
                <a:cubicBezTo>
                  <a:pt x="29835" y="11"/>
                  <a:pt x="29577" y="0"/>
                  <a:pt x="2932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76"/>
          <p:cNvSpPr txBox="1">
            <a:spLocks noGrp="1"/>
          </p:cNvSpPr>
          <p:nvPr>
            <p:ph type="ctrTitle"/>
          </p:nvPr>
        </p:nvSpPr>
        <p:spPr>
          <a:xfrm>
            <a:off x="1066800" y="-704850"/>
            <a:ext cx="6550477" cy="396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8000" dirty="0">
                <a:solidFill>
                  <a:schemeClr val="accent3">
                    <a:lumMod val="60000"/>
                    <a:lumOff val="40000"/>
                  </a:schemeClr>
                </a:solidFill>
              </a:rPr>
              <a:t>THANKS!</a:t>
            </a:r>
            <a:endParaRPr sz="8000" dirty="0">
              <a:solidFill>
                <a:schemeClr val="accent3">
                  <a:lumMod val="60000"/>
                  <a:lumOff val="40000"/>
                </a:schemeClr>
              </a:solidFill>
            </a:endParaRPr>
          </a:p>
        </p:txBody>
      </p:sp>
      <p:sp>
        <p:nvSpPr>
          <p:cNvPr id="3696" name="Google Shape;3696;p76"/>
          <p:cNvSpPr txBox="1">
            <a:spLocks noGrp="1"/>
          </p:cNvSpPr>
          <p:nvPr>
            <p:ph type="subTitle" idx="1"/>
          </p:nvPr>
        </p:nvSpPr>
        <p:spPr>
          <a:xfrm>
            <a:off x="2895600" y="1200150"/>
            <a:ext cx="3192000" cy="160062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lt1"/>
              </a:buClr>
              <a:buSzPts val="1100"/>
              <a:buFont typeface="Arial"/>
              <a:buNone/>
            </a:pPr>
            <a:r>
              <a:rPr lang="en-US" dirty="0" smtClean="0">
                <a:solidFill>
                  <a:schemeClr val="bg1"/>
                </a:solidFill>
              </a:rPr>
              <a:t>0</a:t>
            </a:r>
            <a:endParaRPr dirty="0">
              <a:solidFill>
                <a:schemeClr val="bg1"/>
              </a:solidFill>
            </a:endParaRPr>
          </a:p>
        </p:txBody>
      </p:sp>
      <p:sp>
        <p:nvSpPr>
          <p:cNvPr id="3697" name="Google Shape;3697;p76"/>
          <p:cNvSpPr txBox="1"/>
          <p:nvPr/>
        </p:nvSpPr>
        <p:spPr>
          <a:xfrm>
            <a:off x="1143000" y="1531056"/>
            <a:ext cx="6676506" cy="15240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endParaRPr sz="1600" b="1" dirty="0">
              <a:solidFill>
                <a:schemeClr val="accent4"/>
              </a:solidFill>
              <a:latin typeface="Quicksand"/>
              <a:ea typeface="Quicksand"/>
              <a:cs typeface="Quicksand"/>
              <a:sym typeface="Quicksan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7"/>
        <p:cNvGrpSpPr/>
        <p:nvPr/>
      </p:nvGrpSpPr>
      <p:grpSpPr>
        <a:xfrm>
          <a:off x="0" y="0"/>
          <a:ext cx="0" cy="0"/>
          <a:chOff x="0" y="0"/>
          <a:chExt cx="0" cy="0"/>
        </a:xfrm>
      </p:grpSpPr>
      <p:sp>
        <p:nvSpPr>
          <p:cNvPr id="1098" name="Google Shape;1098;p46"/>
          <p:cNvSpPr txBox="1">
            <a:spLocks noGrp="1"/>
          </p:cNvSpPr>
          <p:nvPr>
            <p:ph type="title"/>
          </p:nvPr>
        </p:nvSpPr>
        <p:spPr>
          <a:xfrm>
            <a:off x="685800" y="742950"/>
            <a:ext cx="7543800" cy="609599"/>
          </a:xfrm>
          <a:prstGeom prst="rect">
            <a:avLst/>
          </a:prstGeom>
          <a:solidFill>
            <a:schemeClr val="bg1"/>
          </a:solidFill>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solidFill>
                  <a:schemeClr val="accent3">
                    <a:lumMod val="60000"/>
                    <a:lumOff val="40000"/>
                  </a:schemeClr>
                </a:solidFill>
              </a:rPr>
              <a:t>INTRODUCTION</a:t>
            </a:r>
            <a:endParaRPr sz="4000" dirty="0">
              <a:solidFill>
                <a:schemeClr val="accent3">
                  <a:lumMod val="60000"/>
                  <a:lumOff val="40000"/>
                </a:schemeClr>
              </a:solidFill>
            </a:endParaRPr>
          </a:p>
        </p:txBody>
      </p:sp>
      <p:sp>
        <p:nvSpPr>
          <p:cNvPr id="1099" name="Google Shape;1099;p46"/>
          <p:cNvSpPr txBox="1">
            <a:spLocks noGrp="1"/>
          </p:cNvSpPr>
          <p:nvPr>
            <p:ph type="subTitle" idx="1"/>
          </p:nvPr>
        </p:nvSpPr>
        <p:spPr>
          <a:xfrm>
            <a:off x="1676400" y="1200150"/>
            <a:ext cx="5791200" cy="3048000"/>
          </a:xfrm>
          <a:prstGeom prst="rect">
            <a:avLst/>
          </a:prstGeom>
        </p:spPr>
        <p:txBody>
          <a:bodyPr spcFirstLastPara="1" wrap="square" lIns="91425" tIns="91425" rIns="91425" bIns="91425" anchor="ctr" anchorCtr="0">
            <a:noAutofit/>
          </a:bodyPr>
          <a:lstStyle/>
          <a:p>
            <a:pPr marL="0" lvl="0" indent="0" algn="ctr" rtl="0">
              <a:spcBef>
                <a:spcPts val="0"/>
              </a:spcBef>
              <a:spcAft>
                <a:spcPts val="1200"/>
              </a:spcAft>
              <a:buNone/>
            </a:pPr>
            <a:r>
              <a:rPr lang="en-US" sz="2000" dirty="0" smtClean="0"/>
              <a:t>SecondhandSmoking(SHS)</a:t>
            </a:r>
          </a:p>
          <a:p>
            <a:pPr marL="0" lvl="0" indent="0">
              <a:spcAft>
                <a:spcPts val="1200"/>
              </a:spcAft>
            </a:pPr>
            <a:r>
              <a:rPr lang="en-US" sz="2000" dirty="0" smtClean="0"/>
              <a:t>Is the combination of smoke from the burning end of the cigarette,smoke that breath out by smokers. Secondhand smoke contains more than 7,000 chemicals,of which hundreds are toxic and about 70 can cause cancer.</a:t>
            </a:r>
            <a:endParaRPr sz="2000" dirty="0"/>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0" y="3638550"/>
            <a:ext cx="1865376" cy="1219200"/>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9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8" grpId="0" animBg="1"/>
      <p:bldP spid="109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4"/>
        <p:cNvGrpSpPr/>
        <p:nvPr/>
      </p:nvGrpSpPr>
      <p:grpSpPr>
        <a:xfrm>
          <a:off x="0" y="0"/>
          <a:ext cx="0" cy="0"/>
          <a:chOff x="0" y="0"/>
          <a:chExt cx="0" cy="0"/>
        </a:xfrm>
      </p:grpSpPr>
      <p:sp>
        <p:nvSpPr>
          <p:cNvPr id="1407" name="Google Shape;1407;p49"/>
          <p:cNvSpPr txBox="1">
            <a:spLocks noGrp="1"/>
          </p:cNvSpPr>
          <p:nvPr>
            <p:ph type="title"/>
          </p:nvPr>
        </p:nvSpPr>
        <p:spPr>
          <a:xfrm>
            <a:off x="-2514600" y="185858"/>
            <a:ext cx="8686800" cy="838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accent3">
                    <a:lumMod val="60000"/>
                    <a:lumOff val="40000"/>
                  </a:schemeClr>
                </a:solidFill>
              </a:rPr>
              <a:t>Objectives:</a:t>
            </a:r>
            <a:endParaRPr dirty="0">
              <a:solidFill>
                <a:schemeClr val="accent3">
                  <a:lumMod val="60000"/>
                  <a:lumOff val="40000"/>
                </a:schemeClr>
              </a:solidFill>
            </a:endParaRPr>
          </a:p>
        </p:txBody>
      </p:sp>
      <p:sp>
        <p:nvSpPr>
          <p:cNvPr id="1373" name="Google Shape;1373;p49"/>
          <p:cNvSpPr/>
          <p:nvPr/>
        </p:nvSpPr>
        <p:spPr>
          <a:xfrm>
            <a:off x="3377131" y="3928682"/>
            <a:ext cx="488700" cy="488700"/>
          </a:xfrm>
          <a:prstGeom prst="ellipse">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500" b="1" dirty="0">
              <a:solidFill>
                <a:schemeClr val="lt1"/>
              </a:solidFill>
              <a:latin typeface="Quicksand"/>
              <a:ea typeface="Quicksand"/>
              <a:cs typeface="Quicksand"/>
              <a:sym typeface="Quicksand"/>
            </a:endParaRPr>
          </a:p>
        </p:txBody>
      </p:sp>
      <p:sp>
        <p:nvSpPr>
          <p:cNvPr id="1374" name="Google Shape;1374;p49"/>
          <p:cNvSpPr txBox="1"/>
          <p:nvPr/>
        </p:nvSpPr>
        <p:spPr>
          <a:xfrm>
            <a:off x="2893831" y="2151252"/>
            <a:ext cx="1455300" cy="696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latin typeface="Arimo"/>
                <a:ea typeface="Arimo"/>
                <a:cs typeface="Arimo"/>
                <a:sym typeface="Arimo"/>
              </a:rPr>
              <a:t>Mercury is the </a:t>
            </a:r>
            <a:r>
              <a:rPr lang="en" dirty="0" smtClean="0">
                <a:solidFill>
                  <a:schemeClr val="lt1"/>
                </a:solidFill>
                <a:latin typeface="Arimo"/>
                <a:ea typeface="Arimo"/>
                <a:cs typeface="Arimo"/>
                <a:sym typeface="Arimo"/>
              </a:rPr>
              <a:t>planet </a:t>
            </a:r>
            <a:r>
              <a:rPr lang="en" dirty="0">
                <a:solidFill>
                  <a:schemeClr val="lt1"/>
                </a:solidFill>
                <a:latin typeface="Arimo"/>
                <a:ea typeface="Arimo"/>
                <a:cs typeface="Arimo"/>
                <a:sym typeface="Arimo"/>
              </a:rPr>
              <a:t>to the Sun</a:t>
            </a:r>
            <a:endParaRPr dirty="0">
              <a:solidFill>
                <a:schemeClr val="lt1"/>
              </a:solidFill>
              <a:latin typeface="Arimo"/>
              <a:ea typeface="Arimo"/>
              <a:cs typeface="Arimo"/>
              <a:sym typeface="Arimo"/>
            </a:endParaRPr>
          </a:p>
        </p:txBody>
      </p:sp>
      <p:sp>
        <p:nvSpPr>
          <p:cNvPr id="1398" name="Google Shape;1398;p49"/>
          <p:cNvSpPr txBox="1"/>
          <p:nvPr/>
        </p:nvSpPr>
        <p:spPr>
          <a:xfrm>
            <a:off x="6695906" y="2151252"/>
            <a:ext cx="1455300" cy="696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latin typeface="Arimo"/>
                <a:ea typeface="Arimo"/>
                <a:cs typeface="Arimo"/>
                <a:sym typeface="Arimo"/>
              </a:rPr>
              <a:t>Jupiter is the biggest in the Solar System</a:t>
            </a:r>
            <a:endParaRPr dirty="0">
              <a:solidFill>
                <a:schemeClr val="lt1"/>
              </a:solidFill>
              <a:latin typeface="Arimo"/>
              <a:ea typeface="Arimo"/>
              <a:cs typeface="Arimo"/>
              <a:sym typeface="Arimo"/>
            </a:endParaRPr>
          </a:p>
        </p:txBody>
      </p:sp>
      <p:sp>
        <p:nvSpPr>
          <p:cNvPr id="1411" name="Google Shape;1411;p49"/>
          <p:cNvSpPr txBox="1"/>
          <p:nvPr/>
        </p:nvSpPr>
        <p:spPr>
          <a:xfrm>
            <a:off x="381000" y="2085037"/>
            <a:ext cx="8347791" cy="755353"/>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2000" b="1" dirty="0" smtClean="0">
                <a:solidFill>
                  <a:schemeClr val="dk2"/>
                </a:solidFill>
                <a:latin typeface="Quicksand"/>
                <a:ea typeface="Quicksand"/>
                <a:cs typeface="Quicksand"/>
                <a:sym typeface="Quicksand"/>
              </a:rPr>
              <a:t>1.How Secondhand smoke effects on pregnancy.</a:t>
            </a:r>
          </a:p>
          <a:p>
            <a:pPr marL="0" lvl="0" indent="0" rtl="0">
              <a:spcBef>
                <a:spcPts val="0"/>
              </a:spcBef>
              <a:spcAft>
                <a:spcPts val="0"/>
              </a:spcAft>
              <a:buNone/>
            </a:pPr>
            <a:endParaRPr lang="en-US" sz="2000" b="1" dirty="0" smtClean="0">
              <a:solidFill>
                <a:schemeClr val="dk2"/>
              </a:solidFill>
              <a:latin typeface="Quicksand"/>
              <a:ea typeface="Quicksand"/>
              <a:cs typeface="Quicksand"/>
              <a:sym typeface="Quicksand"/>
            </a:endParaRPr>
          </a:p>
          <a:p>
            <a:pPr marL="0" lvl="0" indent="0" rtl="0">
              <a:spcBef>
                <a:spcPts val="0"/>
              </a:spcBef>
              <a:spcAft>
                <a:spcPts val="0"/>
              </a:spcAft>
              <a:buNone/>
            </a:pPr>
            <a:r>
              <a:rPr lang="en-US" sz="2000" b="1" dirty="0" smtClean="0">
                <a:solidFill>
                  <a:schemeClr val="dk2"/>
                </a:solidFill>
                <a:latin typeface="Quicksand"/>
                <a:ea typeface="Quicksand"/>
                <a:cs typeface="Quicksand"/>
                <a:sym typeface="Quicksand"/>
              </a:rPr>
              <a:t>2.Diseases caused by secondhand smoking.</a:t>
            </a:r>
          </a:p>
          <a:p>
            <a:pPr marL="0" lvl="0" indent="0" rtl="0">
              <a:spcBef>
                <a:spcPts val="0"/>
              </a:spcBef>
              <a:spcAft>
                <a:spcPts val="0"/>
              </a:spcAft>
              <a:buNone/>
            </a:pPr>
            <a:endParaRPr lang="en-US" sz="2000" b="1" dirty="0" smtClean="0">
              <a:solidFill>
                <a:schemeClr val="dk2"/>
              </a:solidFill>
              <a:latin typeface="Quicksand"/>
              <a:ea typeface="Quicksand"/>
              <a:cs typeface="Quicksand"/>
              <a:sym typeface="Quicksand"/>
            </a:endParaRPr>
          </a:p>
          <a:p>
            <a:pPr marL="0" lvl="0" indent="0" rtl="0">
              <a:spcBef>
                <a:spcPts val="0"/>
              </a:spcBef>
              <a:spcAft>
                <a:spcPts val="0"/>
              </a:spcAft>
              <a:buNone/>
            </a:pPr>
            <a:r>
              <a:rPr lang="en-US" sz="2000" b="1" dirty="0" smtClean="0">
                <a:solidFill>
                  <a:schemeClr val="dk2"/>
                </a:solidFill>
                <a:latin typeface="Quicksand"/>
                <a:ea typeface="Quicksand"/>
                <a:cs typeface="Quicksand"/>
                <a:sym typeface="Quicksand"/>
              </a:rPr>
              <a:t>3.Harmful effects of secondhand smoke on adults.</a:t>
            </a:r>
          </a:p>
          <a:p>
            <a:pPr marL="0" lvl="0" indent="0" rtl="0">
              <a:spcBef>
                <a:spcPts val="0"/>
              </a:spcBef>
              <a:spcAft>
                <a:spcPts val="0"/>
              </a:spcAft>
              <a:buNone/>
            </a:pPr>
            <a:endParaRPr lang="en-US" sz="2000" b="1" dirty="0" smtClean="0">
              <a:solidFill>
                <a:schemeClr val="dk2"/>
              </a:solidFill>
              <a:latin typeface="Quicksand"/>
              <a:ea typeface="Quicksand"/>
              <a:cs typeface="Quicksand"/>
              <a:sym typeface="Quicksand"/>
            </a:endParaRPr>
          </a:p>
          <a:p>
            <a:pPr marL="0" lvl="0" indent="0" rtl="0">
              <a:spcBef>
                <a:spcPts val="0"/>
              </a:spcBef>
              <a:spcAft>
                <a:spcPts val="0"/>
              </a:spcAft>
              <a:buNone/>
            </a:pPr>
            <a:r>
              <a:rPr lang="en-US" sz="2000" b="1" dirty="0" smtClean="0">
                <a:solidFill>
                  <a:schemeClr val="dk2"/>
                </a:solidFill>
                <a:latin typeface="Quicksand"/>
                <a:ea typeface="Quicksand"/>
                <a:cs typeface="Quicksand"/>
                <a:sym typeface="Quicksand"/>
              </a:rPr>
              <a:t>4.How do we protect non-smokers from secondhand smoking.</a:t>
            </a:r>
            <a:endParaRPr sz="2000" b="1" dirty="0">
              <a:solidFill>
                <a:schemeClr val="dk2"/>
              </a:solidFill>
              <a:latin typeface="Quicksand"/>
              <a:ea typeface="Quicksand"/>
              <a:cs typeface="Quicksand"/>
              <a:sym typeface="Quicksand"/>
            </a:endParaRPr>
          </a:p>
        </p:txBody>
      </p:sp>
      <p:sp>
        <p:nvSpPr>
          <p:cNvPr id="1386" name="Google Shape;1386;p49"/>
          <p:cNvSpPr txBox="1"/>
          <p:nvPr/>
        </p:nvSpPr>
        <p:spPr>
          <a:xfrm>
            <a:off x="4794869" y="1694052"/>
            <a:ext cx="1455300" cy="696900"/>
          </a:xfrm>
          <a:prstGeom prst="rect">
            <a:avLst/>
          </a:prstGeom>
          <a:noFill/>
          <a:ln>
            <a:noFill/>
          </a:ln>
        </p:spPr>
        <p:txBody>
          <a:bodyPr spcFirstLastPara="1" wrap="square" lIns="91425" tIns="91425" rIns="91425" bIns="91425" anchor="ctr" anchorCtr="0">
            <a:noAutofit/>
          </a:bodyPr>
          <a:lstStyle/>
          <a:p>
            <a:pPr lvl="0" algn="ctr"/>
            <a:r>
              <a:rPr lang="en" dirty="0">
                <a:solidFill>
                  <a:schemeClr val="lt1"/>
                </a:solidFill>
                <a:latin typeface="Arimo"/>
                <a:ea typeface="Arimo"/>
                <a:cs typeface="Arimo"/>
                <a:sym typeface="Arimo"/>
              </a:rPr>
              <a:t>Neptune is </a:t>
            </a:r>
            <a:r>
              <a:rPr lang="en" dirty="0" smtClean="0">
                <a:solidFill>
                  <a:schemeClr val="lt1"/>
                </a:solidFill>
                <a:latin typeface="Arimo"/>
                <a:ea typeface="Arimo"/>
                <a:cs typeface="Arimo"/>
                <a:sym typeface="Arimo"/>
              </a:rPr>
              <a:t>the</a:t>
            </a:r>
            <a:endParaRPr dirty="0">
              <a:solidFill>
                <a:schemeClr val="lt1"/>
              </a:solidFill>
              <a:latin typeface="Arimo"/>
              <a:ea typeface="Arimo"/>
              <a:cs typeface="Arimo"/>
              <a:sym typeface="Arimo"/>
            </a:endParaRPr>
          </a:p>
        </p:txBody>
      </p:sp>
      <p:sp>
        <p:nvSpPr>
          <p:cNvPr id="1361" name="Google Shape;1361;p49"/>
          <p:cNvSpPr/>
          <p:nvPr/>
        </p:nvSpPr>
        <p:spPr>
          <a:xfrm rot="5625095">
            <a:off x="1286517" y="3698084"/>
            <a:ext cx="488700" cy="45719"/>
          </a:xfrm>
          <a:prstGeom prst="ellipse">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lt1"/>
                </a:solidFill>
                <a:latin typeface="Quicksand"/>
                <a:ea typeface="Quicksand"/>
                <a:cs typeface="Quicksand"/>
                <a:sym typeface="Quicksand"/>
              </a:rPr>
              <a:t>1</a:t>
            </a:r>
            <a:endParaRPr sz="2500" b="1" dirty="0">
              <a:solidFill>
                <a:schemeClr val="lt1"/>
              </a:solidFill>
              <a:latin typeface="Quicksand"/>
              <a:ea typeface="Quicksand"/>
              <a:cs typeface="Quicksand"/>
              <a:sym typeface="Quicksand"/>
            </a:endParaRPr>
          </a:p>
        </p:txBody>
      </p:sp>
      <p:sp>
        <p:nvSpPr>
          <p:cNvPr id="1385" name="Google Shape;1385;p49"/>
          <p:cNvSpPr/>
          <p:nvPr/>
        </p:nvSpPr>
        <p:spPr>
          <a:xfrm>
            <a:off x="5278169" y="3457515"/>
            <a:ext cx="488700" cy="488700"/>
          </a:xfrm>
          <a:prstGeom prst="ellipse">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lt1"/>
                </a:solidFill>
                <a:latin typeface="Quicksand"/>
                <a:ea typeface="Quicksand"/>
                <a:cs typeface="Quicksand"/>
                <a:sym typeface="Quicksand"/>
              </a:rPr>
              <a:t>3</a:t>
            </a:r>
            <a:endParaRPr sz="2500" b="1" dirty="0">
              <a:solidFill>
                <a:schemeClr val="lt1"/>
              </a:solidFill>
              <a:latin typeface="Quicksand"/>
              <a:ea typeface="Quicksand"/>
              <a:cs typeface="Quicksand"/>
              <a:sym typeface="Quicksand"/>
            </a:endParaRPr>
          </a:p>
        </p:txBody>
      </p:sp>
      <p:sp>
        <p:nvSpPr>
          <p:cNvPr id="1397" name="Google Shape;1397;p49"/>
          <p:cNvSpPr txBox="1"/>
          <p:nvPr/>
        </p:nvSpPr>
        <p:spPr>
          <a:xfrm>
            <a:off x="7191950" y="3958963"/>
            <a:ext cx="454800" cy="400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500" b="1" dirty="0">
                <a:solidFill>
                  <a:schemeClr val="lt1"/>
                </a:solidFill>
                <a:latin typeface="Quicksand"/>
                <a:ea typeface="Quicksand"/>
                <a:cs typeface="Quicksand"/>
                <a:sym typeface="Quicksand"/>
              </a:rPr>
              <a:t>4</a:t>
            </a:r>
            <a:endParaRPr sz="2500" b="1" dirty="0">
              <a:solidFill>
                <a:schemeClr val="lt1"/>
              </a:solidFill>
              <a:latin typeface="Quicksand"/>
              <a:ea typeface="Quicksand"/>
              <a:cs typeface="Quicksand"/>
              <a:sym typeface="Quicksand"/>
            </a:endParaRPr>
          </a:p>
        </p:txBody>
      </p:sp>
      <p:sp>
        <p:nvSpPr>
          <p:cNvPr id="5" name="عنصر نائب للتذييل 4"/>
          <p:cNvSpPr>
            <a:spLocks noGrp="1"/>
          </p:cNvSpPr>
          <p:nvPr>
            <p:ph type="ftr" sz="quarter" idx="11"/>
          </p:nvPr>
        </p:nvSpPr>
        <p:spPr/>
        <p:txBody>
          <a:bodyPr/>
          <a:lstStyle/>
          <a:p>
            <a:r>
              <a:rPr lang="ar-SA" smtClean="0">
                <a:solidFill>
                  <a:schemeClr val="tx1"/>
                </a:solidFill>
              </a:rPr>
              <a:t>1</a:t>
            </a:r>
            <a:endParaRPr lang="ar-LY" dirty="0">
              <a:solidFill>
                <a:schemeClr val="tx1"/>
              </a:solidFill>
            </a:endParaRPr>
          </a:p>
        </p:txBody>
      </p:sp>
      <p:sp>
        <p:nvSpPr>
          <p:cNvPr id="2" name="عنصر نائب لرقم الشريحة 1"/>
          <p:cNvSpPr>
            <a:spLocks noGrp="1"/>
          </p:cNvSpPr>
          <p:nvPr>
            <p:ph type="sldNum" sz="quarter" idx="12"/>
          </p:nvPr>
        </p:nvSpPr>
        <p:spPr/>
        <p:txBody>
          <a:bodyPr/>
          <a:lstStyle/>
          <a:p>
            <a:fld id="{EFE0789F-8362-405A-93A9-48207AD31563}" type="slidenum">
              <a:rPr lang="ar-LY" smtClean="0"/>
              <a:t>3</a:t>
            </a:fld>
            <a:endParaRPr lang="ar-LY"/>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sp>
        <p:nvSpPr>
          <p:cNvPr id="1270" name="Google Shape;1270;p47"/>
          <p:cNvSpPr txBox="1">
            <a:spLocks noGrp="1"/>
          </p:cNvSpPr>
          <p:nvPr>
            <p:ph type="title"/>
          </p:nvPr>
        </p:nvSpPr>
        <p:spPr>
          <a:xfrm>
            <a:off x="152400" y="590551"/>
            <a:ext cx="8977489" cy="838200"/>
          </a:xfrm>
          <a:prstGeom prst="rect">
            <a:avLst/>
          </a:prstGeom>
          <a:solidFill>
            <a:schemeClr val="bg1"/>
          </a:solidFill>
          <a:ln>
            <a:solidFill>
              <a:schemeClr val="tx1"/>
            </a:solid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smtClean="0">
                <a:solidFill>
                  <a:schemeClr val="accent3">
                    <a:lumMod val="60000"/>
                    <a:lumOff val="40000"/>
                  </a:schemeClr>
                </a:solidFill>
                <a:latin typeface="Bahnschrift Light Condensed" pitchFamily="34" charset="0"/>
              </a:rPr>
              <a:t>How secondhand smoke effects on pregnancy</a:t>
            </a:r>
            <a:endParaRPr sz="3200" dirty="0">
              <a:solidFill>
                <a:schemeClr val="accent3">
                  <a:lumMod val="60000"/>
                  <a:lumOff val="40000"/>
                </a:schemeClr>
              </a:solidFill>
              <a:latin typeface="Bahnschrift Light Condensed" pitchFamily="34" charset="0"/>
            </a:endParaRPr>
          </a:p>
        </p:txBody>
      </p:sp>
      <p:sp>
        <p:nvSpPr>
          <p:cNvPr id="1276" name="Google Shape;1276;p47"/>
          <p:cNvSpPr txBox="1">
            <a:spLocks noGrp="1"/>
          </p:cNvSpPr>
          <p:nvPr>
            <p:ph type="title" idx="2"/>
          </p:nvPr>
        </p:nvSpPr>
        <p:spPr>
          <a:xfrm>
            <a:off x="3619500" y="819150"/>
            <a:ext cx="952500" cy="914401"/>
          </a:xfrm>
          <a:prstGeom prst="rect">
            <a:avLst/>
          </a:prstGeom>
        </p:spPr>
        <p:txBody>
          <a:bodyPr spcFirstLastPara="1" wrap="square" lIns="91425" tIns="91425" rIns="91425" bIns="91425" anchor="ctr" anchorCtr="0">
            <a:noAutofit/>
          </a:bodyPr>
          <a:lstStyle/>
          <a:p>
            <a:pPr lvl="0" algn="ctr" rtl="0">
              <a:spcBef>
                <a:spcPts val="0"/>
              </a:spcBef>
              <a:spcAft>
                <a:spcPts val="0"/>
              </a:spcAft>
            </a:pPr>
            <a:r>
              <a:rPr lang="en-US" sz="800" dirty="0"/>
              <a:t>-</a:t>
            </a:r>
            <a:endParaRPr sz="800" dirty="0"/>
          </a:p>
        </p:txBody>
      </p:sp>
      <p:sp>
        <p:nvSpPr>
          <p:cNvPr id="1271" name="Google Shape;1271;p47"/>
          <p:cNvSpPr txBox="1">
            <a:spLocks noGrp="1"/>
          </p:cNvSpPr>
          <p:nvPr>
            <p:ph type="subTitle" idx="1"/>
          </p:nvPr>
        </p:nvSpPr>
        <p:spPr>
          <a:xfrm>
            <a:off x="533400" y="1809750"/>
            <a:ext cx="5791200" cy="2514601"/>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US" dirty="0" smtClean="0"/>
              <a:t>Secondhand smoking can cause problems for the fetus,it can cause long-term health risks to the baby,such as lung problems and physical problems.</a:t>
            </a:r>
            <a:endParaRPr dirty="0"/>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1733550"/>
            <a:ext cx="2590800" cy="2895600"/>
          </a:xfrm>
          <a:prstGeom prst="rect">
            <a:avLst/>
          </a:prstGeom>
        </p:spPr>
      </p:pic>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9" name="Google Shape;1419;p50"/>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accent3">
                    <a:lumMod val="60000"/>
                    <a:lumOff val="40000"/>
                  </a:schemeClr>
                </a:solidFill>
              </a:rPr>
              <a:t>Diseases caused by secondhand smoking</a:t>
            </a:r>
            <a:endParaRPr dirty="0">
              <a:solidFill>
                <a:schemeClr val="accent3">
                  <a:lumMod val="60000"/>
                  <a:lumOff val="40000"/>
                </a:schemeClr>
              </a:solidFill>
            </a:endParaRPr>
          </a:p>
        </p:txBody>
      </p:sp>
      <p:sp>
        <p:nvSpPr>
          <p:cNvPr id="1418" name="Google Shape;1418;p50"/>
          <p:cNvSpPr txBox="1">
            <a:spLocks noGrp="1"/>
          </p:cNvSpPr>
          <p:nvPr>
            <p:ph type="body" idx="1"/>
          </p:nvPr>
        </p:nvSpPr>
        <p:spPr>
          <a:xfrm>
            <a:off x="304800" y="2571750"/>
            <a:ext cx="4809963" cy="990600"/>
          </a:xfrm>
          <a:prstGeom prst="rect">
            <a:avLst/>
          </a:prstGeom>
        </p:spPr>
        <p:txBody>
          <a:bodyPr spcFirstLastPara="1" wrap="square" lIns="91425" tIns="91425" rIns="91425" bIns="91425" anchor="ctr" anchorCtr="0">
            <a:noAutofit/>
          </a:bodyPr>
          <a:lstStyle/>
          <a:p>
            <a:pPr algn="l"/>
            <a:r>
              <a:rPr lang="en-US" dirty="0" smtClean="0"/>
              <a:t>Non-smokers who are exposed to second hand smoking at home or at work increase their risk of developing long cancer by 20%-30%.</a:t>
            </a:r>
          </a:p>
          <a:p>
            <a:pPr algn="l"/>
            <a:endParaRPr lang="en-US" dirty="0"/>
          </a:p>
          <a:p>
            <a:pPr algn="l"/>
            <a:endParaRPr lang="en-US" dirty="0" smtClean="0"/>
          </a:p>
          <a:p>
            <a:pPr algn="l"/>
            <a:endParaRPr dirty="0"/>
          </a:p>
        </p:txBody>
      </p:sp>
      <p:sp>
        <p:nvSpPr>
          <p:cNvPr id="1420" name="Google Shape;1420;p50"/>
          <p:cNvSpPr txBox="1">
            <a:spLocks noGrp="1"/>
          </p:cNvSpPr>
          <p:nvPr>
            <p:ph type="body" idx="2"/>
          </p:nvPr>
        </p:nvSpPr>
        <p:spPr>
          <a:xfrm rot="10800000" flipV="1">
            <a:off x="228600" y="3409950"/>
            <a:ext cx="8364000" cy="1371600"/>
          </a:xfrm>
          <a:prstGeom prst="rect">
            <a:avLst/>
          </a:prstGeom>
        </p:spPr>
        <p:txBody>
          <a:bodyPr spcFirstLastPara="1" wrap="square" lIns="91425" tIns="91425" rIns="91425" bIns="91425" anchor="ctr" anchorCtr="0">
            <a:noAutofit/>
          </a:bodyPr>
          <a:lstStyle/>
          <a:p>
            <a:pPr marL="457200" lvl="0" indent="-317500" algn="l" rtl="0">
              <a:spcBef>
                <a:spcPts val="0"/>
              </a:spcBef>
              <a:spcAft>
                <a:spcPts val="0"/>
              </a:spcAft>
              <a:buSzPts val="1400"/>
              <a:buChar char="●"/>
            </a:pPr>
            <a:r>
              <a:rPr lang="en-US" dirty="0" smtClean="0"/>
              <a:t>When you inhale cigarette smoke that is full of carcinogens,changes in lung tissue almoust immediately,At first your body may be able to repair this damage but with each repeated exposure,the normal cells that in your  lungs are icreasingly damaged, over time the damage causes cells to function abnormally.</a:t>
            </a:r>
            <a:endParaRPr dirty="0"/>
          </a:p>
        </p:txBody>
      </p:sp>
      <p:sp>
        <p:nvSpPr>
          <p:cNvPr id="1421" name="Google Shape;1421;p50"/>
          <p:cNvSpPr txBox="1">
            <a:spLocks noGrp="1"/>
          </p:cNvSpPr>
          <p:nvPr>
            <p:ph type="title" idx="3"/>
          </p:nvPr>
        </p:nvSpPr>
        <p:spPr>
          <a:xfrm>
            <a:off x="304800" y="1733550"/>
            <a:ext cx="7696200" cy="457200"/>
          </a:xfrm>
          <a:prstGeom prst="rect">
            <a:avLst/>
          </a:prstGeom>
        </p:spPr>
        <p:txBody>
          <a:bodyPr spcFirstLastPara="1" wrap="square" lIns="91425" tIns="91425" rIns="91425" bIns="91425" anchor="ctr" anchorCtr="0">
            <a:noAutofit/>
          </a:bodyPr>
          <a:lstStyle/>
          <a:p>
            <a:pPr marL="342900" lvl="0" indent="-342900" algn="ctr" rtl="0">
              <a:spcBef>
                <a:spcPts val="0"/>
              </a:spcBef>
              <a:spcAft>
                <a:spcPts val="0"/>
              </a:spcAft>
              <a:buFont typeface="Arial" pitchFamily="34" charset="0"/>
              <a:buChar char="•"/>
            </a:pPr>
            <a:r>
              <a:rPr lang="en-US" dirty="0" smtClean="0">
                <a:solidFill>
                  <a:schemeClr val="tx1"/>
                </a:solidFill>
              </a:rPr>
              <a:t>Secondhandsmoking cause lung cancer in adults.</a:t>
            </a:r>
            <a:endParaRPr dirty="0">
              <a:solidFill>
                <a:schemeClr val="tx1"/>
              </a:solidFill>
            </a:endParaRPr>
          </a:p>
        </p:txBody>
      </p:sp>
      <p:sp>
        <p:nvSpPr>
          <p:cNvPr id="1422" name="Google Shape;1422;p50"/>
          <p:cNvSpPr txBox="1">
            <a:spLocks noGrp="1"/>
          </p:cNvSpPr>
          <p:nvPr>
            <p:ph type="title" idx="4"/>
          </p:nvPr>
        </p:nvSpPr>
        <p:spPr>
          <a:xfrm>
            <a:off x="8229600" y="1835200"/>
            <a:ext cx="48838" cy="58415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solidFill>
                  <a:schemeClr val="bg1"/>
                </a:solidFill>
              </a:rPr>
              <a:t>0</a:t>
            </a:r>
            <a:endParaRPr dirty="0">
              <a:solidFill>
                <a:schemeClr val="bg1"/>
              </a:solidFill>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114550"/>
            <a:ext cx="2286000" cy="1246632"/>
          </a:xfrm>
          <a:prstGeom prst="rect">
            <a:avLst/>
          </a:prstGeom>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92"/>
        <p:cNvGrpSpPr/>
        <p:nvPr/>
      </p:nvGrpSpPr>
      <p:grpSpPr>
        <a:xfrm>
          <a:off x="0" y="0"/>
          <a:ext cx="0" cy="0"/>
          <a:chOff x="0" y="0"/>
          <a:chExt cx="0" cy="0"/>
        </a:xfrm>
      </p:grpSpPr>
      <p:sp>
        <p:nvSpPr>
          <p:cNvPr id="2293" name="Google Shape;2293;p52"/>
          <p:cNvSpPr txBox="1">
            <a:spLocks noGrp="1"/>
          </p:cNvSpPr>
          <p:nvPr>
            <p:ph type="title"/>
          </p:nvPr>
        </p:nvSpPr>
        <p:spPr>
          <a:xfrm>
            <a:off x="228600" y="438150"/>
            <a:ext cx="8686800" cy="58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smtClean="0">
                <a:solidFill>
                  <a:schemeClr val="accent3">
                    <a:lumMod val="60000"/>
                    <a:lumOff val="40000"/>
                  </a:schemeClr>
                </a:solidFill>
              </a:rPr>
              <a:t>Harmful effects of secondhand smoke on adults</a:t>
            </a:r>
            <a:endParaRPr sz="2800" dirty="0">
              <a:solidFill>
                <a:schemeClr val="accent3">
                  <a:lumMod val="60000"/>
                  <a:lumOff val="40000"/>
                </a:schemeClr>
              </a:solidFill>
            </a:endParaRPr>
          </a:p>
        </p:txBody>
      </p:sp>
      <p:sp>
        <p:nvSpPr>
          <p:cNvPr id="2294" name="Google Shape;2294;p52"/>
          <p:cNvSpPr/>
          <p:nvPr/>
        </p:nvSpPr>
        <p:spPr>
          <a:xfrm>
            <a:off x="5231571" y="2673720"/>
            <a:ext cx="16" cy="16"/>
          </a:xfrm>
          <a:custGeom>
            <a:avLst/>
            <a:gdLst/>
            <a:ahLst/>
            <a:cxnLst/>
            <a:rect l="l" t="t" r="r" b="b"/>
            <a:pathLst>
              <a:path w="1" h="1" extrusionOk="0">
                <a:moveTo>
                  <a:pt x="1" y="1"/>
                </a:moveTo>
                <a:close/>
              </a:path>
            </a:pathLst>
          </a:custGeom>
          <a:solidFill>
            <a:srgbClr val="F9FF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52"/>
          <p:cNvSpPr/>
          <p:nvPr/>
        </p:nvSpPr>
        <p:spPr>
          <a:xfrm>
            <a:off x="5254335" y="2700169"/>
            <a:ext cx="91682" cy="151982"/>
          </a:xfrm>
          <a:custGeom>
            <a:avLst/>
            <a:gdLst/>
            <a:ahLst/>
            <a:cxnLst/>
            <a:rect l="l" t="t" r="r" b="b"/>
            <a:pathLst>
              <a:path w="5799" h="9613" extrusionOk="0">
                <a:moveTo>
                  <a:pt x="1" y="1"/>
                </a:moveTo>
                <a:cubicBezTo>
                  <a:pt x="429" y="468"/>
                  <a:pt x="779" y="1052"/>
                  <a:pt x="1090" y="1635"/>
                </a:cubicBezTo>
                <a:cubicBezTo>
                  <a:pt x="1363" y="2102"/>
                  <a:pt x="1674" y="2569"/>
                  <a:pt x="1985" y="2997"/>
                </a:cubicBezTo>
                <a:cubicBezTo>
                  <a:pt x="2219" y="3270"/>
                  <a:pt x="2374" y="3542"/>
                  <a:pt x="2569" y="3853"/>
                </a:cubicBezTo>
                <a:cubicBezTo>
                  <a:pt x="2763" y="4437"/>
                  <a:pt x="3036" y="4982"/>
                  <a:pt x="3347" y="5527"/>
                </a:cubicBezTo>
                <a:cubicBezTo>
                  <a:pt x="3464" y="5643"/>
                  <a:pt x="3581" y="5760"/>
                  <a:pt x="3658" y="5877"/>
                </a:cubicBezTo>
                <a:cubicBezTo>
                  <a:pt x="3736" y="6033"/>
                  <a:pt x="3814" y="6188"/>
                  <a:pt x="3892" y="6344"/>
                </a:cubicBezTo>
                <a:cubicBezTo>
                  <a:pt x="4398" y="7472"/>
                  <a:pt x="4943" y="8562"/>
                  <a:pt x="5565" y="9613"/>
                </a:cubicBezTo>
                <a:cubicBezTo>
                  <a:pt x="5565" y="9418"/>
                  <a:pt x="5682" y="9146"/>
                  <a:pt x="5643" y="8951"/>
                </a:cubicBezTo>
                <a:cubicBezTo>
                  <a:pt x="5643" y="8795"/>
                  <a:pt x="5643" y="8640"/>
                  <a:pt x="5682" y="8484"/>
                </a:cubicBezTo>
                <a:cubicBezTo>
                  <a:pt x="5799" y="7784"/>
                  <a:pt x="5682" y="7083"/>
                  <a:pt x="5332" y="6461"/>
                </a:cubicBezTo>
                <a:cubicBezTo>
                  <a:pt x="4553" y="5215"/>
                  <a:pt x="3853" y="3970"/>
                  <a:pt x="3269" y="2647"/>
                </a:cubicBezTo>
                <a:cubicBezTo>
                  <a:pt x="2997" y="2102"/>
                  <a:pt x="2686" y="1596"/>
                  <a:pt x="2296" y="1168"/>
                </a:cubicBezTo>
                <a:cubicBezTo>
                  <a:pt x="2063" y="974"/>
                  <a:pt x="1830" y="818"/>
                  <a:pt x="1635" y="624"/>
                </a:cubicBezTo>
                <a:cubicBezTo>
                  <a:pt x="1324" y="273"/>
                  <a:pt x="468" y="79"/>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52"/>
          <p:cNvSpPr/>
          <p:nvPr/>
        </p:nvSpPr>
        <p:spPr>
          <a:xfrm>
            <a:off x="5256802" y="2702634"/>
            <a:ext cx="83066" cy="142132"/>
          </a:xfrm>
          <a:custGeom>
            <a:avLst/>
            <a:gdLst/>
            <a:ahLst/>
            <a:cxnLst/>
            <a:rect l="l" t="t" r="r" b="b"/>
            <a:pathLst>
              <a:path w="5254" h="8990" extrusionOk="0">
                <a:moveTo>
                  <a:pt x="0" y="1"/>
                </a:moveTo>
                <a:lnTo>
                  <a:pt x="0" y="1"/>
                </a:lnTo>
                <a:cubicBezTo>
                  <a:pt x="584" y="701"/>
                  <a:pt x="701" y="1557"/>
                  <a:pt x="1090" y="2374"/>
                </a:cubicBezTo>
                <a:cubicBezTo>
                  <a:pt x="1245" y="2802"/>
                  <a:pt x="1518" y="3192"/>
                  <a:pt x="1868" y="3542"/>
                </a:cubicBezTo>
                <a:cubicBezTo>
                  <a:pt x="2179" y="3775"/>
                  <a:pt x="2374" y="4125"/>
                  <a:pt x="2452" y="4515"/>
                </a:cubicBezTo>
                <a:cubicBezTo>
                  <a:pt x="2491" y="4748"/>
                  <a:pt x="2530" y="4982"/>
                  <a:pt x="2607" y="5215"/>
                </a:cubicBezTo>
                <a:cubicBezTo>
                  <a:pt x="2724" y="5410"/>
                  <a:pt x="2841" y="5643"/>
                  <a:pt x="2997" y="5799"/>
                </a:cubicBezTo>
                <a:cubicBezTo>
                  <a:pt x="3152" y="5993"/>
                  <a:pt x="3347" y="6149"/>
                  <a:pt x="3464" y="6305"/>
                </a:cubicBezTo>
                <a:cubicBezTo>
                  <a:pt x="3580" y="6460"/>
                  <a:pt x="3697" y="6616"/>
                  <a:pt x="3775" y="6811"/>
                </a:cubicBezTo>
                <a:cubicBezTo>
                  <a:pt x="3969" y="7200"/>
                  <a:pt x="4086" y="7628"/>
                  <a:pt x="4320" y="8017"/>
                </a:cubicBezTo>
                <a:cubicBezTo>
                  <a:pt x="4553" y="8406"/>
                  <a:pt x="4864" y="8756"/>
                  <a:pt x="5254" y="8990"/>
                </a:cubicBezTo>
                <a:cubicBezTo>
                  <a:pt x="4942" y="8678"/>
                  <a:pt x="4709" y="8328"/>
                  <a:pt x="4553" y="7900"/>
                </a:cubicBezTo>
                <a:cubicBezTo>
                  <a:pt x="4397" y="7511"/>
                  <a:pt x="4281" y="7083"/>
                  <a:pt x="4125" y="6655"/>
                </a:cubicBezTo>
                <a:cubicBezTo>
                  <a:pt x="4047" y="6421"/>
                  <a:pt x="3931" y="6227"/>
                  <a:pt x="3775" y="6032"/>
                </a:cubicBezTo>
                <a:cubicBezTo>
                  <a:pt x="3619" y="5838"/>
                  <a:pt x="3502" y="5682"/>
                  <a:pt x="3386" y="5526"/>
                </a:cubicBezTo>
                <a:cubicBezTo>
                  <a:pt x="3230" y="5371"/>
                  <a:pt x="3152" y="5176"/>
                  <a:pt x="3074" y="5020"/>
                </a:cubicBezTo>
                <a:cubicBezTo>
                  <a:pt x="2997" y="4826"/>
                  <a:pt x="2958" y="4631"/>
                  <a:pt x="2958" y="4437"/>
                </a:cubicBezTo>
                <a:cubicBezTo>
                  <a:pt x="2919" y="4164"/>
                  <a:pt x="2802" y="3931"/>
                  <a:pt x="2646" y="3736"/>
                </a:cubicBezTo>
                <a:cubicBezTo>
                  <a:pt x="2530" y="3542"/>
                  <a:pt x="2335" y="3347"/>
                  <a:pt x="2179" y="3192"/>
                </a:cubicBezTo>
                <a:cubicBezTo>
                  <a:pt x="1868" y="2919"/>
                  <a:pt x="1596" y="2608"/>
                  <a:pt x="1401" y="2219"/>
                </a:cubicBezTo>
                <a:cubicBezTo>
                  <a:pt x="1012" y="1479"/>
                  <a:pt x="701" y="545"/>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52"/>
          <p:cNvSpPr txBox="1"/>
          <p:nvPr/>
        </p:nvSpPr>
        <p:spPr>
          <a:xfrm>
            <a:off x="1260088" y="1384344"/>
            <a:ext cx="3765824" cy="478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2000" b="1" dirty="0" smtClean="0">
                <a:solidFill>
                  <a:schemeClr val="lt2"/>
                </a:solidFill>
                <a:latin typeface="Quicksand"/>
                <a:ea typeface="Quicksand"/>
                <a:cs typeface="Quicksand"/>
                <a:sym typeface="Quicksand"/>
              </a:rPr>
              <a:t>It causes sinus cancer.</a:t>
            </a:r>
            <a:endParaRPr sz="2000" b="1" dirty="0">
              <a:solidFill>
                <a:schemeClr val="lt2"/>
              </a:solidFill>
              <a:latin typeface="Quicksand"/>
              <a:ea typeface="Quicksand"/>
              <a:cs typeface="Quicksand"/>
              <a:sym typeface="Quicksand"/>
            </a:endParaRPr>
          </a:p>
        </p:txBody>
      </p:sp>
      <p:sp>
        <p:nvSpPr>
          <p:cNvPr id="2298" name="Google Shape;2298;p52"/>
          <p:cNvSpPr txBox="1"/>
          <p:nvPr/>
        </p:nvSpPr>
        <p:spPr>
          <a:xfrm>
            <a:off x="1196862" y="3553250"/>
            <a:ext cx="8480538" cy="478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US" sz="2000" b="1" dirty="0" smtClean="0">
                <a:solidFill>
                  <a:schemeClr val="accent6"/>
                </a:solidFill>
                <a:latin typeface="Quicksand"/>
                <a:ea typeface="Quicksand"/>
                <a:cs typeface="Quicksand"/>
                <a:sym typeface="Quicksand"/>
              </a:rPr>
              <a:t>Secondhand smoking affects the arteries and doubles the incidence of storke.</a:t>
            </a:r>
            <a:endParaRPr sz="2000" b="1" dirty="0">
              <a:solidFill>
                <a:schemeClr val="accent6"/>
              </a:solidFill>
              <a:latin typeface="Quicksand"/>
              <a:ea typeface="Quicksand"/>
              <a:cs typeface="Quicksand"/>
              <a:sym typeface="Quicksand"/>
            </a:endParaRPr>
          </a:p>
        </p:txBody>
      </p:sp>
      <p:sp>
        <p:nvSpPr>
          <p:cNvPr id="2300" name="Google Shape;2300;p52"/>
          <p:cNvSpPr txBox="1"/>
          <p:nvPr/>
        </p:nvSpPr>
        <p:spPr>
          <a:xfrm>
            <a:off x="1260088" y="1723625"/>
            <a:ext cx="1642200" cy="566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None/>
            </a:pPr>
            <a:r>
              <a:rPr lang="en" dirty="0">
                <a:solidFill>
                  <a:schemeClr val="lt1"/>
                </a:solidFill>
                <a:latin typeface="Arimo"/>
                <a:ea typeface="Arimo"/>
                <a:cs typeface="Arimo"/>
                <a:sym typeface="Arimo"/>
              </a:rPr>
              <a:t>Mercury is the smallest planet</a:t>
            </a:r>
            <a:endParaRPr dirty="0">
              <a:solidFill>
                <a:schemeClr val="lt1"/>
              </a:solidFill>
              <a:latin typeface="Arimo"/>
              <a:ea typeface="Arimo"/>
              <a:cs typeface="Arimo"/>
              <a:sym typeface="Arimo"/>
            </a:endParaRPr>
          </a:p>
        </p:txBody>
      </p:sp>
      <p:sp>
        <p:nvSpPr>
          <p:cNvPr id="2302" name="Google Shape;2302;p52"/>
          <p:cNvSpPr txBox="1"/>
          <p:nvPr/>
        </p:nvSpPr>
        <p:spPr>
          <a:xfrm>
            <a:off x="6238113" y="1723625"/>
            <a:ext cx="1645800" cy="5667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1600"/>
              </a:spcAft>
              <a:buNone/>
            </a:pPr>
            <a:r>
              <a:rPr lang="en" dirty="0">
                <a:solidFill>
                  <a:schemeClr val="lt1"/>
                </a:solidFill>
                <a:latin typeface="Arimo"/>
                <a:ea typeface="Arimo"/>
                <a:cs typeface="Arimo"/>
                <a:sym typeface="Arimo"/>
              </a:rPr>
              <a:t>Jupiter is the biggest planet</a:t>
            </a:r>
            <a:endParaRPr dirty="0">
              <a:solidFill>
                <a:schemeClr val="lt1"/>
              </a:solidFill>
              <a:latin typeface="Arimo"/>
              <a:ea typeface="Arimo"/>
              <a:cs typeface="Arimo"/>
              <a:sym typeface="Arimo"/>
            </a:endParaRPr>
          </a:p>
        </p:txBody>
      </p:sp>
      <p:sp>
        <p:nvSpPr>
          <p:cNvPr id="2303" name="Google Shape;2303;p52"/>
          <p:cNvSpPr txBox="1"/>
          <p:nvPr/>
        </p:nvSpPr>
        <p:spPr>
          <a:xfrm>
            <a:off x="1217707" y="2372497"/>
            <a:ext cx="7773893" cy="710963"/>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800" b="1" dirty="0" smtClean="0">
                <a:solidFill>
                  <a:schemeClr val="accent5"/>
                </a:solidFill>
                <a:latin typeface="Quicksand"/>
                <a:ea typeface="Quicksand"/>
                <a:cs typeface="Quicksand"/>
                <a:sym typeface="Quicksand"/>
              </a:rPr>
              <a:t>Exposure of non-smokers to smoke from cigarettes can increase the risk of heart attacks.</a:t>
            </a:r>
            <a:endParaRPr sz="1800" b="1" dirty="0">
              <a:solidFill>
                <a:schemeClr val="accent5"/>
              </a:solidFill>
              <a:latin typeface="Quicksand"/>
              <a:ea typeface="Quicksand"/>
              <a:cs typeface="Quicksand"/>
              <a:sym typeface="Quicksand"/>
            </a:endParaRPr>
          </a:p>
        </p:txBody>
      </p:sp>
      <p:sp>
        <p:nvSpPr>
          <p:cNvPr id="2307" name="Google Shape;2307;p52"/>
          <p:cNvSpPr txBox="1"/>
          <p:nvPr/>
        </p:nvSpPr>
        <p:spPr>
          <a:xfrm>
            <a:off x="6238113" y="3884625"/>
            <a:ext cx="1645800" cy="5667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1600"/>
              </a:spcAft>
              <a:buNone/>
            </a:pPr>
            <a:r>
              <a:rPr lang="en">
                <a:solidFill>
                  <a:schemeClr val="lt1"/>
                </a:solidFill>
                <a:latin typeface="Arimo"/>
                <a:ea typeface="Arimo"/>
                <a:cs typeface="Arimo"/>
                <a:sym typeface="Arimo"/>
              </a:rPr>
              <a:t>Neptune is the farthest planet </a:t>
            </a:r>
            <a:endParaRPr>
              <a:solidFill>
                <a:schemeClr val="lt1"/>
              </a:solidFill>
              <a:latin typeface="Arimo"/>
              <a:ea typeface="Arimo"/>
              <a:cs typeface="Arimo"/>
              <a:sym typeface="Arimo"/>
            </a:endParaRPr>
          </a:p>
        </p:txBody>
      </p:sp>
      <p:grpSp>
        <p:nvGrpSpPr>
          <p:cNvPr id="2309" name="Google Shape;2309;p52"/>
          <p:cNvGrpSpPr/>
          <p:nvPr/>
        </p:nvGrpSpPr>
        <p:grpSpPr>
          <a:xfrm>
            <a:off x="533401" y="3777753"/>
            <a:ext cx="560508" cy="507791"/>
            <a:chOff x="2925500" y="3405777"/>
            <a:chExt cx="510719" cy="522258"/>
          </a:xfrm>
        </p:grpSpPr>
        <p:sp>
          <p:nvSpPr>
            <p:cNvPr id="2310" name="Google Shape;2310;p52"/>
            <p:cNvSpPr/>
            <p:nvPr/>
          </p:nvSpPr>
          <p:spPr>
            <a:xfrm>
              <a:off x="3003462" y="3441873"/>
              <a:ext cx="432757" cy="486162"/>
            </a:xfrm>
            <a:custGeom>
              <a:avLst/>
              <a:gdLst/>
              <a:ahLst/>
              <a:cxnLst/>
              <a:rect l="l" t="t" r="r" b="b"/>
              <a:pathLst>
                <a:path w="25744" h="28921" extrusionOk="0">
                  <a:moveTo>
                    <a:pt x="12426" y="0"/>
                  </a:moveTo>
                  <a:cubicBezTo>
                    <a:pt x="12317" y="0"/>
                    <a:pt x="12216" y="5"/>
                    <a:pt x="12124" y="15"/>
                  </a:cubicBezTo>
                  <a:cubicBezTo>
                    <a:pt x="12124" y="15"/>
                    <a:pt x="12045" y="8"/>
                    <a:pt x="11899" y="8"/>
                  </a:cubicBezTo>
                  <a:cubicBezTo>
                    <a:pt x="10600" y="8"/>
                    <a:pt x="4033" y="574"/>
                    <a:pt x="1968" y="11845"/>
                  </a:cubicBezTo>
                  <a:cubicBezTo>
                    <a:pt x="0" y="22584"/>
                    <a:pt x="8008" y="28921"/>
                    <a:pt x="14992" y="28921"/>
                  </a:cubicBezTo>
                  <a:cubicBezTo>
                    <a:pt x="16157" y="28921"/>
                    <a:pt x="17293" y="28744"/>
                    <a:pt x="18350" y="28383"/>
                  </a:cubicBezTo>
                  <a:cubicBezTo>
                    <a:pt x="25744" y="25853"/>
                    <a:pt x="25277" y="18810"/>
                    <a:pt x="23448" y="16125"/>
                  </a:cubicBezTo>
                  <a:cubicBezTo>
                    <a:pt x="21658" y="13401"/>
                    <a:pt x="20140" y="14296"/>
                    <a:pt x="19829" y="7914"/>
                  </a:cubicBezTo>
                  <a:cubicBezTo>
                    <a:pt x="19533" y="1847"/>
                    <a:pt x="14524" y="0"/>
                    <a:pt x="12426" y="0"/>
                  </a:cubicBezTo>
                  <a:close/>
                </a:path>
              </a:pathLst>
            </a:custGeom>
            <a:solidFill>
              <a:schemeClr val="accent1"/>
            </a:solid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52"/>
            <p:cNvSpPr/>
            <p:nvPr/>
          </p:nvSpPr>
          <p:spPr>
            <a:xfrm>
              <a:off x="2925500" y="3405777"/>
              <a:ext cx="398868" cy="458465"/>
            </a:xfrm>
            <a:custGeom>
              <a:avLst/>
              <a:gdLst/>
              <a:ahLst/>
              <a:cxnLst/>
              <a:rect l="l" t="t" r="r" b="b"/>
              <a:pathLst>
                <a:path w="21949" h="25232" extrusionOk="0">
                  <a:moveTo>
                    <a:pt x="10053" y="0"/>
                  </a:moveTo>
                  <a:cubicBezTo>
                    <a:pt x="7027" y="0"/>
                    <a:pt x="4087" y="2312"/>
                    <a:pt x="4087" y="5908"/>
                  </a:cubicBezTo>
                  <a:cubicBezTo>
                    <a:pt x="4048" y="6881"/>
                    <a:pt x="4165" y="7815"/>
                    <a:pt x="4437" y="8710"/>
                  </a:cubicBezTo>
                  <a:cubicBezTo>
                    <a:pt x="2997" y="10655"/>
                    <a:pt x="1" y="15948"/>
                    <a:pt x="4826" y="21357"/>
                  </a:cubicBezTo>
                  <a:cubicBezTo>
                    <a:pt x="7266" y="24123"/>
                    <a:pt x="9941" y="25232"/>
                    <a:pt x="12191" y="25232"/>
                  </a:cubicBezTo>
                  <a:cubicBezTo>
                    <a:pt x="15575" y="25232"/>
                    <a:pt x="17995" y="22722"/>
                    <a:pt x="17201" y="19567"/>
                  </a:cubicBezTo>
                  <a:lnTo>
                    <a:pt x="17201" y="19567"/>
                  </a:lnTo>
                  <a:cubicBezTo>
                    <a:pt x="17201" y="19567"/>
                    <a:pt x="17995" y="21030"/>
                    <a:pt x="19063" y="21030"/>
                  </a:cubicBezTo>
                  <a:cubicBezTo>
                    <a:pt x="19452" y="21030"/>
                    <a:pt x="19877" y="20836"/>
                    <a:pt x="20314" y="20306"/>
                  </a:cubicBezTo>
                  <a:cubicBezTo>
                    <a:pt x="21948" y="18321"/>
                    <a:pt x="21364" y="17037"/>
                    <a:pt x="20703" y="16687"/>
                  </a:cubicBezTo>
                  <a:cubicBezTo>
                    <a:pt x="20608" y="16634"/>
                    <a:pt x="20508" y="16610"/>
                    <a:pt x="20404" y="16610"/>
                  </a:cubicBezTo>
                  <a:cubicBezTo>
                    <a:pt x="19824" y="16610"/>
                    <a:pt x="19150" y="17347"/>
                    <a:pt x="18952" y="17776"/>
                  </a:cubicBezTo>
                  <a:cubicBezTo>
                    <a:pt x="18952" y="17776"/>
                    <a:pt x="19185" y="13068"/>
                    <a:pt x="15099" y="12873"/>
                  </a:cubicBezTo>
                  <a:cubicBezTo>
                    <a:pt x="15099" y="12873"/>
                    <a:pt x="15488" y="11550"/>
                    <a:pt x="14204" y="11317"/>
                  </a:cubicBezTo>
                  <a:cubicBezTo>
                    <a:pt x="14118" y="11303"/>
                    <a:pt x="14032" y="11297"/>
                    <a:pt x="13948" y="11297"/>
                  </a:cubicBezTo>
                  <a:cubicBezTo>
                    <a:pt x="13540" y="11297"/>
                    <a:pt x="13165" y="11448"/>
                    <a:pt x="12842" y="11706"/>
                  </a:cubicBezTo>
                  <a:cubicBezTo>
                    <a:pt x="11714" y="12523"/>
                    <a:pt x="10780" y="13496"/>
                    <a:pt x="10002" y="14624"/>
                  </a:cubicBezTo>
                  <a:cubicBezTo>
                    <a:pt x="9758" y="13963"/>
                    <a:pt x="8111" y="12054"/>
                    <a:pt x="7768" y="11661"/>
                  </a:cubicBezTo>
                  <a:lnTo>
                    <a:pt x="7768" y="11661"/>
                  </a:lnTo>
                  <a:cubicBezTo>
                    <a:pt x="8024" y="11943"/>
                    <a:pt x="9037" y="12964"/>
                    <a:pt x="10294" y="12964"/>
                  </a:cubicBezTo>
                  <a:cubicBezTo>
                    <a:pt x="10672" y="12964"/>
                    <a:pt x="11072" y="12872"/>
                    <a:pt x="11480" y="12640"/>
                  </a:cubicBezTo>
                  <a:cubicBezTo>
                    <a:pt x="13465" y="11472"/>
                    <a:pt x="11636" y="10072"/>
                    <a:pt x="14399" y="7698"/>
                  </a:cubicBezTo>
                  <a:cubicBezTo>
                    <a:pt x="17162" y="5324"/>
                    <a:pt x="14632" y="2250"/>
                    <a:pt x="14632" y="2250"/>
                  </a:cubicBezTo>
                  <a:cubicBezTo>
                    <a:pt x="13393" y="694"/>
                    <a:pt x="11710" y="0"/>
                    <a:pt x="100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52"/>
            <p:cNvSpPr/>
            <p:nvPr/>
          </p:nvSpPr>
          <p:spPr>
            <a:xfrm>
              <a:off x="3063502" y="3654130"/>
              <a:ext cx="145238" cy="105331"/>
            </a:xfrm>
            <a:custGeom>
              <a:avLst/>
              <a:gdLst/>
              <a:ahLst/>
              <a:cxnLst/>
              <a:rect l="l" t="t" r="r" b="b"/>
              <a:pathLst>
                <a:path w="8640" h="6266" fill="none" extrusionOk="0">
                  <a:moveTo>
                    <a:pt x="8639" y="0"/>
                  </a:moveTo>
                  <a:cubicBezTo>
                    <a:pt x="8639" y="0"/>
                    <a:pt x="5137" y="779"/>
                    <a:pt x="5565" y="5526"/>
                  </a:cubicBezTo>
                  <a:cubicBezTo>
                    <a:pt x="5565" y="5682"/>
                    <a:pt x="5487" y="5837"/>
                    <a:pt x="5371" y="5954"/>
                  </a:cubicBezTo>
                  <a:cubicBezTo>
                    <a:pt x="4904" y="6266"/>
                    <a:pt x="4320" y="6266"/>
                    <a:pt x="3853" y="5993"/>
                  </a:cubicBezTo>
                  <a:cubicBezTo>
                    <a:pt x="2763" y="5448"/>
                    <a:pt x="1" y="2802"/>
                    <a:pt x="1" y="2802"/>
                  </a:cubicBezTo>
                </a:path>
              </a:pathLst>
            </a:custGeom>
            <a:no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52"/>
            <p:cNvSpPr/>
            <p:nvPr/>
          </p:nvSpPr>
          <p:spPr>
            <a:xfrm>
              <a:off x="3228340" y="3733927"/>
              <a:ext cx="15717" cy="33385"/>
            </a:xfrm>
            <a:custGeom>
              <a:avLst/>
              <a:gdLst/>
              <a:ahLst/>
              <a:cxnLst/>
              <a:rect l="l" t="t" r="r" b="b"/>
              <a:pathLst>
                <a:path w="935" h="1986" fill="none" extrusionOk="0">
                  <a:moveTo>
                    <a:pt x="935" y="1986"/>
                  </a:moveTo>
                  <a:cubicBezTo>
                    <a:pt x="935" y="1986"/>
                    <a:pt x="273" y="468"/>
                    <a:pt x="1" y="1"/>
                  </a:cubicBezTo>
                </a:path>
              </a:pathLst>
            </a:custGeom>
            <a:noFill/>
            <a:ln w="184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52"/>
            <p:cNvSpPr/>
            <p:nvPr/>
          </p:nvSpPr>
          <p:spPr>
            <a:xfrm>
              <a:off x="3058274" y="3606373"/>
              <a:ext cx="26829" cy="26846"/>
            </a:xfrm>
            <a:custGeom>
              <a:avLst/>
              <a:gdLst/>
              <a:ahLst/>
              <a:cxnLst/>
              <a:rect l="l" t="t" r="r" b="b"/>
              <a:pathLst>
                <a:path w="1596" h="1597" fill="none" extrusionOk="0">
                  <a:moveTo>
                    <a:pt x="1596" y="1596"/>
                  </a:moveTo>
                  <a:lnTo>
                    <a:pt x="0" y="1"/>
                  </a:lnTo>
                </a:path>
              </a:pathLst>
            </a:custGeom>
            <a:noFill/>
            <a:ln w="184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52"/>
            <p:cNvSpPr/>
            <p:nvPr/>
          </p:nvSpPr>
          <p:spPr>
            <a:xfrm>
              <a:off x="2979625" y="3707858"/>
              <a:ext cx="176623" cy="150298"/>
            </a:xfrm>
            <a:custGeom>
              <a:avLst/>
              <a:gdLst/>
              <a:ahLst/>
              <a:cxnLst/>
              <a:rect l="l" t="t" r="r" b="b"/>
              <a:pathLst>
                <a:path w="10507" h="8941" extrusionOk="0">
                  <a:moveTo>
                    <a:pt x="5258" y="0"/>
                  </a:moveTo>
                  <a:cubicBezTo>
                    <a:pt x="4991" y="0"/>
                    <a:pt x="4728" y="127"/>
                    <a:pt x="4592" y="380"/>
                  </a:cubicBezTo>
                  <a:lnTo>
                    <a:pt x="312" y="7773"/>
                  </a:lnTo>
                  <a:cubicBezTo>
                    <a:pt x="0" y="8279"/>
                    <a:pt x="389" y="8941"/>
                    <a:pt x="1012" y="8941"/>
                  </a:cubicBezTo>
                  <a:lnTo>
                    <a:pt x="9534" y="8941"/>
                  </a:lnTo>
                  <a:cubicBezTo>
                    <a:pt x="10118" y="8941"/>
                    <a:pt x="10507" y="8279"/>
                    <a:pt x="10196" y="7773"/>
                  </a:cubicBezTo>
                  <a:lnTo>
                    <a:pt x="5954" y="380"/>
                  </a:lnTo>
                  <a:cubicBezTo>
                    <a:pt x="5798" y="127"/>
                    <a:pt x="5526" y="0"/>
                    <a:pt x="5258" y="0"/>
                  </a:cubicBezTo>
                  <a:close/>
                </a:path>
              </a:pathLst>
            </a:custGeom>
            <a:solidFill>
              <a:schemeClr val="accent5"/>
            </a:solid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52"/>
            <p:cNvSpPr/>
            <p:nvPr/>
          </p:nvSpPr>
          <p:spPr>
            <a:xfrm>
              <a:off x="3060734" y="3764608"/>
              <a:ext cx="14406" cy="60197"/>
            </a:xfrm>
            <a:custGeom>
              <a:avLst/>
              <a:gdLst/>
              <a:ahLst/>
              <a:cxnLst/>
              <a:rect l="l" t="t" r="r" b="b"/>
              <a:pathLst>
                <a:path w="857" h="3581" extrusionOk="0">
                  <a:moveTo>
                    <a:pt x="39" y="0"/>
                  </a:moveTo>
                  <a:lnTo>
                    <a:pt x="156" y="2335"/>
                  </a:lnTo>
                  <a:lnTo>
                    <a:pt x="740" y="2335"/>
                  </a:lnTo>
                  <a:lnTo>
                    <a:pt x="857" y="0"/>
                  </a:lnTo>
                  <a:close/>
                  <a:moveTo>
                    <a:pt x="429" y="2763"/>
                  </a:moveTo>
                  <a:cubicBezTo>
                    <a:pt x="312" y="2763"/>
                    <a:pt x="195" y="2802"/>
                    <a:pt x="117" y="2880"/>
                  </a:cubicBezTo>
                  <a:cubicBezTo>
                    <a:pt x="39" y="2919"/>
                    <a:pt x="1" y="3035"/>
                    <a:pt x="1" y="3152"/>
                  </a:cubicBezTo>
                  <a:cubicBezTo>
                    <a:pt x="1" y="3308"/>
                    <a:pt x="39" y="3386"/>
                    <a:pt x="117" y="3464"/>
                  </a:cubicBezTo>
                  <a:cubicBezTo>
                    <a:pt x="195" y="3541"/>
                    <a:pt x="312" y="3580"/>
                    <a:pt x="429" y="3580"/>
                  </a:cubicBezTo>
                  <a:cubicBezTo>
                    <a:pt x="545" y="3580"/>
                    <a:pt x="662" y="3541"/>
                    <a:pt x="740" y="3464"/>
                  </a:cubicBezTo>
                  <a:cubicBezTo>
                    <a:pt x="818" y="3386"/>
                    <a:pt x="857" y="3308"/>
                    <a:pt x="857" y="3152"/>
                  </a:cubicBezTo>
                  <a:cubicBezTo>
                    <a:pt x="857" y="3035"/>
                    <a:pt x="818" y="2919"/>
                    <a:pt x="740" y="2880"/>
                  </a:cubicBezTo>
                  <a:cubicBezTo>
                    <a:pt x="662" y="2802"/>
                    <a:pt x="584" y="2763"/>
                    <a:pt x="429" y="276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7" name="Google Shape;2317;p52"/>
          <p:cNvGrpSpPr/>
          <p:nvPr/>
        </p:nvGrpSpPr>
        <p:grpSpPr>
          <a:xfrm>
            <a:off x="742016" y="2710116"/>
            <a:ext cx="454846" cy="373345"/>
            <a:chOff x="4318982" y="1409056"/>
            <a:chExt cx="338200" cy="277600"/>
          </a:xfrm>
        </p:grpSpPr>
        <p:sp>
          <p:nvSpPr>
            <p:cNvPr id="2318" name="Google Shape;2318;p52"/>
            <p:cNvSpPr/>
            <p:nvPr/>
          </p:nvSpPr>
          <p:spPr>
            <a:xfrm>
              <a:off x="4318982" y="1409056"/>
              <a:ext cx="297655" cy="277600"/>
            </a:xfrm>
            <a:custGeom>
              <a:avLst/>
              <a:gdLst/>
              <a:ahLst/>
              <a:cxnLst/>
              <a:rect l="l" t="t" r="r" b="b"/>
              <a:pathLst>
                <a:path w="17707" h="16514" extrusionOk="0">
                  <a:moveTo>
                    <a:pt x="4818" y="0"/>
                  </a:moveTo>
                  <a:cubicBezTo>
                    <a:pt x="2436" y="0"/>
                    <a:pt x="78" y="1774"/>
                    <a:pt x="78" y="4713"/>
                  </a:cubicBezTo>
                  <a:cubicBezTo>
                    <a:pt x="78" y="4869"/>
                    <a:pt x="78" y="5025"/>
                    <a:pt x="78" y="5180"/>
                  </a:cubicBezTo>
                  <a:cubicBezTo>
                    <a:pt x="78" y="5180"/>
                    <a:pt x="1" y="9033"/>
                    <a:pt x="8678" y="16426"/>
                  </a:cubicBezTo>
                  <a:cubicBezTo>
                    <a:pt x="8737" y="16485"/>
                    <a:pt x="8815" y="16514"/>
                    <a:pt x="8892" y="16514"/>
                  </a:cubicBezTo>
                  <a:cubicBezTo>
                    <a:pt x="8970" y="16514"/>
                    <a:pt x="9048" y="16485"/>
                    <a:pt x="9106" y="16426"/>
                  </a:cubicBezTo>
                  <a:cubicBezTo>
                    <a:pt x="14827" y="11562"/>
                    <a:pt x="16695" y="8215"/>
                    <a:pt x="17317" y="6503"/>
                  </a:cubicBezTo>
                  <a:cubicBezTo>
                    <a:pt x="17551" y="5958"/>
                    <a:pt x="17706" y="5336"/>
                    <a:pt x="17706" y="4713"/>
                  </a:cubicBezTo>
                  <a:cubicBezTo>
                    <a:pt x="17706" y="1774"/>
                    <a:pt x="15334" y="0"/>
                    <a:pt x="12941" y="0"/>
                  </a:cubicBezTo>
                  <a:cubicBezTo>
                    <a:pt x="11374" y="0"/>
                    <a:pt x="9797" y="762"/>
                    <a:pt x="8873" y="2456"/>
                  </a:cubicBezTo>
                  <a:cubicBezTo>
                    <a:pt x="7949" y="762"/>
                    <a:pt x="6378" y="0"/>
                    <a:pt x="4818" y="0"/>
                  </a:cubicBezTo>
                  <a:close/>
                </a:path>
              </a:pathLst>
            </a:custGeom>
            <a:solidFill>
              <a:schemeClr val="accent5"/>
            </a:solid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52"/>
            <p:cNvSpPr/>
            <p:nvPr/>
          </p:nvSpPr>
          <p:spPr>
            <a:xfrm>
              <a:off x="4483165" y="1486483"/>
              <a:ext cx="174017" cy="148331"/>
            </a:xfrm>
            <a:custGeom>
              <a:avLst/>
              <a:gdLst/>
              <a:ahLst/>
              <a:cxnLst/>
              <a:rect l="l" t="t" r="r" b="b"/>
              <a:pathLst>
                <a:path w="10352" h="8824" extrusionOk="0">
                  <a:moveTo>
                    <a:pt x="5191" y="0"/>
                  </a:moveTo>
                  <a:cubicBezTo>
                    <a:pt x="4933" y="0"/>
                    <a:pt x="4671" y="127"/>
                    <a:pt x="4515" y="380"/>
                  </a:cubicBezTo>
                  <a:lnTo>
                    <a:pt x="312" y="7656"/>
                  </a:lnTo>
                  <a:cubicBezTo>
                    <a:pt x="1" y="8201"/>
                    <a:pt x="390" y="8824"/>
                    <a:pt x="974" y="8824"/>
                  </a:cubicBezTo>
                  <a:lnTo>
                    <a:pt x="9379" y="8824"/>
                  </a:lnTo>
                  <a:cubicBezTo>
                    <a:pt x="9963" y="8824"/>
                    <a:pt x="10352" y="8201"/>
                    <a:pt x="10080" y="7656"/>
                  </a:cubicBezTo>
                  <a:lnTo>
                    <a:pt x="5838" y="380"/>
                  </a:lnTo>
                  <a:cubicBezTo>
                    <a:pt x="5702" y="127"/>
                    <a:pt x="5449" y="0"/>
                    <a:pt x="5191" y="0"/>
                  </a:cubicBezTo>
                  <a:close/>
                </a:path>
              </a:pathLst>
            </a:custGeom>
            <a:solidFill>
              <a:schemeClr val="dk2"/>
            </a:solid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2"/>
            <p:cNvSpPr/>
            <p:nvPr/>
          </p:nvSpPr>
          <p:spPr>
            <a:xfrm>
              <a:off x="4563635" y="1542578"/>
              <a:ext cx="13751" cy="58885"/>
            </a:xfrm>
            <a:custGeom>
              <a:avLst/>
              <a:gdLst/>
              <a:ahLst/>
              <a:cxnLst/>
              <a:rect l="l" t="t" r="r" b="b"/>
              <a:pathLst>
                <a:path w="818" h="3503" extrusionOk="0">
                  <a:moveTo>
                    <a:pt x="0" y="0"/>
                  </a:moveTo>
                  <a:lnTo>
                    <a:pt x="117" y="2296"/>
                  </a:lnTo>
                  <a:lnTo>
                    <a:pt x="701" y="2296"/>
                  </a:lnTo>
                  <a:lnTo>
                    <a:pt x="817" y="0"/>
                  </a:lnTo>
                  <a:close/>
                  <a:moveTo>
                    <a:pt x="389" y="2685"/>
                  </a:moveTo>
                  <a:cubicBezTo>
                    <a:pt x="273" y="2685"/>
                    <a:pt x="156" y="2724"/>
                    <a:pt x="78" y="2802"/>
                  </a:cubicBezTo>
                  <a:cubicBezTo>
                    <a:pt x="39" y="2880"/>
                    <a:pt x="0" y="2958"/>
                    <a:pt x="0" y="3113"/>
                  </a:cubicBezTo>
                  <a:cubicBezTo>
                    <a:pt x="0" y="3230"/>
                    <a:pt x="39" y="3308"/>
                    <a:pt x="78" y="3386"/>
                  </a:cubicBezTo>
                  <a:cubicBezTo>
                    <a:pt x="156" y="3463"/>
                    <a:pt x="273" y="3502"/>
                    <a:pt x="389" y="3502"/>
                  </a:cubicBezTo>
                  <a:cubicBezTo>
                    <a:pt x="545" y="3502"/>
                    <a:pt x="623" y="3463"/>
                    <a:pt x="701" y="3386"/>
                  </a:cubicBezTo>
                  <a:cubicBezTo>
                    <a:pt x="779" y="3308"/>
                    <a:pt x="817" y="3230"/>
                    <a:pt x="817" y="3113"/>
                  </a:cubicBezTo>
                  <a:cubicBezTo>
                    <a:pt x="817" y="2958"/>
                    <a:pt x="779" y="2880"/>
                    <a:pt x="701" y="2802"/>
                  </a:cubicBezTo>
                  <a:cubicBezTo>
                    <a:pt x="623" y="2724"/>
                    <a:pt x="545" y="2685"/>
                    <a:pt x="389" y="268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21" name="Google Shape;2321;p52"/>
          <p:cNvGrpSpPr/>
          <p:nvPr/>
        </p:nvGrpSpPr>
        <p:grpSpPr>
          <a:xfrm>
            <a:off x="844986" y="1567281"/>
            <a:ext cx="248921" cy="488614"/>
            <a:chOff x="5358411" y="1587864"/>
            <a:chExt cx="236819" cy="464948"/>
          </a:xfrm>
        </p:grpSpPr>
        <p:sp>
          <p:nvSpPr>
            <p:cNvPr id="2322" name="Google Shape;2322;p52"/>
            <p:cNvSpPr/>
            <p:nvPr/>
          </p:nvSpPr>
          <p:spPr>
            <a:xfrm>
              <a:off x="5358411" y="1655743"/>
              <a:ext cx="225691" cy="397069"/>
            </a:xfrm>
            <a:custGeom>
              <a:avLst/>
              <a:gdLst/>
              <a:ahLst/>
              <a:cxnLst/>
              <a:rect l="l" t="t" r="r" b="b"/>
              <a:pathLst>
                <a:path w="13426" h="23621" extrusionOk="0">
                  <a:moveTo>
                    <a:pt x="9923" y="0"/>
                  </a:moveTo>
                  <a:cubicBezTo>
                    <a:pt x="9106" y="2841"/>
                    <a:pt x="0" y="17978"/>
                    <a:pt x="0" y="17978"/>
                  </a:cubicBezTo>
                  <a:cubicBezTo>
                    <a:pt x="1012" y="20780"/>
                    <a:pt x="1946" y="23621"/>
                    <a:pt x="1946" y="23621"/>
                  </a:cubicBezTo>
                  <a:cubicBezTo>
                    <a:pt x="7744" y="14320"/>
                    <a:pt x="10935" y="8522"/>
                    <a:pt x="11791" y="6693"/>
                  </a:cubicBezTo>
                  <a:cubicBezTo>
                    <a:pt x="12025" y="6187"/>
                    <a:pt x="12219" y="5643"/>
                    <a:pt x="12375" y="5098"/>
                  </a:cubicBezTo>
                  <a:cubicBezTo>
                    <a:pt x="13426" y="740"/>
                    <a:pt x="9923" y="0"/>
                    <a:pt x="9923" y="0"/>
                  </a:cubicBezTo>
                  <a:close/>
                </a:path>
              </a:pathLst>
            </a:custGeom>
            <a:solidFill>
              <a:schemeClr val="accent2"/>
            </a:solid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2"/>
            <p:cNvSpPr/>
            <p:nvPr/>
          </p:nvSpPr>
          <p:spPr>
            <a:xfrm>
              <a:off x="5391124" y="1587864"/>
              <a:ext cx="172706" cy="109097"/>
            </a:xfrm>
            <a:custGeom>
              <a:avLst/>
              <a:gdLst/>
              <a:ahLst/>
              <a:cxnLst/>
              <a:rect l="l" t="t" r="r" b="b"/>
              <a:pathLst>
                <a:path w="10274" h="6490" extrusionOk="0">
                  <a:moveTo>
                    <a:pt x="4923" y="0"/>
                  </a:moveTo>
                  <a:cubicBezTo>
                    <a:pt x="4203" y="0"/>
                    <a:pt x="3485" y="176"/>
                    <a:pt x="2841" y="536"/>
                  </a:cubicBezTo>
                  <a:cubicBezTo>
                    <a:pt x="2490" y="730"/>
                    <a:pt x="2218" y="1042"/>
                    <a:pt x="2062" y="1392"/>
                  </a:cubicBezTo>
                  <a:cubicBezTo>
                    <a:pt x="1557" y="2598"/>
                    <a:pt x="195" y="5634"/>
                    <a:pt x="0" y="6490"/>
                  </a:cubicBezTo>
                  <a:cubicBezTo>
                    <a:pt x="0" y="6490"/>
                    <a:pt x="584" y="3999"/>
                    <a:pt x="5331" y="3688"/>
                  </a:cubicBezTo>
                  <a:cubicBezTo>
                    <a:pt x="5331" y="3688"/>
                    <a:pt x="5423" y="3682"/>
                    <a:pt x="5583" y="3682"/>
                  </a:cubicBezTo>
                  <a:cubicBezTo>
                    <a:pt x="6437" y="3682"/>
                    <a:pt x="9225" y="3848"/>
                    <a:pt x="10273" y="5945"/>
                  </a:cubicBezTo>
                  <a:cubicBezTo>
                    <a:pt x="9456" y="4233"/>
                    <a:pt x="8522" y="2521"/>
                    <a:pt x="7471" y="886"/>
                  </a:cubicBezTo>
                  <a:cubicBezTo>
                    <a:pt x="7394" y="769"/>
                    <a:pt x="7277" y="653"/>
                    <a:pt x="7121" y="575"/>
                  </a:cubicBezTo>
                  <a:cubicBezTo>
                    <a:pt x="6442" y="195"/>
                    <a:pt x="5681" y="0"/>
                    <a:pt x="4923" y="0"/>
                  </a:cubicBezTo>
                  <a:close/>
                </a:path>
              </a:pathLst>
            </a:custGeom>
            <a:solidFill>
              <a:schemeClr val="accent6"/>
            </a:solid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2"/>
            <p:cNvSpPr/>
            <p:nvPr/>
          </p:nvSpPr>
          <p:spPr>
            <a:xfrm>
              <a:off x="5367573" y="1662282"/>
              <a:ext cx="227658" cy="388563"/>
            </a:xfrm>
            <a:custGeom>
              <a:avLst/>
              <a:gdLst/>
              <a:ahLst/>
              <a:cxnLst/>
              <a:rect l="l" t="t" r="r" b="b"/>
              <a:pathLst>
                <a:path w="13543" h="23115" extrusionOk="0">
                  <a:moveTo>
                    <a:pt x="3619" y="0"/>
                  </a:moveTo>
                  <a:cubicBezTo>
                    <a:pt x="3619" y="0"/>
                    <a:pt x="0" y="973"/>
                    <a:pt x="1401" y="5759"/>
                  </a:cubicBezTo>
                  <a:cubicBezTo>
                    <a:pt x="1401" y="5759"/>
                    <a:pt x="2218" y="8795"/>
                    <a:pt x="10896" y="23115"/>
                  </a:cubicBezTo>
                  <a:cubicBezTo>
                    <a:pt x="11947" y="21442"/>
                    <a:pt x="12842" y="19652"/>
                    <a:pt x="13542" y="17823"/>
                  </a:cubicBezTo>
                  <a:cubicBezTo>
                    <a:pt x="13542" y="17823"/>
                    <a:pt x="4397" y="2802"/>
                    <a:pt x="3619" y="0"/>
                  </a:cubicBezTo>
                  <a:close/>
                </a:path>
              </a:pathLst>
            </a:custGeom>
            <a:solidFill>
              <a:schemeClr val="accent6"/>
            </a:solidFill>
            <a:ln w="18475" cap="flat" cmpd="sng">
              <a:solidFill>
                <a:schemeClr val="dk1"/>
              </a:solidFill>
              <a:prstDash val="solid"/>
              <a:miter lim="3891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29" name="Google Shape;2529;p52"/>
          <p:cNvSpPr txBox="1"/>
          <p:nvPr/>
        </p:nvSpPr>
        <p:spPr>
          <a:xfrm>
            <a:off x="4381500" y="1438275"/>
            <a:ext cx="369000" cy="38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chemeClr val="lt1"/>
                </a:solidFill>
                <a:latin typeface="Quicksand"/>
                <a:ea typeface="Quicksand"/>
                <a:cs typeface="Quicksand"/>
                <a:sym typeface="Quicksand"/>
              </a:rPr>
              <a:t>1</a:t>
            </a:r>
            <a:endParaRPr sz="2000" b="1">
              <a:solidFill>
                <a:schemeClr val="lt1"/>
              </a:solidFill>
              <a:latin typeface="Quicksand"/>
              <a:ea typeface="Quicksand"/>
              <a:cs typeface="Quicksand"/>
              <a:sym typeface="Quicksand"/>
            </a:endParaRPr>
          </a:p>
        </p:txBody>
      </p:sp>
      <p:sp>
        <p:nvSpPr>
          <p:cNvPr id="2530" name="Google Shape;2530;p52"/>
          <p:cNvSpPr txBox="1"/>
          <p:nvPr/>
        </p:nvSpPr>
        <p:spPr>
          <a:xfrm>
            <a:off x="5534025" y="2228850"/>
            <a:ext cx="369000" cy="38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chemeClr val="lt1"/>
                </a:solidFill>
                <a:latin typeface="Quicksand"/>
                <a:ea typeface="Quicksand"/>
                <a:cs typeface="Quicksand"/>
                <a:sym typeface="Quicksand"/>
              </a:rPr>
              <a:t>2</a:t>
            </a:r>
            <a:endParaRPr sz="2000" b="1">
              <a:solidFill>
                <a:schemeClr val="lt1"/>
              </a:solidFill>
              <a:latin typeface="Quicksand"/>
              <a:ea typeface="Quicksand"/>
              <a:cs typeface="Quicksand"/>
              <a:sym typeface="Quicksand"/>
            </a:endParaRPr>
          </a:p>
        </p:txBody>
      </p:sp>
      <p:sp>
        <p:nvSpPr>
          <p:cNvPr id="2531" name="Google Shape;2531;p52"/>
          <p:cNvSpPr txBox="1"/>
          <p:nvPr/>
        </p:nvSpPr>
        <p:spPr>
          <a:xfrm>
            <a:off x="5486400" y="3552825"/>
            <a:ext cx="369000" cy="38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chemeClr val="lt1"/>
                </a:solidFill>
                <a:latin typeface="Quicksand"/>
                <a:ea typeface="Quicksand"/>
                <a:cs typeface="Quicksand"/>
                <a:sym typeface="Quicksand"/>
              </a:rPr>
              <a:t>3</a:t>
            </a:r>
            <a:endParaRPr sz="2000" b="1">
              <a:solidFill>
                <a:schemeClr val="lt1"/>
              </a:solidFill>
              <a:latin typeface="Quicksand"/>
              <a:ea typeface="Quicksand"/>
              <a:cs typeface="Quicksand"/>
              <a:sym typeface="Quicksand"/>
            </a:endParaRPr>
          </a:p>
        </p:txBody>
      </p:sp>
      <p:sp>
        <p:nvSpPr>
          <p:cNvPr id="2532" name="Google Shape;2532;p52"/>
          <p:cNvSpPr txBox="1"/>
          <p:nvPr/>
        </p:nvSpPr>
        <p:spPr>
          <a:xfrm>
            <a:off x="4443233" y="4086225"/>
            <a:ext cx="369000" cy="381000"/>
          </a:xfrm>
          <a:prstGeom prst="rect">
            <a:avLst/>
          </a:prstGeom>
          <a:solidFill>
            <a:schemeClr val="bg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bg1"/>
                </a:solidFill>
                <a:latin typeface="Quicksand"/>
                <a:ea typeface="Quicksand"/>
                <a:cs typeface="Quicksand"/>
                <a:sym typeface="Quicksand"/>
              </a:rPr>
              <a:t>.</a:t>
            </a:r>
            <a:endParaRPr sz="2000" b="1" dirty="0">
              <a:solidFill>
                <a:schemeClr val="bg1"/>
              </a:solidFill>
              <a:latin typeface="Quicksand"/>
              <a:ea typeface="Quicksand"/>
              <a:cs typeface="Quicksand"/>
              <a:sym typeface="Quicksand"/>
            </a:endParaRPr>
          </a:p>
        </p:txBody>
      </p:sp>
      <p:sp>
        <p:nvSpPr>
          <p:cNvPr id="2533" name="Google Shape;2533;p52"/>
          <p:cNvSpPr txBox="1"/>
          <p:nvPr/>
        </p:nvSpPr>
        <p:spPr>
          <a:xfrm>
            <a:off x="3286125" y="3514725"/>
            <a:ext cx="369000" cy="38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chemeClr val="lt1"/>
                </a:solidFill>
                <a:latin typeface="Quicksand"/>
                <a:ea typeface="Quicksand"/>
                <a:cs typeface="Quicksand"/>
                <a:sym typeface="Quicksand"/>
              </a:rPr>
              <a:t>5</a:t>
            </a:r>
            <a:endParaRPr sz="2000" b="1">
              <a:solidFill>
                <a:schemeClr val="lt1"/>
              </a:solidFill>
              <a:latin typeface="Quicksand"/>
              <a:ea typeface="Quicksand"/>
              <a:cs typeface="Quicksand"/>
              <a:sym typeface="Quicksand"/>
            </a:endParaRPr>
          </a:p>
        </p:txBody>
      </p:sp>
      <p:sp>
        <p:nvSpPr>
          <p:cNvPr id="2534" name="Google Shape;2534;p52"/>
          <p:cNvSpPr txBox="1"/>
          <p:nvPr/>
        </p:nvSpPr>
        <p:spPr>
          <a:xfrm>
            <a:off x="3248025" y="2114550"/>
            <a:ext cx="369000" cy="381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lt1"/>
                </a:solidFill>
                <a:latin typeface="Quicksand"/>
                <a:ea typeface="Quicksand"/>
                <a:cs typeface="Quicksand"/>
                <a:sym typeface="Quicksand"/>
              </a:rPr>
              <a:t>6</a:t>
            </a:r>
            <a:endParaRPr sz="2000" b="1" dirty="0">
              <a:solidFill>
                <a:schemeClr val="lt1"/>
              </a:solidFill>
              <a:latin typeface="Quicksand"/>
              <a:ea typeface="Quicksand"/>
              <a:cs typeface="Quicksand"/>
              <a:sym typeface="Quicksand"/>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7" grpId="0"/>
      <p:bldP spid="2298" grpId="0"/>
      <p:bldP spid="230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11"/>
        <p:cNvGrpSpPr/>
        <p:nvPr/>
      </p:nvGrpSpPr>
      <p:grpSpPr>
        <a:xfrm>
          <a:off x="0" y="0"/>
          <a:ext cx="0" cy="0"/>
          <a:chOff x="0" y="0"/>
          <a:chExt cx="0" cy="0"/>
        </a:xfrm>
      </p:grpSpPr>
      <p:sp>
        <p:nvSpPr>
          <p:cNvPr id="2619" name="Google Shape;2619;p55"/>
          <p:cNvSpPr txBox="1">
            <a:spLocks noGrp="1"/>
          </p:cNvSpPr>
          <p:nvPr>
            <p:ph type="title"/>
          </p:nvPr>
        </p:nvSpPr>
        <p:spPr>
          <a:xfrm>
            <a:off x="533400" y="666750"/>
            <a:ext cx="8229600" cy="99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400" dirty="0" smtClean="0">
                <a:solidFill>
                  <a:schemeClr val="accent3">
                    <a:lumMod val="60000"/>
                    <a:lumOff val="40000"/>
                  </a:schemeClr>
                </a:solidFill>
              </a:rPr>
              <a:t>How do we protect non-smokers from second hand smoking.</a:t>
            </a:r>
            <a:br>
              <a:rPr lang="en-US" sz="2400" dirty="0" smtClean="0">
                <a:solidFill>
                  <a:schemeClr val="accent3">
                    <a:lumMod val="60000"/>
                    <a:lumOff val="40000"/>
                  </a:schemeClr>
                </a:solidFill>
              </a:rPr>
            </a:br>
            <a:endParaRPr sz="2400" dirty="0">
              <a:solidFill>
                <a:schemeClr val="accent3">
                  <a:lumMod val="60000"/>
                  <a:lumOff val="40000"/>
                </a:schemeClr>
              </a:solidFill>
            </a:endParaRPr>
          </a:p>
        </p:txBody>
      </p:sp>
      <p:sp>
        <p:nvSpPr>
          <p:cNvPr id="2621" name="Google Shape;2621;p55"/>
          <p:cNvSpPr txBox="1">
            <a:spLocks noGrp="1"/>
          </p:cNvSpPr>
          <p:nvPr>
            <p:ph type="subTitle" idx="1"/>
          </p:nvPr>
        </p:nvSpPr>
        <p:spPr>
          <a:xfrm>
            <a:off x="457200" y="1504950"/>
            <a:ext cx="8153400" cy="3124200"/>
          </a:xfrm>
          <a:prstGeom prst="rect">
            <a:avLst/>
          </a:prstGeom>
        </p:spPr>
        <p:txBody>
          <a:bodyPr spcFirstLastPara="1" wrap="square" lIns="91425" tIns="91425" rIns="91425" bIns="91425" anchor="t" anchorCtr="0">
            <a:noAutofit/>
          </a:bodyPr>
          <a:lstStyle/>
          <a:p>
            <a:pPr marL="0" lvl="0" indent="0" algn="l">
              <a:spcAft>
                <a:spcPts val="1200"/>
              </a:spcAft>
            </a:pPr>
            <a:r>
              <a:rPr lang="en-US" dirty="0" smtClean="0"/>
              <a:t>.</a:t>
            </a:r>
            <a:r>
              <a:rPr lang="en-US" dirty="0" smtClean="0">
                <a:solidFill>
                  <a:schemeClr val="tx1"/>
                </a:solidFill>
              </a:rPr>
              <a:t>You can protect yourself and your loved ones by:</a:t>
            </a:r>
          </a:p>
          <a:p>
            <a:pPr lvl="0" indent="-342900" algn="l">
              <a:spcAft>
                <a:spcPts val="1200"/>
              </a:spcAft>
              <a:buFont typeface="Arial" pitchFamily="34" charset="0"/>
              <a:buChar char="•"/>
            </a:pPr>
            <a:r>
              <a:rPr lang="en-US" sz="2000" dirty="0" smtClean="0">
                <a:solidFill>
                  <a:schemeClr val="tx1"/>
                </a:solidFill>
              </a:rPr>
              <a:t>Making your home and car smoke-free.</a:t>
            </a:r>
          </a:p>
          <a:p>
            <a:pPr lvl="0" indent="-342900" algn="l">
              <a:spcAft>
                <a:spcPts val="1200"/>
              </a:spcAft>
              <a:buFont typeface="Arial" pitchFamily="34" charset="0"/>
              <a:buChar char="•"/>
            </a:pPr>
            <a:r>
              <a:rPr lang="en-US" sz="2000" dirty="0" smtClean="0">
                <a:solidFill>
                  <a:schemeClr val="tx1"/>
                </a:solidFill>
              </a:rPr>
              <a:t>Asking people not to smoke around you and your children.</a:t>
            </a:r>
          </a:p>
          <a:p>
            <a:pPr lvl="0" indent="-342900" algn="l">
              <a:spcAft>
                <a:spcPts val="1200"/>
              </a:spcAft>
              <a:buFont typeface="Arial" pitchFamily="34" charset="0"/>
              <a:buChar char="•"/>
            </a:pPr>
            <a:r>
              <a:rPr lang="en-US" sz="2000" dirty="0">
                <a:solidFill>
                  <a:schemeClr val="tx1"/>
                </a:solidFill>
              </a:rPr>
              <a:t>Teaching children to stay away from secondhand smoke. </a:t>
            </a:r>
          </a:p>
          <a:p>
            <a:pPr lvl="0" indent="-342900" algn="l">
              <a:spcAft>
                <a:spcPts val="1200"/>
              </a:spcAft>
              <a:buFont typeface="Arial" pitchFamily="34" charset="0"/>
              <a:buChar char="•"/>
            </a:pPr>
            <a:endParaRPr lang="en-US" dirty="0"/>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1581150"/>
            <a:ext cx="8077200" cy="1028100"/>
          </a:xfrm>
        </p:spPr>
        <p:txBody>
          <a:bodyPr/>
          <a:lstStyle/>
          <a:p>
            <a:r>
              <a:rPr lang="en-US" sz="2000" dirty="0" smtClean="0">
                <a:solidFill>
                  <a:schemeClr val="tx1"/>
                </a:solidFill>
              </a:rPr>
              <a:t>Second-hand smoke is serious health risk for both those who smoke and those who don’t.</a:t>
            </a:r>
            <a:endParaRPr lang="ar-LY" sz="2000" dirty="0">
              <a:solidFill>
                <a:schemeClr val="tx1"/>
              </a:solidFill>
            </a:endParaRPr>
          </a:p>
        </p:txBody>
      </p:sp>
      <p:sp>
        <p:nvSpPr>
          <p:cNvPr id="3" name="عنوان 2"/>
          <p:cNvSpPr>
            <a:spLocks noGrp="1"/>
          </p:cNvSpPr>
          <p:nvPr>
            <p:ph type="title" idx="2"/>
          </p:nvPr>
        </p:nvSpPr>
        <p:spPr>
          <a:xfrm>
            <a:off x="609600" y="590550"/>
            <a:ext cx="4702856" cy="841800"/>
          </a:xfrm>
        </p:spPr>
        <p:txBody>
          <a:bodyPr/>
          <a:lstStyle/>
          <a:p>
            <a:r>
              <a:rPr lang="en-US" sz="4000" dirty="0" smtClean="0">
                <a:solidFill>
                  <a:schemeClr val="accent3">
                    <a:lumMod val="60000"/>
                    <a:lumOff val="40000"/>
                  </a:schemeClr>
                </a:solidFill>
              </a:rPr>
              <a:t>Conclusion:</a:t>
            </a:r>
            <a:endParaRPr lang="ar-LY" sz="4000" dirty="0">
              <a:solidFill>
                <a:schemeClr val="accent3">
                  <a:lumMod val="60000"/>
                  <a:lumOff val="40000"/>
                </a:schemeClr>
              </a:solidFill>
            </a:endParaRPr>
          </a:p>
        </p:txBody>
      </p:sp>
      <p:sp>
        <p:nvSpPr>
          <p:cNvPr id="4" name="عنوان فرعي 3"/>
          <p:cNvSpPr>
            <a:spLocks noGrp="1"/>
          </p:cNvSpPr>
          <p:nvPr>
            <p:ph type="subTitle" idx="1"/>
          </p:nvPr>
        </p:nvSpPr>
        <p:spPr>
          <a:xfrm>
            <a:off x="457200" y="2495551"/>
            <a:ext cx="8839200" cy="1219199"/>
          </a:xfrm>
        </p:spPr>
        <p:txBody>
          <a:bodyPr/>
          <a:lstStyle/>
          <a:p>
            <a:pPr algn="l"/>
            <a:r>
              <a:rPr lang="en-US" sz="2000" dirty="0" smtClean="0">
                <a:solidFill>
                  <a:schemeClr val="tx1"/>
                </a:solidFill>
              </a:rPr>
              <a:t>Children are particularly at risk of serious health effects from secondhand smoke.</a:t>
            </a:r>
            <a:endParaRPr lang="ar-LY" sz="2000" dirty="0">
              <a:solidFill>
                <a:schemeClr val="tx1"/>
              </a:solidFill>
            </a:endParaRPr>
          </a:p>
        </p:txBody>
      </p:sp>
    </p:spTree>
    <p:extLst>
      <p:ext uri="{BB962C8B-B14F-4D97-AF65-F5344CB8AC3E}">
        <p14:creationId xmlns:p14="http://schemas.microsoft.com/office/powerpoint/2010/main" val="1272704226"/>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86"/>
        <p:cNvGrpSpPr/>
        <p:nvPr/>
      </p:nvGrpSpPr>
      <p:grpSpPr>
        <a:xfrm>
          <a:off x="0" y="0"/>
          <a:ext cx="0" cy="0"/>
          <a:chOff x="0" y="0"/>
          <a:chExt cx="0" cy="0"/>
        </a:xfrm>
      </p:grpSpPr>
      <p:sp>
        <p:nvSpPr>
          <p:cNvPr id="3688" name="Google Shape;3688;p75"/>
          <p:cNvSpPr txBox="1">
            <a:spLocks noGrp="1"/>
          </p:cNvSpPr>
          <p:nvPr>
            <p:ph type="body" idx="1"/>
          </p:nvPr>
        </p:nvSpPr>
        <p:spPr>
          <a:xfrm flipH="1">
            <a:off x="996950" y="1733550"/>
            <a:ext cx="6775450" cy="2438400"/>
          </a:xfrm>
          <a:prstGeom prst="rect">
            <a:avLst/>
          </a:prstGeom>
        </p:spPr>
        <p:txBody>
          <a:bodyPr spcFirstLastPara="1" wrap="square" lIns="91425" tIns="91425" rIns="91425" bIns="91425" anchor="t" anchorCtr="0">
            <a:noAutofit/>
          </a:bodyPr>
          <a:lstStyle/>
          <a:p>
            <a:pPr lvl="0" algn="l">
              <a:buClr>
                <a:schemeClr val="accent4"/>
              </a:buClr>
            </a:pPr>
            <a:r>
              <a:rPr lang="en-US" dirty="0">
                <a:solidFill>
                  <a:schemeClr val="tx1"/>
                </a:solidFill>
              </a:rPr>
              <a:t>https://www.cdc.gov/tobacco/data_statistics/fact_sheets/secondhand_smoke/health_effects/index.htm#:~:text=U.S.%20Department%20of%20Health%20and%20Human%20Services.%20The,Office%20on%20Smoking%20and%20Health%2C%202006%20%5Baccessed%202017%20Jan%2011%5D</a:t>
            </a:r>
            <a:r>
              <a:rPr lang="en-US" dirty="0" smtClean="0">
                <a:solidFill>
                  <a:schemeClr val="tx1"/>
                </a:solidFill>
              </a:rPr>
              <a:t>.</a:t>
            </a:r>
            <a:endParaRPr dirty="0">
              <a:solidFill>
                <a:schemeClr val="tx1"/>
              </a:solidFill>
            </a:endParaRPr>
          </a:p>
          <a:p>
            <a:pPr lvl="0" algn="l">
              <a:buClr>
                <a:schemeClr val="accent4"/>
              </a:buClr>
            </a:pPr>
            <a:r>
              <a:rPr lang="en-US" dirty="0">
                <a:solidFill>
                  <a:schemeClr val="tx1"/>
                </a:solidFill>
              </a:rPr>
              <a:t>U.S. Department of Health and Human Services. A Report of the Surgeon General: How Tobacco Smoke Causes Disease: What It Means to You. Atlanta: U.S. Department of Health and Human Services, Centers for Disease Control and Prevention, National Center for Chronic Disease Prevention and Health Promotion, Office on Smoking and Health, 2010 [accessed 2017 Jan 11].</a:t>
            </a:r>
            <a:endParaRPr dirty="0">
              <a:solidFill>
                <a:schemeClr val="tx1"/>
              </a:solidFill>
            </a:endParaRPr>
          </a:p>
          <a:p>
            <a:pPr marL="457200" lvl="0" indent="-317500" algn="l" rtl="0">
              <a:spcBef>
                <a:spcPts val="1000"/>
              </a:spcBef>
              <a:spcAft>
                <a:spcPts val="0"/>
              </a:spcAft>
              <a:buClr>
                <a:schemeClr val="accent4"/>
              </a:buClr>
              <a:buSzPts val="1400"/>
              <a:buChar char="●"/>
            </a:pPr>
            <a:endParaRPr dirty="0">
              <a:solidFill>
                <a:schemeClr val="tx1"/>
              </a:solidFill>
            </a:endParaRPr>
          </a:p>
        </p:txBody>
      </p:sp>
      <p:sp>
        <p:nvSpPr>
          <p:cNvPr id="3689" name="Google Shape;3689;p75"/>
          <p:cNvSpPr txBox="1">
            <a:spLocks noGrp="1"/>
          </p:cNvSpPr>
          <p:nvPr>
            <p:ph type="subTitle" idx="2"/>
          </p:nvPr>
        </p:nvSpPr>
        <p:spPr>
          <a:xfrm>
            <a:off x="914400" y="1200150"/>
            <a:ext cx="3926100" cy="572700"/>
          </a:xfrm>
          <a:prstGeom prst="rect">
            <a:avLst/>
          </a:prstGeom>
          <a:solidFill>
            <a:schemeClr val="bg1"/>
          </a:solidFill>
        </p:spPr>
        <p:txBody>
          <a:bodyPr spcFirstLastPara="1" wrap="square" lIns="91425" tIns="91425" rIns="91425" bIns="91425" anchor="t" anchorCtr="0">
            <a:noAutofit/>
          </a:bodyPr>
          <a:lstStyle/>
          <a:p>
            <a:pPr marL="0" lvl="0" indent="0" algn="l" rtl="0">
              <a:spcBef>
                <a:spcPts val="0"/>
              </a:spcBef>
              <a:spcAft>
                <a:spcPts val="1200"/>
              </a:spcAft>
              <a:buNone/>
            </a:pPr>
            <a:r>
              <a:rPr lang="en" dirty="0">
                <a:solidFill>
                  <a:schemeClr val="bg1"/>
                </a:solidFill>
              </a:rPr>
              <a:t>-</a:t>
            </a:r>
            <a:endParaRPr dirty="0">
              <a:solidFill>
                <a:schemeClr val="bg1"/>
              </a:solidFill>
            </a:endParaRPr>
          </a:p>
        </p:txBody>
      </p:sp>
      <p:sp>
        <p:nvSpPr>
          <p:cNvPr id="3687" name="Google Shape;3687;p75"/>
          <p:cNvSpPr txBox="1">
            <a:spLocks noGrp="1"/>
          </p:cNvSpPr>
          <p:nvPr>
            <p:ph type="title"/>
          </p:nvPr>
        </p:nvSpPr>
        <p:spPr>
          <a:xfrm>
            <a:off x="-1066800" y="666750"/>
            <a:ext cx="11506200" cy="130757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accent3">
                    <a:lumMod val="60000"/>
                    <a:lumOff val="40000"/>
                  </a:schemeClr>
                </a:solidFill>
              </a:rPr>
              <a:t>For further reading</a:t>
            </a:r>
            <a:endParaRPr dirty="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385</TotalTime>
  <Words>455</Words>
  <Application>Microsoft Office PowerPoint</Application>
  <PresentationFormat>عرض على الشاشة (9:16)‏</PresentationFormat>
  <Paragraphs>59</Paragraphs>
  <Slides>10</Slides>
  <Notes>9</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10</vt:i4>
      </vt:variant>
    </vt:vector>
  </HeadingPairs>
  <TitlesOfParts>
    <vt:vector size="19" baseType="lpstr">
      <vt:lpstr>Arial</vt:lpstr>
      <vt:lpstr>Quicksand</vt:lpstr>
      <vt:lpstr>Arimo</vt:lpstr>
      <vt:lpstr>Century Gothic</vt:lpstr>
      <vt:lpstr>Passion One</vt:lpstr>
      <vt:lpstr>Wingdings 2</vt:lpstr>
      <vt:lpstr>Tahoma</vt:lpstr>
      <vt:lpstr>Bahnschrift Light Condensed</vt:lpstr>
      <vt:lpstr>أوستن</vt:lpstr>
      <vt:lpstr>Tobacco Use Secondhand Smoking</vt:lpstr>
      <vt:lpstr>INTRODUCTION</vt:lpstr>
      <vt:lpstr>Objectives:</vt:lpstr>
      <vt:lpstr>How secondhand smoke effects on pregnancy</vt:lpstr>
      <vt:lpstr>Diseases caused by secondhand smoking</vt:lpstr>
      <vt:lpstr>Harmful effects of secondhand smoke on adults</vt:lpstr>
      <vt:lpstr>How do we protect non-smokers from second hand smoking. </vt:lpstr>
      <vt:lpstr>Second-hand smoke is serious health risk for both those who smoke and those who don’t.</vt:lpstr>
      <vt:lpstr>For further reading</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 WELLNESS SUBJECT FOR MIDDLE SCHOOL</dc:title>
  <dc:creator>LAILA KUYUMZAKIS</dc:creator>
  <cp:lastModifiedBy>LAILA KUYUMZAKIS</cp:lastModifiedBy>
  <cp:revision>14</cp:revision>
  <dcterms:modified xsi:type="dcterms:W3CDTF">2022-05-18T16:48:00Z</dcterms:modified>
</cp:coreProperties>
</file>