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9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FCDD28-7BBE-4495-8D88-F67CACC1CF18}" v="147" dt="2023-03-30T16:23:10.076"/>
    <p1510:client id="{5286F35C-5644-4CF4-ABE4-A320F6D8A555}" v="37" dt="2023-03-28T16:13:39.756"/>
    <p1510:client id="{75B5F235-39F7-4551-A2B9-5FC4DF772C44}" v="250" dt="2023-03-29T00:55:31.910"/>
    <p1510:client id="{F925310B-153B-4F08-A768-659A3C0DD9F7}" v="111" dt="2023-03-29T11:15:27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2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4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CCD4-CEB1-405B-A443-DD9CBCBEA552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0640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CCD4-CEB1-405B-A443-DD9CBCBEA552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7726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CCD4-CEB1-405B-A443-DD9CBCBEA552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17488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CCD4-CEB1-405B-A443-DD9CBCBEA552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5819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CCD4-CEB1-405B-A443-DD9CBCBEA552}" type="datetime1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9115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CCD4-CEB1-405B-A443-DD9CBCBEA552}" type="datetime1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38195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3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052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CCD4-CEB1-405B-A443-DD9CBCBEA552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8144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99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95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4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CCD4-CEB1-405B-A443-DD9CBCBEA552}" type="datetime1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66515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0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390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78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3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BCCD4-CEB1-405B-A443-DD9CBCBEA552}" type="datetime1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832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  <p:sldLayoutId id="2147484002" r:id="rId12"/>
    <p:sldLayoutId id="2147484003" r:id="rId13"/>
    <p:sldLayoutId id="2147484004" r:id="rId14"/>
    <p:sldLayoutId id="2147484005" r:id="rId15"/>
    <p:sldLayoutId id="2147484006" r:id="rId16"/>
    <p:sldLayoutId id="2147484007" r:id="rId17"/>
    <p:sldLayoutId id="2147484008" r:id="rId18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stanbul.training/" TargetMode="External"/><Relationship Id="rId2" Type="http://schemas.openxmlformats.org/officeDocument/2006/relationships/hyperlink" Target="https://stackoverflow.com/questions/73251425/how-to-get-real-webpage-of-a-bing-com-ck-a-pag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xagonal background with blue neon lights">
            <a:extLst>
              <a:ext uri="{FF2B5EF4-FFF2-40B4-BE49-F238E27FC236}">
                <a16:creationId xmlns:a16="http://schemas.microsoft.com/office/drawing/2014/main" id="{2372EA7A-3D96-DAAE-B093-EA4BF36DF6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-93897" y="-104031"/>
            <a:ext cx="12191980" cy="68579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4A6B38-0A55-4F50-FEAD-E4B896C397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9774" y="2449286"/>
            <a:ext cx="5478432" cy="771272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Business ethics</a:t>
            </a:r>
          </a:p>
        </p:txBody>
      </p:sp>
      <p:pic>
        <p:nvPicPr>
          <p:cNvPr id="6" name="Picture 5" descr="Logo, company name">
            <a:extLst>
              <a:ext uri="{FF2B5EF4-FFF2-40B4-BE49-F238E27FC236}">
                <a16:creationId xmlns:a16="http://schemas.microsoft.com/office/drawing/2014/main" id="{C4255C9B-B8FF-BCB2-D487-B6F2CD24C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889" y="0"/>
            <a:ext cx="2467111" cy="2172929"/>
          </a:xfrm>
          <a:prstGeom prst="rect">
            <a:avLst/>
          </a:prstGeom>
        </p:spPr>
      </p:pic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A5478A12-6E43-06CF-ADE9-5BE86A657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79296" cy="21729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67C359A-4DB9-F875-871D-4D60F9981376}"/>
              </a:ext>
            </a:extLst>
          </p:cNvPr>
          <p:cNvSpPr txBox="1"/>
          <p:nvPr/>
        </p:nvSpPr>
        <p:spPr>
          <a:xfrm>
            <a:off x="0" y="5091965"/>
            <a:ext cx="601490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Name : Hamid </a:t>
            </a:r>
            <a:r>
              <a:rPr lang="en-US" sz="2800" dirty="0"/>
              <a:t>Ismail </a:t>
            </a:r>
            <a:endParaRPr lang="en-US" sz="2800" dirty="0" smtClean="0"/>
          </a:p>
          <a:p>
            <a:r>
              <a:rPr lang="en-US" sz="2800" dirty="0" smtClean="0"/>
              <a:t>ID : 4412</a:t>
            </a:r>
          </a:p>
          <a:p>
            <a:r>
              <a:rPr lang="en-US" sz="2800" dirty="0"/>
              <a:t>Email: hamid_4412@limu.edu.ly</a:t>
            </a:r>
            <a:endParaRPr lang="en-US" sz="2800" dirty="0"/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0900EF-BB7E-6D43-41A6-E440EA132E1B}"/>
              </a:ext>
            </a:extLst>
          </p:cNvPr>
          <p:cNvSpPr txBox="1"/>
          <p:nvPr/>
        </p:nvSpPr>
        <p:spPr>
          <a:xfrm>
            <a:off x="1786855" y="3192673"/>
            <a:ext cx="9300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The Impact of Ethical Theories on Business Ethics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A64B2F-E942-56DD-1572-C8DA6048020E}"/>
              </a:ext>
            </a:extLst>
          </p:cNvPr>
          <p:cNvSpPr txBox="1"/>
          <p:nvPr/>
        </p:nvSpPr>
        <p:spPr>
          <a:xfrm>
            <a:off x="2521856" y="90714"/>
            <a:ext cx="7365999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>
                <a:ea typeface="+mn-lt"/>
                <a:cs typeface="+mn-lt"/>
              </a:rPr>
              <a:t>Libyan International University of Medical Sciences(LIMU)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65552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602FDD-0C11-35F7-3BFA-86AB5494BA71}"/>
              </a:ext>
            </a:extLst>
          </p:cNvPr>
          <p:cNvSpPr txBox="1"/>
          <p:nvPr/>
        </p:nvSpPr>
        <p:spPr>
          <a:xfrm>
            <a:off x="2848428" y="1959428"/>
            <a:ext cx="5869214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Baruch, J., Joey </a:t>
            </a:r>
            <a:r>
              <a:rPr lang="en-US" dirty="0" err="1">
                <a:ea typeface="+mn-lt"/>
                <a:cs typeface="+mn-lt"/>
              </a:rPr>
              <a:t>BaruchJoey</a:t>
            </a:r>
            <a:r>
              <a:rPr lang="en-US" dirty="0">
                <a:ea typeface="+mn-lt"/>
                <a:cs typeface="+mn-lt"/>
              </a:rPr>
              <a:t> Baruch 3, &amp; </a:t>
            </a:r>
            <a:r>
              <a:rPr lang="en-US" dirty="0" err="1">
                <a:ea typeface="+mn-lt"/>
                <a:cs typeface="+mn-lt"/>
              </a:rPr>
              <a:t>DevEmperorDevEmperor</a:t>
            </a:r>
            <a:r>
              <a:rPr lang="en-US" dirty="0">
                <a:ea typeface="+mn-lt"/>
                <a:cs typeface="+mn-lt"/>
              </a:rPr>
              <a:t> 1133 bronze badges. (1969, June 1). </a:t>
            </a:r>
            <a:r>
              <a:rPr lang="en-US" i="1" dirty="0">
                <a:ea typeface="+mn-lt"/>
                <a:cs typeface="+mn-lt"/>
              </a:rPr>
              <a:t>How to get real webpage of a bing.com/ck/a page?</a:t>
            </a:r>
            <a:r>
              <a:rPr lang="en-US" dirty="0">
                <a:ea typeface="+mn-lt"/>
                <a:cs typeface="+mn-lt"/>
              </a:rPr>
              <a:t> Stack Overflow. Retrieved March 29, 2023, from </a:t>
            </a:r>
            <a:r>
              <a:rPr lang="en-US" dirty="0">
                <a:ea typeface="+mn-lt"/>
                <a:cs typeface="+mn-lt"/>
                <a:hlinkClick r:id="rId2"/>
              </a:rPr>
              <a:t>https://stackoverflow.com/questions/73251425/how-to-get-real-webpage-of-a-bing-com-ck-a-page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  <a:p>
            <a:pPr algn="l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E6A71C-93CA-317F-C621-8B84A168754C}"/>
              </a:ext>
            </a:extLst>
          </p:cNvPr>
          <p:cNvSpPr txBox="1"/>
          <p:nvPr/>
        </p:nvSpPr>
        <p:spPr>
          <a:xfrm>
            <a:off x="2794000" y="734785"/>
            <a:ext cx="4907642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/>
              <a:t>References</a:t>
            </a:r>
          </a:p>
          <a:p>
            <a:pPr algn="l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368E4A-4B04-76F7-2986-34D97DF5A3F6}"/>
              </a:ext>
            </a:extLst>
          </p:cNvPr>
          <p:cNvSpPr txBox="1"/>
          <p:nvPr/>
        </p:nvSpPr>
        <p:spPr>
          <a:xfrm>
            <a:off x="2850931" y="3920420"/>
            <a:ext cx="602342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 (2022, June 20). Retrieved March 29, 2023, from </a:t>
            </a:r>
            <a:r>
              <a:rPr lang="en-US" dirty="0">
                <a:ea typeface="+mn-lt"/>
                <a:cs typeface="+mn-lt"/>
                <a:hlinkClick r:id="rId3"/>
              </a:rPr>
              <a:t>https://istanbul.training/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8BC7AE-1E87-88A4-BF42-40A7589BCE89}"/>
              </a:ext>
            </a:extLst>
          </p:cNvPr>
          <p:cNvSpPr txBox="1"/>
          <p:nvPr/>
        </p:nvSpPr>
        <p:spPr>
          <a:xfrm>
            <a:off x="893379" y="709447"/>
            <a:ext cx="53427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10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467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41B2B4-198E-3B82-6788-4C54871E0BA1}"/>
              </a:ext>
            </a:extLst>
          </p:cNvPr>
          <p:cNvSpPr txBox="1"/>
          <p:nvPr/>
        </p:nvSpPr>
        <p:spPr>
          <a:xfrm>
            <a:off x="3281150" y="1084058"/>
            <a:ext cx="6442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/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F6952-C472-9A9B-6CC9-F476571A9508}"/>
              </a:ext>
            </a:extLst>
          </p:cNvPr>
          <p:cNvSpPr txBox="1"/>
          <p:nvPr/>
        </p:nvSpPr>
        <p:spPr>
          <a:xfrm>
            <a:off x="670591" y="2095191"/>
            <a:ext cx="53891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EG" sz="3600" b="1" dirty="0"/>
              <a:t>-</a:t>
            </a:r>
            <a:r>
              <a:rPr lang="en-US" sz="3600" b="1" dirty="0"/>
              <a:t>INTRODUCTION</a:t>
            </a:r>
          </a:p>
          <a:p>
            <a:r>
              <a:rPr lang="fr-FR" sz="3600" b="1" dirty="0"/>
              <a:t>-Définition</a:t>
            </a:r>
          </a:p>
          <a:p>
            <a:r>
              <a:rPr lang="ar-EG" sz="3600" b="1" dirty="0"/>
              <a:t>-</a:t>
            </a:r>
            <a:r>
              <a:rPr lang="fr-FR" sz="3600" b="1" dirty="0"/>
              <a:t>Types</a:t>
            </a:r>
          </a:p>
          <a:p>
            <a:r>
              <a:rPr lang="ar-EG" sz="3600" b="1" dirty="0"/>
              <a:t>-</a:t>
            </a:r>
            <a:r>
              <a:rPr lang="fr-FR" sz="3600" b="1" dirty="0"/>
              <a:t> Example </a:t>
            </a:r>
          </a:p>
          <a:p>
            <a:r>
              <a:rPr lang="ar-EG" sz="3600" b="1" dirty="0"/>
              <a:t>-</a:t>
            </a:r>
            <a:r>
              <a:rPr lang="fr-FR" sz="3600" b="1" dirty="0"/>
              <a:t>Importance </a:t>
            </a:r>
          </a:p>
          <a:p>
            <a:r>
              <a:rPr lang="ar-EG" sz="3600" b="1" dirty="0"/>
              <a:t>-</a:t>
            </a:r>
            <a:r>
              <a:rPr lang="fr-FR" sz="3600" b="1" dirty="0"/>
              <a:t>Conclusion</a:t>
            </a:r>
            <a:endParaRPr lang="en-US" sz="36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016478-8277-A281-7C70-16967423D140}"/>
              </a:ext>
            </a:extLst>
          </p:cNvPr>
          <p:cNvSpPr txBox="1"/>
          <p:nvPr/>
        </p:nvSpPr>
        <p:spPr>
          <a:xfrm>
            <a:off x="480785" y="707571"/>
            <a:ext cx="3809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36336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6E5446-D7ED-761B-8477-E4BF9F535D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501" b="14266"/>
          <a:stretch/>
        </p:blipFill>
        <p:spPr>
          <a:xfrm>
            <a:off x="9091" y="-9072"/>
            <a:ext cx="12191980" cy="68559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8B4F04-3610-E3BC-11DB-8AD9B81A727D}"/>
              </a:ext>
            </a:extLst>
          </p:cNvPr>
          <p:cNvSpPr txBox="1"/>
          <p:nvPr/>
        </p:nvSpPr>
        <p:spPr>
          <a:xfrm>
            <a:off x="3574472" y="1163782"/>
            <a:ext cx="5673437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/>
              <a:t>INTRODUCTION </a:t>
            </a:r>
            <a:r>
              <a:rPr lang="en-US" sz="3200" dirty="0">
                <a:ea typeface="+mn-lt"/>
                <a:cs typeface="+mn-lt"/>
              </a:rPr>
              <a:t>Of ethics</a:t>
            </a:r>
            <a:r>
              <a:rPr lang="en-US" sz="3200" b="1" dirty="0"/>
              <a:t>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EAA7BD-96AF-1415-10D6-B592A555BFE3}"/>
              </a:ext>
            </a:extLst>
          </p:cNvPr>
          <p:cNvSpPr txBox="1"/>
          <p:nvPr/>
        </p:nvSpPr>
        <p:spPr>
          <a:xfrm>
            <a:off x="239156" y="1983528"/>
            <a:ext cx="11603016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dirty="0"/>
              <a:t>Business ethics is a complex field that is influenced by ethical theories. This presentation will explore how these theories shape the way businesses operate and make decisions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00AD19-0B6F-4310-3B01-2E4DD5ABD991}"/>
              </a:ext>
            </a:extLst>
          </p:cNvPr>
          <p:cNvSpPr txBox="1"/>
          <p:nvPr/>
        </p:nvSpPr>
        <p:spPr>
          <a:xfrm>
            <a:off x="616857" y="526143"/>
            <a:ext cx="34471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00726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9250AB-2095-669C-B169-68A5ABAD57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alphaModFix amt="12000"/>
          </a:blip>
          <a:srcRect t="14773"/>
          <a:stretch/>
        </p:blipFill>
        <p:spPr>
          <a:xfrm>
            <a:off x="-117968" y="-97560"/>
            <a:ext cx="1219198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5F887-E518-C37D-7465-67ABF9164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5075" y="1713921"/>
            <a:ext cx="4630304" cy="766734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800" b="0" spc="-300" dirty="0"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ea typeface="+mj-lt"/>
                <a:cs typeface="+mj-lt"/>
              </a:rPr>
              <a:t>Definition Of ethics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701A2F-D472-BFF5-9F24-9ACA6F88EDD4}"/>
              </a:ext>
            </a:extLst>
          </p:cNvPr>
          <p:cNvSpPr txBox="1"/>
          <p:nvPr/>
        </p:nvSpPr>
        <p:spPr>
          <a:xfrm>
            <a:off x="418289" y="544749"/>
            <a:ext cx="48638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ar-EG" dirty="0">
                <a:cs typeface="Arial"/>
              </a:rPr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B270AE-E9F8-8BBD-2E02-DACCCBE05BC1}"/>
              </a:ext>
            </a:extLst>
          </p:cNvPr>
          <p:cNvSpPr txBox="1"/>
          <p:nvPr/>
        </p:nvSpPr>
        <p:spPr>
          <a:xfrm>
            <a:off x="87910" y="2698008"/>
            <a:ext cx="11811495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dirty="0"/>
              <a:t>Deontology is the theory that actions are right or wrong in themselves, regardless of the consequences. This means that businesses have a duty to act ethically, even if it may not maximize profits.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3563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D58978-BD34-93A2-61EC-4F33FDC664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grayscl/>
          </a:blip>
          <a:srcRect t="20213"/>
          <a:stretch/>
        </p:blipFill>
        <p:spPr>
          <a:xfrm>
            <a:off x="0" y="0"/>
            <a:ext cx="12191980" cy="68579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B30034-6858-1F1E-420D-5E0BD103CE67}"/>
              </a:ext>
            </a:extLst>
          </p:cNvPr>
          <p:cNvSpPr txBox="1"/>
          <p:nvPr/>
        </p:nvSpPr>
        <p:spPr>
          <a:xfrm>
            <a:off x="3429609" y="1065728"/>
            <a:ext cx="532828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dirty="0"/>
              <a:t>Types </a:t>
            </a:r>
            <a:r>
              <a:rPr lang="en-US" sz="4400" dirty="0">
                <a:ea typeface="+mn-lt"/>
                <a:cs typeface="+mn-lt"/>
              </a:rPr>
              <a:t> </a:t>
            </a:r>
            <a:r>
              <a:rPr lang="en-US" sz="4400" b="1" dirty="0">
                <a:ea typeface="+mn-lt"/>
                <a:cs typeface="+mn-lt"/>
              </a:rPr>
              <a:t>Of ethics</a:t>
            </a:r>
            <a:endParaRPr lang="en-US" sz="4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08E5F8-B861-4153-F6F9-7030EE2416C5}"/>
              </a:ext>
            </a:extLst>
          </p:cNvPr>
          <p:cNvSpPr txBox="1"/>
          <p:nvPr/>
        </p:nvSpPr>
        <p:spPr>
          <a:xfrm>
            <a:off x="768485" y="486383"/>
            <a:ext cx="38188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ar-EG" dirty="0">
                <a:cs typeface="Arial"/>
              </a:rPr>
              <a:t>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61B2CC-BE50-C37C-F1C0-D32C0C07ED15}"/>
              </a:ext>
            </a:extLst>
          </p:cNvPr>
          <p:cNvSpPr txBox="1"/>
          <p:nvPr/>
        </p:nvSpPr>
        <p:spPr>
          <a:xfrm>
            <a:off x="280554" y="2482248"/>
            <a:ext cx="5382491" cy="22467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ea typeface="+mn-lt"/>
                <a:cs typeface="+mn-lt"/>
              </a:rPr>
              <a:t>-Moral</a:t>
            </a:r>
            <a:endParaRPr lang="en-US" dirty="0"/>
          </a:p>
          <a:p>
            <a:endParaRPr lang="en-US" sz="2800" dirty="0">
              <a:ea typeface="+mn-lt"/>
              <a:cs typeface="+mn-lt"/>
            </a:endParaRPr>
          </a:p>
          <a:p>
            <a:r>
              <a:rPr lang="en-US" sz="2800" dirty="0">
                <a:ea typeface="+mn-lt"/>
                <a:cs typeface="+mn-lt"/>
              </a:rPr>
              <a:t>-And virtue morals</a:t>
            </a:r>
            <a:endParaRPr lang="en-US" dirty="0"/>
          </a:p>
          <a:p>
            <a:endParaRPr lang="en-US" sz="2800" dirty="0">
              <a:ea typeface="+mn-lt"/>
              <a:cs typeface="+mn-lt"/>
            </a:endParaRPr>
          </a:p>
          <a:p>
            <a:r>
              <a:rPr lang="en-US" sz="2800" dirty="0">
                <a:ea typeface="+mn-lt"/>
                <a:cs typeface="+mn-lt"/>
              </a:rPr>
              <a:t>-Justice ethics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EF1E21-AF7B-0B44-725D-3A86913A0836}"/>
              </a:ext>
            </a:extLst>
          </p:cNvPr>
          <p:cNvSpPr txBox="1"/>
          <p:nvPr/>
        </p:nvSpPr>
        <p:spPr>
          <a:xfrm>
            <a:off x="281213" y="5143500"/>
            <a:ext cx="404585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/>
              <a:t>-</a:t>
            </a:r>
            <a:r>
              <a:rPr lang="en-US" sz="2400" dirty="0">
                <a:ea typeface="+mn-lt"/>
                <a:cs typeface="+mn-lt"/>
              </a:rPr>
              <a:t>Good Marketing Ethics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63989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437F4B-9A6E-C4D3-2BB7-A2E923D61A1C}"/>
              </a:ext>
            </a:extLst>
          </p:cNvPr>
          <p:cNvSpPr txBox="1"/>
          <p:nvPr/>
        </p:nvSpPr>
        <p:spPr>
          <a:xfrm>
            <a:off x="603115" y="593387"/>
            <a:ext cx="50583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ar-EG" dirty="0">
                <a:cs typeface="Arial"/>
              </a:rPr>
              <a:t>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54D7F2-281E-C0FB-CF6E-263E0ED93C39}"/>
              </a:ext>
            </a:extLst>
          </p:cNvPr>
          <p:cNvSpPr txBox="1"/>
          <p:nvPr/>
        </p:nvSpPr>
        <p:spPr>
          <a:xfrm>
            <a:off x="3561112" y="567586"/>
            <a:ext cx="483812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b="1" dirty="0"/>
              <a:t>Example </a:t>
            </a:r>
            <a:r>
              <a:rPr lang="en-US" sz="3600" b="1" dirty="0">
                <a:ea typeface="+mn-lt"/>
                <a:cs typeface="+mn-lt"/>
              </a:rPr>
              <a:t> Of ethics</a:t>
            </a:r>
            <a:endParaRPr lang="en-US" sz="36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730DEA-DC2D-57D5-35CC-250AB3B91433}"/>
              </a:ext>
            </a:extLst>
          </p:cNvPr>
          <p:cNvSpPr txBox="1"/>
          <p:nvPr/>
        </p:nvSpPr>
        <p:spPr>
          <a:xfrm>
            <a:off x="72189" y="1919514"/>
            <a:ext cx="7470621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/>
              <a:t>-It builds higher customer loyalty</a:t>
            </a:r>
          </a:p>
          <a:p>
            <a:endParaRPr lang="en-US" sz="2800" dirty="0"/>
          </a:p>
          <a:p>
            <a:r>
              <a:rPr lang="en-US" sz="2800" dirty="0"/>
              <a:t>-Helps make a positive impact on society</a:t>
            </a:r>
          </a:p>
          <a:p>
            <a:endParaRPr lang="en-US" sz="2800" dirty="0"/>
          </a:p>
          <a:p>
            <a:r>
              <a:rPr lang="en-US" sz="2800" dirty="0"/>
              <a:t>-Justice</a:t>
            </a:r>
          </a:p>
          <a:p>
            <a:endParaRPr lang="en-US" sz="2800" dirty="0"/>
          </a:p>
          <a:p>
            <a:r>
              <a:rPr lang="en-US" sz="2800" dirty="0"/>
              <a:t>-Interest</a:t>
            </a:r>
          </a:p>
          <a:p>
            <a:endParaRPr lang="en-US" sz="2800" dirty="0"/>
          </a:p>
          <a:p>
            <a:r>
              <a:rPr lang="en-US" sz="2800" dirty="0"/>
              <a:t>-Respect</a:t>
            </a:r>
          </a:p>
        </p:txBody>
      </p:sp>
    </p:spTree>
    <p:extLst>
      <p:ext uri="{BB962C8B-B14F-4D97-AF65-F5344CB8AC3E}">
        <p14:creationId xmlns:p14="http://schemas.microsoft.com/office/powerpoint/2010/main" val="467376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5063C42-027E-9990-5FB5-E6316F8C705C}"/>
              </a:ext>
            </a:extLst>
          </p:cNvPr>
          <p:cNvSpPr txBox="1"/>
          <p:nvPr/>
        </p:nvSpPr>
        <p:spPr>
          <a:xfrm>
            <a:off x="3050248" y="1147148"/>
            <a:ext cx="5588926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/>
              <a:t>Importance </a:t>
            </a:r>
            <a:r>
              <a:rPr lang="en-US" sz="4000" b="1" dirty="0">
                <a:ea typeface="+mn-lt"/>
                <a:cs typeface="+mn-lt"/>
              </a:rPr>
              <a:t>Of ethics</a:t>
            </a:r>
            <a:endParaRPr lang="en-US" sz="4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4B8ABB-A2E9-1F81-4482-8D11AD2E836C}"/>
              </a:ext>
            </a:extLst>
          </p:cNvPr>
          <p:cNvSpPr txBox="1"/>
          <p:nvPr/>
        </p:nvSpPr>
        <p:spPr>
          <a:xfrm>
            <a:off x="612843" y="583660"/>
            <a:ext cx="71984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ar-EG" dirty="0">
                <a:cs typeface="Arial"/>
              </a:rPr>
              <a:t>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6640F8-005C-7EEA-8CC1-589A1018BC39}"/>
              </a:ext>
            </a:extLst>
          </p:cNvPr>
          <p:cNvSpPr txBox="1"/>
          <p:nvPr/>
        </p:nvSpPr>
        <p:spPr>
          <a:xfrm>
            <a:off x="612843" y="2369127"/>
            <a:ext cx="11548423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dirty="0"/>
              <a:t>-this means making decisions that benefit the greatest number Of stakeholders.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86F88C-6DFA-3324-AAC3-7F088DF88AE2}"/>
              </a:ext>
            </a:extLst>
          </p:cNvPr>
          <p:cNvSpPr txBox="1"/>
          <p:nvPr/>
        </p:nvSpPr>
        <p:spPr>
          <a:xfrm>
            <a:off x="616856" y="3610428"/>
            <a:ext cx="10903857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>
                <a:ea typeface="+mn-lt"/>
                <a:cs typeface="+mn-lt"/>
              </a:rPr>
              <a:t>-that moral action produces the greatest benefit to society is a prominent perspective on ethics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43279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7F5636-9FAB-33D9-3183-162F3EC92566}"/>
              </a:ext>
            </a:extLst>
          </p:cNvPr>
          <p:cNvSpPr txBox="1"/>
          <p:nvPr/>
        </p:nvSpPr>
        <p:spPr>
          <a:xfrm>
            <a:off x="4241064" y="1100679"/>
            <a:ext cx="5254830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/>
              <a:t>CONCLUSION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45F4D8-0C9D-98AC-ECDA-608FF4D42EC1}"/>
              </a:ext>
            </a:extLst>
          </p:cNvPr>
          <p:cNvSpPr txBox="1"/>
          <p:nvPr/>
        </p:nvSpPr>
        <p:spPr>
          <a:xfrm>
            <a:off x="13855" y="2228671"/>
            <a:ext cx="11734800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dirty="0"/>
              <a:t>In conclusion, ethical theories play a crucial role in shaping business ethics. By understanding and applying these theories, companies can create a more ethical and sustainable business environment for all stakeholders.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C24D79-8348-AA8A-E57E-DDAC31278F51}"/>
              </a:ext>
            </a:extLst>
          </p:cNvPr>
          <p:cNvSpPr txBox="1"/>
          <p:nvPr/>
        </p:nvSpPr>
        <p:spPr>
          <a:xfrm>
            <a:off x="371928" y="426357"/>
            <a:ext cx="37192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680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DDAAF59-5CBE-AE03-05A4-99D59D99A2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grayscl/>
          </a:blip>
          <a:srcRect t="19077" b="1136"/>
          <a:stretch/>
        </p:blipFill>
        <p:spPr>
          <a:xfrm>
            <a:off x="20" y="0"/>
            <a:ext cx="12191980" cy="68559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EFD9F4-D6D5-7BCF-26AC-3803DEAABE5C}"/>
              </a:ext>
            </a:extLst>
          </p:cNvPr>
          <p:cNvSpPr txBox="1"/>
          <p:nvPr/>
        </p:nvSpPr>
        <p:spPr>
          <a:xfrm>
            <a:off x="3898072" y="1067218"/>
            <a:ext cx="37646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/>
              <a:t>Reflection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C4E489-1763-9DD8-0BAD-203C5FF760BD}"/>
              </a:ext>
            </a:extLst>
          </p:cNvPr>
          <p:cNvSpPr txBox="1"/>
          <p:nvPr/>
        </p:nvSpPr>
        <p:spPr>
          <a:xfrm>
            <a:off x="179614" y="2009178"/>
            <a:ext cx="11045536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dirty="0">
                <a:ea typeface="+mn-lt"/>
                <a:cs typeface="+mn-lt"/>
              </a:rPr>
              <a:t>Virtue ethics is the theory that ethical behavior comes from having good character traits. In business, this means that companies should strive to create a culture of integrity and honesty among employees.</a:t>
            </a:r>
            <a:endParaRPr lang="en-US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15DD64-DB5C-F69D-6497-EBA624C1CC35}"/>
              </a:ext>
            </a:extLst>
          </p:cNvPr>
          <p:cNvSpPr txBox="1"/>
          <p:nvPr/>
        </p:nvSpPr>
        <p:spPr>
          <a:xfrm>
            <a:off x="743857" y="689428"/>
            <a:ext cx="30842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16887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4539428D-6454-4FE6-B992-2D59F0AC2F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3</TotalTime>
  <Words>320</Words>
  <Application>Microsoft Office PowerPoint</Application>
  <PresentationFormat>Widescreen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Bookman Old Style</vt:lpstr>
      <vt:lpstr>Rockwell</vt:lpstr>
      <vt:lpstr>Damask</vt:lpstr>
      <vt:lpstr>Business ethics</vt:lpstr>
      <vt:lpstr>PowerPoint Presentation</vt:lpstr>
      <vt:lpstr>PowerPoint Presentation</vt:lpstr>
      <vt:lpstr>Definition Of ethics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حامد اسماعيل</dc:creator>
  <cp:lastModifiedBy>Maher Fattouh</cp:lastModifiedBy>
  <cp:revision>166</cp:revision>
  <dcterms:created xsi:type="dcterms:W3CDTF">2023-03-27T01:05:50Z</dcterms:created>
  <dcterms:modified xsi:type="dcterms:W3CDTF">2023-06-21T08:26:38Z</dcterms:modified>
</cp:coreProperties>
</file>