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5143500" type="screen16x9"/>
  <p:notesSz cx="6858000" cy="9144000"/>
  <p:embeddedFontLst>
    <p:embeddedFont>
      <p:font typeface="Lato" panose="020B0604020202020204" charset="0"/>
      <p:regular r:id="rId14"/>
      <p:bold r:id="rId15"/>
      <p:italic r:id="rId16"/>
      <p:boldItalic r:id="rId17"/>
    </p:embeddedFont>
    <p:embeddedFont>
      <p:font typeface="Fredoka One" panose="020B0604020202020204" charset="0"/>
      <p:regular r:id="rId18"/>
    </p:embeddedFont>
    <p:embeddedFont>
      <p:font typeface="Palanquin Dark" panose="020B0604020202020204" charset="0"/>
      <p:regular r:id="rId19"/>
      <p:bold r:id="rId20"/>
    </p:embeddedFont>
    <p:embeddedFont>
      <p:font typeface="Rufina" panose="020B0604020202020204" charset="0"/>
      <p:regular r:id="rId21"/>
      <p:bold r:id="rId22"/>
    </p:embeddedFont>
    <p:embeddedFont>
      <p:font typeface="Prata" panose="020B0604020202020204" charset="0"/>
      <p:regular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6" roundtripDataSignature="AMtx7mgwwcUfPg5VwNEeiqSAO8DT6uDo0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40"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customschemas.google.com/relationships/presentationmetadata" Target="metadata"/><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0" name="Google Shape;90;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0" name="Google Shape;180;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8" name="Google Shape;188;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4" name="Google Shape;104;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3" name="Google Shape;113;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9" name="Google Shape;129;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8" name="Google Shape;13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6" name="Google Shape;146;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5" name="Google Shape;155;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3" name="Google Shape;163;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1" name="Google Shape;17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13"/>
          <p:cNvSpPr txBox="1">
            <a:spLocks noGrp="1"/>
          </p:cNvSpPr>
          <p:nvPr>
            <p:ph type="ctrTitle"/>
          </p:nvPr>
        </p:nvSpPr>
        <p:spPr>
          <a:xfrm>
            <a:off x="722400" y="2384010"/>
            <a:ext cx="7699200" cy="13146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5500"/>
              <a:buNone/>
              <a:defRPr sz="46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0" name="Google Shape;10;p13"/>
          <p:cNvSpPr/>
          <p:nvPr/>
        </p:nvSpPr>
        <p:spPr>
          <a:xfrm>
            <a:off x="1016250" y="4092750"/>
            <a:ext cx="7111500" cy="1050600"/>
          </a:xfrm>
          <a:prstGeom prst="round2SameRect">
            <a:avLst>
              <a:gd name="adj1" fmla="val 29583"/>
              <a:gd name="adj2" fmla="val 0"/>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EBE4E0"/>
              </a:solidFill>
              <a:latin typeface="Arial"/>
              <a:ea typeface="Arial"/>
              <a:cs typeface="Arial"/>
              <a:sym typeface="Arial"/>
            </a:endParaRPr>
          </a:p>
        </p:txBody>
      </p:sp>
      <p:sp>
        <p:nvSpPr>
          <p:cNvPr id="11" name="Google Shape;11;p13"/>
          <p:cNvSpPr txBox="1">
            <a:spLocks noGrp="1"/>
          </p:cNvSpPr>
          <p:nvPr>
            <p:ph type="subTitle" idx="1"/>
          </p:nvPr>
        </p:nvSpPr>
        <p:spPr>
          <a:xfrm>
            <a:off x="1360050" y="4140616"/>
            <a:ext cx="6423900" cy="4635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Clr>
                <a:schemeClr val="lt1"/>
              </a:buClr>
              <a:buSzPts val="1500"/>
              <a:buNone/>
              <a:defRPr sz="1800">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hree columns">
  <p:cSld name="CUSTOM_2_2_2">
    <p:spTree>
      <p:nvGrpSpPr>
        <p:cNvPr id="1" name="Shape 54"/>
        <p:cNvGrpSpPr/>
        <p:nvPr/>
      </p:nvGrpSpPr>
      <p:grpSpPr>
        <a:xfrm>
          <a:off x="0" y="0"/>
          <a:ext cx="0" cy="0"/>
          <a:chOff x="0" y="0"/>
          <a:chExt cx="0" cy="0"/>
        </a:xfrm>
      </p:grpSpPr>
      <p:sp>
        <p:nvSpPr>
          <p:cNvPr id="55" name="Google Shape;55;p22"/>
          <p:cNvSpPr/>
          <p:nvPr/>
        </p:nvSpPr>
        <p:spPr>
          <a:xfrm>
            <a:off x="328800" y="1140425"/>
            <a:ext cx="8486400" cy="3708000"/>
          </a:xfrm>
          <a:prstGeom prst="roundRect">
            <a:avLst>
              <a:gd name="adj" fmla="val 10398"/>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 name="Google Shape;56;p22"/>
          <p:cNvSpPr txBox="1">
            <a:spLocks noGrp="1"/>
          </p:cNvSpPr>
          <p:nvPr>
            <p:ph type="title"/>
          </p:nvPr>
        </p:nvSpPr>
        <p:spPr>
          <a:xfrm>
            <a:off x="720000" y="387600"/>
            <a:ext cx="3852000" cy="5922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dk2"/>
              </a:buClr>
              <a:buSzPts val="2800"/>
              <a:buFont typeface="Fredoka One"/>
              <a:buNone/>
              <a:defRPr/>
            </a:lvl1pPr>
            <a:lvl2pPr lvl="1" algn="ctr">
              <a:lnSpc>
                <a:spcPct val="100000"/>
              </a:lnSpc>
              <a:spcBef>
                <a:spcPts val="0"/>
              </a:spcBef>
              <a:spcAft>
                <a:spcPts val="0"/>
              </a:spcAft>
              <a:buClr>
                <a:schemeClr val="dk1"/>
              </a:buClr>
              <a:buSzPts val="2800"/>
              <a:buFont typeface="Fredoka One"/>
              <a:buNone/>
              <a:defRPr>
                <a:solidFill>
                  <a:schemeClr val="dk1"/>
                </a:solidFill>
                <a:latin typeface="Fredoka One"/>
                <a:ea typeface="Fredoka One"/>
                <a:cs typeface="Fredoka One"/>
                <a:sym typeface="Fredoka One"/>
              </a:defRPr>
            </a:lvl2pPr>
            <a:lvl3pPr lvl="2" algn="ctr">
              <a:lnSpc>
                <a:spcPct val="100000"/>
              </a:lnSpc>
              <a:spcBef>
                <a:spcPts val="0"/>
              </a:spcBef>
              <a:spcAft>
                <a:spcPts val="0"/>
              </a:spcAft>
              <a:buClr>
                <a:schemeClr val="dk1"/>
              </a:buClr>
              <a:buSzPts val="2800"/>
              <a:buFont typeface="Fredoka One"/>
              <a:buNone/>
              <a:defRPr>
                <a:solidFill>
                  <a:schemeClr val="dk1"/>
                </a:solidFill>
                <a:latin typeface="Fredoka One"/>
                <a:ea typeface="Fredoka One"/>
                <a:cs typeface="Fredoka One"/>
                <a:sym typeface="Fredoka One"/>
              </a:defRPr>
            </a:lvl3pPr>
            <a:lvl4pPr lvl="3" algn="ctr">
              <a:lnSpc>
                <a:spcPct val="100000"/>
              </a:lnSpc>
              <a:spcBef>
                <a:spcPts val="0"/>
              </a:spcBef>
              <a:spcAft>
                <a:spcPts val="0"/>
              </a:spcAft>
              <a:buClr>
                <a:schemeClr val="dk1"/>
              </a:buClr>
              <a:buSzPts val="2800"/>
              <a:buFont typeface="Fredoka One"/>
              <a:buNone/>
              <a:defRPr>
                <a:solidFill>
                  <a:schemeClr val="dk1"/>
                </a:solidFill>
                <a:latin typeface="Fredoka One"/>
                <a:ea typeface="Fredoka One"/>
                <a:cs typeface="Fredoka One"/>
                <a:sym typeface="Fredoka One"/>
              </a:defRPr>
            </a:lvl4pPr>
            <a:lvl5pPr lvl="4" algn="ctr">
              <a:lnSpc>
                <a:spcPct val="100000"/>
              </a:lnSpc>
              <a:spcBef>
                <a:spcPts val="0"/>
              </a:spcBef>
              <a:spcAft>
                <a:spcPts val="0"/>
              </a:spcAft>
              <a:buClr>
                <a:schemeClr val="dk1"/>
              </a:buClr>
              <a:buSzPts val="2800"/>
              <a:buFont typeface="Fredoka One"/>
              <a:buNone/>
              <a:defRPr>
                <a:solidFill>
                  <a:schemeClr val="dk1"/>
                </a:solidFill>
                <a:latin typeface="Fredoka One"/>
                <a:ea typeface="Fredoka One"/>
                <a:cs typeface="Fredoka One"/>
                <a:sym typeface="Fredoka One"/>
              </a:defRPr>
            </a:lvl5pPr>
            <a:lvl6pPr lvl="5" algn="ctr">
              <a:lnSpc>
                <a:spcPct val="100000"/>
              </a:lnSpc>
              <a:spcBef>
                <a:spcPts val="0"/>
              </a:spcBef>
              <a:spcAft>
                <a:spcPts val="0"/>
              </a:spcAft>
              <a:buClr>
                <a:schemeClr val="dk1"/>
              </a:buClr>
              <a:buSzPts val="2800"/>
              <a:buFont typeface="Fredoka One"/>
              <a:buNone/>
              <a:defRPr>
                <a:solidFill>
                  <a:schemeClr val="dk1"/>
                </a:solidFill>
                <a:latin typeface="Fredoka One"/>
                <a:ea typeface="Fredoka One"/>
                <a:cs typeface="Fredoka One"/>
                <a:sym typeface="Fredoka One"/>
              </a:defRPr>
            </a:lvl6pPr>
            <a:lvl7pPr lvl="6" algn="ctr">
              <a:lnSpc>
                <a:spcPct val="100000"/>
              </a:lnSpc>
              <a:spcBef>
                <a:spcPts val="0"/>
              </a:spcBef>
              <a:spcAft>
                <a:spcPts val="0"/>
              </a:spcAft>
              <a:buClr>
                <a:schemeClr val="dk1"/>
              </a:buClr>
              <a:buSzPts val="2800"/>
              <a:buFont typeface="Fredoka One"/>
              <a:buNone/>
              <a:defRPr>
                <a:solidFill>
                  <a:schemeClr val="dk1"/>
                </a:solidFill>
                <a:latin typeface="Fredoka One"/>
                <a:ea typeface="Fredoka One"/>
                <a:cs typeface="Fredoka One"/>
                <a:sym typeface="Fredoka One"/>
              </a:defRPr>
            </a:lvl7pPr>
            <a:lvl8pPr lvl="7" algn="ctr">
              <a:lnSpc>
                <a:spcPct val="100000"/>
              </a:lnSpc>
              <a:spcBef>
                <a:spcPts val="0"/>
              </a:spcBef>
              <a:spcAft>
                <a:spcPts val="0"/>
              </a:spcAft>
              <a:buClr>
                <a:schemeClr val="dk1"/>
              </a:buClr>
              <a:buSzPts val="2800"/>
              <a:buFont typeface="Fredoka One"/>
              <a:buNone/>
              <a:defRPr>
                <a:solidFill>
                  <a:schemeClr val="dk1"/>
                </a:solidFill>
                <a:latin typeface="Fredoka One"/>
                <a:ea typeface="Fredoka One"/>
                <a:cs typeface="Fredoka One"/>
                <a:sym typeface="Fredoka One"/>
              </a:defRPr>
            </a:lvl8pPr>
            <a:lvl9pPr lvl="8" algn="ctr">
              <a:lnSpc>
                <a:spcPct val="100000"/>
              </a:lnSpc>
              <a:spcBef>
                <a:spcPts val="0"/>
              </a:spcBef>
              <a:spcAft>
                <a:spcPts val="0"/>
              </a:spcAft>
              <a:buClr>
                <a:schemeClr val="dk1"/>
              </a:buClr>
              <a:buSzPts val="2800"/>
              <a:buFont typeface="Fredoka One"/>
              <a:buNone/>
              <a:defRPr>
                <a:solidFill>
                  <a:schemeClr val="dk1"/>
                </a:solidFill>
                <a:latin typeface="Fredoka One"/>
                <a:ea typeface="Fredoka One"/>
                <a:cs typeface="Fredoka One"/>
                <a:sym typeface="Fredoka One"/>
              </a:defRPr>
            </a:lvl9pPr>
          </a:lstStyle>
          <a:p>
            <a:endParaRPr/>
          </a:p>
        </p:txBody>
      </p:sp>
      <p:sp>
        <p:nvSpPr>
          <p:cNvPr id="57" name="Google Shape;57;p22"/>
          <p:cNvSpPr txBox="1">
            <a:spLocks noGrp="1"/>
          </p:cNvSpPr>
          <p:nvPr>
            <p:ph type="title" idx="2"/>
          </p:nvPr>
        </p:nvSpPr>
        <p:spPr>
          <a:xfrm>
            <a:off x="823830" y="1516160"/>
            <a:ext cx="768000" cy="3750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800"/>
              <a:buNone/>
              <a:defRPr>
                <a:solidFill>
                  <a:schemeClr val="lt1"/>
                </a:solidFill>
              </a:defRPr>
            </a:lvl1pPr>
            <a:lvl2pPr lvl="1" algn="ctr">
              <a:lnSpc>
                <a:spcPct val="100000"/>
              </a:lnSpc>
              <a:spcBef>
                <a:spcPts val="0"/>
              </a:spcBef>
              <a:spcAft>
                <a:spcPts val="0"/>
              </a:spcAft>
              <a:buClr>
                <a:schemeClr val="dk2"/>
              </a:buClr>
              <a:buSzPts val="3200"/>
              <a:buNone/>
              <a:defRPr sz="3200">
                <a:solidFill>
                  <a:schemeClr val="dk2"/>
                </a:solidFill>
              </a:defRPr>
            </a:lvl2pPr>
            <a:lvl3pPr lvl="2" algn="ctr">
              <a:lnSpc>
                <a:spcPct val="100000"/>
              </a:lnSpc>
              <a:spcBef>
                <a:spcPts val="0"/>
              </a:spcBef>
              <a:spcAft>
                <a:spcPts val="0"/>
              </a:spcAft>
              <a:buClr>
                <a:schemeClr val="dk2"/>
              </a:buClr>
              <a:buSzPts val="3200"/>
              <a:buNone/>
              <a:defRPr sz="3200">
                <a:solidFill>
                  <a:schemeClr val="dk2"/>
                </a:solidFill>
              </a:defRPr>
            </a:lvl3pPr>
            <a:lvl4pPr lvl="3" algn="ctr">
              <a:lnSpc>
                <a:spcPct val="100000"/>
              </a:lnSpc>
              <a:spcBef>
                <a:spcPts val="0"/>
              </a:spcBef>
              <a:spcAft>
                <a:spcPts val="0"/>
              </a:spcAft>
              <a:buClr>
                <a:schemeClr val="dk2"/>
              </a:buClr>
              <a:buSzPts val="3200"/>
              <a:buNone/>
              <a:defRPr sz="3200">
                <a:solidFill>
                  <a:schemeClr val="dk2"/>
                </a:solidFill>
              </a:defRPr>
            </a:lvl4pPr>
            <a:lvl5pPr lvl="4" algn="ctr">
              <a:lnSpc>
                <a:spcPct val="100000"/>
              </a:lnSpc>
              <a:spcBef>
                <a:spcPts val="0"/>
              </a:spcBef>
              <a:spcAft>
                <a:spcPts val="0"/>
              </a:spcAft>
              <a:buClr>
                <a:schemeClr val="dk2"/>
              </a:buClr>
              <a:buSzPts val="3200"/>
              <a:buNone/>
              <a:defRPr sz="3200">
                <a:solidFill>
                  <a:schemeClr val="dk2"/>
                </a:solidFill>
              </a:defRPr>
            </a:lvl5pPr>
            <a:lvl6pPr lvl="5" algn="ctr">
              <a:lnSpc>
                <a:spcPct val="100000"/>
              </a:lnSpc>
              <a:spcBef>
                <a:spcPts val="0"/>
              </a:spcBef>
              <a:spcAft>
                <a:spcPts val="0"/>
              </a:spcAft>
              <a:buClr>
                <a:schemeClr val="dk2"/>
              </a:buClr>
              <a:buSzPts val="3200"/>
              <a:buNone/>
              <a:defRPr sz="3200">
                <a:solidFill>
                  <a:schemeClr val="dk2"/>
                </a:solidFill>
              </a:defRPr>
            </a:lvl6pPr>
            <a:lvl7pPr lvl="6" algn="ctr">
              <a:lnSpc>
                <a:spcPct val="100000"/>
              </a:lnSpc>
              <a:spcBef>
                <a:spcPts val="0"/>
              </a:spcBef>
              <a:spcAft>
                <a:spcPts val="0"/>
              </a:spcAft>
              <a:buClr>
                <a:schemeClr val="dk2"/>
              </a:buClr>
              <a:buSzPts val="3200"/>
              <a:buNone/>
              <a:defRPr sz="3200">
                <a:solidFill>
                  <a:schemeClr val="dk2"/>
                </a:solidFill>
              </a:defRPr>
            </a:lvl7pPr>
            <a:lvl8pPr lvl="7" algn="ctr">
              <a:lnSpc>
                <a:spcPct val="100000"/>
              </a:lnSpc>
              <a:spcBef>
                <a:spcPts val="0"/>
              </a:spcBef>
              <a:spcAft>
                <a:spcPts val="0"/>
              </a:spcAft>
              <a:buClr>
                <a:schemeClr val="dk2"/>
              </a:buClr>
              <a:buSzPts val="3200"/>
              <a:buNone/>
              <a:defRPr sz="3200">
                <a:solidFill>
                  <a:schemeClr val="dk2"/>
                </a:solidFill>
              </a:defRPr>
            </a:lvl8pPr>
            <a:lvl9pPr lvl="8" algn="ctr">
              <a:lnSpc>
                <a:spcPct val="100000"/>
              </a:lnSpc>
              <a:spcBef>
                <a:spcPts val="0"/>
              </a:spcBef>
              <a:spcAft>
                <a:spcPts val="0"/>
              </a:spcAft>
              <a:buClr>
                <a:schemeClr val="dk2"/>
              </a:buClr>
              <a:buSzPts val="3200"/>
              <a:buNone/>
              <a:defRPr sz="3200">
                <a:solidFill>
                  <a:schemeClr val="dk2"/>
                </a:solidFill>
              </a:defRPr>
            </a:lvl9pPr>
          </a:lstStyle>
          <a:p>
            <a:endParaRPr/>
          </a:p>
        </p:txBody>
      </p:sp>
      <p:sp>
        <p:nvSpPr>
          <p:cNvPr id="58" name="Google Shape;58;p22"/>
          <p:cNvSpPr txBox="1">
            <a:spLocks noGrp="1"/>
          </p:cNvSpPr>
          <p:nvPr>
            <p:ph type="subTitle" idx="1"/>
          </p:nvPr>
        </p:nvSpPr>
        <p:spPr>
          <a:xfrm>
            <a:off x="1718600" y="1401175"/>
            <a:ext cx="2853300" cy="3714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500"/>
              <a:buNone/>
              <a:defRPr sz="2000">
                <a:solidFill>
                  <a:schemeClr val="lt1"/>
                </a:solidFill>
                <a:latin typeface="Rufina"/>
                <a:ea typeface="Rufina"/>
                <a:cs typeface="Rufina"/>
                <a:sym typeface="Rufina"/>
              </a:defRPr>
            </a:lvl1pPr>
            <a:lvl2pPr lvl="1" algn="l">
              <a:lnSpc>
                <a:spcPct val="100000"/>
              </a:lnSpc>
              <a:spcBef>
                <a:spcPts val="0"/>
              </a:spcBef>
              <a:spcAft>
                <a:spcPts val="0"/>
              </a:spcAft>
              <a:buSzPts val="1500"/>
              <a:buNone/>
              <a:defRPr sz="2000">
                <a:solidFill>
                  <a:schemeClr val="lt1"/>
                </a:solidFill>
                <a:latin typeface="Rufina"/>
                <a:ea typeface="Rufina"/>
                <a:cs typeface="Rufina"/>
                <a:sym typeface="Rufina"/>
              </a:defRPr>
            </a:lvl2pPr>
            <a:lvl3pPr lvl="2" algn="l">
              <a:lnSpc>
                <a:spcPct val="100000"/>
              </a:lnSpc>
              <a:spcBef>
                <a:spcPts val="0"/>
              </a:spcBef>
              <a:spcAft>
                <a:spcPts val="0"/>
              </a:spcAft>
              <a:buSzPts val="1500"/>
              <a:buNone/>
              <a:defRPr sz="2000">
                <a:solidFill>
                  <a:schemeClr val="lt1"/>
                </a:solidFill>
                <a:latin typeface="Rufina"/>
                <a:ea typeface="Rufina"/>
                <a:cs typeface="Rufina"/>
                <a:sym typeface="Rufina"/>
              </a:defRPr>
            </a:lvl3pPr>
            <a:lvl4pPr lvl="3" algn="l">
              <a:lnSpc>
                <a:spcPct val="100000"/>
              </a:lnSpc>
              <a:spcBef>
                <a:spcPts val="0"/>
              </a:spcBef>
              <a:spcAft>
                <a:spcPts val="0"/>
              </a:spcAft>
              <a:buSzPts val="1500"/>
              <a:buNone/>
              <a:defRPr sz="2000">
                <a:solidFill>
                  <a:schemeClr val="lt1"/>
                </a:solidFill>
                <a:latin typeface="Rufina"/>
                <a:ea typeface="Rufina"/>
                <a:cs typeface="Rufina"/>
                <a:sym typeface="Rufina"/>
              </a:defRPr>
            </a:lvl4pPr>
            <a:lvl5pPr lvl="4" algn="l">
              <a:lnSpc>
                <a:spcPct val="100000"/>
              </a:lnSpc>
              <a:spcBef>
                <a:spcPts val="0"/>
              </a:spcBef>
              <a:spcAft>
                <a:spcPts val="0"/>
              </a:spcAft>
              <a:buSzPts val="1500"/>
              <a:buNone/>
              <a:defRPr sz="2000">
                <a:solidFill>
                  <a:schemeClr val="lt1"/>
                </a:solidFill>
                <a:latin typeface="Rufina"/>
                <a:ea typeface="Rufina"/>
                <a:cs typeface="Rufina"/>
                <a:sym typeface="Rufina"/>
              </a:defRPr>
            </a:lvl5pPr>
            <a:lvl6pPr lvl="5" algn="l">
              <a:lnSpc>
                <a:spcPct val="100000"/>
              </a:lnSpc>
              <a:spcBef>
                <a:spcPts val="0"/>
              </a:spcBef>
              <a:spcAft>
                <a:spcPts val="0"/>
              </a:spcAft>
              <a:buSzPts val="1500"/>
              <a:buNone/>
              <a:defRPr sz="2000">
                <a:solidFill>
                  <a:schemeClr val="lt1"/>
                </a:solidFill>
                <a:latin typeface="Rufina"/>
                <a:ea typeface="Rufina"/>
                <a:cs typeface="Rufina"/>
                <a:sym typeface="Rufina"/>
              </a:defRPr>
            </a:lvl6pPr>
            <a:lvl7pPr lvl="6" algn="l">
              <a:lnSpc>
                <a:spcPct val="100000"/>
              </a:lnSpc>
              <a:spcBef>
                <a:spcPts val="0"/>
              </a:spcBef>
              <a:spcAft>
                <a:spcPts val="0"/>
              </a:spcAft>
              <a:buSzPts val="1500"/>
              <a:buNone/>
              <a:defRPr sz="2000">
                <a:solidFill>
                  <a:schemeClr val="lt1"/>
                </a:solidFill>
                <a:latin typeface="Rufina"/>
                <a:ea typeface="Rufina"/>
                <a:cs typeface="Rufina"/>
                <a:sym typeface="Rufina"/>
              </a:defRPr>
            </a:lvl7pPr>
            <a:lvl8pPr lvl="7" algn="l">
              <a:lnSpc>
                <a:spcPct val="100000"/>
              </a:lnSpc>
              <a:spcBef>
                <a:spcPts val="0"/>
              </a:spcBef>
              <a:spcAft>
                <a:spcPts val="0"/>
              </a:spcAft>
              <a:buSzPts val="1500"/>
              <a:buNone/>
              <a:defRPr sz="2000">
                <a:solidFill>
                  <a:schemeClr val="lt1"/>
                </a:solidFill>
                <a:latin typeface="Rufina"/>
                <a:ea typeface="Rufina"/>
                <a:cs typeface="Rufina"/>
                <a:sym typeface="Rufina"/>
              </a:defRPr>
            </a:lvl8pPr>
            <a:lvl9pPr lvl="8" algn="l">
              <a:lnSpc>
                <a:spcPct val="100000"/>
              </a:lnSpc>
              <a:spcBef>
                <a:spcPts val="0"/>
              </a:spcBef>
              <a:spcAft>
                <a:spcPts val="0"/>
              </a:spcAft>
              <a:buSzPts val="1500"/>
              <a:buNone/>
              <a:defRPr sz="2000">
                <a:solidFill>
                  <a:schemeClr val="lt1"/>
                </a:solidFill>
                <a:latin typeface="Rufina"/>
                <a:ea typeface="Rufina"/>
                <a:cs typeface="Rufina"/>
                <a:sym typeface="Rufina"/>
              </a:defRPr>
            </a:lvl9pPr>
          </a:lstStyle>
          <a:p>
            <a:endParaRPr/>
          </a:p>
        </p:txBody>
      </p:sp>
      <p:sp>
        <p:nvSpPr>
          <p:cNvPr id="59" name="Google Shape;59;p22"/>
          <p:cNvSpPr txBox="1">
            <a:spLocks noGrp="1"/>
          </p:cNvSpPr>
          <p:nvPr>
            <p:ph type="subTitle" idx="3"/>
          </p:nvPr>
        </p:nvSpPr>
        <p:spPr>
          <a:xfrm>
            <a:off x="1718600" y="1669017"/>
            <a:ext cx="2853300" cy="6993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500"/>
              <a:buNone/>
              <a:defRPr>
                <a:solidFill>
                  <a:schemeClr val="lt1"/>
                </a:solidFill>
              </a:defRPr>
            </a:lvl1pPr>
            <a:lvl2pPr lvl="1" algn="l">
              <a:lnSpc>
                <a:spcPct val="100000"/>
              </a:lnSpc>
              <a:spcBef>
                <a:spcPts val="0"/>
              </a:spcBef>
              <a:spcAft>
                <a:spcPts val="0"/>
              </a:spcAft>
              <a:buSzPts val="1500"/>
              <a:buNone/>
              <a:defRPr>
                <a:solidFill>
                  <a:schemeClr val="lt1"/>
                </a:solidFill>
              </a:defRPr>
            </a:lvl2pPr>
            <a:lvl3pPr lvl="2" algn="l">
              <a:lnSpc>
                <a:spcPct val="100000"/>
              </a:lnSpc>
              <a:spcBef>
                <a:spcPts val="0"/>
              </a:spcBef>
              <a:spcAft>
                <a:spcPts val="0"/>
              </a:spcAft>
              <a:buSzPts val="1500"/>
              <a:buNone/>
              <a:defRPr>
                <a:solidFill>
                  <a:schemeClr val="lt1"/>
                </a:solidFill>
              </a:defRPr>
            </a:lvl3pPr>
            <a:lvl4pPr lvl="3" algn="l">
              <a:lnSpc>
                <a:spcPct val="100000"/>
              </a:lnSpc>
              <a:spcBef>
                <a:spcPts val="0"/>
              </a:spcBef>
              <a:spcAft>
                <a:spcPts val="0"/>
              </a:spcAft>
              <a:buSzPts val="1500"/>
              <a:buNone/>
              <a:defRPr>
                <a:solidFill>
                  <a:schemeClr val="lt1"/>
                </a:solidFill>
              </a:defRPr>
            </a:lvl4pPr>
            <a:lvl5pPr lvl="4" algn="l">
              <a:lnSpc>
                <a:spcPct val="100000"/>
              </a:lnSpc>
              <a:spcBef>
                <a:spcPts val="0"/>
              </a:spcBef>
              <a:spcAft>
                <a:spcPts val="0"/>
              </a:spcAft>
              <a:buSzPts val="1500"/>
              <a:buNone/>
              <a:defRPr>
                <a:solidFill>
                  <a:schemeClr val="lt1"/>
                </a:solidFill>
              </a:defRPr>
            </a:lvl5pPr>
            <a:lvl6pPr lvl="5" algn="l">
              <a:lnSpc>
                <a:spcPct val="100000"/>
              </a:lnSpc>
              <a:spcBef>
                <a:spcPts val="0"/>
              </a:spcBef>
              <a:spcAft>
                <a:spcPts val="0"/>
              </a:spcAft>
              <a:buSzPts val="1500"/>
              <a:buNone/>
              <a:defRPr>
                <a:solidFill>
                  <a:schemeClr val="lt1"/>
                </a:solidFill>
              </a:defRPr>
            </a:lvl6pPr>
            <a:lvl7pPr lvl="6" algn="l">
              <a:lnSpc>
                <a:spcPct val="100000"/>
              </a:lnSpc>
              <a:spcBef>
                <a:spcPts val="0"/>
              </a:spcBef>
              <a:spcAft>
                <a:spcPts val="0"/>
              </a:spcAft>
              <a:buSzPts val="1500"/>
              <a:buNone/>
              <a:defRPr>
                <a:solidFill>
                  <a:schemeClr val="lt1"/>
                </a:solidFill>
              </a:defRPr>
            </a:lvl7pPr>
            <a:lvl8pPr lvl="7" algn="l">
              <a:lnSpc>
                <a:spcPct val="100000"/>
              </a:lnSpc>
              <a:spcBef>
                <a:spcPts val="0"/>
              </a:spcBef>
              <a:spcAft>
                <a:spcPts val="0"/>
              </a:spcAft>
              <a:buSzPts val="1500"/>
              <a:buNone/>
              <a:defRPr>
                <a:solidFill>
                  <a:schemeClr val="lt1"/>
                </a:solidFill>
              </a:defRPr>
            </a:lvl8pPr>
            <a:lvl9pPr lvl="8" algn="l">
              <a:lnSpc>
                <a:spcPct val="100000"/>
              </a:lnSpc>
              <a:spcBef>
                <a:spcPts val="0"/>
              </a:spcBef>
              <a:spcAft>
                <a:spcPts val="0"/>
              </a:spcAft>
              <a:buSzPts val="1500"/>
              <a:buNone/>
              <a:defRPr>
                <a:solidFill>
                  <a:schemeClr val="lt1"/>
                </a:solidFill>
              </a:defRPr>
            </a:lvl9pPr>
          </a:lstStyle>
          <a:p>
            <a:endParaRPr/>
          </a:p>
        </p:txBody>
      </p:sp>
      <p:sp>
        <p:nvSpPr>
          <p:cNvPr id="60" name="Google Shape;60;p22"/>
          <p:cNvSpPr txBox="1">
            <a:spLocks noGrp="1"/>
          </p:cNvSpPr>
          <p:nvPr>
            <p:ph type="title" idx="4"/>
          </p:nvPr>
        </p:nvSpPr>
        <p:spPr>
          <a:xfrm>
            <a:off x="823830" y="2641065"/>
            <a:ext cx="768000" cy="3750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800"/>
              <a:buNone/>
              <a:defRPr>
                <a:solidFill>
                  <a:schemeClr val="lt1"/>
                </a:solidFill>
              </a:defRPr>
            </a:lvl1pPr>
            <a:lvl2pPr lvl="1" algn="ctr">
              <a:lnSpc>
                <a:spcPct val="100000"/>
              </a:lnSpc>
              <a:spcBef>
                <a:spcPts val="0"/>
              </a:spcBef>
              <a:spcAft>
                <a:spcPts val="0"/>
              </a:spcAft>
              <a:buClr>
                <a:schemeClr val="dk2"/>
              </a:buClr>
              <a:buSzPts val="3200"/>
              <a:buNone/>
              <a:defRPr sz="3200">
                <a:solidFill>
                  <a:schemeClr val="dk2"/>
                </a:solidFill>
              </a:defRPr>
            </a:lvl2pPr>
            <a:lvl3pPr lvl="2" algn="ctr">
              <a:lnSpc>
                <a:spcPct val="100000"/>
              </a:lnSpc>
              <a:spcBef>
                <a:spcPts val="0"/>
              </a:spcBef>
              <a:spcAft>
                <a:spcPts val="0"/>
              </a:spcAft>
              <a:buClr>
                <a:schemeClr val="dk2"/>
              </a:buClr>
              <a:buSzPts val="3200"/>
              <a:buNone/>
              <a:defRPr sz="3200">
                <a:solidFill>
                  <a:schemeClr val="dk2"/>
                </a:solidFill>
              </a:defRPr>
            </a:lvl3pPr>
            <a:lvl4pPr lvl="3" algn="ctr">
              <a:lnSpc>
                <a:spcPct val="100000"/>
              </a:lnSpc>
              <a:spcBef>
                <a:spcPts val="0"/>
              </a:spcBef>
              <a:spcAft>
                <a:spcPts val="0"/>
              </a:spcAft>
              <a:buClr>
                <a:schemeClr val="dk2"/>
              </a:buClr>
              <a:buSzPts val="3200"/>
              <a:buNone/>
              <a:defRPr sz="3200">
                <a:solidFill>
                  <a:schemeClr val="dk2"/>
                </a:solidFill>
              </a:defRPr>
            </a:lvl4pPr>
            <a:lvl5pPr lvl="4" algn="ctr">
              <a:lnSpc>
                <a:spcPct val="100000"/>
              </a:lnSpc>
              <a:spcBef>
                <a:spcPts val="0"/>
              </a:spcBef>
              <a:spcAft>
                <a:spcPts val="0"/>
              </a:spcAft>
              <a:buClr>
                <a:schemeClr val="dk2"/>
              </a:buClr>
              <a:buSzPts val="3200"/>
              <a:buNone/>
              <a:defRPr sz="3200">
                <a:solidFill>
                  <a:schemeClr val="dk2"/>
                </a:solidFill>
              </a:defRPr>
            </a:lvl5pPr>
            <a:lvl6pPr lvl="5" algn="ctr">
              <a:lnSpc>
                <a:spcPct val="100000"/>
              </a:lnSpc>
              <a:spcBef>
                <a:spcPts val="0"/>
              </a:spcBef>
              <a:spcAft>
                <a:spcPts val="0"/>
              </a:spcAft>
              <a:buClr>
                <a:schemeClr val="dk2"/>
              </a:buClr>
              <a:buSzPts val="3200"/>
              <a:buNone/>
              <a:defRPr sz="3200">
                <a:solidFill>
                  <a:schemeClr val="dk2"/>
                </a:solidFill>
              </a:defRPr>
            </a:lvl6pPr>
            <a:lvl7pPr lvl="6" algn="ctr">
              <a:lnSpc>
                <a:spcPct val="100000"/>
              </a:lnSpc>
              <a:spcBef>
                <a:spcPts val="0"/>
              </a:spcBef>
              <a:spcAft>
                <a:spcPts val="0"/>
              </a:spcAft>
              <a:buClr>
                <a:schemeClr val="dk2"/>
              </a:buClr>
              <a:buSzPts val="3200"/>
              <a:buNone/>
              <a:defRPr sz="3200">
                <a:solidFill>
                  <a:schemeClr val="dk2"/>
                </a:solidFill>
              </a:defRPr>
            </a:lvl7pPr>
            <a:lvl8pPr lvl="7" algn="ctr">
              <a:lnSpc>
                <a:spcPct val="100000"/>
              </a:lnSpc>
              <a:spcBef>
                <a:spcPts val="0"/>
              </a:spcBef>
              <a:spcAft>
                <a:spcPts val="0"/>
              </a:spcAft>
              <a:buClr>
                <a:schemeClr val="dk2"/>
              </a:buClr>
              <a:buSzPts val="3200"/>
              <a:buNone/>
              <a:defRPr sz="3200">
                <a:solidFill>
                  <a:schemeClr val="dk2"/>
                </a:solidFill>
              </a:defRPr>
            </a:lvl8pPr>
            <a:lvl9pPr lvl="8" algn="ctr">
              <a:lnSpc>
                <a:spcPct val="100000"/>
              </a:lnSpc>
              <a:spcBef>
                <a:spcPts val="0"/>
              </a:spcBef>
              <a:spcAft>
                <a:spcPts val="0"/>
              </a:spcAft>
              <a:buClr>
                <a:schemeClr val="dk2"/>
              </a:buClr>
              <a:buSzPts val="3200"/>
              <a:buNone/>
              <a:defRPr sz="3200">
                <a:solidFill>
                  <a:schemeClr val="dk2"/>
                </a:solidFill>
              </a:defRPr>
            </a:lvl9pPr>
          </a:lstStyle>
          <a:p>
            <a:endParaRPr/>
          </a:p>
        </p:txBody>
      </p:sp>
      <p:sp>
        <p:nvSpPr>
          <p:cNvPr id="61" name="Google Shape;61;p22"/>
          <p:cNvSpPr txBox="1">
            <a:spLocks noGrp="1"/>
          </p:cNvSpPr>
          <p:nvPr>
            <p:ph type="subTitle" idx="5"/>
          </p:nvPr>
        </p:nvSpPr>
        <p:spPr>
          <a:xfrm>
            <a:off x="1718600" y="2526062"/>
            <a:ext cx="2853300" cy="3714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500"/>
              <a:buNone/>
              <a:defRPr sz="2000">
                <a:solidFill>
                  <a:schemeClr val="lt1"/>
                </a:solidFill>
                <a:latin typeface="Rufina"/>
                <a:ea typeface="Rufina"/>
                <a:cs typeface="Rufina"/>
                <a:sym typeface="Rufina"/>
              </a:defRPr>
            </a:lvl1pPr>
            <a:lvl2pPr lvl="1" algn="l">
              <a:lnSpc>
                <a:spcPct val="100000"/>
              </a:lnSpc>
              <a:spcBef>
                <a:spcPts val="0"/>
              </a:spcBef>
              <a:spcAft>
                <a:spcPts val="0"/>
              </a:spcAft>
              <a:buSzPts val="1500"/>
              <a:buNone/>
              <a:defRPr sz="2000">
                <a:solidFill>
                  <a:schemeClr val="lt1"/>
                </a:solidFill>
                <a:latin typeface="Rufina"/>
                <a:ea typeface="Rufina"/>
                <a:cs typeface="Rufina"/>
                <a:sym typeface="Rufina"/>
              </a:defRPr>
            </a:lvl2pPr>
            <a:lvl3pPr lvl="2" algn="l">
              <a:lnSpc>
                <a:spcPct val="100000"/>
              </a:lnSpc>
              <a:spcBef>
                <a:spcPts val="0"/>
              </a:spcBef>
              <a:spcAft>
                <a:spcPts val="0"/>
              </a:spcAft>
              <a:buSzPts val="1500"/>
              <a:buNone/>
              <a:defRPr sz="2000">
                <a:solidFill>
                  <a:schemeClr val="lt1"/>
                </a:solidFill>
                <a:latin typeface="Rufina"/>
                <a:ea typeface="Rufina"/>
                <a:cs typeface="Rufina"/>
                <a:sym typeface="Rufina"/>
              </a:defRPr>
            </a:lvl3pPr>
            <a:lvl4pPr lvl="3" algn="l">
              <a:lnSpc>
                <a:spcPct val="100000"/>
              </a:lnSpc>
              <a:spcBef>
                <a:spcPts val="0"/>
              </a:spcBef>
              <a:spcAft>
                <a:spcPts val="0"/>
              </a:spcAft>
              <a:buSzPts val="1500"/>
              <a:buNone/>
              <a:defRPr sz="2000">
                <a:solidFill>
                  <a:schemeClr val="lt1"/>
                </a:solidFill>
                <a:latin typeface="Rufina"/>
                <a:ea typeface="Rufina"/>
                <a:cs typeface="Rufina"/>
                <a:sym typeface="Rufina"/>
              </a:defRPr>
            </a:lvl4pPr>
            <a:lvl5pPr lvl="4" algn="l">
              <a:lnSpc>
                <a:spcPct val="100000"/>
              </a:lnSpc>
              <a:spcBef>
                <a:spcPts val="0"/>
              </a:spcBef>
              <a:spcAft>
                <a:spcPts val="0"/>
              </a:spcAft>
              <a:buSzPts val="1500"/>
              <a:buNone/>
              <a:defRPr sz="2000">
                <a:solidFill>
                  <a:schemeClr val="lt1"/>
                </a:solidFill>
                <a:latin typeface="Rufina"/>
                <a:ea typeface="Rufina"/>
                <a:cs typeface="Rufina"/>
                <a:sym typeface="Rufina"/>
              </a:defRPr>
            </a:lvl5pPr>
            <a:lvl6pPr lvl="5" algn="l">
              <a:lnSpc>
                <a:spcPct val="100000"/>
              </a:lnSpc>
              <a:spcBef>
                <a:spcPts val="0"/>
              </a:spcBef>
              <a:spcAft>
                <a:spcPts val="0"/>
              </a:spcAft>
              <a:buSzPts val="1500"/>
              <a:buNone/>
              <a:defRPr sz="2000">
                <a:solidFill>
                  <a:schemeClr val="lt1"/>
                </a:solidFill>
                <a:latin typeface="Rufina"/>
                <a:ea typeface="Rufina"/>
                <a:cs typeface="Rufina"/>
                <a:sym typeface="Rufina"/>
              </a:defRPr>
            </a:lvl6pPr>
            <a:lvl7pPr lvl="6" algn="l">
              <a:lnSpc>
                <a:spcPct val="100000"/>
              </a:lnSpc>
              <a:spcBef>
                <a:spcPts val="0"/>
              </a:spcBef>
              <a:spcAft>
                <a:spcPts val="0"/>
              </a:spcAft>
              <a:buSzPts val="1500"/>
              <a:buNone/>
              <a:defRPr sz="2000">
                <a:solidFill>
                  <a:schemeClr val="lt1"/>
                </a:solidFill>
                <a:latin typeface="Rufina"/>
                <a:ea typeface="Rufina"/>
                <a:cs typeface="Rufina"/>
                <a:sym typeface="Rufina"/>
              </a:defRPr>
            </a:lvl7pPr>
            <a:lvl8pPr lvl="7" algn="l">
              <a:lnSpc>
                <a:spcPct val="100000"/>
              </a:lnSpc>
              <a:spcBef>
                <a:spcPts val="0"/>
              </a:spcBef>
              <a:spcAft>
                <a:spcPts val="0"/>
              </a:spcAft>
              <a:buSzPts val="1500"/>
              <a:buNone/>
              <a:defRPr sz="2000">
                <a:solidFill>
                  <a:schemeClr val="lt1"/>
                </a:solidFill>
                <a:latin typeface="Rufina"/>
                <a:ea typeface="Rufina"/>
                <a:cs typeface="Rufina"/>
                <a:sym typeface="Rufina"/>
              </a:defRPr>
            </a:lvl8pPr>
            <a:lvl9pPr lvl="8" algn="l">
              <a:lnSpc>
                <a:spcPct val="100000"/>
              </a:lnSpc>
              <a:spcBef>
                <a:spcPts val="0"/>
              </a:spcBef>
              <a:spcAft>
                <a:spcPts val="0"/>
              </a:spcAft>
              <a:buSzPts val="1500"/>
              <a:buNone/>
              <a:defRPr sz="2000">
                <a:solidFill>
                  <a:schemeClr val="lt1"/>
                </a:solidFill>
                <a:latin typeface="Rufina"/>
                <a:ea typeface="Rufina"/>
                <a:cs typeface="Rufina"/>
                <a:sym typeface="Rufina"/>
              </a:defRPr>
            </a:lvl9pPr>
          </a:lstStyle>
          <a:p>
            <a:endParaRPr/>
          </a:p>
        </p:txBody>
      </p:sp>
      <p:sp>
        <p:nvSpPr>
          <p:cNvPr id="62" name="Google Shape;62;p22"/>
          <p:cNvSpPr txBox="1">
            <a:spLocks noGrp="1"/>
          </p:cNvSpPr>
          <p:nvPr>
            <p:ph type="subTitle" idx="6"/>
          </p:nvPr>
        </p:nvSpPr>
        <p:spPr>
          <a:xfrm>
            <a:off x="1718600" y="2793896"/>
            <a:ext cx="2853300" cy="6993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500"/>
              <a:buNone/>
              <a:defRPr>
                <a:solidFill>
                  <a:schemeClr val="lt1"/>
                </a:solidFill>
              </a:defRPr>
            </a:lvl1pPr>
            <a:lvl2pPr lvl="1" algn="l">
              <a:lnSpc>
                <a:spcPct val="100000"/>
              </a:lnSpc>
              <a:spcBef>
                <a:spcPts val="0"/>
              </a:spcBef>
              <a:spcAft>
                <a:spcPts val="0"/>
              </a:spcAft>
              <a:buSzPts val="1500"/>
              <a:buNone/>
              <a:defRPr>
                <a:solidFill>
                  <a:schemeClr val="lt1"/>
                </a:solidFill>
              </a:defRPr>
            </a:lvl2pPr>
            <a:lvl3pPr lvl="2" algn="l">
              <a:lnSpc>
                <a:spcPct val="100000"/>
              </a:lnSpc>
              <a:spcBef>
                <a:spcPts val="0"/>
              </a:spcBef>
              <a:spcAft>
                <a:spcPts val="0"/>
              </a:spcAft>
              <a:buSzPts val="1500"/>
              <a:buNone/>
              <a:defRPr>
                <a:solidFill>
                  <a:schemeClr val="lt1"/>
                </a:solidFill>
              </a:defRPr>
            </a:lvl3pPr>
            <a:lvl4pPr lvl="3" algn="l">
              <a:lnSpc>
                <a:spcPct val="100000"/>
              </a:lnSpc>
              <a:spcBef>
                <a:spcPts val="0"/>
              </a:spcBef>
              <a:spcAft>
                <a:spcPts val="0"/>
              </a:spcAft>
              <a:buSzPts val="1500"/>
              <a:buNone/>
              <a:defRPr>
                <a:solidFill>
                  <a:schemeClr val="lt1"/>
                </a:solidFill>
              </a:defRPr>
            </a:lvl4pPr>
            <a:lvl5pPr lvl="4" algn="l">
              <a:lnSpc>
                <a:spcPct val="100000"/>
              </a:lnSpc>
              <a:spcBef>
                <a:spcPts val="0"/>
              </a:spcBef>
              <a:spcAft>
                <a:spcPts val="0"/>
              </a:spcAft>
              <a:buSzPts val="1500"/>
              <a:buNone/>
              <a:defRPr>
                <a:solidFill>
                  <a:schemeClr val="lt1"/>
                </a:solidFill>
              </a:defRPr>
            </a:lvl5pPr>
            <a:lvl6pPr lvl="5" algn="l">
              <a:lnSpc>
                <a:spcPct val="100000"/>
              </a:lnSpc>
              <a:spcBef>
                <a:spcPts val="0"/>
              </a:spcBef>
              <a:spcAft>
                <a:spcPts val="0"/>
              </a:spcAft>
              <a:buSzPts val="1500"/>
              <a:buNone/>
              <a:defRPr>
                <a:solidFill>
                  <a:schemeClr val="lt1"/>
                </a:solidFill>
              </a:defRPr>
            </a:lvl6pPr>
            <a:lvl7pPr lvl="6" algn="l">
              <a:lnSpc>
                <a:spcPct val="100000"/>
              </a:lnSpc>
              <a:spcBef>
                <a:spcPts val="0"/>
              </a:spcBef>
              <a:spcAft>
                <a:spcPts val="0"/>
              </a:spcAft>
              <a:buSzPts val="1500"/>
              <a:buNone/>
              <a:defRPr>
                <a:solidFill>
                  <a:schemeClr val="lt1"/>
                </a:solidFill>
              </a:defRPr>
            </a:lvl7pPr>
            <a:lvl8pPr lvl="7" algn="l">
              <a:lnSpc>
                <a:spcPct val="100000"/>
              </a:lnSpc>
              <a:spcBef>
                <a:spcPts val="0"/>
              </a:spcBef>
              <a:spcAft>
                <a:spcPts val="0"/>
              </a:spcAft>
              <a:buSzPts val="1500"/>
              <a:buNone/>
              <a:defRPr>
                <a:solidFill>
                  <a:schemeClr val="lt1"/>
                </a:solidFill>
              </a:defRPr>
            </a:lvl8pPr>
            <a:lvl9pPr lvl="8" algn="l">
              <a:lnSpc>
                <a:spcPct val="100000"/>
              </a:lnSpc>
              <a:spcBef>
                <a:spcPts val="0"/>
              </a:spcBef>
              <a:spcAft>
                <a:spcPts val="0"/>
              </a:spcAft>
              <a:buSzPts val="1500"/>
              <a:buNone/>
              <a:defRPr>
                <a:solidFill>
                  <a:schemeClr val="lt1"/>
                </a:solidFill>
              </a:defRPr>
            </a:lvl9pPr>
          </a:lstStyle>
          <a:p>
            <a:endParaRPr/>
          </a:p>
        </p:txBody>
      </p:sp>
      <p:sp>
        <p:nvSpPr>
          <p:cNvPr id="63" name="Google Shape;63;p22"/>
          <p:cNvSpPr txBox="1">
            <a:spLocks noGrp="1"/>
          </p:cNvSpPr>
          <p:nvPr>
            <p:ph type="title" idx="7"/>
          </p:nvPr>
        </p:nvSpPr>
        <p:spPr>
          <a:xfrm>
            <a:off x="823830" y="3765970"/>
            <a:ext cx="768000" cy="3750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800"/>
              <a:buNone/>
              <a:defRPr>
                <a:solidFill>
                  <a:schemeClr val="lt1"/>
                </a:solidFill>
              </a:defRPr>
            </a:lvl1pPr>
            <a:lvl2pPr lvl="1" algn="ctr">
              <a:lnSpc>
                <a:spcPct val="100000"/>
              </a:lnSpc>
              <a:spcBef>
                <a:spcPts val="0"/>
              </a:spcBef>
              <a:spcAft>
                <a:spcPts val="0"/>
              </a:spcAft>
              <a:buClr>
                <a:schemeClr val="dk2"/>
              </a:buClr>
              <a:buSzPts val="3200"/>
              <a:buNone/>
              <a:defRPr sz="3200">
                <a:solidFill>
                  <a:schemeClr val="dk2"/>
                </a:solidFill>
              </a:defRPr>
            </a:lvl2pPr>
            <a:lvl3pPr lvl="2" algn="ctr">
              <a:lnSpc>
                <a:spcPct val="100000"/>
              </a:lnSpc>
              <a:spcBef>
                <a:spcPts val="0"/>
              </a:spcBef>
              <a:spcAft>
                <a:spcPts val="0"/>
              </a:spcAft>
              <a:buClr>
                <a:schemeClr val="dk2"/>
              </a:buClr>
              <a:buSzPts val="3200"/>
              <a:buNone/>
              <a:defRPr sz="3200">
                <a:solidFill>
                  <a:schemeClr val="dk2"/>
                </a:solidFill>
              </a:defRPr>
            </a:lvl3pPr>
            <a:lvl4pPr lvl="3" algn="ctr">
              <a:lnSpc>
                <a:spcPct val="100000"/>
              </a:lnSpc>
              <a:spcBef>
                <a:spcPts val="0"/>
              </a:spcBef>
              <a:spcAft>
                <a:spcPts val="0"/>
              </a:spcAft>
              <a:buClr>
                <a:schemeClr val="dk2"/>
              </a:buClr>
              <a:buSzPts val="3200"/>
              <a:buNone/>
              <a:defRPr sz="3200">
                <a:solidFill>
                  <a:schemeClr val="dk2"/>
                </a:solidFill>
              </a:defRPr>
            </a:lvl4pPr>
            <a:lvl5pPr lvl="4" algn="ctr">
              <a:lnSpc>
                <a:spcPct val="100000"/>
              </a:lnSpc>
              <a:spcBef>
                <a:spcPts val="0"/>
              </a:spcBef>
              <a:spcAft>
                <a:spcPts val="0"/>
              </a:spcAft>
              <a:buClr>
                <a:schemeClr val="dk2"/>
              </a:buClr>
              <a:buSzPts val="3200"/>
              <a:buNone/>
              <a:defRPr sz="3200">
                <a:solidFill>
                  <a:schemeClr val="dk2"/>
                </a:solidFill>
              </a:defRPr>
            </a:lvl5pPr>
            <a:lvl6pPr lvl="5" algn="ctr">
              <a:lnSpc>
                <a:spcPct val="100000"/>
              </a:lnSpc>
              <a:spcBef>
                <a:spcPts val="0"/>
              </a:spcBef>
              <a:spcAft>
                <a:spcPts val="0"/>
              </a:spcAft>
              <a:buClr>
                <a:schemeClr val="dk2"/>
              </a:buClr>
              <a:buSzPts val="3200"/>
              <a:buNone/>
              <a:defRPr sz="3200">
                <a:solidFill>
                  <a:schemeClr val="dk2"/>
                </a:solidFill>
              </a:defRPr>
            </a:lvl6pPr>
            <a:lvl7pPr lvl="6" algn="ctr">
              <a:lnSpc>
                <a:spcPct val="100000"/>
              </a:lnSpc>
              <a:spcBef>
                <a:spcPts val="0"/>
              </a:spcBef>
              <a:spcAft>
                <a:spcPts val="0"/>
              </a:spcAft>
              <a:buClr>
                <a:schemeClr val="dk2"/>
              </a:buClr>
              <a:buSzPts val="3200"/>
              <a:buNone/>
              <a:defRPr sz="3200">
                <a:solidFill>
                  <a:schemeClr val="dk2"/>
                </a:solidFill>
              </a:defRPr>
            </a:lvl7pPr>
            <a:lvl8pPr lvl="7" algn="ctr">
              <a:lnSpc>
                <a:spcPct val="100000"/>
              </a:lnSpc>
              <a:spcBef>
                <a:spcPts val="0"/>
              </a:spcBef>
              <a:spcAft>
                <a:spcPts val="0"/>
              </a:spcAft>
              <a:buClr>
                <a:schemeClr val="dk2"/>
              </a:buClr>
              <a:buSzPts val="3200"/>
              <a:buNone/>
              <a:defRPr sz="3200">
                <a:solidFill>
                  <a:schemeClr val="dk2"/>
                </a:solidFill>
              </a:defRPr>
            </a:lvl8pPr>
            <a:lvl9pPr lvl="8" algn="ctr">
              <a:lnSpc>
                <a:spcPct val="100000"/>
              </a:lnSpc>
              <a:spcBef>
                <a:spcPts val="0"/>
              </a:spcBef>
              <a:spcAft>
                <a:spcPts val="0"/>
              </a:spcAft>
              <a:buClr>
                <a:schemeClr val="dk2"/>
              </a:buClr>
              <a:buSzPts val="3200"/>
              <a:buNone/>
              <a:defRPr sz="3200">
                <a:solidFill>
                  <a:schemeClr val="dk2"/>
                </a:solidFill>
              </a:defRPr>
            </a:lvl9pPr>
          </a:lstStyle>
          <a:p>
            <a:endParaRPr/>
          </a:p>
        </p:txBody>
      </p:sp>
      <p:sp>
        <p:nvSpPr>
          <p:cNvPr id="64" name="Google Shape;64;p22"/>
          <p:cNvSpPr txBox="1">
            <a:spLocks noGrp="1"/>
          </p:cNvSpPr>
          <p:nvPr>
            <p:ph type="subTitle" idx="8"/>
          </p:nvPr>
        </p:nvSpPr>
        <p:spPr>
          <a:xfrm>
            <a:off x="1718600" y="3650941"/>
            <a:ext cx="2853300" cy="3714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500"/>
              <a:buNone/>
              <a:defRPr sz="2000">
                <a:solidFill>
                  <a:schemeClr val="lt1"/>
                </a:solidFill>
                <a:latin typeface="Rufina"/>
                <a:ea typeface="Rufina"/>
                <a:cs typeface="Rufina"/>
                <a:sym typeface="Rufina"/>
              </a:defRPr>
            </a:lvl1pPr>
            <a:lvl2pPr lvl="1" algn="l">
              <a:lnSpc>
                <a:spcPct val="100000"/>
              </a:lnSpc>
              <a:spcBef>
                <a:spcPts val="0"/>
              </a:spcBef>
              <a:spcAft>
                <a:spcPts val="0"/>
              </a:spcAft>
              <a:buSzPts val="1500"/>
              <a:buNone/>
              <a:defRPr sz="2000">
                <a:solidFill>
                  <a:schemeClr val="lt1"/>
                </a:solidFill>
                <a:latin typeface="Rufina"/>
                <a:ea typeface="Rufina"/>
                <a:cs typeface="Rufina"/>
                <a:sym typeface="Rufina"/>
              </a:defRPr>
            </a:lvl2pPr>
            <a:lvl3pPr lvl="2" algn="l">
              <a:lnSpc>
                <a:spcPct val="100000"/>
              </a:lnSpc>
              <a:spcBef>
                <a:spcPts val="0"/>
              </a:spcBef>
              <a:spcAft>
                <a:spcPts val="0"/>
              </a:spcAft>
              <a:buSzPts val="1500"/>
              <a:buNone/>
              <a:defRPr sz="2000">
                <a:solidFill>
                  <a:schemeClr val="lt1"/>
                </a:solidFill>
                <a:latin typeface="Rufina"/>
                <a:ea typeface="Rufina"/>
                <a:cs typeface="Rufina"/>
                <a:sym typeface="Rufina"/>
              </a:defRPr>
            </a:lvl3pPr>
            <a:lvl4pPr lvl="3" algn="l">
              <a:lnSpc>
                <a:spcPct val="100000"/>
              </a:lnSpc>
              <a:spcBef>
                <a:spcPts val="0"/>
              </a:spcBef>
              <a:spcAft>
                <a:spcPts val="0"/>
              </a:spcAft>
              <a:buSzPts val="1500"/>
              <a:buNone/>
              <a:defRPr sz="2000">
                <a:solidFill>
                  <a:schemeClr val="lt1"/>
                </a:solidFill>
                <a:latin typeface="Rufina"/>
                <a:ea typeface="Rufina"/>
                <a:cs typeface="Rufina"/>
                <a:sym typeface="Rufina"/>
              </a:defRPr>
            </a:lvl4pPr>
            <a:lvl5pPr lvl="4" algn="l">
              <a:lnSpc>
                <a:spcPct val="100000"/>
              </a:lnSpc>
              <a:spcBef>
                <a:spcPts val="0"/>
              </a:spcBef>
              <a:spcAft>
                <a:spcPts val="0"/>
              </a:spcAft>
              <a:buSzPts val="1500"/>
              <a:buNone/>
              <a:defRPr sz="2000">
                <a:solidFill>
                  <a:schemeClr val="lt1"/>
                </a:solidFill>
                <a:latin typeface="Rufina"/>
                <a:ea typeface="Rufina"/>
                <a:cs typeface="Rufina"/>
                <a:sym typeface="Rufina"/>
              </a:defRPr>
            </a:lvl5pPr>
            <a:lvl6pPr lvl="5" algn="l">
              <a:lnSpc>
                <a:spcPct val="100000"/>
              </a:lnSpc>
              <a:spcBef>
                <a:spcPts val="0"/>
              </a:spcBef>
              <a:spcAft>
                <a:spcPts val="0"/>
              </a:spcAft>
              <a:buSzPts val="1500"/>
              <a:buNone/>
              <a:defRPr sz="2000">
                <a:solidFill>
                  <a:schemeClr val="lt1"/>
                </a:solidFill>
                <a:latin typeface="Rufina"/>
                <a:ea typeface="Rufina"/>
                <a:cs typeface="Rufina"/>
                <a:sym typeface="Rufina"/>
              </a:defRPr>
            </a:lvl6pPr>
            <a:lvl7pPr lvl="6" algn="l">
              <a:lnSpc>
                <a:spcPct val="100000"/>
              </a:lnSpc>
              <a:spcBef>
                <a:spcPts val="0"/>
              </a:spcBef>
              <a:spcAft>
                <a:spcPts val="0"/>
              </a:spcAft>
              <a:buSzPts val="1500"/>
              <a:buNone/>
              <a:defRPr sz="2000">
                <a:solidFill>
                  <a:schemeClr val="lt1"/>
                </a:solidFill>
                <a:latin typeface="Rufina"/>
                <a:ea typeface="Rufina"/>
                <a:cs typeface="Rufina"/>
                <a:sym typeface="Rufina"/>
              </a:defRPr>
            </a:lvl7pPr>
            <a:lvl8pPr lvl="7" algn="l">
              <a:lnSpc>
                <a:spcPct val="100000"/>
              </a:lnSpc>
              <a:spcBef>
                <a:spcPts val="0"/>
              </a:spcBef>
              <a:spcAft>
                <a:spcPts val="0"/>
              </a:spcAft>
              <a:buSzPts val="1500"/>
              <a:buNone/>
              <a:defRPr sz="2000">
                <a:solidFill>
                  <a:schemeClr val="lt1"/>
                </a:solidFill>
                <a:latin typeface="Rufina"/>
                <a:ea typeface="Rufina"/>
                <a:cs typeface="Rufina"/>
                <a:sym typeface="Rufina"/>
              </a:defRPr>
            </a:lvl8pPr>
            <a:lvl9pPr lvl="8" algn="l">
              <a:lnSpc>
                <a:spcPct val="100000"/>
              </a:lnSpc>
              <a:spcBef>
                <a:spcPts val="0"/>
              </a:spcBef>
              <a:spcAft>
                <a:spcPts val="0"/>
              </a:spcAft>
              <a:buSzPts val="1500"/>
              <a:buNone/>
              <a:defRPr sz="2000">
                <a:solidFill>
                  <a:schemeClr val="lt1"/>
                </a:solidFill>
                <a:latin typeface="Rufina"/>
                <a:ea typeface="Rufina"/>
                <a:cs typeface="Rufina"/>
                <a:sym typeface="Rufina"/>
              </a:defRPr>
            </a:lvl9pPr>
          </a:lstStyle>
          <a:p>
            <a:endParaRPr/>
          </a:p>
        </p:txBody>
      </p:sp>
      <p:sp>
        <p:nvSpPr>
          <p:cNvPr id="65" name="Google Shape;65;p22"/>
          <p:cNvSpPr txBox="1">
            <a:spLocks noGrp="1"/>
          </p:cNvSpPr>
          <p:nvPr>
            <p:ph type="subTitle" idx="9"/>
          </p:nvPr>
        </p:nvSpPr>
        <p:spPr>
          <a:xfrm>
            <a:off x="1718600" y="3918775"/>
            <a:ext cx="2853300" cy="6993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500"/>
              <a:buNone/>
              <a:defRPr>
                <a:solidFill>
                  <a:schemeClr val="lt1"/>
                </a:solidFill>
              </a:defRPr>
            </a:lvl1pPr>
            <a:lvl2pPr lvl="1" algn="l">
              <a:lnSpc>
                <a:spcPct val="100000"/>
              </a:lnSpc>
              <a:spcBef>
                <a:spcPts val="0"/>
              </a:spcBef>
              <a:spcAft>
                <a:spcPts val="0"/>
              </a:spcAft>
              <a:buSzPts val="1500"/>
              <a:buNone/>
              <a:defRPr>
                <a:solidFill>
                  <a:schemeClr val="lt1"/>
                </a:solidFill>
              </a:defRPr>
            </a:lvl2pPr>
            <a:lvl3pPr lvl="2" algn="l">
              <a:lnSpc>
                <a:spcPct val="100000"/>
              </a:lnSpc>
              <a:spcBef>
                <a:spcPts val="0"/>
              </a:spcBef>
              <a:spcAft>
                <a:spcPts val="0"/>
              </a:spcAft>
              <a:buSzPts val="1500"/>
              <a:buNone/>
              <a:defRPr>
                <a:solidFill>
                  <a:schemeClr val="lt1"/>
                </a:solidFill>
              </a:defRPr>
            </a:lvl3pPr>
            <a:lvl4pPr lvl="3" algn="l">
              <a:lnSpc>
                <a:spcPct val="100000"/>
              </a:lnSpc>
              <a:spcBef>
                <a:spcPts val="0"/>
              </a:spcBef>
              <a:spcAft>
                <a:spcPts val="0"/>
              </a:spcAft>
              <a:buSzPts val="1500"/>
              <a:buNone/>
              <a:defRPr>
                <a:solidFill>
                  <a:schemeClr val="lt1"/>
                </a:solidFill>
              </a:defRPr>
            </a:lvl4pPr>
            <a:lvl5pPr lvl="4" algn="l">
              <a:lnSpc>
                <a:spcPct val="100000"/>
              </a:lnSpc>
              <a:spcBef>
                <a:spcPts val="0"/>
              </a:spcBef>
              <a:spcAft>
                <a:spcPts val="0"/>
              </a:spcAft>
              <a:buSzPts val="1500"/>
              <a:buNone/>
              <a:defRPr>
                <a:solidFill>
                  <a:schemeClr val="lt1"/>
                </a:solidFill>
              </a:defRPr>
            </a:lvl5pPr>
            <a:lvl6pPr lvl="5" algn="l">
              <a:lnSpc>
                <a:spcPct val="100000"/>
              </a:lnSpc>
              <a:spcBef>
                <a:spcPts val="0"/>
              </a:spcBef>
              <a:spcAft>
                <a:spcPts val="0"/>
              </a:spcAft>
              <a:buSzPts val="1500"/>
              <a:buNone/>
              <a:defRPr>
                <a:solidFill>
                  <a:schemeClr val="lt1"/>
                </a:solidFill>
              </a:defRPr>
            </a:lvl6pPr>
            <a:lvl7pPr lvl="6" algn="l">
              <a:lnSpc>
                <a:spcPct val="100000"/>
              </a:lnSpc>
              <a:spcBef>
                <a:spcPts val="0"/>
              </a:spcBef>
              <a:spcAft>
                <a:spcPts val="0"/>
              </a:spcAft>
              <a:buSzPts val="1500"/>
              <a:buNone/>
              <a:defRPr>
                <a:solidFill>
                  <a:schemeClr val="lt1"/>
                </a:solidFill>
              </a:defRPr>
            </a:lvl7pPr>
            <a:lvl8pPr lvl="7" algn="l">
              <a:lnSpc>
                <a:spcPct val="100000"/>
              </a:lnSpc>
              <a:spcBef>
                <a:spcPts val="0"/>
              </a:spcBef>
              <a:spcAft>
                <a:spcPts val="0"/>
              </a:spcAft>
              <a:buSzPts val="1500"/>
              <a:buNone/>
              <a:defRPr>
                <a:solidFill>
                  <a:schemeClr val="lt1"/>
                </a:solidFill>
              </a:defRPr>
            </a:lvl8pPr>
            <a:lvl9pPr lvl="8" algn="l">
              <a:lnSpc>
                <a:spcPct val="100000"/>
              </a:lnSpc>
              <a:spcBef>
                <a:spcPts val="0"/>
              </a:spcBef>
              <a:spcAft>
                <a:spcPts val="0"/>
              </a:spcAft>
              <a:buSzPts val="1500"/>
              <a:buNone/>
              <a:defRPr>
                <a:solidFill>
                  <a:schemeClr val="lt1"/>
                </a:solidFil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6"/>
        <p:cNvGrpSpPr/>
        <p:nvPr/>
      </p:nvGrpSpPr>
      <p:grpSpPr>
        <a:xfrm>
          <a:off x="0" y="0"/>
          <a:ext cx="0" cy="0"/>
          <a:chOff x="0" y="0"/>
          <a:chExt cx="0" cy="0"/>
        </a:xfrm>
      </p:grpSpPr>
      <p:sp>
        <p:nvSpPr>
          <p:cNvPr id="67" name="Google Shape;67;p23"/>
          <p:cNvSpPr/>
          <p:nvPr/>
        </p:nvSpPr>
        <p:spPr>
          <a:xfrm>
            <a:off x="328800" y="-491325"/>
            <a:ext cx="8486400" cy="5340000"/>
          </a:xfrm>
          <a:prstGeom prst="roundRect">
            <a:avLst>
              <a:gd name="adj" fmla="val 7309"/>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 name="Google Shape;68;p23"/>
          <p:cNvSpPr txBox="1">
            <a:spLocks noGrp="1"/>
          </p:cNvSpPr>
          <p:nvPr>
            <p:ph type="title"/>
          </p:nvPr>
        </p:nvSpPr>
        <p:spPr>
          <a:xfrm>
            <a:off x="720000" y="387600"/>
            <a:ext cx="7704000" cy="5922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dk1"/>
              </a:buClr>
              <a:buSzPts val="2800"/>
              <a:buNone/>
              <a:defRPr sz="2800">
                <a:solidFill>
                  <a:schemeClr val="dk1"/>
                </a:solidFill>
              </a:defRPr>
            </a:lvl1pPr>
            <a:lvl2pPr lvl="1" algn="ctr">
              <a:lnSpc>
                <a:spcPct val="100000"/>
              </a:lnSpc>
              <a:spcBef>
                <a:spcPts val="0"/>
              </a:spcBef>
              <a:spcAft>
                <a:spcPts val="0"/>
              </a:spcAft>
              <a:buClr>
                <a:schemeClr val="dk1"/>
              </a:buClr>
              <a:buSzPts val="2800"/>
              <a:buFont typeface="Rufina"/>
              <a:buNone/>
              <a:defRPr sz="2800">
                <a:solidFill>
                  <a:schemeClr val="dk1"/>
                </a:solidFill>
                <a:latin typeface="Rufina"/>
                <a:ea typeface="Rufina"/>
                <a:cs typeface="Rufina"/>
                <a:sym typeface="Rufina"/>
              </a:defRPr>
            </a:lvl2pPr>
            <a:lvl3pPr lvl="2" algn="ctr">
              <a:lnSpc>
                <a:spcPct val="100000"/>
              </a:lnSpc>
              <a:spcBef>
                <a:spcPts val="0"/>
              </a:spcBef>
              <a:spcAft>
                <a:spcPts val="0"/>
              </a:spcAft>
              <a:buClr>
                <a:schemeClr val="dk1"/>
              </a:buClr>
              <a:buSzPts val="2800"/>
              <a:buFont typeface="Rufina"/>
              <a:buNone/>
              <a:defRPr sz="2800">
                <a:solidFill>
                  <a:schemeClr val="dk1"/>
                </a:solidFill>
                <a:latin typeface="Rufina"/>
                <a:ea typeface="Rufina"/>
                <a:cs typeface="Rufina"/>
                <a:sym typeface="Rufina"/>
              </a:defRPr>
            </a:lvl3pPr>
            <a:lvl4pPr lvl="3" algn="ctr">
              <a:lnSpc>
                <a:spcPct val="100000"/>
              </a:lnSpc>
              <a:spcBef>
                <a:spcPts val="0"/>
              </a:spcBef>
              <a:spcAft>
                <a:spcPts val="0"/>
              </a:spcAft>
              <a:buClr>
                <a:schemeClr val="dk1"/>
              </a:buClr>
              <a:buSzPts val="2800"/>
              <a:buFont typeface="Rufina"/>
              <a:buNone/>
              <a:defRPr sz="2800">
                <a:solidFill>
                  <a:schemeClr val="dk1"/>
                </a:solidFill>
                <a:latin typeface="Rufina"/>
                <a:ea typeface="Rufina"/>
                <a:cs typeface="Rufina"/>
                <a:sym typeface="Rufina"/>
              </a:defRPr>
            </a:lvl4pPr>
            <a:lvl5pPr lvl="4" algn="ctr">
              <a:lnSpc>
                <a:spcPct val="100000"/>
              </a:lnSpc>
              <a:spcBef>
                <a:spcPts val="0"/>
              </a:spcBef>
              <a:spcAft>
                <a:spcPts val="0"/>
              </a:spcAft>
              <a:buClr>
                <a:schemeClr val="dk1"/>
              </a:buClr>
              <a:buSzPts val="2800"/>
              <a:buFont typeface="Rufina"/>
              <a:buNone/>
              <a:defRPr sz="2800">
                <a:solidFill>
                  <a:schemeClr val="dk1"/>
                </a:solidFill>
                <a:latin typeface="Rufina"/>
                <a:ea typeface="Rufina"/>
                <a:cs typeface="Rufina"/>
                <a:sym typeface="Rufina"/>
              </a:defRPr>
            </a:lvl5pPr>
            <a:lvl6pPr lvl="5" algn="ctr">
              <a:lnSpc>
                <a:spcPct val="100000"/>
              </a:lnSpc>
              <a:spcBef>
                <a:spcPts val="0"/>
              </a:spcBef>
              <a:spcAft>
                <a:spcPts val="0"/>
              </a:spcAft>
              <a:buClr>
                <a:schemeClr val="dk1"/>
              </a:buClr>
              <a:buSzPts val="2800"/>
              <a:buFont typeface="Rufina"/>
              <a:buNone/>
              <a:defRPr sz="2800">
                <a:solidFill>
                  <a:schemeClr val="dk1"/>
                </a:solidFill>
                <a:latin typeface="Rufina"/>
                <a:ea typeface="Rufina"/>
                <a:cs typeface="Rufina"/>
                <a:sym typeface="Rufina"/>
              </a:defRPr>
            </a:lvl6pPr>
            <a:lvl7pPr lvl="6" algn="ctr">
              <a:lnSpc>
                <a:spcPct val="100000"/>
              </a:lnSpc>
              <a:spcBef>
                <a:spcPts val="0"/>
              </a:spcBef>
              <a:spcAft>
                <a:spcPts val="0"/>
              </a:spcAft>
              <a:buClr>
                <a:schemeClr val="dk1"/>
              </a:buClr>
              <a:buSzPts val="2800"/>
              <a:buFont typeface="Rufina"/>
              <a:buNone/>
              <a:defRPr sz="2800">
                <a:solidFill>
                  <a:schemeClr val="dk1"/>
                </a:solidFill>
                <a:latin typeface="Rufina"/>
                <a:ea typeface="Rufina"/>
                <a:cs typeface="Rufina"/>
                <a:sym typeface="Rufina"/>
              </a:defRPr>
            </a:lvl7pPr>
            <a:lvl8pPr lvl="7" algn="ctr">
              <a:lnSpc>
                <a:spcPct val="100000"/>
              </a:lnSpc>
              <a:spcBef>
                <a:spcPts val="0"/>
              </a:spcBef>
              <a:spcAft>
                <a:spcPts val="0"/>
              </a:spcAft>
              <a:buClr>
                <a:schemeClr val="dk1"/>
              </a:buClr>
              <a:buSzPts val="2800"/>
              <a:buFont typeface="Rufina"/>
              <a:buNone/>
              <a:defRPr sz="2800">
                <a:solidFill>
                  <a:schemeClr val="dk1"/>
                </a:solidFill>
                <a:latin typeface="Rufina"/>
                <a:ea typeface="Rufina"/>
                <a:cs typeface="Rufina"/>
                <a:sym typeface="Rufina"/>
              </a:defRPr>
            </a:lvl8pPr>
            <a:lvl9pPr lvl="8" algn="ctr">
              <a:lnSpc>
                <a:spcPct val="100000"/>
              </a:lnSpc>
              <a:spcBef>
                <a:spcPts val="0"/>
              </a:spcBef>
              <a:spcAft>
                <a:spcPts val="0"/>
              </a:spcAft>
              <a:buClr>
                <a:schemeClr val="dk1"/>
              </a:buClr>
              <a:buSzPts val="2800"/>
              <a:buFont typeface="Rufina"/>
              <a:buNone/>
              <a:defRPr sz="2800">
                <a:solidFill>
                  <a:schemeClr val="dk1"/>
                </a:solidFill>
                <a:latin typeface="Rufina"/>
                <a:ea typeface="Rufina"/>
                <a:cs typeface="Rufina"/>
                <a:sym typeface="Rufina"/>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69"/>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able of contents">
  <p:cSld name="CUSTOM_27_1">
    <p:spTree>
      <p:nvGrpSpPr>
        <p:cNvPr id="1" name="Shape 70"/>
        <p:cNvGrpSpPr/>
        <p:nvPr/>
      </p:nvGrpSpPr>
      <p:grpSpPr>
        <a:xfrm>
          <a:off x="0" y="0"/>
          <a:ext cx="0" cy="0"/>
          <a:chOff x="0" y="0"/>
          <a:chExt cx="0" cy="0"/>
        </a:xfrm>
      </p:grpSpPr>
      <p:sp>
        <p:nvSpPr>
          <p:cNvPr id="71" name="Google Shape;71;p25"/>
          <p:cNvSpPr txBox="1">
            <a:spLocks noGrp="1"/>
          </p:cNvSpPr>
          <p:nvPr>
            <p:ph type="title"/>
          </p:nvPr>
        </p:nvSpPr>
        <p:spPr>
          <a:xfrm>
            <a:off x="2281513" y="1373493"/>
            <a:ext cx="722400" cy="3714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3200"/>
              <a:buNone/>
              <a:defRPr sz="3200"/>
            </a:lvl2pPr>
            <a:lvl3pPr lvl="2" algn="ctr">
              <a:lnSpc>
                <a:spcPct val="100000"/>
              </a:lnSpc>
              <a:spcBef>
                <a:spcPts val="0"/>
              </a:spcBef>
              <a:spcAft>
                <a:spcPts val="0"/>
              </a:spcAft>
              <a:buSzPts val="3200"/>
              <a:buNone/>
              <a:defRPr sz="3200"/>
            </a:lvl3pPr>
            <a:lvl4pPr lvl="3" algn="ctr">
              <a:lnSpc>
                <a:spcPct val="100000"/>
              </a:lnSpc>
              <a:spcBef>
                <a:spcPts val="0"/>
              </a:spcBef>
              <a:spcAft>
                <a:spcPts val="0"/>
              </a:spcAft>
              <a:buSzPts val="3200"/>
              <a:buNone/>
              <a:defRPr sz="3200"/>
            </a:lvl4pPr>
            <a:lvl5pPr lvl="4" algn="ctr">
              <a:lnSpc>
                <a:spcPct val="100000"/>
              </a:lnSpc>
              <a:spcBef>
                <a:spcPts val="0"/>
              </a:spcBef>
              <a:spcAft>
                <a:spcPts val="0"/>
              </a:spcAft>
              <a:buSzPts val="3200"/>
              <a:buNone/>
              <a:defRPr sz="3200"/>
            </a:lvl5pPr>
            <a:lvl6pPr lvl="5" algn="ctr">
              <a:lnSpc>
                <a:spcPct val="100000"/>
              </a:lnSpc>
              <a:spcBef>
                <a:spcPts val="0"/>
              </a:spcBef>
              <a:spcAft>
                <a:spcPts val="0"/>
              </a:spcAft>
              <a:buSzPts val="3200"/>
              <a:buNone/>
              <a:defRPr sz="3200"/>
            </a:lvl6pPr>
            <a:lvl7pPr lvl="6" algn="ctr">
              <a:lnSpc>
                <a:spcPct val="100000"/>
              </a:lnSpc>
              <a:spcBef>
                <a:spcPts val="0"/>
              </a:spcBef>
              <a:spcAft>
                <a:spcPts val="0"/>
              </a:spcAft>
              <a:buSzPts val="3200"/>
              <a:buNone/>
              <a:defRPr sz="3200"/>
            </a:lvl7pPr>
            <a:lvl8pPr lvl="7" algn="ctr">
              <a:lnSpc>
                <a:spcPct val="100000"/>
              </a:lnSpc>
              <a:spcBef>
                <a:spcPts val="0"/>
              </a:spcBef>
              <a:spcAft>
                <a:spcPts val="0"/>
              </a:spcAft>
              <a:buSzPts val="3200"/>
              <a:buNone/>
              <a:defRPr sz="3200"/>
            </a:lvl8pPr>
            <a:lvl9pPr lvl="8" algn="ctr">
              <a:lnSpc>
                <a:spcPct val="100000"/>
              </a:lnSpc>
              <a:spcBef>
                <a:spcPts val="0"/>
              </a:spcBef>
              <a:spcAft>
                <a:spcPts val="0"/>
              </a:spcAft>
              <a:buSzPts val="3200"/>
              <a:buNone/>
              <a:defRPr sz="3200"/>
            </a:lvl9pPr>
          </a:lstStyle>
          <a:p>
            <a:endParaRPr/>
          </a:p>
        </p:txBody>
      </p:sp>
      <p:sp>
        <p:nvSpPr>
          <p:cNvPr id="72" name="Google Shape;72;p25"/>
          <p:cNvSpPr txBox="1">
            <a:spLocks noGrp="1"/>
          </p:cNvSpPr>
          <p:nvPr>
            <p:ph type="subTitle" idx="1"/>
          </p:nvPr>
        </p:nvSpPr>
        <p:spPr>
          <a:xfrm>
            <a:off x="1310713" y="1912767"/>
            <a:ext cx="2664000" cy="3714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500"/>
              <a:buNone/>
              <a:defRPr sz="2000">
                <a:latin typeface="Rufina"/>
                <a:ea typeface="Rufina"/>
                <a:cs typeface="Rufina"/>
                <a:sym typeface="Rufina"/>
              </a:defRPr>
            </a:lvl1pPr>
            <a:lvl2pPr lvl="1" algn="l">
              <a:lnSpc>
                <a:spcPct val="100000"/>
              </a:lnSpc>
              <a:spcBef>
                <a:spcPts val="0"/>
              </a:spcBef>
              <a:spcAft>
                <a:spcPts val="0"/>
              </a:spcAft>
              <a:buSzPts val="1500"/>
              <a:buNone/>
              <a:defRPr sz="2000">
                <a:latin typeface="Rufina"/>
                <a:ea typeface="Rufina"/>
                <a:cs typeface="Rufina"/>
                <a:sym typeface="Rufina"/>
              </a:defRPr>
            </a:lvl2pPr>
            <a:lvl3pPr lvl="2" algn="l">
              <a:lnSpc>
                <a:spcPct val="100000"/>
              </a:lnSpc>
              <a:spcBef>
                <a:spcPts val="0"/>
              </a:spcBef>
              <a:spcAft>
                <a:spcPts val="0"/>
              </a:spcAft>
              <a:buSzPts val="1500"/>
              <a:buNone/>
              <a:defRPr sz="2000">
                <a:latin typeface="Rufina"/>
                <a:ea typeface="Rufina"/>
                <a:cs typeface="Rufina"/>
                <a:sym typeface="Rufina"/>
              </a:defRPr>
            </a:lvl3pPr>
            <a:lvl4pPr lvl="3" algn="l">
              <a:lnSpc>
                <a:spcPct val="100000"/>
              </a:lnSpc>
              <a:spcBef>
                <a:spcPts val="0"/>
              </a:spcBef>
              <a:spcAft>
                <a:spcPts val="0"/>
              </a:spcAft>
              <a:buSzPts val="1500"/>
              <a:buNone/>
              <a:defRPr sz="2000">
                <a:latin typeface="Rufina"/>
                <a:ea typeface="Rufina"/>
                <a:cs typeface="Rufina"/>
                <a:sym typeface="Rufina"/>
              </a:defRPr>
            </a:lvl4pPr>
            <a:lvl5pPr lvl="4" algn="l">
              <a:lnSpc>
                <a:spcPct val="100000"/>
              </a:lnSpc>
              <a:spcBef>
                <a:spcPts val="0"/>
              </a:spcBef>
              <a:spcAft>
                <a:spcPts val="0"/>
              </a:spcAft>
              <a:buSzPts val="1500"/>
              <a:buNone/>
              <a:defRPr sz="2000">
                <a:latin typeface="Rufina"/>
                <a:ea typeface="Rufina"/>
                <a:cs typeface="Rufina"/>
                <a:sym typeface="Rufina"/>
              </a:defRPr>
            </a:lvl5pPr>
            <a:lvl6pPr lvl="5" algn="l">
              <a:lnSpc>
                <a:spcPct val="100000"/>
              </a:lnSpc>
              <a:spcBef>
                <a:spcPts val="0"/>
              </a:spcBef>
              <a:spcAft>
                <a:spcPts val="0"/>
              </a:spcAft>
              <a:buSzPts val="1500"/>
              <a:buNone/>
              <a:defRPr sz="2000">
                <a:latin typeface="Rufina"/>
                <a:ea typeface="Rufina"/>
                <a:cs typeface="Rufina"/>
                <a:sym typeface="Rufina"/>
              </a:defRPr>
            </a:lvl6pPr>
            <a:lvl7pPr lvl="6" algn="l">
              <a:lnSpc>
                <a:spcPct val="100000"/>
              </a:lnSpc>
              <a:spcBef>
                <a:spcPts val="0"/>
              </a:spcBef>
              <a:spcAft>
                <a:spcPts val="0"/>
              </a:spcAft>
              <a:buSzPts val="1500"/>
              <a:buNone/>
              <a:defRPr sz="2000">
                <a:latin typeface="Rufina"/>
                <a:ea typeface="Rufina"/>
                <a:cs typeface="Rufina"/>
                <a:sym typeface="Rufina"/>
              </a:defRPr>
            </a:lvl7pPr>
            <a:lvl8pPr lvl="7" algn="l">
              <a:lnSpc>
                <a:spcPct val="100000"/>
              </a:lnSpc>
              <a:spcBef>
                <a:spcPts val="0"/>
              </a:spcBef>
              <a:spcAft>
                <a:spcPts val="0"/>
              </a:spcAft>
              <a:buSzPts val="1500"/>
              <a:buNone/>
              <a:defRPr sz="2000">
                <a:latin typeface="Rufina"/>
                <a:ea typeface="Rufina"/>
                <a:cs typeface="Rufina"/>
                <a:sym typeface="Rufina"/>
              </a:defRPr>
            </a:lvl8pPr>
            <a:lvl9pPr lvl="8" algn="l">
              <a:lnSpc>
                <a:spcPct val="100000"/>
              </a:lnSpc>
              <a:spcBef>
                <a:spcPts val="0"/>
              </a:spcBef>
              <a:spcAft>
                <a:spcPts val="0"/>
              </a:spcAft>
              <a:buSzPts val="1500"/>
              <a:buNone/>
              <a:defRPr sz="2000">
                <a:latin typeface="Rufina"/>
                <a:ea typeface="Rufina"/>
                <a:cs typeface="Rufina"/>
                <a:sym typeface="Rufina"/>
              </a:defRPr>
            </a:lvl9pPr>
          </a:lstStyle>
          <a:p>
            <a:endParaRPr/>
          </a:p>
        </p:txBody>
      </p:sp>
      <p:sp>
        <p:nvSpPr>
          <p:cNvPr id="73" name="Google Shape;73;p25"/>
          <p:cNvSpPr txBox="1">
            <a:spLocks noGrp="1"/>
          </p:cNvSpPr>
          <p:nvPr>
            <p:ph type="subTitle" idx="2"/>
          </p:nvPr>
        </p:nvSpPr>
        <p:spPr>
          <a:xfrm>
            <a:off x="1310713" y="2313013"/>
            <a:ext cx="2664000" cy="5922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74" name="Google Shape;74;p25"/>
          <p:cNvSpPr txBox="1">
            <a:spLocks noGrp="1"/>
          </p:cNvSpPr>
          <p:nvPr>
            <p:ph type="title" idx="3"/>
          </p:nvPr>
        </p:nvSpPr>
        <p:spPr>
          <a:xfrm>
            <a:off x="6140088" y="1373493"/>
            <a:ext cx="722400" cy="3714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3200"/>
              <a:buNone/>
              <a:defRPr sz="3200"/>
            </a:lvl2pPr>
            <a:lvl3pPr lvl="2" algn="ctr">
              <a:lnSpc>
                <a:spcPct val="100000"/>
              </a:lnSpc>
              <a:spcBef>
                <a:spcPts val="0"/>
              </a:spcBef>
              <a:spcAft>
                <a:spcPts val="0"/>
              </a:spcAft>
              <a:buSzPts val="3200"/>
              <a:buNone/>
              <a:defRPr sz="3200"/>
            </a:lvl3pPr>
            <a:lvl4pPr lvl="3" algn="ctr">
              <a:lnSpc>
                <a:spcPct val="100000"/>
              </a:lnSpc>
              <a:spcBef>
                <a:spcPts val="0"/>
              </a:spcBef>
              <a:spcAft>
                <a:spcPts val="0"/>
              </a:spcAft>
              <a:buSzPts val="3200"/>
              <a:buNone/>
              <a:defRPr sz="3200"/>
            </a:lvl4pPr>
            <a:lvl5pPr lvl="4" algn="ctr">
              <a:lnSpc>
                <a:spcPct val="100000"/>
              </a:lnSpc>
              <a:spcBef>
                <a:spcPts val="0"/>
              </a:spcBef>
              <a:spcAft>
                <a:spcPts val="0"/>
              </a:spcAft>
              <a:buSzPts val="3200"/>
              <a:buNone/>
              <a:defRPr sz="3200"/>
            </a:lvl5pPr>
            <a:lvl6pPr lvl="5" algn="ctr">
              <a:lnSpc>
                <a:spcPct val="100000"/>
              </a:lnSpc>
              <a:spcBef>
                <a:spcPts val="0"/>
              </a:spcBef>
              <a:spcAft>
                <a:spcPts val="0"/>
              </a:spcAft>
              <a:buSzPts val="3200"/>
              <a:buNone/>
              <a:defRPr sz="3200"/>
            </a:lvl6pPr>
            <a:lvl7pPr lvl="6" algn="ctr">
              <a:lnSpc>
                <a:spcPct val="100000"/>
              </a:lnSpc>
              <a:spcBef>
                <a:spcPts val="0"/>
              </a:spcBef>
              <a:spcAft>
                <a:spcPts val="0"/>
              </a:spcAft>
              <a:buSzPts val="3200"/>
              <a:buNone/>
              <a:defRPr sz="3200"/>
            </a:lvl7pPr>
            <a:lvl8pPr lvl="7" algn="ctr">
              <a:lnSpc>
                <a:spcPct val="100000"/>
              </a:lnSpc>
              <a:spcBef>
                <a:spcPts val="0"/>
              </a:spcBef>
              <a:spcAft>
                <a:spcPts val="0"/>
              </a:spcAft>
              <a:buSzPts val="3200"/>
              <a:buNone/>
              <a:defRPr sz="3200"/>
            </a:lvl8pPr>
            <a:lvl9pPr lvl="8" algn="ctr">
              <a:lnSpc>
                <a:spcPct val="100000"/>
              </a:lnSpc>
              <a:spcBef>
                <a:spcPts val="0"/>
              </a:spcBef>
              <a:spcAft>
                <a:spcPts val="0"/>
              </a:spcAft>
              <a:buSzPts val="3200"/>
              <a:buNone/>
              <a:defRPr sz="3200"/>
            </a:lvl9pPr>
          </a:lstStyle>
          <a:p>
            <a:endParaRPr/>
          </a:p>
        </p:txBody>
      </p:sp>
      <p:sp>
        <p:nvSpPr>
          <p:cNvPr id="75" name="Google Shape;75;p25"/>
          <p:cNvSpPr txBox="1">
            <a:spLocks noGrp="1"/>
          </p:cNvSpPr>
          <p:nvPr>
            <p:ph type="subTitle" idx="4"/>
          </p:nvPr>
        </p:nvSpPr>
        <p:spPr>
          <a:xfrm>
            <a:off x="5169288" y="1912767"/>
            <a:ext cx="2664000" cy="3714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500"/>
              <a:buNone/>
              <a:defRPr sz="2000">
                <a:latin typeface="Rufina"/>
                <a:ea typeface="Rufina"/>
                <a:cs typeface="Rufina"/>
                <a:sym typeface="Rufina"/>
              </a:defRPr>
            </a:lvl1pPr>
            <a:lvl2pPr lvl="1" algn="l">
              <a:lnSpc>
                <a:spcPct val="100000"/>
              </a:lnSpc>
              <a:spcBef>
                <a:spcPts val="0"/>
              </a:spcBef>
              <a:spcAft>
                <a:spcPts val="0"/>
              </a:spcAft>
              <a:buSzPts val="1500"/>
              <a:buNone/>
              <a:defRPr sz="2000">
                <a:latin typeface="Rufina"/>
                <a:ea typeface="Rufina"/>
                <a:cs typeface="Rufina"/>
                <a:sym typeface="Rufina"/>
              </a:defRPr>
            </a:lvl2pPr>
            <a:lvl3pPr lvl="2" algn="l">
              <a:lnSpc>
                <a:spcPct val="100000"/>
              </a:lnSpc>
              <a:spcBef>
                <a:spcPts val="0"/>
              </a:spcBef>
              <a:spcAft>
                <a:spcPts val="0"/>
              </a:spcAft>
              <a:buSzPts val="1500"/>
              <a:buNone/>
              <a:defRPr sz="2000">
                <a:latin typeface="Rufina"/>
                <a:ea typeface="Rufina"/>
                <a:cs typeface="Rufina"/>
                <a:sym typeface="Rufina"/>
              </a:defRPr>
            </a:lvl3pPr>
            <a:lvl4pPr lvl="3" algn="l">
              <a:lnSpc>
                <a:spcPct val="100000"/>
              </a:lnSpc>
              <a:spcBef>
                <a:spcPts val="0"/>
              </a:spcBef>
              <a:spcAft>
                <a:spcPts val="0"/>
              </a:spcAft>
              <a:buSzPts val="1500"/>
              <a:buNone/>
              <a:defRPr sz="2000">
                <a:latin typeface="Rufina"/>
                <a:ea typeface="Rufina"/>
                <a:cs typeface="Rufina"/>
                <a:sym typeface="Rufina"/>
              </a:defRPr>
            </a:lvl4pPr>
            <a:lvl5pPr lvl="4" algn="l">
              <a:lnSpc>
                <a:spcPct val="100000"/>
              </a:lnSpc>
              <a:spcBef>
                <a:spcPts val="0"/>
              </a:spcBef>
              <a:spcAft>
                <a:spcPts val="0"/>
              </a:spcAft>
              <a:buSzPts val="1500"/>
              <a:buNone/>
              <a:defRPr sz="2000">
                <a:latin typeface="Rufina"/>
                <a:ea typeface="Rufina"/>
                <a:cs typeface="Rufina"/>
                <a:sym typeface="Rufina"/>
              </a:defRPr>
            </a:lvl5pPr>
            <a:lvl6pPr lvl="5" algn="l">
              <a:lnSpc>
                <a:spcPct val="100000"/>
              </a:lnSpc>
              <a:spcBef>
                <a:spcPts val="0"/>
              </a:spcBef>
              <a:spcAft>
                <a:spcPts val="0"/>
              </a:spcAft>
              <a:buSzPts val="1500"/>
              <a:buNone/>
              <a:defRPr sz="2000">
                <a:latin typeface="Rufina"/>
                <a:ea typeface="Rufina"/>
                <a:cs typeface="Rufina"/>
                <a:sym typeface="Rufina"/>
              </a:defRPr>
            </a:lvl6pPr>
            <a:lvl7pPr lvl="6" algn="l">
              <a:lnSpc>
                <a:spcPct val="100000"/>
              </a:lnSpc>
              <a:spcBef>
                <a:spcPts val="0"/>
              </a:spcBef>
              <a:spcAft>
                <a:spcPts val="0"/>
              </a:spcAft>
              <a:buSzPts val="1500"/>
              <a:buNone/>
              <a:defRPr sz="2000">
                <a:latin typeface="Rufina"/>
                <a:ea typeface="Rufina"/>
                <a:cs typeface="Rufina"/>
                <a:sym typeface="Rufina"/>
              </a:defRPr>
            </a:lvl7pPr>
            <a:lvl8pPr lvl="7" algn="l">
              <a:lnSpc>
                <a:spcPct val="100000"/>
              </a:lnSpc>
              <a:spcBef>
                <a:spcPts val="0"/>
              </a:spcBef>
              <a:spcAft>
                <a:spcPts val="0"/>
              </a:spcAft>
              <a:buSzPts val="1500"/>
              <a:buNone/>
              <a:defRPr sz="2000">
                <a:latin typeface="Rufina"/>
                <a:ea typeface="Rufina"/>
                <a:cs typeface="Rufina"/>
                <a:sym typeface="Rufina"/>
              </a:defRPr>
            </a:lvl8pPr>
            <a:lvl9pPr lvl="8" algn="l">
              <a:lnSpc>
                <a:spcPct val="100000"/>
              </a:lnSpc>
              <a:spcBef>
                <a:spcPts val="0"/>
              </a:spcBef>
              <a:spcAft>
                <a:spcPts val="0"/>
              </a:spcAft>
              <a:buSzPts val="1500"/>
              <a:buNone/>
              <a:defRPr sz="2000">
                <a:latin typeface="Rufina"/>
                <a:ea typeface="Rufina"/>
                <a:cs typeface="Rufina"/>
                <a:sym typeface="Rufina"/>
              </a:defRPr>
            </a:lvl9pPr>
          </a:lstStyle>
          <a:p>
            <a:endParaRPr/>
          </a:p>
        </p:txBody>
      </p:sp>
      <p:sp>
        <p:nvSpPr>
          <p:cNvPr id="76" name="Google Shape;76;p25"/>
          <p:cNvSpPr txBox="1">
            <a:spLocks noGrp="1"/>
          </p:cNvSpPr>
          <p:nvPr>
            <p:ph type="subTitle" idx="5"/>
          </p:nvPr>
        </p:nvSpPr>
        <p:spPr>
          <a:xfrm>
            <a:off x="5169288" y="2313013"/>
            <a:ext cx="2664000" cy="5922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77" name="Google Shape;77;p25"/>
          <p:cNvSpPr txBox="1">
            <a:spLocks noGrp="1"/>
          </p:cNvSpPr>
          <p:nvPr>
            <p:ph type="title" idx="6"/>
          </p:nvPr>
        </p:nvSpPr>
        <p:spPr>
          <a:xfrm>
            <a:off x="2281513" y="3035208"/>
            <a:ext cx="722400" cy="3714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3200"/>
              <a:buNone/>
              <a:defRPr sz="3200"/>
            </a:lvl2pPr>
            <a:lvl3pPr lvl="2" algn="ctr">
              <a:lnSpc>
                <a:spcPct val="100000"/>
              </a:lnSpc>
              <a:spcBef>
                <a:spcPts val="0"/>
              </a:spcBef>
              <a:spcAft>
                <a:spcPts val="0"/>
              </a:spcAft>
              <a:buSzPts val="3200"/>
              <a:buNone/>
              <a:defRPr sz="3200"/>
            </a:lvl3pPr>
            <a:lvl4pPr lvl="3" algn="ctr">
              <a:lnSpc>
                <a:spcPct val="100000"/>
              </a:lnSpc>
              <a:spcBef>
                <a:spcPts val="0"/>
              </a:spcBef>
              <a:spcAft>
                <a:spcPts val="0"/>
              </a:spcAft>
              <a:buSzPts val="3200"/>
              <a:buNone/>
              <a:defRPr sz="3200"/>
            </a:lvl4pPr>
            <a:lvl5pPr lvl="4" algn="ctr">
              <a:lnSpc>
                <a:spcPct val="100000"/>
              </a:lnSpc>
              <a:spcBef>
                <a:spcPts val="0"/>
              </a:spcBef>
              <a:spcAft>
                <a:spcPts val="0"/>
              </a:spcAft>
              <a:buSzPts val="3200"/>
              <a:buNone/>
              <a:defRPr sz="3200"/>
            </a:lvl5pPr>
            <a:lvl6pPr lvl="5" algn="ctr">
              <a:lnSpc>
                <a:spcPct val="100000"/>
              </a:lnSpc>
              <a:spcBef>
                <a:spcPts val="0"/>
              </a:spcBef>
              <a:spcAft>
                <a:spcPts val="0"/>
              </a:spcAft>
              <a:buSzPts val="3200"/>
              <a:buNone/>
              <a:defRPr sz="3200"/>
            </a:lvl6pPr>
            <a:lvl7pPr lvl="6" algn="ctr">
              <a:lnSpc>
                <a:spcPct val="100000"/>
              </a:lnSpc>
              <a:spcBef>
                <a:spcPts val="0"/>
              </a:spcBef>
              <a:spcAft>
                <a:spcPts val="0"/>
              </a:spcAft>
              <a:buSzPts val="3200"/>
              <a:buNone/>
              <a:defRPr sz="3200"/>
            </a:lvl7pPr>
            <a:lvl8pPr lvl="7" algn="ctr">
              <a:lnSpc>
                <a:spcPct val="100000"/>
              </a:lnSpc>
              <a:spcBef>
                <a:spcPts val="0"/>
              </a:spcBef>
              <a:spcAft>
                <a:spcPts val="0"/>
              </a:spcAft>
              <a:buSzPts val="3200"/>
              <a:buNone/>
              <a:defRPr sz="3200"/>
            </a:lvl8pPr>
            <a:lvl9pPr lvl="8" algn="ctr">
              <a:lnSpc>
                <a:spcPct val="100000"/>
              </a:lnSpc>
              <a:spcBef>
                <a:spcPts val="0"/>
              </a:spcBef>
              <a:spcAft>
                <a:spcPts val="0"/>
              </a:spcAft>
              <a:buSzPts val="3200"/>
              <a:buNone/>
              <a:defRPr sz="3200"/>
            </a:lvl9pPr>
          </a:lstStyle>
          <a:p>
            <a:endParaRPr/>
          </a:p>
        </p:txBody>
      </p:sp>
      <p:sp>
        <p:nvSpPr>
          <p:cNvPr id="78" name="Google Shape;78;p25"/>
          <p:cNvSpPr txBox="1">
            <a:spLocks noGrp="1"/>
          </p:cNvSpPr>
          <p:nvPr>
            <p:ph type="subTitle" idx="7"/>
          </p:nvPr>
        </p:nvSpPr>
        <p:spPr>
          <a:xfrm>
            <a:off x="1310713" y="3574479"/>
            <a:ext cx="2664000" cy="3714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500"/>
              <a:buNone/>
              <a:defRPr sz="2000">
                <a:latin typeface="Rufina"/>
                <a:ea typeface="Rufina"/>
                <a:cs typeface="Rufina"/>
                <a:sym typeface="Rufina"/>
              </a:defRPr>
            </a:lvl1pPr>
            <a:lvl2pPr lvl="1" algn="l">
              <a:lnSpc>
                <a:spcPct val="100000"/>
              </a:lnSpc>
              <a:spcBef>
                <a:spcPts val="0"/>
              </a:spcBef>
              <a:spcAft>
                <a:spcPts val="0"/>
              </a:spcAft>
              <a:buSzPts val="1500"/>
              <a:buNone/>
              <a:defRPr sz="2000">
                <a:latin typeface="Rufina"/>
                <a:ea typeface="Rufina"/>
                <a:cs typeface="Rufina"/>
                <a:sym typeface="Rufina"/>
              </a:defRPr>
            </a:lvl2pPr>
            <a:lvl3pPr lvl="2" algn="l">
              <a:lnSpc>
                <a:spcPct val="100000"/>
              </a:lnSpc>
              <a:spcBef>
                <a:spcPts val="0"/>
              </a:spcBef>
              <a:spcAft>
                <a:spcPts val="0"/>
              </a:spcAft>
              <a:buSzPts val="1500"/>
              <a:buNone/>
              <a:defRPr sz="2000">
                <a:latin typeface="Rufina"/>
                <a:ea typeface="Rufina"/>
                <a:cs typeface="Rufina"/>
                <a:sym typeface="Rufina"/>
              </a:defRPr>
            </a:lvl3pPr>
            <a:lvl4pPr lvl="3" algn="l">
              <a:lnSpc>
                <a:spcPct val="100000"/>
              </a:lnSpc>
              <a:spcBef>
                <a:spcPts val="0"/>
              </a:spcBef>
              <a:spcAft>
                <a:spcPts val="0"/>
              </a:spcAft>
              <a:buSzPts val="1500"/>
              <a:buNone/>
              <a:defRPr sz="2000">
                <a:latin typeface="Rufina"/>
                <a:ea typeface="Rufina"/>
                <a:cs typeface="Rufina"/>
                <a:sym typeface="Rufina"/>
              </a:defRPr>
            </a:lvl4pPr>
            <a:lvl5pPr lvl="4" algn="l">
              <a:lnSpc>
                <a:spcPct val="100000"/>
              </a:lnSpc>
              <a:spcBef>
                <a:spcPts val="0"/>
              </a:spcBef>
              <a:spcAft>
                <a:spcPts val="0"/>
              </a:spcAft>
              <a:buSzPts val="1500"/>
              <a:buNone/>
              <a:defRPr sz="2000">
                <a:latin typeface="Rufina"/>
                <a:ea typeface="Rufina"/>
                <a:cs typeface="Rufina"/>
                <a:sym typeface="Rufina"/>
              </a:defRPr>
            </a:lvl5pPr>
            <a:lvl6pPr lvl="5" algn="l">
              <a:lnSpc>
                <a:spcPct val="100000"/>
              </a:lnSpc>
              <a:spcBef>
                <a:spcPts val="0"/>
              </a:spcBef>
              <a:spcAft>
                <a:spcPts val="0"/>
              </a:spcAft>
              <a:buSzPts val="1500"/>
              <a:buNone/>
              <a:defRPr sz="2000">
                <a:latin typeface="Rufina"/>
                <a:ea typeface="Rufina"/>
                <a:cs typeface="Rufina"/>
                <a:sym typeface="Rufina"/>
              </a:defRPr>
            </a:lvl6pPr>
            <a:lvl7pPr lvl="6" algn="l">
              <a:lnSpc>
                <a:spcPct val="100000"/>
              </a:lnSpc>
              <a:spcBef>
                <a:spcPts val="0"/>
              </a:spcBef>
              <a:spcAft>
                <a:spcPts val="0"/>
              </a:spcAft>
              <a:buSzPts val="1500"/>
              <a:buNone/>
              <a:defRPr sz="2000">
                <a:latin typeface="Rufina"/>
                <a:ea typeface="Rufina"/>
                <a:cs typeface="Rufina"/>
                <a:sym typeface="Rufina"/>
              </a:defRPr>
            </a:lvl7pPr>
            <a:lvl8pPr lvl="7" algn="l">
              <a:lnSpc>
                <a:spcPct val="100000"/>
              </a:lnSpc>
              <a:spcBef>
                <a:spcPts val="0"/>
              </a:spcBef>
              <a:spcAft>
                <a:spcPts val="0"/>
              </a:spcAft>
              <a:buSzPts val="1500"/>
              <a:buNone/>
              <a:defRPr sz="2000">
                <a:latin typeface="Rufina"/>
                <a:ea typeface="Rufina"/>
                <a:cs typeface="Rufina"/>
                <a:sym typeface="Rufina"/>
              </a:defRPr>
            </a:lvl8pPr>
            <a:lvl9pPr lvl="8" algn="l">
              <a:lnSpc>
                <a:spcPct val="100000"/>
              </a:lnSpc>
              <a:spcBef>
                <a:spcPts val="0"/>
              </a:spcBef>
              <a:spcAft>
                <a:spcPts val="0"/>
              </a:spcAft>
              <a:buSzPts val="1500"/>
              <a:buNone/>
              <a:defRPr sz="2000">
                <a:latin typeface="Rufina"/>
                <a:ea typeface="Rufina"/>
                <a:cs typeface="Rufina"/>
                <a:sym typeface="Rufina"/>
              </a:defRPr>
            </a:lvl9pPr>
          </a:lstStyle>
          <a:p>
            <a:endParaRPr/>
          </a:p>
        </p:txBody>
      </p:sp>
      <p:sp>
        <p:nvSpPr>
          <p:cNvPr id="79" name="Google Shape;79;p25"/>
          <p:cNvSpPr txBox="1">
            <a:spLocks noGrp="1"/>
          </p:cNvSpPr>
          <p:nvPr>
            <p:ph type="subTitle" idx="8"/>
          </p:nvPr>
        </p:nvSpPr>
        <p:spPr>
          <a:xfrm>
            <a:off x="1310713" y="3974726"/>
            <a:ext cx="2664000" cy="5922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80" name="Google Shape;80;p25"/>
          <p:cNvSpPr txBox="1">
            <a:spLocks noGrp="1"/>
          </p:cNvSpPr>
          <p:nvPr>
            <p:ph type="title" idx="9"/>
          </p:nvPr>
        </p:nvSpPr>
        <p:spPr>
          <a:xfrm>
            <a:off x="720000" y="387600"/>
            <a:ext cx="3568200" cy="5922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Font typeface="Fredoka One"/>
              <a:buNone/>
              <a:defRPr/>
            </a:lvl1pPr>
            <a:lvl2pPr lvl="1" algn="ctr">
              <a:lnSpc>
                <a:spcPct val="100000"/>
              </a:lnSpc>
              <a:spcBef>
                <a:spcPts val="0"/>
              </a:spcBef>
              <a:spcAft>
                <a:spcPts val="0"/>
              </a:spcAft>
              <a:buSzPts val="2800"/>
              <a:buFont typeface="Fredoka One"/>
              <a:buNone/>
              <a:defRPr>
                <a:latin typeface="Fredoka One"/>
                <a:ea typeface="Fredoka One"/>
                <a:cs typeface="Fredoka One"/>
                <a:sym typeface="Fredoka One"/>
              </a:defRPr>
            </a:lvl2pPr>
            <a:lvl3pPr lvl="2" algn="ctr">
              <a:lnSpc>
                <a:spcPct val="100000"/>
              </a:lnSpc>
              <a:spcBef>
                <a:spcPts val="0"/>
              </a:spcBef>
              <a:spcAft>
                <a:spcPts val="0"/>
              </a:spcAft>
              <a:buSzPts val="2800"/>
              <a:buFont typeface="Fredoka One"/>
              <a:buNone/>
              <a:defRPr>
                <a:latin typeface="Fredoka One"/>
                <a:ea typeface="Fredoka One"/>
                <a:cs typeface="Fredoka One"/>
                <a:sym typeface="Fredoka One"/>
              </a:defRPr>
            </a:lvl3pPr>
            <a:lvl4pPr lvl="3" algn="ctr">
              <a:lnSpc>
                <a:spcPct val="100000"/>
              </a:lnSpc>
              <a:spcBef>
                <a:spcPts val="0"/>
              </a:spcBef>
              <a:spcAft>
                <a:spcPts val="0"/>
              </a:spcAft>
              <a:buSzPts val="2800"/>
              <a:buFont typeface="Fredoka One"/>
              <a:buNone/>
              <a:defRPr>
                <a:latin typeface="Fredoka One"/>
                <a:ea typeface="Fredoka One"/>
                <a:cs typeface="Fredoka One"/>
                <a:sym typeface="Fredoka One"/>
              </a:defRPr>
            </a:lvl4pPr>
            <a:lvl5pPr lvl="4" algn="ctr">
              <a:lnSpc>
                <a:spcPct val="100000"/>
              </a:lnSpc>
              <a:spcBef>
                <a:spcPts val="0"/>
              </a:spcBef>
              <a:spcAft>
                <a:spcPts val="0"/>
              </a:spcAft>
              <a:buSzPts val="2800"/>
              <a:buFont typeface="Fredoka One"/>
              <a:buNone/>
              <a:defRPr>
                <a:latin typeface="Fredoka One"/>
                <a:ea typeface="Fredoka One"/>
                <a:cs typeface="Fredoka One"/>
                <a:sym typeface="Fredoka One"/>
              </a:defRPr>
            </a:lvl5pPr>
            <a:lvl6pPr lvl="5" algn="ctr">
              <a:lnSpc>
                <a:spcPct val="100000"/>
              </a:lnSpc>
              <a:spcBef>
                <a:spcPts val="0"/>
              </a:spcBef>
              <a:spcAft>
                <a:spcPts val="0"/>
              </a:spcAft>
              <a:buSzPts val="2800"/>
              <a:buFont typeface="Fredoka One"/>
              <a:buNone/>
              <a:defRPr>
                <a:latin typeface="Fredoka One"/>
                <a:ea typeface="Fredoka One"/>
                <a:cs typeface="Fredoka One"/>
                <a:sym typeface="Fredoka One"/>
              </a:defRPr>
            </a:lvl6pPr>
            <a:lvl7pPr lvl="6" algn="ctr">
              <a:lnSpc>
                <a:spcPct val="100000"/>
              </a:lnSpc>
              <a:spcBef>
                <a:spcPts val="0"/>
              </a:spcBef>
              <a:spcAft>
                <a:spcPts val="0"/>
              </a:spcAft>
              <a:buSzPts val="2800"/>
              <a:buFont typeface="Fredoka One"/>
              <a:buNone/>
              <a:defRPr>
                <a:latin typeface="Fredoka One"/>
                <a:ea typeface="Fredoka One"/>
                <a:cs typeface="Fredoka One"/>
                <a:sym typeface="Fredoka One"/>
              </a:defRPr>
            </a:lvl7pPr>
            <a:lvl8pPr lvl="7" algn="ctr">
              <a:lnSpc>
                <a:spcPct val="100000"/>
              </a:lnSpc>
              <a:spcBef>
                <a:spcPts val="0"/>
              </a:spcBef>
              <a:spcAft>
                <a:spcPts val="0"/>
              </a:spcAft>
              <a:buSzPts val="2800"/>
              <a:buFont typeface="Fredoka One"/>
              <a:buNone/>
              <a:defRPr>
                <a:latin typeface="Fredoka One"/>
                <a:ea typeface="Fredoka One"/>
                <a:cs typeface="Fredoka One"/>
                <a:sym typeface="Fredoka One"/>
              </a:defRPr>
            </a:lvl8pPr>
            <a:lvl9pPr lvl="8" algn="ctr">
              <a:lnSpc>
                <a:spcPct val="100000"/>
              </a:lnSpc>
              <a:spcBef>
                <a:spcPts val="0"/>
              </a:spcBef>
              <a:spcAft>
                <a:spcPts val="0"/>
              </a:spcAft>
              <a:buSzPts val="2800"/>
              <a:buFont typeface="Fredoka One"/>
              <a:buNone/>
              <a:defRPr>
                <a:latin typeface="Fredoka One"/>
                <a:ea typeface="Fredoka One"/>
                <a:cs typeface="Fredoka One"/>
                <a:sym typeface="Fredoka One"/>
              </a:defRPr>
            </a:lvl9pPr>
          </a:lstStyle>
          <a:p>
            <a:endParaRPr/>
          </a:p>
        </p:txBody>
      </p:sp>
      <p:sp>
        <p:nvSpPr>
          <p:cNvPr id="81" name="Google Shape;81;p25"/>
          <p:cNvSpPr txBox="1">
            <a:spLocks noGrp="1"/>
          </p:cNvSpPr>
          <p:nvPr>
            <p:ph type="title" idx="13"/>
          </p:nvPr>
        </p:nvSpPr>
        <p:spPr>
          <a:xfrm>
            <a:off x="6140088" y="3035208"/>
            <a:ext cx="722400" cy="3714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3200"/>
              <a:buNone/>
              <a:defRPr sz="3200"/>
            </a:lvl2pPr>
            <a:lvl3pPr lvl="2" algn="ctr">
              <a:lnSpc>
                <a:spcPct val="100000"/>
              </a:lnSpc>
              <a:spcBef>
                <a:spcPts val="0"/>
              </a:spcBef>
              <a:spcAft>
                <a:spcPts val="0"/>
              </a:spcAft>
              <a:buSzPts val="3200"/>
              <a:buNone/>
              <a:defRPr sz="3200"/>
            </a:lvl3pPr>
            <a:lvl4pPr lvl="3" algn="ctr">
              <a:lnSpc>
                <a:spcPct val="100000"/>
              </a:lnSpc>
              <a:spcBef>
                <a:spcPts val="0"/>
              </a:spcBef>
              <a:spcAft>
                <a:spcPts val="0"/>
              </a:spcAft>
              <a:buSzPts val="3200"/>
              <a:buNone/>
              <a:defRPr sz="3200"/>
            </a:lvl4pPr>
            <a:lvl5pPr lvl="4" algn="ctr">
              <a:lnSpc>
                <a:spcPct val="100000"/>
              </a:lnSpc>
              <a:spcBef>
                <a:spcPts val="0"/>
              </a:spcBef>
              <a:spcAft>
                <a:spcPts val="0"/>
              </a:spcAft>
              <a:buSzPts val="3200"/>
              <a:buNone/>
              <a:defRPr sz="3200"/>
            </a:lvl5pPr>
            <a:lvl6pPr lvl="5" algn="ctr">
              <a:lnSpc>
                <a:spcPct val="100000"/>
              </a:lnSpc>
              <a:spcBef>
                <a:spcPts val="0"/>
              </a:spcBef>
              <a:spcAft>
                <a:spcPts val="0"/>
              </a:spcAft>
              <a:buSzPts val="3200"/>
              <a:buNone/>
              <a:defRPr sz="3200"/>
            </a:lvl6pPr>
            <a:lvl7pPr lvl="6" algn="ctr">
              <a:lnSpc>
                <a:spcPct val="100000"/>
              </a:lnSpc>
              <a:spcBef>
                <a:spcPts val="0"/>
              </a:spcBef>
              <a:spcAft>
                <a:spcPts val="0"/>
              </a:spcAft>
              <a:buSzPts val="3200"/>
              <a:buNone/>
              <a:defRPr sz="3200"/>
            </a:lvl7pPr>
            <a:lvl8pPr lvl="7" algn="ctr">
              <a:lnSpc>
                <a:spcPct val="100000"/>
              </a:lnSpc>
              <a:spcBef>
                <a:spcPts val="0"/>
              </a:spcBef>
              <a:spcAft>
                <a:spcPts val="0"/>
              </a:spcAft>
              <a:buSzPts val="3200"/>
              <a:buNone/>
              <a:defRPr sz="3200"/>
            </a:lvl8pPr>
            <a:lvl9pPr lvl="8" algn="ctr">
              <a:lnSpc>
                <a:spcPct val="100000"/>
              </a:lnSpc>
              <a:spcBef>
                <a:spcPts val="0"/>
              </a:spcBef>
              <a:spcAft>
                <a:spcPts val="0"/>
              </a:spcAft>
              <a:buSzPts val="3200"/>
              <a:buNone/>
              <a:defRPr sz="3200"/>
            </a:lvl9pPr>
          </a:lstStyle>
          <a:p>
            <a:endParaRPr/>
          </a:p>
        </p:txBody>
      </p:sp>
      <p:sp>
        <p:nvSpPr>
          <p:cNvPr id="82" name="Google Shape;82;p25"/>
          <p:cNvSpPr txBox="1">
            <a:spLocks noGrp="1"/>
          </p:cNvSpPr>
          <p:nvPr>
            <p:ph type="subTitle" idx="14"/>
          </p:nvPr>
        </p:nvSpPr>
        <p:spPr>
          <a:xfrm>
            <a:off x="5169288" y="3574479"/>
            <a:ext cx="2664000" cy="3714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500"/>
              <a:buNone/>
              <a:defRPr sz="2000">
                <a:latin typeface="Rufina"/>
                <a:ea typeface="Rufina"/>
                <a:cs typeface="Rufina"/>
                <a:sym typeface="Rufina"/>
              </a:defRPr>
            </a:lvl1pPr>
            <a:lvl2pPr lvl="1" algn="l">
              <a:lnSpc>
                <a:spcPct val="100000"/>
              </a:lnSpc>
              <a:spcBef>
                <a:spcPts val="0"/>
              </a:spcBef>
              <a:spcAft>
                <a:spcPts val="0"/>
              </a:spcAft>
              <a:buSzPts val="1500"/>
              <a:buNone/>
              <a:defRPr sz="2000">
                <a:latin typeface="Rufina"/>
                <a:ea typeface="Rufina"/>
                <a:cs typeface="Rufina"/>
                <a:sym typeface="Rufina"/>
              </a:defRPr>
            </a:lvl2pPr>
            <a:lvl3pPr lvl="2" algn="l">
              <a:lnSpc>
                <a:spcPct val="100000"/>
              </a:lnSpc>
              <a:spcBef>
                <a:spcPts val="0"/>
              </a:spcBef>
              <a:spcAft>
                <a:spcPts val="0"/>
              </a:spcAft>
              <a:buSzPts val="1500"/>
              <a:buNone/>
              <a:defRPr sz="2000">
                <a:latin typeface="Rufina"/>
                <a:ea typeface="Rufina"/>
                <a:cs typeface="Rufina"/>
                <a:sym typeface="Rufina"/>
              </a:defRPr>
            </a:lvl3pPr>
            <a:lvl4pPr lvl="3" algn="l">
              <a:lnSpc>
                <a:spcPct val="100000"/>
              </a:lnSpc>
              <a:spcBef>
                <a:spcPts val="0"/>
              </a:spcBef>
              <a:spcAft>
                <a:spcPts val="0"/>
              </a:spcAft>
              <a:buSzPts val="1500"/>
              <a:buNone/>
              <a:defRPr sz="2000">
                <a:latin typeface="Rufina"/>
                <a:ea typeface="Rufina"/>
                <a:cs typeface="Rufina"/>
                <a:sym typeface="Rufina"/>
              </a:defRPr>
            </a:lvl4pPr>
            <a:lvl5pPr lvl="4" algn="l">
              <a:lnSpc>
                <a:spcPct val="100000"/>
              </a:lnSpc>
              <a:spcBef>
                <a:spcPts val="0"/>
              </a:spcBef>
              <a:spcAft>
                <a:spcPts val="0"/>
              </a:spcAft>
              <a:buSzPts val="1500"/>
              <a:buNone/>
              <a:defRPr sz="2000">
                <a:latin typeface="Rufina"/>
                <a:ea typeface="Rufina"/>
                <a:cs typeface="Rufina"/>
                <a:sym typeface="Rufina"/>
              </a:defRPr>
            </a:lvl5pPr>
            <a:lvl6pPr lvl="5" algn="l">
              <a:lnSpc>
                <a:spcPct val="100000"/>
              </a:lnSpc>
              <a:spcBef>
                <a:spcPts val="0"/>
              </a:spcBef>
              <a:spcAft>
                <a:spcPts val="0"/>
              </a:spcAft>
              <a:buSzPts val="1500"/>
              <a:buNone/>
              <a:defRPr sz="2000">
                <a:latin typeface="Rufina"/>
                <a:ea typeface="Rufina"/>
                <a:cs typeface="Rufina"/>
                <a:sym typeface="Rufina"/>
              </a:defRPr>
            </a:lvl6pPr>
            <a:lvl7pPr lvl="6" algn="l">
              <a:lnSpc>
                <a:spcPct val="100000"/>
              </a:lnSpc>
              <a:spcBef>
                <a:spcPts val="0"/>
              </a:spcBef>
              <a:spcAft>
                <a:spcPts val="0"/>
              </a:spcAft>
              <a:buSzPts val="1500"/>
              <a:buNone/>
              <a:defRPr sz="2000">
                <a:latin typeface="Rufina"/>
                <a:ea typeface="Rufina"/>
                <a:cs typeface="Rufina"/>
                <a:sym typeface="Rufina"/>
              </a:defRPr>
            </a:lvl7pPr>
            <a:lvl8pPr lvl="7" algn="l">
              <a:lnSpc>
                <a:spcPct val="100000"/>
              </a:lnSpc>
              <a:spcBef>
                <a:spcPts val="0"/>
              </a:spcBef>
              <a:spcAft>
                <a:spcPts val="0"/>
              </a:spcAft>
              <a:buSzPts val="1500"/>
              <a:buNone/>
              <a:defRPr sz="2000">
                <a:latin typeface="Rufina"/>
                <a:ea typeface="Rufina"/>
                <a:cs typeface="Rufina"/>
                <a:sym typeface="Rufina"/>
              </a:defRPr>
            </a:lvl8pPr>
            <a:lvl9pPr lvl="8" algn="l">
              <a:lnSpc>
                <a:spcPct val="100000"/>
              </a:lnSpc>
              <a:spcBef>
                <a:spcPts val="0"/>
              </a:spcBef>
              <a:spcAft>
                <a:spcPts val="0"/>
              </a:spcAft>
              <a:buSzPts val="1500"/>
              <a:buNone/>
              <a:defRPr sz="2000">
                <a:latin typeface="Rufina"/>
                <a:ea typeface="Rufina"/>
                <a:cs typeface="Rufina"/>
                <a:sym typeface="Rufina"/>
              </a:defRPr>
            </a:lvl9pPr>
          </a:lstStyle>
          <a:p>
            <a:endParaRPr/>
          </a:p>
        </p:txBody>
      </p:sp>
      <p:sp>
        <p:nvSpPr>
          <p:cNvPr id="83" name="Google Shape;83;p25"/>
          <p:cNvSpPr txBox="1">
            <a:spLocks noGrp="1"/>
          </p:cNvSpPr>
          <p:nvPr>
            <p:ph type="subTitle" idx="15"/>
          </p:nvPr>
        </p:nvSpPr>
        <p:spPr>
          <a:xfrm>
            <a:off x="5169288" y="3974726"/>
            <a:ext cx="2664000" cy="5922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p:cSld name="CUSTOM_24">
    <p:spTree>
      <p:nvGrpSpPr>
        <p:cNvPr id="1" name="Shape 84"/>
        <p:cNvGrpSpPr/>
        <p:nvPr/>
      </p:nvGrpSpPr>
      <p:grpSpPr>
        <a:xfrm>
          <a:off x="0" y="0"/>
          <a:ext cx="0" cy="0"/>
          <a:chOff x="0" y="0"/>
          <a:chExt cx="0" cy="0"/>
        </a:xfrm>
      </p:grpSpPr>
      <p:sp>
        <p:nvSpPr>
          <p:cNvPr id="85" name="Google Shape;85;p26"/>
          <p:cNvSpPr/>
          <p:nvPr/>
        </p:nvSpPr>
        <p:spPr>
          <a:xfrm>
            <a:off x="328800" y="-491325"/>
            <a:ext cx="8486400" cy="5340000"/>
          </a:xfrm>
          <a:prstGeom prst="roundRect">
            <a:avLst>
              <a:gd name="adj" fmla="val 7309"/>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ackground 1">
  <p:cSld name="CUSTOM_25">
    <p:spTree>
      <p:nvGrpSpPr>
        <p:cNvPr id="1" name="Shape 86"/>
        <p:cNvGrpSpPr/>
        <p:nvPr/>
      </p:nvGrpSpPr>
      <p:grpSpPr>
        <a:xfrm>
          <a:off x="0" y="0"/>
          <a:ext cx="0" cy="0"/>
          <a:chOff x="0" y="0"/>
          <a:chExt cx="0" cy="0"/>
        </a:xfrm>
      </p:grpSpPr>
      <p:sp>
        <p:nvSpPr>
          <p:cNvPr id="87" name="Google Shape;87;p27"/>
          <p:cNvSpPr/>
          <p:nvPr/>
        </p:nvSpPr>
        <p:spPr>
          <a:xfrm>
            <a:off x="328800" y="294900"/>
            <a:ext cx="8486400" cy="4553700"/>
          </a:xfrm>
          <a:prstGeom prst="roundRect">
            <a:avLst>
              <a:gd name="adj" fmla="val 8574"/>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2"/>
        <p:cNvGrpSpPr/>
        <p:nvPr/>
      </p:nvGrpSpPr>
      <p:grpSpPr>
        <a:xfrm>
          <a:off x="0" y="0"/>
          <a:ext cx="0" cy="0"/>
          <a:chOff x="0" y="0"/>
          <a:chExt cx="0" cy="0"/>
        </a:xfrm>
      </p:grpSpPr>
      <p:sp>
        <p:nvSpPr>
          <p:cNvPr id="13" name="Google Shape;13;p14"/>
          <p:cNvSpPr/>
          <p:nvPr/>
        </p:nvSpPr>
        <p:spPr>
          <a:xfrm>
            <a:off x="328800" y="-491325"/>
            <a:ext cx="8486400" cy="5340000"/>
          </a:xfrm>
          <a:prstGeom prst="roundRect">
            <a:avLst>
              <a:gd name="adj" fmla="val 7309"/>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 name="Google Shape;14;p14"/>
          <p:cNvSpPr txBox="1">
            <a:spLocks noGrp="1"/>
          </p:cNvSpPr>
          <p:nvPr>
            <p:ph type="body" idx="1"/>
          </p:nvPr>
        </p:nvSpPr>
        <p:spPr>
          <a:xfrm>
            <a:off x="720000" y="1058125"/>
            <a:ext cx="7704000" cy="3474300"/>
          </a:xfrm>
          <a:prstGeom prst="rect">
            <a:avLst/>
          </a:prstGeom>
          <a:noFill/>
          <a:ln>
            <a:noFill/>
          </a:ln>
        </p:spPr>
        <p:txBody>
          <a:bodyPr spcFirstLastPara="1" wrap="square" lIns="91425" tIns="91425" rIns="91425" bIns="91425" anchor="ctr" anchorCtr="0">
            <a:noAutofit/>
          </a:bodyPr>
          <a:lstStyle>
            <a:lvl1pPr marL="457200" lvl="0" indent="-304800" algn="l">
              <a:lnSpc>
                <a:spcPct val="100000"/>
              </a:lnSpc>
              <a:spcBef>
                <a:spcPts val="0"/>
              </a:spcBef>
              <a:spcAft>
                <a:spcPts val="0"/>
              </a:spcAft>
              <a:buSzPts val="1200"/>
              <a:buAutoNum type="arabicPeriod"/>
              <a:defRPr sz="1150"/>
            </a:lvl1pPr>
            <a:lvl2pPr marL="914400" lvl="1" indent="-304800" algn="l">
              <a:lnSpc>
                <a:spcPct val="100000"/>
              </a:lnSpc>
              <a:spcBef>
                <a:spcPts val="0"/>
              </a:spcBef>
              <a:spcAft>
                <a:spcPts val="0"/>
              </a:spcAft>
              <a:buClr>
                <a:srgbClr val="434343"/>
              </a:buClr>
              <a:buSzPts val="1200"/>
              <a:buFont typeface="Roboto Condensed Light"/>
              <a:buAutoNum type="alphaLcPeriod"/>
              <a:defRPr sz="1200"/>
            </a:lvl2pPr>
            <a:lvl3pPr marL="1371600" lvl="2" indent="-304800" algn="l">
              <a:lnSpc>
                <a:spcPct val="100000"/>
              </a:lnSpc>
              <a:spcBef>
                <a:spcPts val="0"/>
              </a:spcBef>
              <a:spcAft>
                <a:spcPts val="0"/>
              </a:spcAft>
              <a:buClr>
                <a:srgbClr val="434343"/>
              </a:buClr>
              <a:buSzPts val="1200"/>
              <a:buFont typeface="Roboto Condensed Light"/>
              <a:buAutoNum type="romanLcPeriod"/>
              <a:defRPr sz="1200"/>
            </a:lvl3pPr>
            <a:lvl4pPr marL="1828800" lvl="3" indent="-304800" algn="l">
              <a:lnSpc>
                <a:spcPct val="100000"/>
              </a:lnSpc>
              <a:spcBef>
                <a:spcPts val="0"/>
              </a:spcBef>
              <a:spcAft>
                <a:spcPts val="0"/>
              </a:spcAft>
              <a:buClr>
                <a:srgbClr val="434343"/>
              </a:buClr>
              <a:buSzPts val="1200"/>
              <a:buFont typeface="Roboto Condensed Light"/>
              <a:buAutoNum type="arabicPeriod"/>
              <a:defRPr sz="1200"/>
            </a:lvl4pPr>
            <a:lvl5pPr marL="2286000" lvl="4" indent="-304800" algn="l">
              <a:lnSpc>
                <a:spcPct val="100000"/>
              </a:lnSpc>
              <a:spcBef>
                <a:spcPts val="0"/>
              </a:spcBef>
              <a:spcAft>
                <a:spcPts val="0"/>
              </a:spcAft>
              <a:buClr>
                <a:srgbClr val="434343"/>
              </a:buClr>
              <a:buSzPts val="1200"/>
              <a:buFont typeface="Roboto Condensed Light"/>
              <a:buAutoNum type="alphaLcPeriod"/>
              <a:defRPr sz="1200"/>
            </a:lvl5pPr>
            <a:lvl6pPr marL="2743200" lvl="5" indent="-304800" algn="l">
              <a:lnSpc>
                <a:spcPct val="100000"/>
              </a:lnSpc>
              <a:spcBef>
                <a:spcPts val="0"/>
              </a:spcBef>
              <a:spcAft>
                <a:spcPts val="0"/>
              </a:spcAft>
              <a:buClr>
                <a:srgbClr val="434343"/>
              </a:buClr>
              <a:buSzPts val="1200"/>
              <a:buFont typeface="Roboto Condensed Light"/>
              <a:buAutoNum type="romanLcPeriod"/>
              <a:defRPr sz="1200"/>
            </a:lvl6pPr>
            <a:lvl7pPr marL="3200400" lvl="6" indent="-304800" algn="l">
              <a:lnSpc>
                <a:spcPct val="100000"/>
              </a:lnSpc>
              <a:spcBef>
                <a:spcPts val="0"/>
              </a:spcBef>
              <a:spcAft>
                <a:spcPts val="0"/>
              </a:spcAft>
              <a:buClr>
                <a:srgbClr val="434343"/>
              </a:buClr>
              <a:buSzPts val="1200"/>
              <a:buFont typeface="Roboto Condensed Light"/>
              <a:buAutoNum type="arabicPeriod"/>
              <a:defRPr sz="1200"/>
            </a:lvl7pPr>
            <a:lvl8pPr marL="3657600" lvl="7" indent="-304800" algn="l">
              <a:lnSpc>
                <a:spcPct val="100000"/>
              </a:lnSpc>
              <a:spcBef>
                <a:spcPts val="0"/>
              </a:spcBef>
              <a:spcAft>
                <a:spcPts val="0"/>
              </a:spcAft>
              <a:buClr>
                <a:srgbClr val="434343"/>
              </a:buClr>
              <a:buSzPts val="1200"/>
              <a:buFont typeface="Roboto Condensed Light"/>
              <a:buAutoNum type="alphaLcPeriod"/>
              <a:defRPr sz="1200"/>
            </a:lvl8pPr>
            <a:lvl9pPr marL="4114800" lvl="8" indent="-304800" algn="l">
              <a:lnSpc>
                <a:spcPct val="100000"/>
              </a:lnSpc>
              <a:spcBef>
                <a:spcPts val="0"/>
              </a:spcBef>
              <a:spcAft>
                <a:spcPts val="0"/>
              </a:spcAft>
              <a:buClr>
                <a:srgbClr val="434343"/>
              </a:buClr>
              <a:buSzPts val="1200"/>
              <a:buFont typeface="Roboto Condensed Light"/>
              <a:buAutoNum type="romanLcPeriod"/>
              <a:defRPr sz="1200"/>
            </a:lvl9pPr>
          </a:lstStyle>
          <a:p>
            <a:endParaRPr/>
          </a:p>
        </p:txBody>
      </p:sp>
      <p:sp>
        <p:nvSpPr>
          <p:cNvPr id="15" name="Google Shape;15;p14"/>
          <p:cNvSpPr txBox="1">
            <a:spLocks noGrp="1"/>
          </p:cNvSpPr>
          <p:nvPr>
            <p:ph type="title"/>
          </p:nvPr>
        </p:nvSpPr>
        <p:spPr>
          <a:xfrm>
            <a:off x="720000" y="387600"/>
            <a:ext cx="7704000" cy="5922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dk1"/>
              </a:buClr>
              <a:buSzPts val="2800"/>
              <a:buFont typeface="Prata"/>
              <a:buNone/>
              <a:defRPr sz="2800">
                <a:solidFill>
                  <a:schemeClr val="dk1"/>
                </a:solidFill>
              </a:defRPr>
            </a:lvl1pPr>
            <a:lvl2pPr lvl="1" algn="ctr">
              <a:lnSpc>
                <a:spcPct val="100000"/>
              </a:lnSpc>
              <a:spcBef>
                <a:spcPts val="0"/>
              </a:spcBef>
              <a:spcAft>
                <a:spcPts val="0"/>
              </a:spcAft>
              <a:buClr>
                <a:schemeClr val="dk1"/>
              </a:buClr>
              <a:buSzPts val="2800"/>
              <a:buFont typeface="Prata"/>
              <a:buNone/>
              <a:defRPr sz="2800">
                <a:solidFill>
                  <a:schemeClr val="dk1"/>
                </a:solidFill>
                <a:latin typeface="Prata"/>
                <a:ea typeface="Prata"/>
                <a:cs typeface="Prata"/>
                <a:sym typeface="Prata"/>
              </a:defRPr>
            </a:lvl2pPr>
            <a:lvl3pPr lvl="2" algn="ctr">
              <a:lnSpc>
                <a:spcPct val="100000"/>
              </a:lnSpc>
              <a:spcBef>
                <a:spcPts val="0"/>
              </a:spcBef>
              <a:spcAft>
                <a:spcPts val="0"/>
              </a:spcAft>
              <a:buClr>
                <a:schemeClr val="dk1"/>
              </a:buClr>
              <a:buSzPts val="2800"/>
              <a:buFont typeface="Prata"/>
              <a:buNone/>
              <a:defRPr sz="2800">
                <a:solidFill>
                  <a:schemeClr val="dk1"/>
                </a:solidFill>
                <a:latin typeface="Prata"/>
                <a:ea typeface="Prata"/>
                <a:cs typeface="Prata"/>
                <a:sym typeface="Prata"/>
              </a:defRPr>
            </a:lvl3pPr>
            <a:lvl4pPr lvl="3" algn="ctr">
              <a:lnSpc>
                <a:spcPct val="100000"/>
              </a:lnSpc>
              <a:spcBef>
                <a:spcPts val="0"/>
              </a:spcBef>
              <a:spcAft>
                <a:spcPts val="0"/>
              </a:spcAft>
              <a:buClr>
                <a:schemeClr val="dk1"/>
              </a:buClr>
              <a:buSzPts val="2800"/>
              <a:buFont typeface="Prata"/>
              <a:buNone/>
              <a:defRPr sz="2800">
                <a:solidFill>
                  <a:schemeClr val="dk1"/>
                </a:solidFill>
                <a:latin typeface="Prata"/>
                <a:ea typeface="Prata"/>
                <a:cs typeface="Prata"/>
                <a:sym typeface="Prata"/>
              </a:defRPr>
            </a:lvl4pPr>
            <a:lvl5pPr lvl="4" algn="ctr">
              <a:lnSpc>
                <a:spcPct val="100000"/>
              </a:lnSpc>
              <a:spcBef>
                <a:spcPts val="0"/>
              </a:spcBef>
              <a:spcAft>
                <a:spcPts val="0"/>
              </a:spcAft>
              <a:buClr>
                <a:schemeClr val="dk1"/>
              </a:buClr>
              <a:buSzPts val="2800"/>
              <a:buFont typeface="Prata"/>
              <a:buNone/>
              <a:defRPr sz="2800">
                <a:solidFill>
                  <a:schemeClr val="dk1"/>
                </a:solidFill>
                <a:latin typeface="Prata"/>
                <a:ea typeface="Prata"/>
                <a:cs typeface="Prata"/>
                <a:sym typeface="Prata"/>
              </a:defRPr>
            </a:lvl5pPr>
            <a:lvl6pPr lvl="5" algn="ctr">
              <a:lnSpc>
                <a:spcPct val="100000"/>
              </a:lnSpc>
              <a:spcBef>
                <a:spcPts val="0"/>
              </a:spcBef>
              <a:spcAft>
                <a:spcPts val="0"/>
              </a:spcAft>
              <a:buClr>
                <a:schemeClr val="dk1"/>
              </a:buClr>
              <a:buSzPts val="2800"/>
              <a:buFont typeface="Prata"/>
              <a:buNone/>
              <a:defRPr sz="2800">
                <a:solidFill>
                  <a:schemeClr val="dk1"/>
                </a:solidFill>
                <a:latin typeface="Prata"/>
                <a:ea typeface="Prata"/>
                <a:cs typeface="Prata"/>
                <a:sym typeface="Prata"/>
              </a:defRPr>
            </a:lvl6pPr>
            <a:lvl7pPr lvl="6" algn="ctr">
              <a:lnSpc>
                <a:spcPct val="100000"/>
              </a:lnSpc>
              <a:spcBef>
                <a:spcPts val="0"/>
              </a:spcBef>
              <a:spcAft>
                <a:spcPts val="0"/>
              </a:spcAft>
              <a:buClr>
                <a:schemeClr val="dk1"/>
              </a:buClr>
              <a:buSzPts val="2800"/>
              <a:buFont typeface="Prata"/>
              <a:buNone/>
              <a:defRPr sz="2800">
                <a:solidFill>
                  <a:schemeClr val="dk1"/>
                </a:solidFill>
                <a:latin typeface="Prata"/>
                <a:ea typeface="Prata"/>
                <a:cs typeface="Prata"/>
                <a:sym typeface="Prata"/>
              </a:defRPr>
            </a:lvl7pPr>
            <a:lvl8pPr lvl="7" algn="ctr">
              <a:lnSpc>
                <a:spcPct val="100000"/>
              </a:lnSpc>
              <a:spcBef>
                <a:spcPts val="0"/>
              </a:spcBef>
              <a:spcAft>
                <a:spcPts val="0"/>
              </a:spcAft>
              <a:buClr>
                <a:schemeClr val="dk1"/>
              </a:buClr>
              <a:buSzPts val="2800"/>
              <a:buFont typeface="Prata"/>
              <a:buNone/>
              <a:defRPr sz="2800">
                <a:solidFill>
                  <a:schemeClr val="dk1"/>
                </a:solidFill>
                <a:latin typeface="Prata"/>
                <a:ea typeface="Prata"/>
                <a:cs typeface="Prata"/>
                <a:sym typeface="Prata"/>
              </a:defRPr>
            </a:lvl8pPr>
            <a:lvl9pPr lvl="8" algn="ctr">
              <a:lnSpc>
                <a:spcPct val="100000"/>
              </a:lnSpc>
              <a:spcBef>
                <a:spcPts val="0"/>
              </a:spcBef>
              <a:spcAft>
                <a:spcPts val="0"/>
              </a:spcAft>
              <a:buClr>
                <a:schemeClr val="dk1"/>
              </a:buClr>
              <a:buSzPts val="2800"/>
              <a:buFont typeface="Prata"/>
              <a:buNone/>
              <a:defRPr sz="2800">
                <a:solidFill>
                  <a:schemeClr val="dk1"/>
                </a:solidFill>
                <a:latin typeface="Prata"/>
                <a:ea typeface="Prata"/>
                <a:cs typeface="Prata"/>
                <a:sym typeface="Prata"/>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hree columns 2">
  <p:cSld name="CUSTOM_2_1">
    <p:spTree>
      <p:nvGrpSpPr>
        <p:cNvPr id="1" name="Shape 16"/>
        <p:cNvGrpSpPr/>
        <p:nvPr/>
      </p:nvGrpSpPr>
      <p:grpSpPr>
        <a:xfrm>
          <a:off x="0" y="0"/>
          <a:ext cx="0" cy="0"/>
          <a:chOff x="0" y="0"/>
          <a:chExt cx="0" cy="0"/>
        </a:xfrm>
      </p:grpSpPr>
      <p:sp>
        <p:nvSpPr>
          <p:cNvPr id="17" name="Google Shape;17;p15"/>
          <p:cNvSpPr txBox="1">
            <a:spLocks noGrp="1"/>
          </p:cNvSpPr>
          <p:nvPr>
            <p:ph type="subTitle" idx="1"/>
          </p:nvPr>
        </p:nvSpPr>
        <p:spPr>
          <a:xfrm>
            <a:off x="911375" y="3577971"/>
            <a:ext cx="2070900" cy="3714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500"/>
              <a:buNone/>
              <a:defRPr sz="2000">
                <a:latin typeface="Rufina"/>
                <a:ea typeface="Rufina"/>
                <a:cs typeface="Rufina"/>
                <a:sym typeface="Rufina"/>
              </a:defRPr>
            </a:lvl1pPr>
            <a:lvl2pPr lvl="1" algn="l">
              <a:lnSpc>
                <a:spcPct val="100000"/>
              </a:lnSpc>
              <a:spcBef>
                <a:spcPts val="0"/>
              </a:spcBef>
              <a:spcAft>
                <a:spcPts val="0"/>
              </a:spcAft>
              <a:buSzPts val="1500"/>
              <a:buNone/>
              <a:defRPr sz="2000">
                <a:latin typeface="Rufina"/>
                <a:ea typeface="Rufina"/>
                <a:cs typeface="Rufina"/>
                <a:sym typeface="Rufina"/>
              </a:defRPr>
            </a:lvl2pPr>
            <a:lvl3pPr lvl="2" algn="l">
              <a:lnSpc>
                <a:spcPct val="100000"/>
              </a:lnSpc>
              <a:spcBef>
                <a:spcPts val="0"/>
              </a:spcBef>
              <a:spcAft>
                <a:spcPts val="0"/>
              </a:spcAft>
              <a:buSzPts val="1500"/>
              <a:buNone/>
              <a:defRPr sz="2000">
                <a:latin typeface="Rufina"/>
                <a:ea typeface="Rufina"/>
                <a:cs typeface="Rufina"/>
                <a:sym typeface="Rufina"/>
              </a:defRPr>
            </a:lvl3pPr>
            <a:lvl4pPr lvl="3" algn="l">
              <a:lnSpc>
                <a:spcPct val="100000"/>
              </a:lnSpc>
              <a:spcBef>
                <a:spcPts val="0"/>
              </a:spcBef>
              <a:spcAft>
                <a:spcPts val="0"/>
              </a:spcAft>
              <a:buSzPts val="1500"/>
              <a:buNone/>
              <a:defRPr sz="2000">
                <a:latin typeface="Rufina"/>
                <a:ea typeface="Rufina"/>
                <a:cs typeface="Rufina"/>
                <a:sym typeface="Rufina"/>
              </a:defRPr>
            </a:lvl4pPr>
            <a:lvl5pPr lvl="4" algn="l">
              <a:lnSpc>
                <a:spcPct val="100000"/>
              </a:lnSpc>
              <a:spcBef>
                <a:spcPts val="0"/>
              </a:spcBef>
              <a:spcAft>
                <a:spcPts val="0"/>
              </a:spcAft>
              <a:buSzPts val="1500"/>
              <a:buNone/>
              <a:defRPr sz="2000">
                <a:latin typeface="Rufina"/>
                <a:ea typeface="Rufina"/>
                <a:cs typeface="Rufina"/>
                <a:sym typeface="Rufina"/>
              </a:defRPr>
            </a:lvl5pPr>
            <a:lvl6pPr lvl="5" algn="l">
              <a:lnSpc>
                <a:spcPct val="100000"/>
              </a:lnSpc>
              <a:spcBef>
                <a:spcPts val="0"/>
              </a:spcBef>
              <a:spcAft>
                <a:spcPts val="0"/>
              </a:spcAft>
              <a:buSzPts val="1500"/>
              <a:buNone/>
              <a:defRPr sz="2000">
                <a:latin typeface="Rufina"/>
                <a:ea typeface="Rufina"/>
                <a:cs typeface="Rufina"/>
                <a:sym typeface="Rufina"/>
              </a:defRPr>
            </a:lvl6pPr>
            <a:lvl7pPr lvl="6" algn="l">
              <a:lnSpc>
                <a:spcPct val="100000"/>
              </a:lnSpc>
              <a:spcBef>
                <a:spcPts val="0"/>
              </a:spcBef>
              <a:spcAft>
                <a:spcPts val="0"/>
              </a:spcAft>
              <a:buSzPts val="1500"/>
              <a:buNone/>
              <a:defRPr sz="2000">
                <a:latin typeface="Rufina"/>
                <a:ea typeface="Rufina"/>
                <a:cs typeface="Rufina"/>
                <a:sym typeface="Rufina"/>
              </a:defRPr>
            </a:lvl7pPr>
            <a:lvl8pPr lvl="7" algn="l">
              <a:lnSpc>
                <a:spcPct val="100000"/>
              </a:lnSpc>
              <a:spcBef>
                <a:spcPts val="0"/>
              </a:spcBef>
              <a:spcAft>
                <a:spcPts val="0"/>
              </a:spcAft>
              <a:buSzPts val="1500"/>
              <a:buNone/>
              <a:defRPr sz="2000">
                <a:latin typeface="Rufina"/>
                <a:ea typeface="Rufina"/>
                <a:cs typeface="Rufina"/>
                <a:sym typeface="Rufina"/>
              </a:defRPr>
            </a:lvl8pPr>
            <a:lvl9pPr lvl="8" algn="l">
              <a:lnSpc>
                <a:spcPct val="100000"/>
              </a:lnSpc>
              <a:spcBef>
                <a:spcPts val="0"/>
              </a:spcBef>
              <a:spcAft>
                <a:spcPts val="0"/>
              </a:spcAft>
              <a:buSzPts val="1500"/>
              <a:buNone/>
              <a:defRPr sz="2000">
                <a:latin typeface="Rufina"/>
                <a:ea typeface="Rufina"/>
                <a:cs typeface="Rufina"/>
                <a:sym typeface="Rufina"/>
              </a:defRPr>
            </a:lvl9pPr>
          </a:lstStyle>
          <a:p>
            <a:endParaRPr/>
          </a:p>
        </p:txBody>
      </p:sp>
      <p:sp>
        <p:nvSpPr>
          <p:cNvPr id="18" name="Google Shape;18;p15"/>
          <p:cNvSpPr txBox="1">
            <a:spLocks noGrp="1"/>
          </p:cNvSpPr>
          <p:nvPr>
            <p:ph type="subTitle" idx="2"/>
          </p:nvPr>
        </p:nvSpPr>
        <p:spPr>
          <a:xfrm>
            <a:off x="911375" y="3966195"/>
            <a:ext cx="2070900" cy="6126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9" name="Google Shape;19;p15"/>
          <p:cNvSpPr txBox="1">
            <a:spLocks noGrp="1"/>
          </p:cNvSpPr>
          <p:nvPr>
            <p:ph type="subTitle" idx="3"/>
          </p:nvPr>
        </p:nvSpPr>
        <p:spPr>
          <a:xfrm>
            <a:off x="3536850" y="3577971"/>
            <a:ext cx="2070900" cy="3714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500"/>
              <a:buNone/>
              <a:defRPr sz="2000">
                <a:latin typeface="Rufina"/>
                <a:ea typeface="Rufina"/>
                <a:cs typeface="Rufina"/>
                <a:sym typeface="Rufina"/>
              </a:defRPr>
            </a:lvl1pPr>
            <a:lvl2pPr lvl="1" algn="l">
              <a:lnSpc>
                <a:spcPct val="100000"/>
              </a:lnSpc>
              <a:spcBef>
                <a:spcPts val="0"/>
              </a:spcBef>
              <a:spcAft>
                <a:spcPts val="0"/>
              </a:spcAft>
              <a:buSzPts val="1500"/>
              <a:buNone/>
              <a:defRPr sz="2000">
                <a:latin typeface="Rufina"/>
                <a:ea typeface="Rufina"/>
                <a:cs typeface="Rufina"/>
                <a:sym typeface="Rufina"/>
              </a:defRPr>
            </a:lvl2pPr>
            <a:lvl3pPr lvl="2" algn="l">
              <a:lnSpc>
                <a:spcPct val="100000"/>
              </a:lnSpc>
              <a:spcBef>
                <a:spcPts val="0"/>
              </a:spcBef>
              <a:spcAft>
                <a:spcPts val="0"/>
              </a:spcAft>
              <a:buSzPts val="1500"/>
              <a:buNone/>
              <a:defRPr sz="2000">
                <a:latin typeface="Rufina"/>
                <a:ea typeface="Rufina"/>
                <a:cs typeface="Rufina"/>
                <a:sym typeface="Rufina"/>
              </a:defRPr>
            </a:lvl3pPr>
            <a:lvl4pPr lvl="3" algn="l">
              <a:lnSpc>
                <a:spcPct val="100000"/>
              </a:lnSpc>
              <a:spcBef>
                <a:spcPts val="0"/>
              </a:spcBef>
              <a:spcAft>
                <a:spcPts val="0"/>
              </a:spcAft>
              <a:buSzPts val="1500"/>
              <a:buNone/>
              <a:defRPr sz="2000">
                <a:latin typeface="Rufina"/>
                <a:ea typeface="Rufina"/>
                <a:cs typeface="Rufina"/>
                <a:sym typeface="Rufina"/>
              </a:defRPr>
            </a:lvl4pPr>
            <a:lvl5pPr lvl="4" algn="l">
              <a:lnSpc>
                <a:spcPct val="100000"/>
              </a:lnSpc>
              <a:spcBef>
                <a:spcPts val="0"/>
              </a:spcBef>
              <a:spcAft>
                <a:spcPts val="0"/>
              </a:spcAft>
              <a:buSzPts val="1500"/>
              <a:buNone/>
              <a:defRPr sz="2000">
                <a:latin typeface="Rufina"/>
                <a:ea typeface="Rufina"/>
                <a:cs typeface="Rufina"/>
                <a:sym typeface="Rufina"/>
              </a:defRPr>
            </a:lvl5pPr>
            <a:lvl6pPr lvl="5" algn="l">
              <a:lnSpc>
                <a:spcPct val="100000"/>
              </a:lnSpc>
              <a:spcBef>
                <a:spcPts val="0"/>
              </a:spcBef>
              <a:spcAft>
                <a:spcPts val="0"/>
              </a:spcAft>
              <a:buSzPts val="1500"/>
              <a:buNone/>
              <a:defRPr sz="2000">
                <a:latin typeface="Rufina"/>
                <a:ea typeface="Rufina"/>
                <a:cs typeface="Rufina"/>
                <a:sym typeface="Rufina"/>
              </a:defRPr>
            </a:lvl6pPr>
            <a:lvl7pPr lvl="6" algn="l">
              <a:lnSpc>
                <a:spcPct val="100000"/>
              </a:lnSpc>
              <a:spcBef>
                <a:spcPts val="0"/>
              </a:spcBef>
              <a:spcAft>
                <a:spcPts val="0"/>
              </a:spcAft>
              <a:buSzPts val="1500"/>
              <a:buNone/>
              <a:defRPr sz="2000">
                <a:latin typeface="Rufina"/>
                <a:ea typeface="Rufina"/>
                <a:cs typeface="Rufina"/>
                <a:sym typeface="Rufina"/>
              </a:defRPr>
            </a:lvl7pPr>
            <a:lvl8pPr lvl="7" algn="l">
              <a:lnSpc>
                <a:spcPct val="100000"/>
              </a:lnSpc>
              <a:spcBef>
                <a:spcPts val="0"/>
              </a:spcBef>
              <a:spcAft>
                <a:spcPts val="0"/>
              </a:spcAft>
              <a:buSzPts val="1500"/>
              <a:buNone/>
              <a:defRPr sz="2000">
                <a:latin typeface="Rufina"/>
                <a:ea typeface="Rufina"/>
                <a:cs typeface="Rufina"/>
                <a:sym typeface="Rufina"/>
              </a:defRPr>
            </a:lvl8pPr>
            <a:lvl9pPr lvl="8" algn="l">
              <a:lnSpc>
                <a:spcPct val="100000"/>
              </a:lnSpc>
              <a:spcBef>
                <a:spcPts val="0"/>
              </a:spcBef>
              <a:spcAft>
                <a:spcPts val="0"/>
              </a:spcAft>
              <a:buSzPts val="1500"/>
              <a:buNone/>
              <a:defRPr sz="2000">
                <a:latin typeface="Rufina"/>
                <a:ea typeface="Rufina"/>
                <a:cs typeface="Rufina"/>
                <a:sym typeface="Rufina"/>
              </a:defRPr>
            </a:lvl9pPr>
          </a:lstStyle>
          <a:p>
            <a:endParaRPr/>
          </a:p>
        </p:txBody>
      </p:sp>
      <p:sp>
        <p:nvSpPr>
          <p:cNvPr id="20" name="Google Shape;20;p15"/>
          <p:cNvSpPr txBox="1">
            <a:spLocks noGrp="1"/>
          </p:cNvSpPr>
          <p:nvPr>
            <p:ph type="subTitle" idx="4"/>
          </p:nvPr>
        </p:nvSpPr>
        <p:spPr>
          <a:xfrm>
            <a:off x="3536850" y="3966195"/>
            <a:ext cx="2070900" cy="6126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1" name="Google Shape;21;p15"/>
          <p:cNvSpPr txBox="1">
            <a:spLocks noGrp="1"/>
          </p:cNvSpPr>
          <p:nvPr>
            <p:ph type="subTitle" idx="5"/>
          </p:nvPr>
        </p:nvSpPr>
        <p:spPr>
          <a:xfrm>
            <a:off x="6161725" y="3577971"/>
            <a:ext cx="2070900" cy="3714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500"/>
              <a:buNone/>
              <a:defRPr sz="2000">
                <a:latin typeface="Rufina"/>
                <a:ea typeface="Rufina"/>
                <a:cs typeface="Rufina"/>
                <a:sym typeface="Rufina"/>
              </a:defRPr>
            </a:lvl1pPr>
            <a:lvl2pPr lvl="1" algn="l">
              <a:lnSpc>
                <a:spcPct val="100000"/>
              </a:lnSpc>
              <a:spcBef>
                <a:spcPts val="0"/>
              </a:spcBef>
              <a:spcAft>
                <a:spcPts val="0"/>
              </a:spcAft>
              <a:buSzPts val="1500"/>
              <a:buNone/>
              <a:defRPr sz="2000">
                <a:latin typeface="Rufina"/>
                <a:ea typeface="Rufina"/>
                <a:cs typeface="Rufina"/>
                <a:sym typeface="Rufina"/>
              </a:defRPr>
            </a:lvl2pPr>
            <a:lvl3pPr lvl="2" algn="l">
              <a:lnSpc>
                <a:spcPct val="100000"/>
              </a:lnSpc>
              <a:spcBef>
                <a:spcPts val="0"/>
              </a:spcBef>
              <a:spcAft>
                <a:spcPts val="0"/>
              </a:spcAft>
              <a:buSzPts val="1500"/>
              <a:buNone/>
              <a:defRPr sz="2000">
                <a:latin typeface="Rufina"/>
                <a:ea typeface="Rufina"/>
                <a:cs typeface="Rufina"/>
                <a:sym typeface="Rufina"/>
              </a:defRPr>
            </a:lvl3pPr>
            <a:lvl4pPr lvl="3" algn="l">
              <a:lnSpc>
                <a:spcPct val="100000"/>
              </a:lnSpc>
              <a:spcBef>
                <a:spcPts val="0"/>
              </a:spcBef>
              <a:spcAft>
                <a:spcPts val="0"/>
              </a:spcAft>
              <a:buSzPts val="1500"/>
              <a:buNone/>
              <a:defRPr sz="2000">
                <a:latin typeface="Rufina"/>
                <a:ea typeface="Rufina"/>
                <a:cs typeface="Rufina"/>
                <a:sym typeface="Rufina"/>
              </a:defRPr>
            </a:lvl4pPr>
            <a:lvl5pPr lvl="4" algn="l">
              <a:lnSpc>
                <a:spcPct val="100000"/>
              </a:lnSpc>
              <a:spcBef>
                <a:spcPts val="0"/>
              </a:spcBef>
              <a:spcAft>
                <a:spcPts val="0"/>
              </a:spcAft>
              <a:buSzPts val="1500"/>
              <a:buNone/>
              <a:defRPr sz="2000">
                <a:latin typeface="Rufina"/>
                <a:ea typeface="Rufina"/>
                <a:cs typeface="Rufina"/>
                <a:sym typeface="Rufina"/>
              </a:defRPr>
            </a:lvl5pPr>
            <a:lvl6pPr lvl="5" algn="l">
              <a:lnSpc>
                <a:spcPct val="100000"/>
              </a:lnSpc>
              <a:spcBef>
                <a:spcPts val="0"/>
              </a:spcBef>
              <a:spcAft>
                <a:spcPts val="0"/>
              </a:spcAft>
              <a:buSzPts val="1500"/>
              <a:buNone/>
              <a:defRPr sz="2000">
                <a:latin typeface="Rufina"/>
                <a:ea typeface="Rufina"/>
                <a:cs typeface="Rufina"/>
                <a:sym typeface="Rufina"/>
              </a:defRPr>
            </a:lvl6pPr>
            <a:lvl7pPr lvl="6" algn="l">
              <a:lnSpc>
                <a:spcPct val="100000"/>
              </a:lnSpc>
              <a:spcBef>
                <a:spcPts val="0"/>
              </a:spcBef>
              <a:spcAft>
                <a:spcPts val="0"/>
              </a:spcAft>
              <a:buSzPts val="1500"/>
              <a:buNone/>
              <a:defRPr sz="2000">
                <a:latin typeface="Rufina"/>
                <a:ea typeface="Rufina"/>
                <a:cs typeface="Rufina"/>
                <a:sym typeface="Rufina"/>
              </a:defRPr>
            </a:lvl7pPr>
            <a:lvl8pPr lvl="7" algn="l">
              <a:lnSpc>
                <a:spcPct val="100000"/>
              </a:lnSpc>
              <a:spcBef>
                <a:spcPts val="0"/>
              </a:spcBef>
              <a:spcAft>
                <a:spcPts val="0"/>
              </a:spcAft>
              <a:buSzPts val="1500"/>
              <a:buNone/>
              <a:defRPr sz="2000">
                <a:latin typeface="Rufina"/>
                <a:ea typeface="Rufina"/>
                <a:cs typeface="Rufina"/>
                <a:sym typeface="Rufina"/>
              </a:defRPr>
            </a:lvl8pPr>
            <a:lvl9pPr lvl="8" algn="l">
              <a:lnSpc>
                <a:spcPct val="100000"/>
              </a:lnSpc>
              <a:spcBef>
                <a:spcPts val="0"/>
              </a:spcBef>
              <a:spcAft>
                <a:spcPts val="0"/>
              </a:spcAft>
              <a:buSzPts val="1500"/>
              <a:buNone/>
              <a:defRPr sz="2000">
                <a:latin typeface="Rufina"/>
                <a:ea typeface="Rufina"/>
                <a:cs typeface="Rufina"/>
                <a:sym typeface="Rufina"/>
              </a:defRPr>
            </a:lvl9pPr>
          </a:lstStyle>
          <a:p>
            <a:endParaRPr/>
          </a:p>
        </p:txBody>
      </p:sp>
      <p:sp>
        <p:nvSpPr>
          <p:cNvPr id="22" name="Google Shape;22;p15"/>
          <p:cNvSpPr txBox="1">
            <a:spLocks noGrp="1"/>
          </p:cNvSpPr>
          <p:nvPr>
            <p:ph type="subTitle" idx="6"/>
          </p:nvPr>
        </p:nvSpPr>
        <p:spPr>
          <a:xfrm>
            <a:off x="6161725" y="3966195"/>
            <a:ext cx="2070900" cy="6126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3" name="Google Shape;23;p15"/>
          <p:cNvSpPr txBox="1">
            <a:spLocks noGrp="1"/>
          </p:cNvSpPr>
          <p:nvPr>
            <p:ph type="title"/>
          </p:nvPr>
        </p:nvSpPr>
        <p:spPr>
          <a:xfrm>
            <a:off x="720000" y="387600"/>
            <a:ext cx="4887300" cy="5922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dk2"/>
              </a:buClr>
              <a:buSzPts val="3200"/>
              <a:buFont typeface="Fredoka One"/>
              <a:buNone/>
              <a:defRPr/>
            </a:lvl1pPr>
            <a:lvl2pPr lvl="1" algn="ctr">
              <a:lnSpc>
                <a:spcPct val="100000"/>
              </a:lnSpc>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2pPr>
            <a:lvl3pPr lvl="2" algn="ctr">
              <a:lnSpc>
                <a:spcPct val="100000"/>
              </a:lnSpc>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3pPr>
            <a:lvl4pPr lvl="3" algn="ctr">
              <a:lnSpc>
                <a:spcPct val="100000"/>
              </a:lnSpc>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4pPr>
            <a:lvl5pPr lvl="4" algn="ctr">
              <a:lnSpc>
                <a:spcPct val="100000"/>
              </a:lnSpc>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5pPr>
            <a:lvl6pPr lvl="5" algn="ctr">
              <a:lnSpc>
                <a:spcPct val="100000"/>
              </a:lnSpc>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6pPr>
            <a:lvl7pPr lvl="6" algn="ctr">
              <a:lnSpc>
                <a:spcPct val="100000"/>
              </a:lnSpc>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7pPr>
            <a:lvl8pPr lvl="7" algn="ctr">
              <a:lnSpc>
                <a:spcPct val="100000"/>
              </a:lnSpc>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8pPr>
            <a:lvl9pPr lvl="8" algn="ctr">
              <a:lnSpc>
                <a:spcPct val="100000"/>
              </a:lnSpc>
              <a:spcBef>
                <a:spcPts val="0"/>
              </a:spcBef>
              <a:spcAft>
                <a:spcPts val="0"/>
              </a:spcAft>
              <a:buClr>
                <a:schemeClr val="dk1"/>
              </a:buClr>
              <a:buSzPts val="3600"/>
              <a:buFont typeface="Fredoka One"/>
              <a:buNone/>
              <a:defRPr sz="3600">
                <a:solidFill>
                  <a:schemeClr val="dk1"/>
                </a:solidFill>
                <a:latin typeface="Fredoka One"/>
                <a:ea typeface="Fredoka One"/>
                <a:cs typeface="Fredoka One"/>
                <a:sym typeface="Fredoka 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24"/>
        <p:cNvGrpSpPr/>
        <p:nvPr/>
      </p:nvGrpSpPr>
      <p:grpSpPr>
        <a:xfrm>
          <a:off x="0" y="0"/>
          <a:ext cx="0" cy="0"/>
          <a:chOff x="0" y="0"/>
          <a:chExt cx="0" cy="0"/>
        </a:xfrm>
      </p:grpSpPr>
      <p:sp>
        <p:nvSpPr>
          <p:cNvPr id="25" name="Google Shape;25;p16"/>
          <p:cNvSpPr/>
          <p:nvPr/>
        </p:nvSpPr>
        <p:spPr>
          <a:xfrm>
            <a:off x="328788" y="-174650"/>
            <a:ext cx="3290700" cy="5023200"/>
          </a:xfrm>
          <a:prstGeom prst="roundRect">
            <a:avLst>
              <a:gd name="adj" fmla="val 11814"/>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 name="Google Shape;26;p16"/>
          <p:cNvSpPr/>
          <p:nvPr/>
        </p:nvSpPr>
        <p:spPr>
          <a:xfrm>
            <a:off x="-597825" y="981450"/>
            <a:ext cx="9412800" cy="3180600"/>
          </a:xfrm>
          <a:prstGeom prst="roundRect">
            <a:avLst>
              <a:gd name="adj" fmla="val 11664"/>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 name="Google Shape;27;p16"/>
          <p:cNvSpPr txBox="1">
            <a:spLocks noGrp="1"/>
          </p:cNvSpPr>
          <p:nvPr>
            <p:ph type="subTitle" idx="1"/>
          </p:nvPr>
        </p:nvSpPr>
        <p:spPr>
          <a:xfrm>
            <a:off x="4266235" y="2357950"/>
            <a:ext cx="4147200" cy="13581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500"/>
              <a:buNone/>
              <a:defRPr sz="1800">
                <a:solidFill>
                  <a:schemeClr val="lt1"/>
                </a:solidFill>
              </a:defRPr>
            </a:lvl1pPr>
            <a:lvl2pPr lvl="1" algn="l">
              <a:lnSpc>
                <a:spcPct val="100000"/>
              </a:lnSpc>
              <a:spcBef>
                <a:spcPts val="0"/>
              </a:spcBef>
              <a:spcAft>
                <a:spcPts val="0"/>
              </a:spcAft>
              <a:buSzPts val="1500"/>
              <a:buNone/>
              <a:defRPr sz="1800">
                <a:solidFill>
                  <a:schemeClr val="lt1"/>
                </a:solidFill>
              </a:defRPr>
            </a:lvl2pPr>
            <a:lvl3pPr lvl="2" algn="l">
              <a:lnSpc>
                <a:spcPct val="100000"/>
              </a:lnSpc>
              <a:spcBef>
                <a:spcPts val="0"/>
              </a:spcBef>
              <a:spcAft>
                <a:spcPts val="0"/>
              </a:spcAft>
              <a:buSzPts val="1500"/>
              <a:buNone/>
              <a:defRPr sz="1800">
                <a:solidFill>
                  <a:schemeClr val="lt1"/>
                </a:solidFill>
              </a:defRPr>
            </a:lvl3pPr>
            <a:lvl4pPr lvl="3" algn="l">
              <a:lnSpc>
                <a:spcPct val="100000"/>
              </a:lnSpc>
              <a:spcBef>
                <a:spcPts val="0"/>
              </a:spcBef>
              <a:spcAft>
                <a:spcPts val="0"/>
              </a:spcAft>
              <a:buSzPts val="1500"/>
              <a:buNone/>
              <a:defRPr sz="1800">
                <a:solidFill>
                  <a:schemeClr val="lt1"/>
                </a:solidFill>
              </a:defRPr>
            </a:lvl4pPr>
            <a:lvl5pPr lvl="4" algn="l">
              <a:lnSpc>
                <a:spcPct val="100000"/>
              </a:lnSpc>
              <a:spcBef>
                <a:spcPts val="0"/>
              </a:spcBef>
              <a:spcAft>
                <a:spcPts val="0"/>
              </a:spcAft>
              <a:buSzPts val="1500"/>
              <a:buNone/>
              <a:defRPr sz="1800">
                <a:solidFill>
                  <a:schemeClr val="lt1"/>
                </a:solidFill>
              </a:defRPr>
            </a:lvl5pPr>
            <a:lvl6pPr lvl="5" algn="l">
              <a:lnSpc>
                <a:spcPct val="100000"/>
              </a:lnSpc>
              <a:spcBef>
                <a:spcPts val="0"/>
              </a:spcBef>
              <a:spcAft>
                <a:spcPts val="0"/>
              </a:spcAft>
              <a:buSzPts val="1500"/>
              <a:buNone/>
              <a:defRPr sz="1800">
                <a:solidFill>
                  <a:schemeClr val="lt1"/>
                </a:solidFill>
              </a:defRPr>
            </a:lvl6pPr>
            <a:lvl7pPr lvl="6" algn="l">
              <a:lnSpc>
                <a:spcPct val="100000"/>
              </a:lnSpc>
              <a:spcBef>
                <a:spcPts val="0"/>
              </a:spcBef>
              <a:spcAft>
                <a:spcPts val="0"/>
              </a:spcAft>
              <a:buSzPts val="1500"/>
              <a:buNone/>
              <a:defRPr sz="1800">
                <a:solidFill>
                  <a:schemeClr val="lt1"/>
                </a:solidFill>
              </a:defRPr>
            </a:lvl7pPr>
            <a:lvl8pPr lvl="7" algn="l">
              <a:lnSpc>
                <a:spcPct val="100000"/>
              </a:lnSpc>
              <a:spcBef>
                <a:spcPts val="0"/>
              </a:spcBef>
              <a:spcAft>
                <a:spcPts val="0"/>
              </a:spcAft>
              <a:buSzPts val="1500"/>
              <a:buNone/>
              <a:defRPr sz="1800">
                <a:solidFill>
                  <a:schemeClr val="lt1"/>
                </a:solidFill>
              </a:defRPr>
            </a:lvl8pPr>
            <a:lvl9pPr lvl="8" algn="l">
              <a:lnSpc>
                <a:spcPct val="100000"/>
              </a:lnSpc>
              <a:spcBef>
                <a:spcPts val="0"/>
              </a:spcBef>
              <a:spcAft>
                <a:spcPts val="0"/>
              </a:spcAft>
              <a:buSzPts val="1500"/>
              <a:buNone/>
              <a:defRPr sz="1800">
                <a:solidFill>
                  <a:schemeClr val="lt1"/>
                </a:solidFill>
              </a:defRPr>
            </a:lvl9pPr>
          </a:lstStyle>
          <a:p>
            <a:endParaRPr/>
          </a:p>
        </p:txBody>
      </p:sp>
      <p:sp>
        <p:nvSpPr>
          <p:cNvPr id="28" name="Google Shape;28;p16"/>
          <p:cNvSpPr txBox="1">
            <a:spLocks noGrp="1"/>
          </p:cNvSpPr>
          <p:nvPr>
            <p:ph type="title"/>
          </p:nvPr>
        </p:nvSpPr>
        <p:spPr>
          <a:xfrm>
            <a:off x="4266366" y="1600225"/>
            <a:ext cx="4147200" cy="4722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2800"/>
              <a:buNone/>
              <a:defRPr sz="4000">
                <a:solidFill>
                  <a:schemeClr val="lt1"/>
                </a:solidFill>
              </a:defRPr>
            </a:lvl1pPr>
            <a:lvl2pPr lvl="1" algn="ctr">
              <a:lnSpc>
                <a:spcPct val="100000"/>
              </a:lnSpc>
              <a:spcBef>
                <a:spcPts val="0"/>
              </a:spcBef>
              <a:spcAft>
                <a:spcPts val="0"/>
              </a:spcAft>
              <a:buSzPts val="2800"/>
              <a:buFont typeface="Palanquin Dark"/>
              <a:buNone/>
              <a:defRPr>
                <a:latin typeface="Palanquin Dark"/>
                <a:ea typeface="Palanquin Dark"/>
                <a:cs typeface="Palanquin Dark"/>
                <a:sym typeface="Palanquin Dark"/>
              </a:defRPr>
            </a:lvl2pPr>
            <a:lvl3pPr lvl="2" algn="ctr">
              <a:lnSpc>
                <a:spcPct val="100000"/>
              </a:lnSpc>
              <a:spcBef>
                <a:spcPts val="0"/>
              </a:spcBef>
              <a:spcAft>
                <a:spcPts val="0"/>
              </a:spcAft>
              <a:buSzPts val="2800"/>
              <a:buFont typeface="Palanquin Dark"/>
              <a:buNone/>
              <a:defRPr>
                <a:latin typeface="Palanquin Dark"/>
                <a:ea typeface="Palanquin Dark"/>
                <a:cs typeface="Palanquin Dark"/>
                <a:sym typeface="Palanquin Dark"/>
              </a:defRPr>
            </a:lvl3pPr>
            <a:lvl4pPr lvl="3" algn="ctr">
              <a:lnSpc>
                <a:spcPct val="100000"/>
              </a:lnSpc>
              <a:spcBef>
                <a:spcPts val="0"/>
              </a:spcBef>
              <a:spcAft>
                <a:spcPts val="0"/>
              </a:spcAft>
              <a:buSzPts val="2800"/>
              <a:buFont typeface="Palanquin Dark"/>
              <a:buNone/>
              <a:defRPr>
                <a:latin typeface="Palanquin Dark"/>
                <a:ea typeface="Palanquin Dark"/>
                <a:cs typeface="Palanquin Dark"/>
                <a:sym typeface="Palanquin Dark"/>
              </a:defRPr>
            </a:lvl4pPr>
            <a:lvl5pPr lvl="4" algn="ctr">
              <a:lnSpc>
                <a:spcPct val="100000"/>
              </a:lnSpc>
              <a:spcBef>
                <a:spcPts val="0"/>
              </a:spcBef>
              <a:spcAft>
                <a:spcPts val="0"/>
              </a:spcAft>
              <a:buSzPts val="2800"/>
              <a:buFont typeface="Palanquin Dark"/>
              <a:buNone/>
              <a:defRPr>
                <a:latin typeface="Palanquin Dark"/>
                <a:ea typeface="Palanquin Dark"/>
                <a:cs typeface="Palanquin Dark"/>
                <a:sym typeface="Palanquin Dark"/>
              </a:defRPr>
            </a:lvl5pPr>
            <a:lvl6pPr lvl="5" algn="ctr">
              <a:lnSpc>
                <a:spcPct val="100000"/>
              </a:lnSpc>
              <a:spcBef>
                <a:spcPts val="0"/>
              </a:spcBef>
              <a:spcAft>
                <a:spcPts val="0"/>
              </a:spcAft>
              <a:buSzPts val="2800"/>
              <a:buFont typeface="Palanquin Dark"/>
              <a:buNone/>
              <a:defRPr>
                <a:latin typeface="Palanquin Dark"/>
                <a:ea typeface="Palanquin Dark"/>
                <a:cs typeface="Palanquin Dark"/>
                <a:sym typeface="Palanquin Dark"/>
              </a:defRPr>
            </a:lvl6pPr>
            <a:lvl7pPr lvl="6" algn="ctr">
              <a:lnSpc>
                <a:spcPct val="100000"/>
              </a:lnSpc>
              <a:spcBef>
                <a:spcPts val="0"/>
              </a:spcBef>
              <a:spcAft>
                <a:spcPts val="0"/>
              </a:spcAft>
              <a:buSzPts val="2800"/>
              <a:buFont typeface="Palanquin Dark"/>
              <a:buNone/>
              <a:defRPr>
                <a:latin typeface="Palanquin Dark"/>
                <a:ea typeface="Palanquin Dark"/>
                <a:cs typeface="Palanquin Dark"/>
                <a:sym typeface="Palanquin Dark"/>
              </a:defRPr>
            </a:lvl7pPr>
            <a:lvl8pPr lvl="7" algn="ctr">
              <a:lnSpc>
                <a:spcPct val="100000"/>
              </a:lnSpc>
              <a:spcBef>
                <a:spcPts val="0"/>
              </a:spcBef>
              <a:spcAft>
                <a:spcPts val="0"/>
              </a:spcAft>
              <a:buSzPts val="2800"/>
              <a:buFont typeface="Palanquin Dark"/>
              <a:buNone/>
              <a:defRPr>
                <a:latin typeface="Palanquin Dark"/>
                <a:ea typeface="Palanquin Dark"/>
                <a:cs typeface="Palanquin Dark"/>
                <a:sym typeface="Palanquin Dark"/>
              </a:defRPr>
            </a:lvl8pPr>
            <a:lvl9pPr lvl="8" algn="ctr">
              <a:lnSpc>
                <a:spcPct val="100000"/>
              </a:lnSpc>
              <a:spcBef>
                <a:spcPts val="0"/>
              </a:spcBef>
              <a:spcAft>
                <a:spcPts val="0"/>
              </a:spcAft>
              <a:buSzPts val="2800"/>
              <a:buFont typeface="Palanquin Dark"/>
              <a:buNone/>
              <a:defRPr>
                <a:latin typeface="Palanquin Dark"/>
                <a:ea typeface="Palanquin Dark"/>
                <a:cs typeface="Palanquin Dark"/>
                <a:sym typeface="Palanquin Dark"/>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ext">
  <p:cSld name="CUSTOM_17">
    <p:spTree>
      <p:nvGrpSpPr>
        <p:cNvPr id="1" name="Shape 29"/>
        <p:cNvGrpSpPr/>
        <p:nvPr/>
      </p:nvGrpSpPr>
      <p:grpSpPr>
        <a:xfrm>
          <a:off x="0" y="0"/>
          <a:ext cx="0" cy="0"/>
          <a:chOff x="0" y="0"/>
          <a:chExt cx="0" cy="0"/>
        </a:xfrm>
      </p:grpSpPr>
      <p:sp>
        <p:nvSpPr>
          <p:cNvPr id="30" name="Google Shape;30;p17"/>
          <p:cNvSpPr/>
          <p:nvPr/>
        </p:nvSpPr>
        <p:spPr>
          <a:xfrm>
            <a:off x="328800" y="-491325"/>
            <a:ext cx="8486400" cy="5340000"/>
          </a:xfrm>
          <a:prstGeom prst="roundRect">
            <a:avLst>
              <a:gd name="adj" fmla="val 7309"/>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 name="Google Shape;31;p17"/>
          <p:cNvSpPr/>
          <p:nvPr/>
        </p:nvSpPr>
        <p:spPr>
          <a:xfrm>
            <a:off x="722375" y="1509275"/>
            <a:ext cx="5778900" cy="2947200"/>
          </a:xfrm>
          <a:prstGeom prst="roundRect">
            <a:avLst>
              <a:gd name="adj" fmla="val 10214"/>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84827B"/>
              </a:solidFill>
              <a:latin typeface="Arial"/>
              <a:ea typeface="Arial"/>
              <a:cs typeface="Arial"/>
              <a:sym typeface="Arial"/>
            </a:endParaRPr>
          </a:p>
        </p:txBody>
      </p:sp>
      <p:sp>
        <p:nvSpPr>
          <p:cNvPr id="32" name="Google Shape;32;p17"/>
          <p:cNvSpPr txBox="1">
            <a:spLocks noGrp="1"/>
          </p:cNvSpPr>
          <p:nvPr>
            <p:ph type="body" idx="1"/>
          </p:nvPr>
        </p:nvSpPr>
        <p:spPr>
          <a:xfrm>
            <a:off x="948600" y="1859325"/>
            <a:ext cx="4075500" cy="2371800"/>
          </a:xfrm>
          <a:prstGeom prst="rect">
            <a:avLst/>
          </a:prstGeom>
          <a:noFill/>
          <a:ln>
            <a:noFill/>
          </a:ln>
        </p:spPr>
        <p:txBody>
          <a:bodyPr spcFirstLastPara="1" wrap="square" lIns="91425" tIns="91425" rIns="91425" bIns="91425" anchor="ctr" anchorCtr="0">
            <a:noAutofit/>
          </a:bodyPr>
          <a:lstStyle>
            <a:lvl1pPr marL="457200" lvl="0" indent="-323850" algn="l">
              <a:lnSpc>
                <a:spcPct val="100000"/>
              </a:lnSpc>
              <a:spcBef>
                <a:spcPts val="0"/>
              </a:spcBef>
              <a:spcAft>
                <a:spcPts val="0"/>
              </a:spcAft>
              <a:buClr>
                <a:schemeClr val="lt1"/>
              </a:buClr>
              <a:buSzPts val="1500"/>
              <a:buChar char="●"/>
              <a:defRPr>
                <a:solidFill>
                  <a:schemeClr val="lt1"/>
                </a:solidFill>
              </a:defRPr>
            </a:lvl1pPr>
            <a:lvl2pPr marL="914400" lvl="1" indent="-323850" algn="l">
              <a:lnSpc>
                <a:spcPct val="100000"/>
              </a:lnSpc>
              <a:spcBef>
                <a:spcPts val="1000"/>
              </a:spcBef>
              <a:spcAft>
                <a:spcPts val="0"/>
              </a:spcAft>
              <a:buClr>
                <a:schemeClr val="lt1"/>
              </a:buClr>
              <a:buSzPts val="1500"/>
              <a:buChar char="○"/>
              <a:defRPr>
                <a:solidFill>
                  <a:schemeClr val="lt1"/>
                </a:solidFill>
              </a:defRPr>
            </a:lvl2pPr>
            <a:lvl3pPr marL="1371600" lvl="2" indent="-323850" algn="l">
              <a:lnSpc>
                <a:spcPct val="100000"/>
              </a:lnSpc>
              <a:spcBef>
                <a:spcPts val="0"/>
              </a:spcBef>
              <a:spcAft>
                <a:spcPts val="0"/>
              </a:spcAft>
              <a:buClr>
                <a:schemeClr val="lt1"/>
              </a:buClr>
              <a:buSzPts val="1500"/>
              <a:buChar char="■"/>
              <a:defRPr>
                <a:solidFill>
                  <a:schemeClr val="lt1"/>
                </a:solidFill>
              </a:defRPr>
            </a:lvl3pPr>
            <a:lvl4pPr marL="1828800" lvl="3" indent="-323850" algn="l">
              <a:lnSpc>
                <a:spcPct val="100000"/>
              </a:lnSpc>
              <a:spcBef>
                <a:spcPts val="0"/>
              </a:spcBef>
              <a:spcAft>
                <a:spcPts val="0"/>
              </a:spcAft>
              <a:buClr>
                <a:schemeClr val="lt1"/>
              </a:buClr>
              <a:buSzPts val="1500"/>
              <a:buChar char="●"/>
              <a:defRPr>
                <a:solidFill>
                  <a:schemeClr val="lt1"/>
                </a:solidFill>
              </a:defRPr>
            </a:lvl4pPr>
            <a:lvl5pPr marL="2286000" lvl="4" indent="-323850" algn="l">
              <a:lnSpc>
                <a:spcPct val="100000"/>
              </a:lnSpc>
              <a:spcBef>
                <a:spcPts val="0"/>
              </a:spcBef>
              <a:spcAft>
                <a:spcPts val="0"/>
              </a:spcAft>
              <a:buClr>
                <a:schemeClr val="lt1"/>
              </a:buClr>
              <a:buSzPts val="1500"/>
              <a:buChar char="○"/>
              <a:defRPr>
                <a:solidFill>
                  <a:schemeClr val="lt1"/>
                </a:solidFill>
              </a:defRPr>
            </a:lvl5pPr>
            <a:lvl6pPr marL="2743200" lvl="5" indent="-323850" algn="l">
              <a:lnSpc>
                <a:spcPct val="100000"/>
              </a:lnSpc>
              <a:spcBef>
                <a:spcPts val="0"/>
              </a:spcBef>
              <a:spcAft>
                <a:spcPts val="0"/>
              </a:spcAft>
              <a:buClr>
                <a:schemeClr val="lt1"/>
              </a:buClr>
              <a:buSzPts val="1500"/>
              <a:buChar char="■"/>
              <a:defRPr>
                <a:solidFill>
                  <a:schemeClr val="lt1"/>
                </a:solidFill>
              </a:defRPr>
            </a:lvl6pPr>
            <a:lvl7pPr marL="3200400" lvl="6" indent="-323850" algn="l">
              <a:lnSpc>
                <a:spcPct val="100000"/>
              </a:lnSpc>
              <a:spcBef>
                <a:spcPts val="0"/>
              </a:spcBef>
              <a:spcAft>
                <a:spcPts val="0"/>
              </a:spcAft>
              <a:buClr>
                <a:schemeClr val="lt1"/>
              </a:buClr>
              <a:buSzPts val="1500"/>
              <a:buChar char="●"/>
              <a:defRPr>
                <a:solidFill>
                  <a:schemeClr val="lt1"/>
                </a:solidFill>
              </a:defRPr>
            </a:lvl7pPr>
            <a:lvl8pPr marL="3657600" lvl="7" indent="-323850" algn="l">
              <a:lnSpc>
                <a:spcPct val="100000"/>
              </a:lnSpc>
              <a:spcBef>
                <a:spcPts val="0"/>
              </a:spcBef>
              <a:spcAft>
                <a:spcPts val="0"/>
              </a:spcAft>
              <a:buClr>
                <a:schemeClr val="lt1"/>
              </a:buClr>
              <a:buSzPts val="1500"/>
              <a:buChar char="○"/>
              <a:defRPr>
                <a:solidFill>
                  <a:schemeClr val="lt1"/>
                </a:solidFill>
              </a:defRPr>
            </a:lvl8pPr>
            <a:lvl9pPr marL="4114800" lvl="8" indent="-323850" algn="l">
              <a:lnSpc>
                <a:spcPct val="100000"/>
              </a:lnSpc>
              <a:spcBef>
                <a:spcPts val="0"/>
              </a:spcBef>
              <a:spcAft>
                <a:spcPts val="0"/>
              </a:spcAft>
              <a:buClr>
                <a:schemeClr val="lt1"/>
              </a:buClr>
              <a:buSzPts val="1500"/>
              <a:buChar char="■"/>
              <a:defRPr>
                <a:solidFill>
                  <a:schemeClr val="lt1"/>
                </a:solidFill>
              </a:defRPr>
            </a:lvl9pPr>
          </a:lstStyle>
          <a:p>
            <a:endParaRPr/>
          </a:p>
        </p:txBody>
      </p:sp>
      <p:sp>
        <p:nvSpPr>
          <p:cNvPr id="33" name="Google Shape;33;p17"/>
          <p:cNvSpPr txBox="1">
            <a:spLocks noGrp="1"/>
          </p:cNvSpPr>
          <p:nvPr>
            <p:ph type="title"/>
          </p:nvPr>
        </p:nvSpPr>
        <p:spPr>
          <a:xfrm>
            <a:off x="720000" y="387600"/>
            <a:ext cx="4304100" cy="5922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dk2"/>
              </a:buClr>
              <a:buSzPts val="2800"/>
              <a:buFont typeface="Fredoka One"/>
              <a:buNone/>
              <a:defRPr/>
            </a:lvl1pPr>
            <a:lvl2pPr lvl="1" algn="ctr">
              <a:lnSpc>
                <a:spcPct val="100000"/>
              </a:lnSpc>
              <a:spcBef>
                <a:spcPts val="0"/>
              </a:spcBef>
              <a:spcAft>
                <a:spcPts val="0"/>
              </a:spcAft>
              <a:buClr>
                <a:schemeClr val="dk1"/>
              </a:buClr>
              <a:buSzPts val="2800"/>
              <a:buFont typeface="Fredoka One"/>
              <a:buNone/>
              <a:defRPr>
                <a:solidFill>
                  <a:schemeClr val="dk1"/>
                </a:solidFill>
                <a:latin typeface="Fredoka One"/>
                <a:ea typeface="Fredoka One"/>
                <a:cs typeface="Fredoka One"/>
                <a:sym typeface="Fredoka One"/>
              </a:defRPr>
            </a:lvl2pPr>
            <a:lvl3pPr lvl="2" algn="ctr">
              <a:lnSpc>
                <a:spcPct val="100000"/>
              </a:lnSpc>
              <a:spcBef>
                <a:spcPts val="0"/>
              </a:spcBef>
              <a:spcAft>
                <a:spcPts val="0"/>
              </a:spcAft>
              <a:buClr>
                <a:schemeClr val="dk1"/>
              </a:buClr>
              <a:buSzPts val="2800"/>
              <a:buFont typeface="Fredoka One"/>
              <a:buNone/>
              <a:defRPr>
                <a:solidFill>
                  <a:schemeClr val="dk1"/>
                </a:solidFill>
                <a:latin typeface="Fredoka One"/>
                <a:ea typeface="Fredoka One"/>
                <a:cs typeface="Fredoka One"/>
                <a:sym typeface="Fredoka One"/>
              </a:defRPr>
            </a:lvl3pPr>
            <a:lvl4pPr lvl="3" algn="ctr">
              <a:lnSpc>
                <a:spcPct val="100000"/>
              </a:lnSpc>
              <a:spcBef>
                <a:spcPts val="0"/>
              </a:spcBef>
              <a:spcAft>
                <a:spcPts val="0"/>
              </a:spcAft>
              <a:buClr>
                <a:schemeClr val="dk1"/>
              </a:buClr>
              <a:buSzPts val="2800"/>
              <a:buFont typeface="Fredoka One"/>
              <a:buNone/>
              <a:defRPr>
                <a:solidFill>
                  <a:schemeClr val="dk1"/>
                </a:solidFill>
                <a:latin typeface="Fredoka One"/>
                <a:ea typeface="Fredoka One"/>
                <a:cs typeface="Fredoka One"/>
                <a:sym typeface="Fredoka One"/>
              </a:defRPr>
            </a:lvl4pPr>
            <a:lvl5pPr lvl="4" algn="ctr">
              <a:lnSpc>
                <a:spcPct val="100000"/>
              </a:lnSpc>
              <a:spcBef>
                <a:spcPts val="0"/>
              </a:spcBef>
              <a:spcAft>
                <a:spcPts val="0"/>
              </a:spcAft>
              <a:buClr>
                <a:schemeClr val="dk1"/>
              </a:buClr>
              <a:buSzPts val="2800"/>
              <a:buFont typeface="Fredoka One"/>
              <a:buNone/>
              <a:defRPr>
                <a:solidFill>
                  <a:schemeClr val="dk1"/>
                </a:solidFill>
                <a:latin typeface="Fredoka One"/>
                <a:ea typeface="Fredoka One"/>
                <a:cs typeface="Fredoka One"/>
                <a:sym typeface="Fredoka One"/>
              </a:defRPr>
            </a:lvl5pPr>
            <a:lvl6pPr lvl="5" algn="ctr">
              <a:lnSpc>
                <a:spcPct val="100000"/>
              </a:lnSpc>
              <a:spcBef>
                <a:spcPts val="0"/>
              </a:spcBef>
              <a:spcAft>
                <a:spcPts val="0"/>
              </a:spcAft>
              <a:buClr>
                <a:schemeClr val="dk1"/>
              </a:buClr>
              <a:buSzPts val="2800"/>
              <a:buFont typeface="Fredoka One"/>
              <a:buNone/>
              <a:defRPr>
                <a:solidFill>
                  <a:schemeClr val="dk1"/>
                </a:solidFill>
                <a:latin typeface="Fredoka One"/>
                <a:ea typeface="Fredoka One"/>
                <a:cs typeface="Fredoka One"/>
                <a:sym typeface="Fredoka One"/>
              </a:defRPr>
            </a:lvl6pPr>
            <a:lvl7pPr lvl="6" algn="ctr">
              <a:lnSpc>
                <a:spcPct val="100000"/>
              </a:lnSpc>
              <a:spcBef>
                <a:spcPts val="0"/>
              </a:spcBef>
              <a:spcAft>
                <a:spcPts val="0"/>
              </a:spcAft>
              <a:buClr>
                <a:schemeClr val="dk1"/>
              </a:buClr>
              <a:buSzPts val="2800"/>
              <a:buFont typeface="Fredoka One"/>
              <a:buNone/>
              <a:defRPr>
                <a:solidFill>
                  <a:schemeClr val="dk1"/>
                </a:solidFill>
                <a:latin typeface="Fredoka One"/>
                <a:ea typeface="Fredoka One"/>
                <a:cs typeface="Fredoka One"/>
                <a:sym typeface="Fredoka One"/>
              </a:defRPr>
            </a:lvl7pPr>
            <a:lvl8pPr lvl="7" algn="ctr">
              <a:lnSpc>
                <a:spcPct val="100000"/>
              </a:lnSpc>
              <a:spcBef>
                <a:spcPts val="0"/>
              </a:spcBef>
              <a:spcAft>
                <a:spcPts val="0"/>
              </a:spcAft>
              <a:buClr>
                <a:schemeClr val="dk1"/>
              </a:buClr>
              <a:buSzPts val="2800"/>
              <a:buFont typeface="Fredoka One"/>
              <a:buNone/>
              <a:defRPr>
                <a:solidFill>
                  <a:schemeClr val="dk1"/>
                </a:solidFill>
                <a:latin typeface="Fredoka One"/>
                <a:ea typeface="Fredoka One"/>
                <a:cs typeface="Fredoka One"/>
                <a:sym typeface="Fredoka One"/>
              </a:defRPr>
            </a:lvl8pPr>
            <a:lvl9pPr lvl="8" algn="ctr">
              <a:lnSpc>
                <a:spcPct val="100000"/>
              </a:lnSpc>
              <a:spcBef>
                <a:spcPts val="0"/>
              </a:spcBef>
              <a:spcAft>
                <a:spcPts val="0"/>
              </a:spcAft>
              <a:buClr>
                <a:schemeClr val="dk1"/>
              </a:buClr>
              <a:buSzPts val="2800"/>
              <a:buFont typeface="Fredoka One"/>
              <a:buNone/>
              <a:defRPr>
                <a:solidFill>
                  <a:schemeClr val="dk1"/>
                </a:solidFill>
                <a:latin typeface="Fredoka One"/>
                <a:ea typeface="Fredoka One"/>
                <a:cs typeface="Fredoka One"/>
                <a:sym typeface="Fredoka 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4"/>
        <p:cNvGrpSpPr/>
        <p:nvPr/>
      </p:nvGrpSpPr>
      <p:grpSpPr>
        <a:xfrm>
          <a:off x="0" y="0"/>
          <a:ext cx="0" cy="0"/>
          <a:chOff x="0" y="0"/>
          <a:chExt cx="0" cy="0"/>
        </a:xfrm>
      </p:grpSpPr>
      <p:sp>
        <p:nvSpPr>
          <p:cNvPr id="35" name="Google Shape;35;p18"/>
          <p:cNvSpPr/>
          <p:nvPr/>
        </p:nvSpPr>
        <p:spPr>
          <a:xfrm>
            <a:off x="328800" y="1179935"/>
            <a:ext cx="8486400" cy="3180600"/>
          </a:xfrm>
          <a:prstGeom prst="roundRect">
            <a:avLst>
              <a:gd name="adj" fmla="val 9089"/>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 name="Google Shape;36;p18"/>
          <p:cNvSpPr txBox="1">
            <a:spLocks noGrp="1"/>
          </p:cNvSpPr>
          <p:nvPr>
            <p:ph type="title"/>
          </p:nvPr>
        </p:nvSpPr>
        <p:spPr>
          <a:xfrm>
            <a:off x="1002443" y="1664466"/>
            <a:ext cx="3258900" cy="1344300"/>
          </a:xfrm>
          <a:prstGeom prst="rect">
            <a:avLst/>
          </a:prstGeom>
          <a:noFill/>
          <a:ln>
            <a:noFill/>
          </a:ln>
        </p:spPr>
        <p:txBody>
          <a:bodyPr spcFirstLastPara="1" wrap="square" lIns="91425" tIns="91425" rIns="91425" bIns="91425" anchor="ctr" anchorCtr="0">
            <a:noAutofit/>
          </a:bodyPr>
          <a:lstStyle>
            <a:lvl1pPr lvl="0" algn="l">
              <a:lnSpc>
                <a:spcPct val="80000"/>
              </a:lnSpc>
              <a:spcBef>
                <a:spcPts val="0"/>
              </a:spcBef>
              <a:spcAft>
                <a:spcPts val="0"/>
              </a:spcAft>
              <a:buSzPts val="7000"/>
              <a:buNone/>
              <a:defRPr sz="4600"/>
            </a:lvl1pPr>
            <a:lvl2pPr lvl="1" algn="ctr">
              <a:lnSpc>
                <a:spcPct val="100000"/>
              </a:lnSpc>
              <a:spcBef>
                <a:spcPts val="0"/>
              </a:spcBef>
              <a:spcAft>
                <a:spcPts val="0"/>
              </a:spcAft>
              <a:buSzPts val="5000"/>
              <a:buNone/>
              <a:defRPr sz="5000"/>
            </a:lvl2pPr>
            <a:lvl3pPr lvl="2" algn="ctr">
              <a:lnSpc>
                <a:spcPct val="100000"/>
              </a:lnSpc>
              <a:spcBef>
                <a:spcPts val="0"/>
              </a:spcBef>
              <a:spcAft>
                <a:spcPts val="0"/>
              </a:spcAft>
              <a:buSzPts val="5000"/>
              <a:buNone/>
              <a:defRPr sz="5000"/>
            </a:lvl3pPr>
            <a:lvl4pPr lvl="3" algn="ctr">
              <a:lnSpc>
                <a:spcPct val="100000"/>
              </a:lnSpc>
              <a:spcBef>
                <a:spcPts val="0"/>
              </a:spcBef>
              <a:spcAft>
                <a:spcPts val="0"/>
              </a:spcAft>
              <a:buSzPts val="5000"/>
              <a:buNone/>
              <a:defRPr sz="5000"/>
            </a:lvl4pPr>
            <a:lvl5pPr lvl="4" algn="ctr">
              <a:lnSpc>
                <a:spcPct val="100000"/>
              </a:lnSpc>
              <a:spcBef>
                <a:spcPts val="0"/>
              </a:spcBef>
              <a:spcAft>
                <a:spcPts val="0"/>
              </a:spcAft>
              <a:buSzPts val="5000"/>
              <a:buNone/>
              <a:defRPr sz="5000"/>
            </a:lvl5pPr>
            <a:lvl6pPr lvl="5" algn="ctr">
              <a:lnSpc>
                <a:spcPct val="100000"/>
              </a:lnSpc>
              <a:spcBef>
                <a:spcPts val="0"/>
              </a:spcBef>
              <a:spcAft>
                <a:spcPts val="0"/>
              </a:spcAft>
              <a:buSzPts val="5000"/>
              <a:buNone/>
              <a:defRPr sz="5000"/>
            </a:lvl6pPr>
            <a:lvl7pPr lvl="6" algn="ctr">
              <a:lnSpc>
                <a:spcPct val="100000"/>
              </a:lnSpc>
              <a:spcBef>
                <a:spcPts val="0"/>
              </a:spcBef>
              <a:spcAft>
                <a:spcPts val="0"/>
              </a:spcAft>
              <a:buSzPts val="5000"/>
              <a:buNone/>
              <a:defRPr sz="5000"/>
            </a:lvl7pPr>
            <a:lvl8pPr lvl="7" algn="ctr">
              <a:lnSpc>
                <a:spcPct val="100000"/>
              </a:lnSpc>
              <a:spcBef>
                <a:spcPts val="0"/>
              </a:spcBef>
              <a:spcAft>
                <a:spcPts val="0"/>
              </a:spcAft>
              <a:buSzPts val="5000"/>
              <a:buNone/>
              <a:defRPr sz="5000"/>
            </a:lvl8pPr>
            <a:lvl9pPr lvl="8" algn="ctr">
              <a:lnSpc>
                <a:spcPct val="100000"/>
              </a:lnSpc>
              <a:spcBef>
                <a:spcPts val="0"/>
              </a:spcBef>
              <a:spcAft>
                <a:spcPts val="0"/>
              </a:spcAft>
              <a:buSzPts val="5000"/>
              <a:buNone/>
              <a:defRPr sz="5000"/>
            </a:lvl9pPr>
          </a:lstStyle>
          <a:p>
            <a:endParaRPr/>
          </a:p>
        </p:txBody>
      </p:sp>
      <p:sp>
        <p:nvSpPr>
          <p:cNvPr id="37" name="Google Shape;37;p18"/>
          <p:cNvSpPr txBox="1">
            <a:spLocks noGrp="1"/>
          </p:cNvSpPr>
          <p:nvPr>
            <p:ph type="title" idx="2"/>
          </p:nvPr>
        </p:nvSpPr>
        <p:spPr>
          <a:xfrm>
            <a:off x="1002459" y="875515"/>
            <a:ext cx="1480800" cy="5616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5000"/>
              <a:buNone/>
              <a:defRPr sz="4600">
                <a:solidFill>
                  <a:schemeClr val="lt1"/>
                </a:solidFill>
              </a:defRPr>
            </a:lvl1pPr>
            <a:lvl2pPr lvl="1" algn="ctr">
              <a:lnSpc>
                <a:spcPct val="100000"/>
              </a:lnSpc>
              <a:spcBef>
                <a:spcPts val="0"/>
              </a:spcBef>
              <a:spcAft>
                <a:spcPts val="0"/>
              </a:spcAft>
              <a:buSzPts val="5000"/>
              <a:buNone/>
              <a:defRPr sz="5000"/>
            </a:lvl2pPr>
            <a:lvl3pPr lvl="2" algn="ctr">
              <a:lnSpc>
                <a:spcPct val="100000"/>
              </a:lnSpc>
              <a:spcBef>
                <a:spcPts val="0"/>
              </a:spcBef>
              <a:spcAft>
                <a:spcPts val="0"/>
              </a:spcAft>
              <a:buSzPts val="5000"/>
              <a:buNone/>
              <a:defRPr sz="5000"/>
            </a:lvl3pPr>
            <a:lvl4pPr lvl="3" algn="ctr">
              <a:lnSpc>
                <a:spcPct val="100000"/>
              </a:lnSpc>
              <a:spcBef>
                <a:spcPts val="0"/>
              </a:spcBef>
              <a:spcAft>
                <a:spcPts val="0"/>
              </a:spcAft>
              <a:buSzPts val="5000"/>
              <a:buNone/>
              <a:defRPr sz="5000"/>
            </a:lvl4pPr>
            <a:lvl5pPr lvl="4" algn="ctr">
              <a:lnSpc>
                <a:spcPct val="100000"/>
              </a:lnSpc>
              <a:spcBef>
                <a:spcPts val="0"/>
              </a:spcBef>
              <a:spcAft>
                <a:spcPts val="0"/>
              </a:spcAft>
              <a:buSzPts val="5000"/>
              <a:buNone/>
              <a:defRPr sz="5000"/>
            </a:lvl5pPr>
            <a:lvl6pPr lvl="5" algn="ctr">
              <a:lnSpc>
                <a:spcPct val="100000"/>
              </a:lnSpc>
              <a:spcBef>
                <a:spcPts val="0"/>
              </a:spcBef>
              <a:spcAft>
                <a:spcPts val="0"/>
              </a:spcAft>
              <a:buSzPts val="5000"/>
              <a:buNone/>
              <a:defRPr sz="5000"/>
            </a:lvl6pPr>
            <a:lvl7pPr lvl="6" algn="ctr">
              <a:lnSpc>
                <a:spcPct val="100000"/>
              </a:lnSpc>
              <a:spcBef>
                <a:spcPts val="0"/>
              </a:spcBef>
              <a:spcAft>
                <a:spcPts val="0"/>
              </a:spcAft>
              <a:buSzPts val="5000"/>
              <a:buNone/>
              <a:defRPr sz="5000"/>
            </a:lvl7pPr>
            <a:lvl8pPr lvl="7" algn="ctr">
              <a:lnSpc>
                <a:spcPct val="100000"/>
              </a:lnSpc>
              <a:spcBef>
                <a:spcPts val="0"/>
              </a:spcBef>
              <a:spcAft>
                <a:spcPts val="0"/>
              </a:spcAft>
              <a:buSzPts val="5000"/>
              <a:buNone/>
              <a:defRPr sz="5000"/>
            </a:lvl8pPr>
            <a:lvl9pPr lvl="8" algn="ctr">
              <a:lnSpc>
                <a:spcPct val="100000"/>
              </a:lnSpc>
              <a:spcBef>
                <a:spcPts val="0"/>
              </a:spcBef>
              <a:spcAft>
                <a:spcPts val="0"/>
              </a:spcAft>
              <a:buSzPts val="5000"/>
              <a:buNone/>
              <a:defRPr sz="5000"/>
            </a:lvl9pPr>
          </a:lstStyle>
          <a:p>
            <a:endParaRPr/>
          </a:p>
        </p:txBody>
      </p:sp>
      <p:sp>
        <p:nvSpPr>
          <p:cNvPr id="38" name="Google Shape;38;p18"/>
          <p:cNvSpPr txBox="1">
            <a:spLocks noGrp="1"/>
          </p:cNvSpPr>
          <p:nvPr>
            <p:ph type="subTitle" idx="1"/>
          </p:nvPr>
        </p:nvSpPr>
        <p:spPr>
          <a:xfrm>
            <a:off x="1002441" y="3217669"/>
            <a:ext cx="3258900" cy="6999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500"/>
              <a:buNone/>
              <a:defRPr sz="1800"/>
            </a:lvl1pPr>
            <a:lvl2pPr lvl="1" algn="l">
              <a:lnSpc>
                <a:spcPct val="100000"/>
              </a:lnSpc>
              <a:spcBef>
                <a:spcPts val="0"/>
              </a:spcBef>
              <a:spcAft>
                <a:spcPts val="0"/>
              </a:spcAft>
              <a:buSzPts val="1500"/>
              <a:buNone/>
              <a:defRPr sz="1800"/>
            </a:lvl2pPr>
            <a:lvl3pPr lvl="2" algn="l">
              <a:lnSpc>
                <a:spcPct val="100000"/>
              </a:lnSpc>
              <a:spcBef>
                <a:spcPts val="0"/>
              </a:spcBef>
              <a:spcAft>
                <a:spcPts val="0"/>
              </a:spcAft>
              <a:buSzPts val="1500"/>
              <a:buNone/>
              <a:defRPr sz="1800"/>
            </a:lvl3pPr>
            <a:lvl4pPr lvl="3" algn="l">
              <a:lnSpc>
                <a:spcPct val="100000"/>
              </a:lnSpc>
              <a:spcBef>
                <a:spcPts val="0"/>
              </a:spcBef>
              <a:spcAft>
                <a:spcPts val="0"/>
              </a:spcAft>
              <a:buSzPts val="1500"/>
              <a:buNone/>
              <a:defRPr sz="1800"/>
            </a:lvl4pPr>
            <a:lvl5pPr lvl="4" algn="l">
              <a:lnSpc>
                <a:spcPct val="100000"/>
              </a:lnSpc>
              <a:spcBef>
                <a:spcPts val="0"/>
              </a:spcBef>
              <a:spcAft>
                <a:spcPts val="0"/>
              </a:spcAft>
              <a:buSzPts val="1500"/>
              <a:buNone/>
              <a:defRPr sz="1800"/>
            </a:lvl5pPr>
            <a:lvl6pPr lvl="5" algn="l">
              <a:lnSpc>
                <a:spcPct val="100000"/>
              </a:lnSpc>
              <a:spcBef>
                <a:spcPts val="0"/>
              </a:spcBef>
              <a:spcAft>
                <a:spcPts val="0"/>
              </a:spcAft>
              <a:buSzPts val="1500"/>
              <a:buNone/>
              <a:defRPr sz="1800"/>
            </a:lvl6pPr>
            <a:lvl7pPr lvl="6" algn="l">
              <a:lnSpc>
                <a:spcPct val="100000"/>
              </a:lnSpc>
              <a:spcBef>
                <a:spcPts val="0"/>
              </a:spcBef>
              <a:spcAft>
                <a:spcPts val="0"/>
              </a:spcAft>
              <a:buSzPts val="1500"/>
              <a:buNone/>
              <a:defRPr sz="1800"/>
            </a:lvl7pPr>
            <a:lvl8pPr lvl="7" algn="l">
              <a:lnSpc>
                <a:spcPct val="100000"/>
              </a:lnSpc>
              <a:spcBef>
                <a:spcPts val="0"/>
              </a:spcBef>
              <a:spcAft>
                <a:spcPts val="0"/>
              </a:spcAft>
              <a:buSzPts val="1500"/>
              <a:buNone/>
              <a:defRPr sz="1800"/>
            </a:lvl8pPr>
            <a:lvl9pPr lvl="8" algn="l">
              <a:lnSpc>
                <a:spcPct val="100000"/>
              </a:lnSpc>
              <a:spcBef>
                <a:spcPts val="0"/>
              </a:spcBef>
              <a:spcAft>
                <a:spcPts val="0"/>
              </a:spcAft>
              <a:buSzPts val="1500"/>
              <a:buNone/>
              <a:defRPr sz="18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ext 1">
  <p:cSld name="CUSTOM_10_1_1">
    <p:spTree>
      <p:nvGrpSpPr>
        <p:cNvPr id="1" name="Shape 39"/>
        <p:cNvGrpSpPr/>
        <p:nvPr/>
      </p:nvGrpSpPr>
      <p:grpSpPr>
        <a:xfrm>
          <a:off x="0" y="0"/>
          <a:ext cx="0" cy="0"/>
          <a:chOff x="0" y="0"/>
          <a:chExt cx="0" cy="0"/>
        </a:xfrm>
      </p:grpSpPr>
      <p:grpSp>
        <p:nvGrpSpPr>
          <p:cNvPr id="40" name="Google Shape;40;p19"/>
          <p:cNvGrpSpPr/>
          <p:nvPr/>
        </p:nvGrpSpPr>
        <p:grpSpPr>
          <a:xfrm>
            <a:off x="328800" y="-294950"/>
            <a:ext cx="9183600" cy="5143500"/>
            <a:chOff x="328800" y="-294950"/>
            <a:chExt cx="9183600" cy="5143500"/>
          </a:xfrm>
        </p:grpSpPr>
        <p:sp>
          <p:nvSpPr>
            <p:cNvPr id="41" name="Google Shape;41;p19"/>
            <p:cNvSpPr/>
            <p:nvPr/>
          </p:nvSpPr>
          <p:spPr>
            <a:xfrm>
              <a:off x="328800" y="-294950"/>
              <a:ext cx="4763100" cy="5143500"/>
            </a:xfrm>
            <a:prstGeom prst="roundRect">
              <a:avLst>
                <a:gd name="adj" fmla="val 7892"/>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 name="Google Shape;42;p19"/>
            <p:cNvSpPr/>
            <p:nvPr/>
          </p:nvSpPr>
          <p:spPr>
            <a:xfrm>
              <a:off x="4572000" y="-294950"/>
              <a:ext cx="4940400" cy="2550300"/>
            </a:xfrm>
            <a:prstGeom prst="roundRect">
              <a:avLst>
                <a:gd name="adj" fmla="val 13727"/>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EBE4E0"/>
                </a:solidFill>
                <a:latin typeface="Arial"/>
                <a:ea typeface="Arial"/>
                <a:cs typeface="Arial"/>
                <a:sym typeface="Arial"/>
              </a:endParaRPr>
            </a:p>
          </p:txBody>
        </p:sp>
      </p:grpSp>
      <p:sp>
        <p:nvSpPr>
          <p:cNvPr id="43" name="Google Shape;43;p19"/>
          <p:cNvSpPr txBox="1">
            <a:spLocks noGrp="1"/>
          </p:cNvSpPr>
          <p:nvPr>
            <p:ph type="title"/>
          </p:nvPr>
        </p:nvSpPr>
        <p:spPr>
          <a:xfrm>
            <a:off x="866475" y="1717850"/>
            <a:ext cx="3337200" cy="5226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2800"/>
              <a:buNone/>
              <a:defRPr/>
            </a:lvl1pPr>
            <a:lvl2pPr lvl="1" algn="r">
              <a:lnSpc>
                <a:spcPct val="100000"/>
              </a:lnSpc>
              <a:spcBef>
                <a:spcPts val="0"/>
              </a:spcBef>
              <a:spcAft>
                <a:spcPts val="0"/>
              </a:spcAft>
              <a:buSzPts val="3600"/>
              <a:buNone/>
              <a:defRPr sz="3600"/>
            </a:lvl2pPr>
            <a:lvl3pPr lvl="2" algn="r">
              <a:lnSpc>
                <a:spcPct val="100000"/>
              </a:lnSpc>
              <a:spcBef>
                <a:spcPts val="0"/>
              </a:spcBef>
              <a:spcAft>
                <a:spcPts val="0"/>
              </a:spcAft>
              <a:buSzPts val="3600"/>
              <a:buNone/>
              <a:defRPr sz="3600"/>
            </a:lvl3pPr>
            <a:lvl4pPr lvl="3" algn="r">
              <a:lnSpc>
                <a:spcPct val="100000"/>
              </a:lnSpc>
              <a:spcBef>
                <a:spcPts val="0"/>
              </a:spcBef>
              <a:spcAft>
                <a:spcPts val="0"/>
              </a:spcAft>
              <a:buSzPts val="3600"/>
              <a:buNone/>
              <a:defRPr sz="3600"/>
            </a:lvl4pPr>
            <a:lvl5pPr lvl="4" algn="r">
              <a:lnSpc>
                <a:spcPct val="100000"/>
              </a:lnSpc>
              <a:spcBef>
                <a:spcPts val="0"/>
              </a:spcBef>
              <a:spcAft>
                <a:spcPts val="0"/>
              </a:spcAft>
              <a:buSzPts val="3600"/>
              <a:buNone/>
              <a:defRPr sz="3600"/>
            </a:lvl5pPr>
            <a:lvl6pPr lvl="5" algn="r">
              <a:lnSpc>
                <a:spcPct val="100000"/>
              </a:lnSpc>
              <a:spcBef>
                <a:spcPts val="0"/>
              </a:spcBef>
              <a:spcAft>
                <a:spcPts val="0"/>
              </a:spcAft>
              <a:buSzPts val="3600"/>
              <a:buNone/>
              <a:defRPr sz="3600"/>
            </a:lvl6pPr>
            <a:lvl7pPr lvl="6" algn="r">
              <a:lnSpc>
                <a:spcPct val="100000"/>
              </a:lnSpc>
              <a:spcBef>
                <a:spcPts val="0"/>
              </a:spcBef>
              <a:spcAft>
                <a:spcPts val="0"/>
              </a:spcAft>
              <a:buSzPts val="3600"/>
              <a:buNone/>
              <a:defRPr sz="3600"/>
            </a:lvl7pPr>
            <a:lvl8pPr lvl="7" algn="r">
              <a:lnSpc>
                <a:spcPct val="100000"/>
              </a:lnSpc>
              <a:spcBef>
                <a:spcPts val="0"/>
              </a:spcBef>
              <a:spcAft>
                <a:spcPts val="0"/>
              </a:spcAft>
              <a:buSzPts val="3600"/>
              <a:buNone/>
              <a:defRPr sz="3600"/>
            </a:lvl8pPr>
            <a:lvl9pPr lvl="8" algn="r">
              <a:lnSpc>
                <a:spcPct val="100000"/>
              </a:lnSpc>
              <a:spcBef>
                <a:spcPts val="0"/>
              </a:spcBef>
              <a:spcAft>
                <a:spcPts val="0"/>
              </a:spcAft>
              <a:buSzPts val="3600"/>
              <a:buNone/>
              <a:defRPr sz="3600"/>
            </a:lvl9pPr>
          </a:lstStyle>
          <a:p>
            <a:endParaRPr/>
          </a:p>
        </p:txBody>
      </p:sp>
      <p:sp>
        <p:nvSpPr>
          <p:cNvPr id="44" name="Google Shape;44;p19"/>
          <p:cNvSpPr txBox="1">
            <a:spLocks noGrp="1"/>
          </p:cNvSpPr>
          <p:nvPr>
            <p:ph type="subTitle" idx="1"/>
          </p:nvPr>
        </p:nvSpPr>
        <p:spPr>
          <a:xfrm>
            <a:off x="866475" y="2382475"/>
            <a:ext cx="3337200" cy="10023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ext 2">
  <p:cSld name="CUSTOM_10_1_1_1_1">
    <p:spTree>
      <p:nvGrpSpPr>
        <p:cNvPr id="1" name="Shape 45"/>
        <p:cNvGrpSpPr/>
        <p:nvPr/>
      </p:nvGrpSpPr>
      <p:grpSpPr>
        <a:xfrm>
          <a:off x="0" y="0"/>
          <a:ext cx="0" cy="0"/>
          <a:chOff x="0" y="0"/>
          <a:chExt cx="0" cy="0"/>
        </a:xfrm>
      </p:grpSpPr>
      <p:sp>
        <p:nvSpPr>
          <p:cNvPr id="46" name="Google Shape;46;p20"/>
          <p:cNvSpPr/>
          <p:nvPr/>
        </p:nvSpPr>
        <p:spPr>
          <a:xfrm flipH="1">
            <a:off x="4052100" y="-294950"/>
            <a:ext cx="4763100" cy="5143500"/>
          </a:xfrm>
          <a:prstGeom prst="roundRect">
            <a:avLst>
              <a:gd name="adj" fmla="val 8241"/>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 name="Google Shape;47;p20"/>
          <p:cNvSpPr txBox="1">
            <a:spLocks noGrp="1"/>
          </p:cNvSpPr>
          <p:nvPr>
            <p:ph type="title"/>
          </p:nvPr>
        </p:nvSpPr>
        <p:spPr>
          <a:xfrm>
            <a:off x="4947225" y="1717850"/>
            <a:ext cx="3337200" cy="5226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2800"/>
              <a:buNone/>
              <a:defRPr/>
            </a:lvl1pPr>
            <a:lvl2pPr lvl="1" algn="r">
              <a:lnSpc>
                <a:spcPct val="100000"/>
              </a:lnSpc>
              <a:spcBef>
                <a:spcPts val="0"/>
              </a:spcBef>
              <a:spcAft>
                <a:spcPts val="0"/>
              </a:spcAft>
              <a:buSzPts val="3600"/>
              <a:buNone/>
              <a:defRPr sz="3600"/>
            </a:lvl2pPr>
            <a:lvl3pPr lvl="2" algn="r">
              <a:lnSpc>
                <a:spcPct val="100000"/>
              </a:lnSpc>
              <a:spcBef>
                <a:spcPts val="0"/>
              </a:spcBef>
              <a:spcAft>
                <a:spcPts val="0"/>
              </a:spcAft>
              <a:buSzPts val="3600"/>
              <a:buNone/>
              <a:defRPr sz="3600"/>
            </a:lvl3pPr>
            <a:lvl4pPr lvl="3" algn="r">
              <a:lnSpc>
                <a:spcPct val="100000"/>
              </a:lnSpc>
              <a:spcBef>
                <a:spcPts val="0"/>
              </a:spcBef>
              <a:spcAft>
                <a:spcPts val="0"/>
              </a:spcAft>
              <a:buSzPts val="3600"/>
              <a:buNone/>
              <a:defRPr sz="3600"/>
            </a:lvl4pPr>
            <a:lvl5pPr lvl="4" algn="r">
              <a:lnSpc>
                <a:spcPct val="100000"/>
              </a:lnSpc>
              <a:spcBef>
                <a:spcPts val="0"/>
              </a:spcBef>
              <a:spcAft>
                <a:spcPts val="0"/>
              </a:spcAft>
              <a:buSzPts val="3600"/>
              <a:buNone/>
              <a:defRPr sz="3600"/>
            </a:lvl5pPr>
            <a:lvl6pPr lvl="5" algn="r">
              <a:lnSpc>
                <a:spcPct val="100000"/>
              </a:lnSpc>
              <a:spcBef>
                <a:spcPts val="0"/>
              </a:spcBef>
              <a:spcAft>
                <a:spcPts val="0"/>
              </a:spcAft>
              <a:buSzPts val="3600"/>
              <a:buNone/>
              <a:defRPr sz="3600"/>
            </a:lvl6pPr>
            <a:lvl7pPr lvl="6" algn="r">
              <a:lnSpc>
                <a:spcPct val="100000"/>
              </a:lnSpc>
              <a:spcBef>
                <a:spcPts val="0"/>
              </a:spcBef>
              <a:spcAft>
                <a:spcPts val="0"/>
              </a:spcAft>
              <a:buSzPts val="3600"/>
              <a:buNone/>
              <a:defRPr sz="3600"/>
            </a:lvl7pPr>
            <a:lvl8pPr lvl="7" algn="r">
              <a:lnSpc>
                <a:spcPct val="100000"/>
              </a:lnSpc>
              <a:spcBef>
                <a:spcPts val="0"/>
              </a:spcBef>
              <a:spcAft>
                <a:spcPts val="0"/>
              </a:spcAft>
              <a:buSzPts val="3600"/>
              <a:buNone/>
              <a:defRPr sz="3600"/>
            </a:lvl8pPr>
            <a:lvl9pPr lvl="8" algn="r">
              <a:lnSpc>
                <a:spcPct val="100000"/>
              </a:lnSpc>
              <a:spcBef>
                <a:spcPts val="0"/>
              </a:spcBef>
              <a:spcAft>
                <a:spcPts val="0"/>
              </a:spcAft>
              <a:buSzPts val="3600"/>
              <a:buNone/>
              <a:defRPr sz="3600"/>
            </a:lvl9pPr>
          </a:lstStyle>
          <a:p>
            <a:endParaRPr/>
          </a:p>
        </p:txBody>
      </p:sp>
      <p:sp>
        <p:nvSpPr>
          <p:cNvPr id="48" name="Google Shape;48;p20"/>
          <p:cNvSpPr txBox="1">
            <a:spLocks noGrp="1"/>
          </p:cNvSpPr>
          <p:nvPr>
            <p:ph type="subTitle" idx="1"/>
          </p:nvPr>
        </p:nvSpPr>
        <p:spPr>
          <a:xfrm>
            <a:off x="4947225" y="2382475"/>
            <a:ext cx="3337200" cy="10023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49" name="Google Shape;49;p20"/>
          <p:cNvSpPr/>
          <p:nvPr/>
        </p:nvSpPr>
        <p:spPr>
          <a:xfrm>
            <a:off x="-368400" y="-294950"/>
            <a:ext cx="4940400" cy="2550300"/>
          </a:xfrm>
          <a:prstGeom prst="roundRect">
            <a:avLst>
              <a:gd name="adj" fmla="val 13727"/>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EBE4E0"/>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Quote">
  <p:cSld name="CUSTOM_18_1_1">
    <p:spTree>
      <p:nvGrpSpPr>
        <p:cNvPr id="1" name="Shape 50"/>
        <p:cNvGrpSpPr/>
        <p:nvPr/>
      </p:nvGrpSpPr>
      <p:grpSpPr>
        <a:xfrm>
          <a:off x="0" y="0"/>
          <a:ext cx="0" cy="0"/>
          <a:chOff x="0" y="0"/>
          <a:chExt cx="0" cy="0"/>
        </a:xfrm>
      </p:grpSpPr>
      <p:sp>
        <p:nvSpPr>
          <p:cNvPr id="51" name="Google Shape;51;p21"/>
          <p:cNvSpPr/>
          <p:nvPr/>
        </p:nvSpPr>
        <p:spPr>
          <a:xfrm>
            <a:off x="328800" y="913800"/>
            <a:ext cx="8486400" cy="3315900"/>
          </a:xfrm>
          <a:prstGeom prst="roundRect">
            <a:avLst>
              <a:gd name="adj" fmla="val 7796"/>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 name="Google Shape;52;p21"/>
          <p:cNvSpPr txBox="1">
            <a:spLocks noGrp="1"/>
          </p:cNvSpPr>
          <p:nvPr>
            <p:ph type="title"/>
          </p:nvPr>
        </p:nvSpPr>
        <p:spPr>
          <a:xfrm>
            <a:off x="5074874" y="3285025"/>
            <a:ext cx="3041100" cy="4023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2800"/>
              <a:buNone/>
              <a:defRPr sz="1800">
                <a:solidFill>
                  <a:schemeClr val="lt1"/>
                </a:solidFill>
              </a:defRPr>
            </a:lvl1pPr>
            <a:lvl2pPr lvl="1" algn="ctr">
              <a:lnSpc>
                <a:spcPct val="100000"/>
              </a:lnSpc>
              <a:spcBef>
                <a:spcPts val="0"/>
              </a:spcBef>
              <a:spcAft>
                <a:spcPts val="0"/>
              </a:spcAft>
              <a:buSzPts val="2800"/>
              <a:buNone/>
              <a:defRPr sz="1800">
                <a:solidFill>
                  <a:schemeClr val="lt1"/>
                </a:solidFill>
              </a:defRPr>
            </a:lvl2pPr>
            <a:lvl3pPr lvl="2" algn="ctr">
              <a:lnSpc>
                <a:spcPct val="100000"/>
              </a:lnSpc>
              <a:spcBef>
                <a:spcPts val="0"/>
              </a:spcBef>
              <a:spcAft>
                <a:spcPts val="0"/>
              </a:spcAft>
              <a:buSzPts val="2800"/>
              <a:buNone/>
              <a:defRPr sz="1800">
                <a:solidFill>
                  <a:schemeClr val="lt1"/>
                </a:solidFill>
              </a:defRPr>
            </a:lvl3pPr>
            <a:lvl4pPr lvl="3" algn="ctr">
              <a:lnSpc>
                <a:spcPct val="100000"/>
              </a:lnSpc>
              <a:spcBef>
                <a:spcPts val="0"/>
              </a:spcBef>
              <a:spcAft>
                <a:spcPts val="0"/>
              </a:spcAft>
              <a:buSzPts val="2800"/>
              <a:buNone/>
              <a:defRPr sz="1800">
                <a:solidFill>
                  <a:schemeClr val="lt1"/>
                </a:solidFill>
              </a:defRPr>
            </a:lvl4pPr>
            <a:lvl5pPr lvl="4" algn="ctr">
              <a:lnSpc>
                <a:spcPct val="100000"/>
              </a:lnSpc>
              <a:spcBef>
                <a:spcPts val="0"/>
              </a:spcBef>
              <a:spcAft>
                <a:spcPts val="0"/>
              </a:spcAft>
              <a:buSzPts val="2800"/>
              <a:buNone/>
              <a:defRPr sz="1800">
                <a:solidFill>
                  <a:schemeClr val="lt1"/>
                </a:solidFill>
              </a:defRPr>
            </a:lvl5pPr>
            <a:lvl6pPr lvl="5" algn="ctr">
              <a:lnSpc>
                <a:spcPct val="100000"/>
              </a:lnSpc>
              <a:spcBef>
                <a:spcPts val="0"/>
              </a:spcBef>
              <a:spcAft>
                <a:spcPts val="0"/>
              </a:spcAft>
              <a:buSzPts val="2800"/>
              <a:buNone/>
              <a:defRPr sz="1800">
                <a:solidFill>
                  <a:schemeClr val="lt1"/>
                </a:solidFill>
              </a:defRPr>
            </a:lvl6pPr>
            <a:lvl7pPr lvl="6" algn="ctr">
              <a:lnSpc>
                <a:spcPct val="100000"/>
              </a:lnSpc>
              <a:spcBef>
                <a:spcPts val="0"/>
              </a:spcBef>
              <a:spcAft>
                <a:spcPts val="0"/>
              </a:spcAft>
              <a:buSzPts val="2800"/>
              <a:buNone/>
              <a:defRPr sz="1800">
                <a:solidFill>
                  <a:schemeClr val="lt1"/>
                </a:solidFill>
              </a:defRPr>
            </a:lvl7pPr>
            <a:lvl8pPr lvl="7" algn="ctr">
              <a:lnSpc>
                <a:spcPct val="100000"/>
              </a:lnSpc>
              <a:spcBef>
                <a:spcPts val="0"/>
              </a:spcBef>
              <a:spcAft>
                <a:spcPts val="0"/>
              </a:spcAft>
              <a:buSzPts val="2800"/>
              <a:buNone/>
              <a:defRPr sz="1800">
                <a:solidFill>
                  <a:schemeClr val="lt1"/>
                </a:solidFill>
              </a:defRPr>
            </a:lvl8pPr>
            <a:lvl9pPr lvl="8" algn="ctr">
              <a:lnSpc>
                <a:spcPct val="100000"/>
              </a:lnSpc>
              <a:spcBef>
                <a:spcPts val="0"/>
              </a:spcBef>
              <a:spcAft>
                <a:spcPts val="0"/>
              </a:spcAft>
              <a:buSzPts val="2800"/>
              <a:buNone/>
              <a:defRPr sz="1800">
                <a:solidFill>
                  <a:schemeClr val="lt1"/>
                </a:solidFill>
              </a:defRPr>
            </a:lvl9pPr>
          </a:lstStyle>
          <a:p>
            <a:endParaRPr/>
          </a:p>
        </p:txBody>
      </p:sp>
      <p:sp>
        <p:nvSpPr>
          <p:cNvPr id="53" name="Google Shape;53;p21"/>
          <p:cNvSpPr txBox="1">
            <a:spLocks noGrp="1"/>
          </p:cNvSpPr>
          <p:nvPr>
            <p:ph type="subTitle" idx="1"/>
          </p:nvPr>
        </p:nvSpPr>
        <p:spPr>
          <a:xfrm>
            <a:off x="4979336" y="1414722"/>
            <a:ext cx="3136500" cy="17133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500"/>
              <a:buNone/>
              <a:defRPr sz="2000"/>
            </a:lvl1pPr>
            <a:lvl2pPr lvl="1" algn="l">
              <a:lnSpc>
                <a:spcPct val="100000"/>
              </a:lnSpc>
              <a:spcBef>
                <a:spcPts val="0"/>
              </a:spcBef>
              <a:spcAft>
                <a:spcPts val="0"/>
              </a:spcAft>
              <a:buSzPts val="1500"/>
              <a:buNone/>
              <a:defRPr sz="2000"/>
            </a:lvl2pPr>
            <a:lvl3pPr lvl="2" algn="l">
              <a:lnSpc>
                <a:spcPct val="100000"/>
              </a:lnSpc>
              <a:spcBef>
                <a:spcPts val="0"/>
              </a:spcBef>
              <a:spcAft>
                <a:spcPts val="0"/>
              </a:spcAft>
              <a:buSzPts val="1500"/>
              <a:buNone/>
              <a:defRPr sz="2000"/>
            </a:lvl3pPr>
            <a:lvl4pPr lvl="3" algn="l">
              <a:lnSpc>
                <a:spcPct val="100000"/>
              </a:lnSpc>
              <a:spcBef>
                <a:spcPts val="0"/>
              </a:spcBef>
              <a:spcAft>
                <a:spcPts val="0"/>
              </a:spcAft>
              <a:buSzPts val="1500"/>
              <a:buNone/>
              <a:defRPr sz="2000"/>
            </a:lvl4pPr>
            <a:lvl5pPr lvl="4" algn="l">
              <a:lnSpc>
                <a:spcPct val="100000"/>
              </a:lnSpc>
              <a:spcBef>
                <a:spcPts val="0"/>
              </a:spcBef>
              <a:spcAft>
                <a:spcPts val="0"/>
              </a:spcAft>
              <a:buSzPts val="1500"/>
              <a:buNone/>
              <a:defRPr sz="2000"/>
            </a:lvl5pPr>
            <a:lvl6pPr lvl="5" algn="l">
              <a:lnSpc>
                <a:spcPct val="100000"/>
              </a:lnSpc>
              <a:spcBef>
                <a:spcPts val="0"/>
              </a:spcBef>
              <a:spcAft>
                <a:spcPts val="0"/>
              </a:spcAft>
              <a:buSzPts val="1500"/>
              <a:buNone/>
              <a:defRPr sz="2000"/>
            </a:lvl6pPr>
            <a:lvl7pPr lvl="6" algn="l">
              <a:lnSpc>
                <a:spcPct val="100000"/>
              </a:lnSpc>
              <a:spcBef>
                <a:spcPts val="0"/>
              </a:spcBef>
              <a:spcAft>
                <a:spcPts val="0"/>
              </a:spcAft>
              <a:buSzPts val="1500"/>
              <a:buNone/>
              <a:defRPr sz="2000"/>
            </a:lvl7pPr>
            <a:lvl8pPr lvl="7" algn="l">
              <a:lnSpc>
                <a:spcPct val="100000"/>
              </a:lnSpc>
              <a:spcBef>
                <a:spcPts val="0"/>
              </a:spcBef>
              <a:spcAft>
                <a:spcPts val="0"/>
              </a:spcAft>
              <a:buSzPts val="1500"/>
              <a:buNone/>
              <a:defRPr sz="2000"/>
            </a:lvl8pPr>
            <a:lvl9pPr lvl="8" algn="l">
              <a:lnSpc>
                <a:spcPct val="100000"/>
              </a:lnSpc>
              <a:spcBef>
                <a:spcPts val="0"/>
              </a:spcBef>
              <a:spcAft>
                <a:spcPts val="0"/>
              </a:spcAft>
              <a:buSzPts val="1500"/>
              <a:buNone/>
              <a:defRPr sz="20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2"/>
        </a:solidFill>
        <a:effectLst/>
      </p:bgPr>
    </p:bg>
    <p:spTree>
      <p:nvGrpSpPr>
        <p:cNvPr id="1" name="Shape 5"/>
        <p:cNvGrpSpPr/>
        <p:nvPr/>
      </p:nvGrpSpPr>
      <p:grpSpPr>
        <a:xfrm>
          <a:off x="0" y="0"/>
          <a:ext cx="0" cy="0"/>
          <a:chOff x="0" y="0"/>
          <a:chExt cx="0" cy="0"/>
        </a:xfrm>
      </p:grpSpPr>
      <p:sp>
        <p:nvSpPr>
          <p:cNvPr id="6" name="Google Shape;6;p12"/>
          <p:cNvSpPr txBox="1">
            <a:spLocks noGrp="1"/>
          </p:cNvSpPr>
          <p:nvPr>
            <p:ph type="title"/>
          </p:nvPr>
        </p:nvSpPr>
        <p:spPr>
          <a:xfrm>
            <a:off x="720000" y="387600"/>
            <a:ext cx="7704000" cy="5922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Rufina"/>
              <a:buNone/>
              <a:defRPr sz="2800" b="0" i="0" u="none" strike="noStrike" cap="none">
                <a:solidFill>
                  <a:schemeClr val="dk1"/>
                </a:solidFill>
                <a:latin typeface="Rufina"/>
                <a:ea typeface="Rufina"/>
                <a:cs typeface="Rufina"/>
                <a:sym typeface="Rufina"/>
              </a:defRPr>
            </a:lvl1pPr>
            <a:lvl2pPr marR="0" lvl="1" algn="ctr" rtl="0">
              <a:lnSpc>
                <a:spcPct val="100000"/>
              </a:lnSpc>
              <a:spcBef>
                <a:spcPts val="0"/>
              </a:spcBef>
              <a:spcAft>
                <a:spcPts val="0"/>
              </a:spcAft>
              <a:buClr>
                <a:schemeClr val="dk1"/>
              </a:buClr>
              <a:buSzPts val="2800"/>
              <a:buFont typeface="Prata"/>
              <a:buNone/>
              <a:defRPr sz="2800" b="0" i="0" u="none" strike="noStrike" cap="none">
                <a:solidFill>
                  <a:schemeClr val="dk1"/>
                </a:solidFill>
                <a:latin typeface="Prata"/>
                <a:ea typeface="Prata"/>
                <a:cs typeface="Prata"/>
                <a:sym typeface="Prata"/>
              </a:defRPr>
            </a:lvl2pPr>
            <a:lvl3pPr marR="0" lvl="2" algn="ctr" rtl="0">
              <a:lnSpc>
                <a:spcPct val="100000"/>
              </a:lnSpc>
              <a:spcBef>
                <a:spcPts val="0"/>
              </a:spcBef>
              <a:spcAft>
                <a:spcPts val="0"/>
              </a:spcAft>
              <a:buClr>
                <a:schemeClr val="dk1"/>
              </a:buClr>
              <a:buSzPts val="2800"/>
              <a:buFont typeface="Prata"/>
              <a:buNone/>
              <a:defRPr sz="2800" b="0" i="0" u="none" strike="noStrike" cap="none">
                <a:solidFill>
                  <a:schemeClr val="dk1"/>
                </a:solidFill>
                <a:latin typeface="Prata"/>
                <a:ea typeface="Prata"/>
                <a:cs typeface="Prata"/>
                <a:sym typeface="Prata"/>
              </a:defRPr>
            </a:lvl3pPr>
            <a:lvl4pPr marR="0" lvl="3" algn="ctr" rtl="0">
              <a:lnSpc>
                <a:spcPct val="100000"/>
              </a:lnSpc>
              <a:spcBef>
                <a:spcPts val="0"/>
              </a:spcBef>
              <a:spcAft>
                <a:spcPts val="0"/>
              </a:spcAft>
              <a:buClr>
                <a:schemeClr val="dk1"/>
              </a:buClr>
              <a:buSzPts val="2800"/>
              <a:buFont typeface="Prata"/>
              <a:buNone/>
              <a:defRPr sz="2800" b="0" i="0" u="none" strike="noStrike" cap="none">
                <a:solidFill>
                  <a:schemeClr val="dk1"/>
                </a:solidFill>
                <a:latin typeface="Prata"/>
                <a:ea typeface="Prata"/>
                <a:cs typeface="Prata"/>
                <a:sym typeface="Prata"/>
              </a:defRPr>
            </a:lvl4pPr>
            <a:lvl5pPr marR="0" lvl="4" algn="ctr" rtl="0">
              <a:lnSpc>
                <a:spcPct val="100000"/>
              </a:lnSpc>
              <a:spcBef>
                <a:spcPts val="0"/>
              </a:spcBef>
              <a:spcAft>
                <a:spcPts val="0"/>
              </a:spcAft>
              <a:buClr>
                <a:schemeClr val="dk1"/>
              </a:buClr>
              <a:buSzPts val="2800"/>
              <a:buFont typeface="Prata"/>
              <a:buNone/>
              <a:defRPr sz="2800" b="0" i="0" u="none" strike="noStrike" cap="none">
                <a:solidFill>
                  <a:schemeClr val="dk1"/>
                </a:solidFill>
                <a:latin typeface="Prata"/>
                <a:ea typeface="Prata"/>
                <a:cs typeface="Prata"/>
                <a:sym typeface="Prata"/>
              </a:defRPr>
            </a:lvl5pPr>
            <a:lvl6pPr marR="0" lvl="5" algn="ctr" rtl="0">
              <a:lnSpc>
                <a:spcPct val="100000"/>
              </a:lnSpc>
              <a:spcBef>
                <a:spcPts val="0"/>
              </a:spcBef>
              <a:spcAft>
                <a:spcPts val="0"/>
              </a:spcAft>
              <a:buClr>
                <a:schemeClr val="dk1"/>
              </a:buClr>
              <a:buSzPts val="2800"/>
              <a:buFont typeface="Prata"/>
              <a:buNone/>
              <a:defRPr sz="2800" b="0" i="0" u="none" strike="noStrike" cap="none">
                <a:solidFill>
                  <a:schemeClr val="dk1"/>
                </a:solidFill>
                <a:latin typeface="Prata"/>
                <a:ea typeface="Prata"/>
                <a:cs typeface="Prata"/>
                <a:sym typeface="Prata"/>
              </a:defRPr>
            </a:lvl6pPr>
            <a:lvl7pPr marR="0" lvl="6" algn="ctr" rtl="0">
              <a:lnSpc>
                <a:spcPct val="100000"/>
              </a:lnSpc>
              <a:spcBef>
                <a:spcPts val="0"/>
              </a:spcBef>
              <a:spcAft>
                <a:spcPts val="0"/>
              </a:spcAft>
              <a:buClr>
                <a:schemeClr val="dk1"/>
              </a:buClr>
              <a:buSzPts val="2800"/>
              <a:buFont typeface="Prata"/>
              <a:buNone/>
              <a:defRPr sz="2800" b="0" i="0" u="none" strike="noStrike" cap="none">
                <a:solidFill>
                  <a:schemeClr val="dk1"/>
                </a:solidFill>
                <a:latin typeface="Prata"/>
                <a:ea typeface="Prata"/>
                <a:cs typeface="Prata"/>
                <a:sym typeface="Prata"/>
              </a:defRPr>
            </a:lvl7pPr>
            <a:lvl8pPr marR="0" lvl="7" algn="ctr" rtl="0">
              <a:lnSpc>
                <a:spcPct val="100000"/>
              </a:lnSpc>
              <a:spcBef>
                <a:spcPts val="0"/>
              </a:spcBef>
              <a:spcAft>
                <a:spcPts val="0"/>
              </a:spcAft>
              <a:buClr>
                <a:schemeClr val="dk1"/>
              </a:buClr>
              <a:buSzPts val="2800"/>
              <a:buFont typeface="Prata"/>
              <a:buNone/>
              <a:defRPr sz="2800" b="0" i="0" u="none" strike="noStrike" cap="none">
                <a:solidFill>
                  <a:schemeClr val="dk1"/>
                </a:solidFill>
                <a:latin typeface="Prata"/>
                <a:ea typeface="Prata"/>
                <a:cs typeface="Prata"/>
                <a:sym typeface="Prata"/>
              </a:defRPr>
            </a:lvl8pPr>
            <a:lvl9pPr marR="0" lvl="8" algn="ctr" rtl="0">
              <a:lnSpc>
                <a:spcPct val="100000"/>
              </a:lnSpc>
              <a:spcBef>
                <a:spcPts val="0"/>
              </a:spcBef>
              <a:spcAft>
                <a:spcPts val="0"/>
              </a:spcAft>
              <a:buClr>
                <a:schemeClr val="dk1"/>
              </a:buClr>
              <a:buSzPts val="2800"/>
              <a:buFont typeface="Prata"/>
              <a:buNone/>
              <a:defRPr sz="2800" b="0" i="0" u="none" strike="noStrike" cap="none">
                <a:solidFill>
                  <a:schemeClr val="dk1"/>
                </a:solidFill>
                <a:latin typeface="Prata"/>
                <a:ea typeface="Prata"/>
                <a:cs typeface="Prata"/>
                <a:sym typeface="Prata"/>
              </a:defRPr>
            </a:lvl9pPr>
          </a:lstStyle>
          <a:p>
            <a:endParaRPr/>
          </a:p>
        </p:txBody>
      </p:sp>
      <p:sp>
        <p:nvSpPr>
          <p:cNvPr id="7" name="Google Shape;7;p12"/>
          <p:cNvSpPr txBox="1">
            <a:spLocks noGrp="1"/>
          </p:cNvSpPr>
          <p:nvPr>
            <p:ph type="body" idx="1"/>
          </p:nvPr>
        </p:nvSpPr>
        <p:spPr>
          <a:xfrm>
            <a:off x="720000" y="1300850"/>
            <a:ext cx="7704000" cy="3267900"/>
          </a:xfrm>
          <a:prstGeom prst="rect">
            <a:avLst/>
          </a:prstGeom>
          <a:noFill/>
          <a:ln>
            <a:noFill/>
          </a:ln>
        </p:spPr>
        <p:txBody>
          <a:bodyPr spcFirstLastPara="1" wrap="square" lIns="91425" tIns="91425" rIns="91425" bIns="91425" anchor="ctr" anchorCtr="0">
            <a:noAutofit/>
          </a:bodyPr>
          <a:lstStyle>
            <a:lvl1pPr marL="457200" marR="0" lvl="0" indent="-323850" algn="l" rtl="0">
              <a:lnSpc>
                <a:spcPct val="100000"/>
              </a:lnSpc>
              <a:spcBef>
                <a:spcPts val="0"/>
              </a:spcBef>
              <a:spcAft>
                <a:spcPts val="0"/>
              </a:spcAft>
              <a:buClr>
                <a:schemeClr val="dk1"/>
              </a:buClr>
              <a:buSzPts val="1500"/>
              <a:buFont typeface="Lato"/>
              <a:buChar char="●"/>
              <a:defRPr sz="1500" b="0" i="0" u="none" strike="noStrike" cap="none">
                <a:solidFill>
                  <a:schemeClr val="dk1"/>
                </a:solidFill>
                <a:latin typeface="Lato"/>
                <a:ea typeface="Lato"/>
                <a:cs typeface="Lato"/>
                <a:sym typeface="Lato"/>
              </a:defRPr>
            </a:lvl1pPr>
            <a:lvl2pPr marL="914400" marR="0" lvl="1" indent="-323850" algn="l" rtl="0">
              <a:lnSpc>
                <a:spcPct val="100000"/>
              </a:lnSpc>
              <a:spcBef>
                <a:spcPts val="0"/>
              </a:spcBef>
              <a:spcAft>
                <a:spcPts val="0"/>
              </a:spcAft>
              <a:buClr>
                <a:schemeClr val="dk1"/>
              </a:buClr>
              <a:buSzPts val="1500"/>
              <a:buFont typeface="Lato"/>
              <a:buChar char="○"/>
              <a:defRPr sz="1500" b="0" i="0" u="none" strike="noStrike" cap="none">
                <a:solidFill>
                  <a:schemeClr val="dk1"/>
                </a:solidFill>
                <a:latin typeface="Lato"/>
                <a:ea typeface="Lato"/>
                <a:cs typeface="Lato"/>
                <a:sym typeface="Lato"/>
              </a:defRPr>
            </a:lvl2pPr>
            <a:lvl3pPr marL="1371600" marR="0" lvl="2" indent="-323850" algn="l" rtl="0">
              <a:lnSpc>
                <a:spcPct val="100000"/>
              </a:lnSpc>
              <a:spcBef>
                <a:spcPts val="0"/>
              </a:spcBef>
              <a:spcAft>
                <a:spcPts val="0"/>
              </a:spcAft>
              <a:buClr>
                <a:schemeClr val="dk1"/>
              </a:buClr>
              <a:buSzPts val="1500"/>
              <a:buFont typeface="Lato"/>
              <a:buChar char="■"/>
              <a:defRPr sz="1500" b="0" i="0" u="none" strike="noStrike" cap="none">
                <a:solidFill>
                  <a:schemeClr val="dk1"/>
                </a:solidFill>
                <a:latin typeface="Lato"/>
                <a:ea typeface="Lato"/>
                <a:cs typeface="Lato"/>
                <a:sym typeface="Lato"/>
              </a:defRPr>
            </a:lvl3pPr>
            <a:lvl4pPr marL="1828800" marR="0" lvl="3" indent="-323850" algn="l" rtl="0">
              <a:lnSpc>
                <a:spcPct val="100000"/>
              </a:lnSpc>
              <a:spcBef>
                <a:spcPts val="0"/>
              </a:spcBef>
              <a:spcAft>
                <a:spcPts val="0"/>
              </a:spcAft>
              <a:buClr>
                <a:schemeClr val="dk1"/>
              </a:buClr>
              <a:buSzPts val="1500"/>
              <a:buFont typeface="Lato"/>
              <a:buChar char="●"/>
              <a:defRPr sz="1500" b="0" i="0" u="none" strike="noStrike" cap="none">
                <a:solidFill>
                  <a:schemeClr val="dk1"/>
                </a:solidFill>
                <a:latin typeface="Lato"/>
                <a:ea typeface="Lato"/>
                <a:cs typeface="Lato"/>
                <a:sym typeface="Lato"/>
              </a:defRPr>
            </a:lvl4pPr>
            <a:lvl5pPr marL="2286000" marR="0" lvl="4" indent="-323850" algn="l" rtl="0">
              <a:lnSpc>
                <a:spcPct val="100000"/>
              </a:lnSpc>
              <a:spcBef>
                <a:spcPts val="0"/>
              </a:spcBef>
              <a:spcAft>
                <a:spcPts val="0"/>
              </a:spcAft>
              <a:buClr>
                <a:schemeClr val="dk1"/>
              </a:buClr>
              <a:buSzPts val="1500"/>
              <a:buFont typeface="Lato"/>
              <a:buChar char="○"/>
              <a:defRPr sz="1500" b="0" i="0" u="none" strike="noStrike" cap="none">
                <a:solidFill>
                  <a:schemeClr val="dk1"/>
                </a:solidFill>
                <a:latin typeface="Lato"/>
                <a:ea typeface="Lato"/>
                <a:cs typeface="Lato"/>
                <a:sym typeface="Lato"/>
              </a:defRPr>
            </a:lvl5pPr>
            <a:lvl6pPr marL="2743200" marR="0" lvl="5" indent="-323850" algn="l" rtl="0">
              <a:lnSpc>
                <a:spcPct val="100000"/>
              </a:lnSpc>
              <a:spcBef>
                <a:spcPts val="0"/>
              </a:spcBef>
              <a:spcAft>
                <a:spcPts val="0"/>
              </a:spcAft>
              <a:buClr>
                <a:schemeClr val="dk1"/>
              </a:buClr>
              <a:buSzPts val="1500"/>
              <a:buFont typeface="Lato"/>
              <a:buChar char="■"/>
              <a:defRPr sz="1500" b="0" i="0" u="none" strike="noStrike" cap="none">
                <a:solidFill>
                  <a:schemeClr val="dk1"/>
                </a:solidFill>
                <a:latin typeface="Lato"/>
                <a:ea typeface="Lato"/>
                <a:cs typeface="Lato"/>
                <a:sym typeface="Lato"/>
              </a:defRPr>
            </a:lvl6pPr>
            <a:lvl7pPr marL="3200400" marR="0" lvl="6" indent="-323850" algn="l" rtl="0">
              <a:lnSpc>
                <a:spcPct val="100000"/>
              </a:lnSpc>
              <a:spcBef>
                <a:spcPts val="0"/>
              </a:spcBef>
              <a:spcAft>
                <a:spcPts val="0"/>
              </a:spcAft>
              <a:buClr>
                <a:schemeClr val="dk1"/>
              </a:buClr>
              <a:buSzPts val="1500"/>
              <a:buFont typeface="Lato"/>
              <a:buChar char="●"/>
              <a:defRPr sz="1500" b="0" i="0" u="none" strike="noStrike" cap="none">
                <a:solidFill>
                  <a:schemeClr val="dk1"/>
                </a:solidFill>
                <a:latin typeface="Lato"/>
                <a:ea typeface="Lato"/>
                <a:cs typeface="Lato"/>
                <a:sym typeface="Lato"/>
              </a:defRPr>
            </a:lvl7pPr>
            <a:lvl8pPr marL="3657600" marR="0" lvl="7" indent="-323850" algn="l" rtl="0">
              <a:lnSpc>
                <a:spcPct val="100000"/>
              </a:lnSpc>
              <a:spcBef>
                <a:spcPts val="0"/>
              </a:spcBef>
              <a:spcAft>
                <a:spcPts val="0"/>
              </a:spcAft>
              <a:buClr>
                <a:schemeClr val="dk1"/>
              </a:buClr>
              <a:buSzPts val="1500"/>
              <a:buFont typeface="Lato"/>
              <a:buChar char="○"/>
              <a:defRPr sz="1500" b="0" i="0" u="none" strike="noStrike" cap="none">
                <a:solidFill>
                  <a:schemeClr val="dk1"/>
                </a:solidFill>
                <a:latin typeface="Lato"/>
                <a:ea typeface="Lato"/>
                <a:cs typeface="Lato"/>
                <a:sym typeface="Lato"/>
              </a:defRPr>
            </a:lvl8pPr>
            <a:lvl9pPr marL="4114800" marR="0" lvl="8" indent="-323850" algn="l" rtl="0">
              <a:lnSpc>
                <a:spcPct val="100000"/>
              </a:lnSpc>
              <a:spcBef>
                <a:spcPts val="0"/>
              </a:spcBef>
              <a:spcAft>
                <a:spcPts val="0"/>
              </a:spcAft>
              <a:buClr>
                <a:schemeClr val="dk1"/>
              </a:buClr>
              <a:buSzPts val="1500"/>
              <a:buFont typeface="Lato"/>
              <a:buChar char="■"/>
              <a:defRPr sz="1500" b="0" i="0" u="none" strike="noStrike" cap="none">
                <a:solidFill>
                  <a:schemeClr val="dk1"/>
                </a:solidFill>
                <a:latin typeface="Lato"/>
                <a:ea typeface="Lato"/>
                <a:cs typeface="Lato"/>
                <a:sym typeface="Lato"/>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
          <p:cNvSpPr/>
          <p:nvPr/>
        </p:nvSpPr>
        <p:spPr>
          <a:xfrm>
            <a:off x="12812293" y="872774"/>
            <a:ext cx="144983" cy="272315"/>
          </a:xfrm>
          <a:custGeom>
            <a:avLst/>
            <a:gdLst/>
            <a:ahLst/>
            <a:cxnLst/>
            <a:rect l="l" t="t" r="r" b="b"/>
            <a:pathLst>
              <a:path w="739" h="1388" extrusionOk="0">
                <a:moveTo>
                  <a:pt x="36" y="1"/>
                </a:moveTo>
                <a:cubicBezTo>
                  <a:pt x="27" y="1"/>
                  <a:pt x="18" y="7"/>
                  <a:pt x="12" y="18"/>
                </a:cubicBezTo>
                <a:cubicBezTo>
                  <a:pt x="1" y="30"/>
                  <a:pt x="1" y="42"/>
                  <a:pt x="12" y="54"/>
                </a:cubicBezTo>
                <a:cubicBezTo>
                  <a:pt x="405" y="590"/>
                  <a:pt x="679" y="1352"/>
                  <a:pt x="703" y="1364"/>
                </a:cubicBezTo>
                <a:cubicBezTo>
                  <a:pt x="679" y="1388"/>
                  <a:pt x="715" y="1388"/>
                  <a:pt x="727" y="1388"/>
                </a:cubicBezTo>
                <a:cubicBezTo>
                  <a:pt x="739" y="1364"/>
                  <a:pt x="739" y="1352"/>
                  <a:pt x="739" y="1340"/>
                </a:cubicBezTo>
                <a:cubicBezTo>
                  <a:pt x="739" y="1328"/>
                  <a:pt x="453" y="554"/>
                  <a:pt x="60" y="18"/>
                </a:cubicBezTo>
                <a:cubicBezTo>
                  <a:pt x="54" y="7"/>
                  <a:pt x="45" y="1"/>
                  <a:pt x="36" y="1"/>
                </a:cubicBezTo>
                <a:close/>
              </a:path>
            </a:pathLst>
          </a:custGeom>
          <a:solidFill>
            <a:srgbClr val="FEF8E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 name="Google Shape;93;p1"/>
          <p:cNvSpPr/>
          <p:nvPr/>
        </p:nvSpPr>
        <p:spPr>
          <a:xfrm>
            <a:off x="12634741" y="984406"/>
            <a:ext cx="165975" cy="226210"/>
          </a:xfrm>
          <a:custGeom>
            <a:avLst/>
            <a:gdLst/>
            <a:ahLst/>
            <a:cxnLst/>
            <a:rect l="l" t="t" r="r" b="b"/>
            <a:pathLst>
              <a:path w="846" h="1153" extrusionOk="0">
                <a:moveTo>
                  <a:pt x="804" y="0"/>
                </a:moveTo>
                <a:cubicBezTo>
                  <a:pt x="798" y="0"/>
                  <a:pt x="792" y="3"/>
                  <a:pt x="786" y="9"/>
                </a:cubicBezTo>
                <a:cubicBezTo>
                  <a:pt x="751" y="21"/>
                  <a:pt x="179" y="497"/>
                  <a:pt x="1" y="1116"/>
                </a:cubicBezTo>
                <a:cubicBezTo>
                  <a:pt x="1" y="1128"/>
                  <a:pt x="1" y="1140"/>
                  <a:pt x="24" y="1152"/>
                </a:cubicBezTo>
                <a:cubicBezTo>
                  <a:pt x="24" y="1140"/>
                  <a:pt x="36" y="1140"/>
                  <a:pt x="60" y="1140"/>
                </a:cubicBezTo>
                <a:lnTo>
                  <a:pt x="72" y="1128"/>
                </a:lnTo>
                <a:cubicBezTo>
                  <a:pt x="251" y="533"/>
                  <a:pt x="822" y="57"/>
                  <a:pt x="822" y="57"/>
                </a:cubicBezTo>
                <a:cubicBezTo>
                  <a:pt x="846" y="45"/>
                  <a:pt x="846" y="21"/>
                  <a:pt x="822" y="9"/>
                </a:cubicBezTo>
                <a:cubicBezTo>
                  <a:pt x="816" y="3"/>
                  <a:pt x="810" y="0"/>
                  <a:pt x="804" y="0"/>
                </a:cubicBezTo>
                <a:close/>
              </a:path>
            </a:pathLst>
          </a:custGeom>
          <a:solidFill>
            <a:srgbClr val="FEF8E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 name="Google Shape;94;p1"/>
          <p:cNvSpPr/>
          <p:nvPr/>
        </p:nvSpPr>
        <p:spPr>
          <a:xfrm>
            <a:off x="12359096" y="2644566"/>
            <a:ext cx="116928" cy="53953"/>
          </a:xfrm>
          <a:custGeom>
            <a:avLst/>
            <a:gdLst/>
            <a:ahLst/>
            <a:cxnLst/>
            <a:rect l="l" t="t" r="r" b="b"/>
            <a:pathLst>
              <a:path w="596" h="275" fill="none" extrusionOk="0">
                <a:moveTo>
                  <a:pt x="1" y="274"/>
                </a:moveTo>
                <a:cubicBezTo>
                  <a:pt x="191" y="179"/>
                  <a:pt x="394" y="96"/>
                  <a:pt x="596" y="0"/>
                </a:cubicBezTo>
              </a:path>
            </a:pathLst>
          </a:custGeom>
          <a:noFill/>
          <a:ln w="9525" cap="rnd" cmpd="sng">
            <a:solidFill>
              <a:srgbClr val="2AB59D"/>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 name="Google Shape;95;p1"/>
          <p:cNvSpPr txBox="1">
            <a:spLocks noGrp="1"/>
          </p:cNvSpPr>
          <p:nvPr>
            <p:ph type="subTitle" idx="1"/>
          </p:nvPr>
        </p:nvSpPr>
        <p:spPr>
          <a:xfrm>
            <a:off x="2540173" y="4153546"/>
            <a:ext cx="3735581" cy="632905"/>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1500"/>
              <a:buNone/>
            </a:pPr>
            <a:r>
              <a:rPr lang="en-US" sz="1100" dirty="0" err="1"/>
              <a:t>Heba</a:t>
            </a:r>
            <a:r>
              <a:rPr lang="en-US" sz="1100" dirty="0"/>
              <a:t> </a:t>
            </a:r>
            <a:r>
              <a:rPr lang="en-US" sz="1100" dirty="0" err="1"/>
              <a:t>Elbanka</a:t>
            </a:r>
            <a:endParaRPr dirty="0"/>
          </a:p>
          <a:p>
            <a:pPr marL="0" lvl="0" indent="0" algn="ctr" rtl="0">
              <a:lnSpc>
                <a:spcPct val="100000"/>
              </a:lnSpc>
              <a:spcBef>
                <a:spcPts val="0"/>
              </a:spcBef>
              <a:spcAft>
                <a:spcPts val="0"/>
              </a:spcAft>
              <a:buSzPts val="1500"/>
              <a:buNone/>
            </a:pPr>
            <a:r>
              <a:rPr lang="en-US" sz="1100" dirty="0"/>
              <a:t>3788</a:t>
            </a:r>
            <a:endParaRPr dirty="0"/>
          </a:p>
          <a:p>
            <a:pPr marL="0" lvl="0" indent="0" algn="ctr" rtl="0">
              <a:lnSpc>
                <a:spcPct val="100000"/>
              </a:lnSpc>
              <a:spcBef>
                <a:spcPts val="0"/>
              </a:spcBef>
              <a:spcAft>
                <a:spcPts val="0"/>
              </a:spcAft>
              <a:buSzPts val="1500"/>
              <a:buNone/>
            </a:pPr>
            <a:r>
              <a:rPr lang="en-US" sz="1100" dirty="0"/>
              <a:t>Hibah_3788@limu.edu.ly</a:t>
            </a:r>
            <a:endParaRPr sz="1100" dirty="0"/>
          </a:p>
        </p:txBody>
      </p:sp>
      <p:sp>
        <p:nvSpPr>
          <p:cNvPr id="96" name="Google Shape;96;p1"/>
          <p:cNvSpPr txBox="1">
            <a:spLocks noGrp="1"/>
          </p:cNvSpPr>
          <p:nvPr>
            <p:ph type="ctrTitle"/>
          </p:nvPr>
        </p:nvSpPr>
        <p:spPr>
          <a:xfrm>
            <a:off x="1055076" y="2826015"/>
            <a:ext cx="6924431" cy="1211037"/>
          </a:xfrm>
          <a:prstGeom prst="rect">
            <a:avLst/>
          </a:prstGeom>
          <a:noFill/>
          <a:ln>
            <a:noFill/>
          </a:ln>
        </p:spPr>
        <p:txBody>
          <a:bodyPr spcFirstLastPara="1" wrap="square" lIns="91425" tIns="91425" rIns="91425" bIns="91425" anchor="ctr" anchorCtr="0">
            <a:noAutofit/>
          </a:bodyPr>
          <a:lstStyle/>
          <a:p>
            <a:pPr lvl="0"/>
            <a:r>
              <a:rPr lang="en-US" sz="4000" dirty="0"/>
              <a:t>Different Levels of Planning</a:t>
            </a:r>
            <a:endParaRPr sz="4000" dirty="0"/>
          </a:p>
        </p:txBody>
      </p:sp>
      <p:cxnSp>
        <p:nvCxnSpPr>
          <p:cNvPr id="97" name="Google Shape;97;p1"/>
          <p:cNvCxnSpPr/>
          <p:nvPr/>
        </p:nvCxnSpPr>
        <p:spPr>
          <a:xfrm>
            <a:off x="3451692" y="3964350"/>
            <a:ext cx="2131200" cy="0"/>
          </a:xfrm>
          <a:prstGeom prst="straightConnector1">
            <a:avLst/>
          </a:prstGeom>
          <a:noFill/>
          <a:ln w="19050" cap="flat" cmpd="sng">
            <a:solidFill>
              <a:schemeClr val="dk1"/>
            </a:solidFill>
            <a:prstDash val="solid"/>
            <a:round/>
            <a:headEnd type="none" w="sm" len="sm"/>
            <a:tailEnd type="none" w="sm" len="sm"/>
          </a:ln>
        </p:spPr>
      </p:cxnSp>
      <p:pic>
        <p:nvPicPr>
          <p:cNvPr id="98" name="Google Shape;98;p1"/>
          <p:cNvPicPr preferRelativeResize="0"/>
          <p:nvPr/>
        </p:nvPicPr>
        <p:blipFill rotWithShape="1">
          <a:blip r:embed="rId3">
            <a:alphaModFix/>
          </a:blip>
          <a:srcRect t="1349" b="39949"/>
          <a:stretch/>
        </p:blipFill>
        <p:spPr>
          <a:xfrm>
            <a:off x="2180492" y="993789"/>
            <a:ext cx="4673600" cy="1960435"/>
          </a:xfrm>
          <a:prstGeom prst="roundRect">
            <a:avLst>
              <a:gd name="adj" fmla="val 12403"/>
            </a:avLst>
          </a:prstGeom>
          <a:noFill/>
          <a:ln>
            <a:noFill/>
          </a:ln>
        </p:spPr>
      </p:pic>
      <p:pic>
        <p:nvPicPr>
          <p:cNvPr id="99" name="Google Shape;99;p1"/>
          <p:cNvPicPr preferRelativeResize="0"/>
          <p:nvPr/>
        </p:nvPicPr>
        <p:blipFill rotWithShape="1">
          <a:blip r:embed="rId4">
            <a:alphaModFix/>
          </a:blip>
          <a:srcRect/>
          <a:stretch/>
        </p:blipFill>
        <p:spPr>
          <a:xfrm flipH="1">
            <a:off x="7516900" y="165221"/>
            <a:ext cx="1139163" cy="1139163"/>
          </a:xfrm>
          <a:prstGeom prst="ellipse">
            <a:avLst/>
          </a:prstGeom>
          <a:noFill/>
          <a:ln>
            <a:noFill/>
          </a:ln>
        </p:spPr>
      </p:pic>
      <p:pic>
        <p:nvPicPr>
          <p:cNvPr id="100" name="Google Shape;100;p1"/>
          <p:cNvPicPr preferRelativeResize="0"/>
          <p:nvPr/>
        </p:nvPicPr>
        <p:blipFill rotWithShape="1">
          <a:blip r:embed="rId5">
            <a:alphaModFix/>
          </a:blip>
          <a:srcRect/>
          <a:stretch/>
        </p:blipFill>
        <p:spPr>
          <a:xfrm>
            <a:off x="487937" y="165221"/>
            <a:ext cx="1211037" cy="1211037"/>
          </a:xfrm>
          <a:prstGeom prst="ellipse">
            <a:avLst/>
          </a:prstGeom>
          <a:noFill/>
          <a:ln>
            <a:noFill/>
          </a:ln>
        </p:spPr>
      </p:pic>
      <p:sp>
        <p:nvSpPr>
          <p:cNvPr id="101" name="Google Shape;101;p1"/>
          <p:cNvSpPr txBox="1"/>
          <p:nvPr/>
        </p:nvSpPr>
        <p:spPr>
          <a:xfrm flipH="1">
            <a:off x="2305538" y="349554"/>
            <a:ext cx="4532923" cy="5232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Libyan International Medical University</a:t>
            </a:r>
            <a:endParaRPr/>
          </a:p>
          <a:p>
            <a:pPr marL="0" marR="0" lvl="0" indent="0" algn="ctr"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Faculty Of Business Administration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10"/>
          <p:cNvSpPr txBox="1">
            <a:spLocks noGrp="1"/>
          </p:cNvSpPr>
          <p:nvPr>
            <p:ph type="subTitle" idx="3"/>
          </p:nvPr>
        </p:nvSpPr>
        <p:spPr>
          <a:xfrm>
            <a:off x="858329" y="1580826"/>
            <a:ext cx="5640712" cy="6993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500"/>
              <a:buNone/>
            </a:pPr>
            <a:r>
              <a:rPr lang="en-US" i="1"/>
              <a:t>Levels of planning</a:t>
            </a:r>
            <a:r>
              <a:rPr lang="en-US"/>
              <a:t>. CEOpedia. (n.d.). Retrieved April 13, 2022, from https://ceopedia.org/index.php/Levels_of_planning </a:t>
            </a:r>
            <a:endParaRPr/>
          </a:p>
          <a:p>
            <a:pPr marL="0" lvl="0" indent="0" algn="l" rtl="0">
              <a:lnSpc>
                <a:spcPct val="100000"/>
              </a:lnSpc>
              <a:spcBef>
                <a:spcPts val="0"/>
              </a:spcBef>
              <a:spcAft>
                <a:spcPts val="0"/>
              </a:spcAft>
              <a:buSzPts val="1500"/>
              <a:buNone/>
            </a:pPr>
            <a:endParaRPr/>
          </a:p>
        </p:txBody>
      </p:sp>
      <p:sp>
        <p:nvSpPr>
          <p:cNvPr id="183" name="Google Shape;183;p10"/>
          <p:cNvSpPr txBox="1">
            <a:spLocks noGrp="1"/>
          </p:cNvSpPr>
          <p:nvPr>
            <p:ph type="title"/>
          </p:nvPr>
        </p:nvSpPr>
        <p:spPr>
          <a:xfrm>
            <a:off x="719900" y="360218"/>
            <a:ext cx="3852000" cy="592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sz="3200"/>
              <a:t>References</a:t>
            </a:r>
            <a:endParaRPr sz="3200"/>
          </a:p>
        </p:txBody>
      </p:sp>
      <p:sp>
        <p:nvSpPr>
          <p:cNvPr id="184" name="Google Shape;184;p10"/>
          <p:cNvSpPr txBox="1">
            <a:spLocks noGrp="1"/>
          </p:cNvSpPr>
          <p:nvPr>
            <p:ph type="subTitle" idx="6"/>
          </p:nvPr>
        </p:nvSpPr>
        <p:spPr>
          <a:xfrm>
            <a:off x="858330" y="2705557"/>
            <a:ext cx="5791852" cy="6993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500"/>
              <a:buNone/>
            </a:pPr>
            <a:r>
              <a:rPr lang="en-US"/>
              <a:t>Relivingmbadays. (2013, May 22). </a:t>
            </a:r>
            <a:r>
              <a:rPr lang="en-US" i="1"/>
              <a:t>Levels of strategic planning</a:t>
            </a:r>
            <a:r>
              <a:rPr lang="en-US"/>
              <a:t>. relivingmbadays. Retrieved April 13, 2022, from https://relivingmbadays.wordpress.com/2013/05/28/levels-of-strategic-planning/amp/ </a:t>
            </a:r>
            <a:endParaRPr/>
          </a:p>
          <a:p>
            <a:pPr marL="0" lvl="0" indent="0" algn="l" rtl="0">
              <a:lnSpc>
                <a:spcPct val="100000"/>
              </a:lnSpc>
              <a:spcBef>
                <a:spcPts val="0"/>
              </a:spcBef>
              <a:spcAft>
                <a:spcPts val="0"/>
              </a:spcAft>
              <a:buSzPts val="1500"/>
              <a:buNone/>
            </a:pPr>
            <a:endParaRPr/>
          </a:p>
        </p:txBody>
      </p:sp>
      <p:sp>
        <p:nvSpPr>
          <p:cNvPr id="185" name="Google Shape;185;p10"/>
          <p:cNvSpPr txBox="1"/>
          <p:nvPr/>
        </p:nvSpPr>
        <p:spPr>
          <a:xfrm>
            <a:off x="8751035" y="4795104"/>
            <a:ext cx="28405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9</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pic>
        <p:nvPicPr>
          <p:cNvPr id="190" name="Google Shape;190;p11"/>
          <p:cNvPicPr preferRelativeResize="0"/>
          <p:nvPr/>
        </p:nvPicPr>
        <p:blipFill rotWithShape="1">
          <a:blip r:embed="rId3">
            <a:alphaModFix/>
          </a:blip>
          <a:srcRect/>
          <a:stretch/>
        </p:blipFill>
        <p:spPr>
          <a:xfrm>
            <a:off x="1379157" y="304839"/>
            <a:ext cx="6385686" cy="3994840"/>
          </a:xfrm>
          <a:prstGeom prst="roundRect">
            <a:avLst>
              <a:gd name="adj" fmla="val 8594"/>
            </a:avLst>
          </a:prstGeom>
          <a:solidFill>
            <a:srgbClr val="ECECEC"/>
          </a:solidFill>
          <a:ln>
            <a:noFill/>
          </a:ln>
          <a:effectLst>
            <a:reflection stA="38000" endPos="28000" dist="5000" dir="5400000" sy="-100000" algn="bl" rotWithShape="0"/>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2"/>
          <p:cNvSpPr txBox="1">
            <a:spLocks noGrp="1"/>
          </p:cNvSpPr>
          <p:nvPr>
            <p:ph type="title"/>
          </p:nvPr>
        </p:nvSpPr>
        <p:spPr>
          <a:xfrm>
            <a:off x="3234407" y="166197"/>
            <a:ext cx="7849666" cy="592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sz="3600"/>
              <a:t>Objective</a:t>
            </a:r>
            <a:endParaRPr sz="3600"/>
          </a:p>
        </p:txBody>
      </p:sp>
      <p:cxnSp>
        <p:nvCxnSpPr>
          <p:cNvPr id="107" name="Google Shape;107;p2"/>
          <p:cNvCxnSpPr/>
          <p:nvPr/>
        </p:nvCxnSpPr>
        <p:spPr>
          <a:xfrm>
            <a:off x="3408217" y="859962"/>
            <a:ext cx="1579418" cy="0"/>
          </a:xfrm>
          <a:prstGeom prst="straightConnector1">
            <a:avLst/>
          </a:prstGeom>
          <a:noFill/>
          <a:ln w="19050" cap="flat" cmpd="sng">
            <a:solidFill>
              <a:schemeClr val="dk1"/>
            </a:solidFill>
            <a:prstDash val="solid"/>
            <a:round/>
            <a:headEnd type="none" w="sm" len="sm"/>
            <a:tailEnd type="none" w="sm" len="sm"/>
          </a:ln>
        </p:spPr>
      </p:cxnSp>
      <p:sp>
        <p:nvSpPr>
          <p:cNvPr id="108" name="Google Shape;108;p2"/>
          <p:cNvSpPr txBox="1"/>
          <p:nvPr/>
        </p:nvSpPr>
        <p:spPr>
          <a:xfrm>
            <a:off x="719998" y="1488734"/>
            <a:ext cx="3202097"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0" i="0" u="none" strike="noStrike" cap="none">
                <a:solidFill>
                  <a:srgbClr val="000000"/>
                </a:solidFill>
                <a:latin typeface="Arial"/>
                <a:ea typeface="Arial"/>
                <a:cs typeface="Arial"/>
                <a:sym typeface="Arial"/>
              </a:rPr>
              <a:t>1.Different levels of planning</a:t>
            </a:r>
            <a:endParaRPr/>
          </a:p>
        </p:txBody>
      </p:sp>
      <p:pic>
        <p:nvPicPr>
          <p:cNvPr id="109" name="Google Shape;109;p2"/>
          <p:cNvPicPr preferRelativeResize="0"/>
          <p:nvPr/>
        </p:nvPicPr>
        <p:blipFill rotWithShape="1">
          <a:blip r:embed="rId3">
            <a:alphaModFix/>
          </a:blip>
          <a:srcRect/>
          <a:stretch/>
        </p:blipFill>
        <p:spPr>
          <a:xfrm>
            <a:off x="1987498" y="2061197"/>
            <a:ext cx="5675325" cy="2448475"/>
          </a:xfrm>
          <a:prstGeom prst="rect">
            <a:avLst/>
          </a:prstGeom>
          <a:noFill/>
          <a:ln>
            <a:noFill/>
          </a:ln>
        </p:spPr>
      </p:pic>
      <p:sp>
        <p:nvSpPr>
          <p:cNvPr id="110" name="Google Shape;110;p2"/>
          <p:cNvSpPr txBox="1"/>
          <p:nvPr/>
        </p:nvSpPr>
        <p:spPr>
          <a:xfrm>
            <a:off x="8864390" y="4760925"/>
            <a:ext cx="45719"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1</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3"/>
          <p:cNvSpPr txBox="1">
            <a:spLocks noGrp="1"/>
          </p:cNvSpPr>
          <p:nvPr>
            <p:ph type="subTitle" idx="1"/>
          </p:nvPr>
        </p:nvSpPr>
        <p:spPr>
          <a:xfrm>
            <a:off x="1602187" y="2089730"/>
            <a:ext cx="2070900" cy="371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1500"/>
              <a:buNone/>
            </a:pPr>
            <a:r>
              <a:rPr lang="en-US" sz="2400">
                <a:solidFill>
                  <a:schemeClr val="dk1"/>
                </a:solidFill>
              </a:rPr>
              <a:t>introduction</a:t>
            </a:r>
            <a:endParaRPr sz="2400">
              <a:solidFill>
                <a:schemeClr val="dk1"/>
              </a:solidFill>
            </a:endParaRPr>
          </a:p>
        </p:txBody>
      </p:sp>
      <p:sp>
        <p:nvSpPr>
          <p:cNvPr id="116" name="Google Shape;116;p3"/>
          <p:cNvSpPr txBox="1">
            <a:spLocks noGrp="1"/>
          </p:cNvSpPr>
          <p:nvPr>
            <p:ph type="subTitle" idx="2"/>
          </p:nvPr>
        </p:nvSpPr>
        <p:spPr>
          <a:xfrm>
            <a:off x="5846169" y="2037362"/>
            <a:ext cx="2070900" cy="6126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1500"/>
              <a:buNone/>
            </a:pPr>
            <a:r>
              <a:rPr lang="en-US" sz="2000"/>
              <a:t>Different levels of planning</a:t>
            </a:r>
            <a:endParaRPr sz="2000"/>
          </a:p>
        </p:txBody>
      </p:sp>
      <p:sp>
        <p:nvSpPr>
          <p:cNvPr id="117" name="Google Shape;117;p3"/>
          <p:cNvSpPr txBox="1">
            <a:spLocks noGrp="1"/>
          </p:cNvSpPr>
          <p:nvPr>
            <p:ph type="subTitle" idx="3"/>
          </p:nvPr>
        </p:nvSpPr>
        <p:spPr>
          <a:xfrm>
            <a:off x="3536550" y="3857969"/>
            <a:ext cx="2070900" cy="371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1500"/>
              <a:buNone/>
            </a:pPr>
            <a:r>
              <a:rPr lang="en-US" sz="2400">
                <a:solidFill>
                  <a:schemeClr val="dk1"/>
                </a:solidFill>
              </a:rPr>
              <a:t>Conclusion</a:t>
            </a:r>
            <a:endParaRPr sz="2400">
              <a:solidFill>
                <a:schemeClr val="dk1"/>
              </a:solidFill>
            </a:endParaRPr>
          </a:p>
        </p:txBody>
      </p:sp>
      <p:sp>
        <p:nvSpPr>
          <p:cNvPr id="118" name="Google Shape;118;p3"/>
          <p:cNvSpPr txBox="1">
            <a:spLocks noGrp="1"/>
          </p:cNvSpPr>
          <p:nvPr>
            <p:ph type="title"/>
          </p:nvPr>
        </p:nvSpPr>
        <p:spPr>
          <a:xfrm>
            <a:off x="210763" y="1285531"/>
            <a:ext cx="4887300" cy="5922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200"/>
              <a:buNone/>
            </a:pPr>
            <a:r>
              <a:rPr lang="en-US">
                <a:solidFill>
                  <a:schemeClr val="dk1"/>
                </a:solidFill>
              </a:rPr>
              <a:t>01</a:t>
            </a:r>
            <a:endParaRPr>
              <a:solidFill>
                <a:schemeClr val="dk1"/>
              </a:solidFill>
            </a:endParaRPr>
          </a:p>
        </p:txBody>
      </p:sp>
      <p:sp>
        <p:nvSpPr>
          <p:cNvPr id="119" name="Google Shape;119;p3"/>
          <p:cNvSpPr txBox="1">
            <a:spLocks noGrp="1"/>
          </p:cNvSpPr>
          <p:nvPr>
            <p:ph type="title" idx="4294967295"/>
          </p:nvPr>
        </p:nvSpPr>
        <p:spPr>
          <a:xfrm>
            <a:off x="3314506" y="278357"/>
            <a:ext cx="3567113" cy="592138"/>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sz="3600"/>
              <a:t>Continents</a:t>
            </a:r>
            <a:endParaRPr sz="3600"/>
          </a:p>
        </p:txBody>
      </p:sp>
      <p:sp>
        <p:nvSpPr>
          <p:cNvPr id="120" name="Google Shape;120;p3"/>
          <p:cNvSpPr txBox="1">
            <a:spLocks noGrp="1"/>
          </p:cNvSpPr>
          <p:nvPr>
            <p:ph type="title" idx="4294967295"/>
          </p:nvPr>
        </p:nvSpPr>
        <p:spPr>
          <a:xfrm>
            <a:off x="6449606" y="1395893"/>
            <a:ext cx="722312" cy="371475"/>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800"/>
              <a:buNone/>
            </a:pPr>
            <a:r>
              <a:rPr lang="en-US"/>
              <a:t>02</a:t>
            </a:r>
            <a:endParaRPr/>
          </a:p>
        </p:txBody>
      </p:sp>
      <p:sp>
        <p:nvSpPr>
          <p:cNvPr id="121" name="Google Shape;121;p3"/>
          <p:cNvSpPr txBox="1">
            <a:spLocks noGrp="1"/>
          </p:cNvSpPr>
          <p:nvPr>
            <p:ph type="title" idx="4294967295"/>
          </p:nvPr>
        </p:nvSpPr>
        <p:spPr>
          <a:xfrm>
            <a:off x="4117522" y="3080032"/>
            <a:ext cx="722313" cy="371475"/>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800"/>
              <a:buNone/>
            </a:pPr>
            <a:r>
              <a:rPr lang="en-US">
                <a:solidFill>
                  <a:schemeClr val="dk1"/>
                </a:solidFill>
              </a:rPr>
              <a:t>03</a:t>
            </a:r>
            <a:endParaRPr>
              <a:solidFill>
                <a:schemeClr val="dk1"/>
              </a:solidFill>
            </a:endParaRPr>
          </a:p>
        </p:txBody>
      </p:sp>
      <p:cxnSp>
        <p:nvCxnSpPr>
          <p:cNvPr id="122" name="Google Shape;122;p3"/>
          <p:cNvCxnSpPr/>
          <p:nvPr/>
        </p:nvCxnSpPr>
        <p:spPr>
          <a:xfrm>
            <a:off x="2304913" y="1877731"/>
            <a:ext cx="699000" cy="0"/>
          </a:xfrm>
          <a:prstGeom prst="straightConnector1">
            <a:avLst/>
          </a:prstGeom>
          <a:noFill/>
          <a:ln w="19050" cap="flat" cmpd="sng">
            <a:solidFill>
              <a:schemeClr val="dk1"/>
            </a:solidFill>
            <a:prstDash val="solid"/>
            <a:round/>
            <a:headEnd type="none" w="sm" len="sm"/>
            <a:tailEnd type="none" w="sm" len="sm"/>
          </a:ln>
        </p:spPr>
      </p:cxnSp>
      <p:cxnSp>
        <p:nvCxnSpPr>
          <p:cNvPr id="123" name="Google Shape;123;p3"/>
          <p:cNvCxnSpPr/>
          <p:nvPr/>
        </p:nvCxnSpPr>
        <p:spPr>
          <a:xfrm>
            <a:off x="6374676" y="1877731"/>
            <a:ext cx="699000" cy="0"/>
          </a:xfrm>
          <a:prstGeom prst="straightConnector1">
            <a:avLst/>
          </a:prstGeom>
          <a:noFill/>
          <a:ln w="19050" cap="flat" cmpd="sng">
            <a:solidFill>
              <a:schemeClr val="dk1"/>
            </a:solidFill>
            <a:prstDash val="solid"/>
            <a:round/>
            <a:headEnd type="none" w="sm" len="sm"/>
            <a:tailEnd type="none" w="sm" len="sm"/>
          </a:ln>
        </p:spPr>
      </p:cxnSp>
      <p:cxnSp>
        <p:nvCxnSpPr>
          <p:cNvPr id="124" name="Google Shape;124;p3"/>
          <p:cNvCxnSpPr/>
          <p:nvPr/>
        </p:nvCxnSpPr>
        <p:spPr>
          <a:xfrm>
            <a:off x="4117522" y="3592334"/>
            <a:ext cx="699000" cy="0"/>
          </a:xfrm>
          <a:prstGeom prst="straightConnector1">
            <a:avLst/>
          </a:prstGeom>
          <a:noFill/>
          <a:ln w="19050" cap="flat" cmpd="sng">
            <a:solidFill>
              <a:schemeClr val="dk1"/>
            </a:solidFill>
            <a:prstDash val="solid"/>
            <a:round/>
            <a:headEnd type="none" w="sm" len="sm"/>
            <a:tailEnd type="none" w="sm" len="sm"/>
          </a:ln>
        </p:spPr>
      </p:cxnSp>
      <p:pic>
        <p:nvPicPr>
          <p:cNvPr id="125" name="Google Shape;125;p3"/>
          <p:cNvPicPr preferRelativeResize="0"/>
          <p:nvPr/>
        </p:nvPicPr>
        <p:blipFill rotWithShape="1">
          <a:blip r:embed="rId3">
            <a:alphaModFix/>
          </a:blip>
          <a:srcRect/>
          <a:stretch/>
        </p:blipFill>
        <p:spPr>
          <a:xfrm>
            <a:off x="473069" y="3451507"/>
            <a:ext cx="2164568" cy="1217570"/>
          </a:xfrm>
          <a:prstGeom prst="rect">
            <a:avLst/>
          </a:prstGeom>
          <a:solidFill>
            <a:srgbClr val="ECECEC"/>
          </a:solidFill>
          <a:ln w="190500" cap="sq" cmpd="sng">
            <a:solidFill>
              <a:srgbClr val="FFFFFF"/>
            </a:solidFill>
            <a:prstDash val="solid"/>
            <a:miter lim="800000"/>
            <a:headEnd type="none" w="sm" len="sm"/>
            <a:tailEnd type="none" w="sm" len="sm"/>
          </a:ln>
          <a:effectLst>
            <a:outerShdw blurRad="65000" dist="50800" dir="12900000" kx="195000" ky="145000" algn="tl" rotWithShape="0">
              <a:srgbClr val="000000">
                <a:alpha val="29803"/>
              </a:srgbClr>
            </a:outerShdw>
          </a:effectLst>
        </p:spPr>
      </p:pic>
      <p:sp>
        <p:nvSpPr>
          <p:cNvPr id="126" name="Google Shape;126;p3"/>
          <p:cNvSpPr txBox="1"/>
          <p:nvPr/>
        </p:nvSpPr>
        <p:spPr>
          <a:xfrm>
            <a:off x="8887061" y="4835723"/>
            <a:ext cx="45719"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2</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4"/>
          <p:cNvSpPr txBox="1">
            <a:spLocks noGrp="1"/>
          </p:cNvSpPr>
          <p:nvPr>
            <p:ph type="subTitle" idx="1"/>
          </p:nvPr>
        </p:nvSpPr>
        <p:spPr>
          <a:xfrm>
            <a:off x="4266235" y="2357950"/>
            <a:ext cx="4147200" cy="13581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500"/>
              <a:buNone/>
            </a:pPr>
            <a:r>
              <a:rPr lang="en-US"/>
              <a:t>With any business, corporate planning is the glue holding company goals together. Discover how long-term goals are set with the three levels of planning</a:t>
            </a:r>
            <a:endParaRPr/>
          </a:p>
        </p:txBody>
      </p:sp>
      <p:sp>
        <p:nvSpPr>
          <p:cNvPr id="132" name="Google Shape;132;p4"/>
          <p:cNvSpPr txBox="1">
            <a:spLocks noGrp="1"/>
          </p:cNvSpPr>
          <p:nvPr>
            <p:ph type="title"/>
          </p:nvPr>
        </p:nvSpPr>
        <p:spPr>
          <a:xfrm>
            <a:off x="4266366" y="1600225"/>
            <a:ext cx="4147200" cy="4722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2800"/>
              <a:buNone/>
            </a:pPr>
            <a:r>
              <a:rPr lang="en-US"/>
              <a:t>introduction</a:t>
            </a:r>
            <a:endParaRPr/>
          </a:p>
        </p:txBody>
      </p:sp>
      <p:cxnSp>
        <p:nvCxnSpPr>
          <p:cNvPr id="133" name="Google Shape;133;p4"/>
          <p:cNvCxnSpPr/>
          <p:nvPr/>
        </p:nvCxnSpPr>
        <p:spPr>
          <a:xfrm>
            <a:off x="4377727" y="2305250"/>
            <a:ext cx="1092900" cy="0"/>
          </a:xfrm>
          <a:prstGeom prst="straightConnector1">
            <a:avLst/>
          </a:prstGeom>
          <a:noFill/>
          <a:ln w="19050" cap="flat" cmpd="sng">
            <a:solidFill>
              <a:schemeClr val="lt1"/>
            </a:solidFill>
            <a:prstDash val="solid"/>
            <a:round/>
            <a:headEnd type="none" w="sm" len="sm"/>
            <a:tailEnd type="none" w="sm" len="sm"/>
          </a:ln>
        </p:spPr>
      </p:cxnSp>
      <p:pic>
        <p:nvPicPr>
          <p:cNvPr id="134" name="Google Shape;134;p4"/>
          <p:cNvPicPr preferRelativeResize="0"/>
          <p:nvPr/>
        </p:nvPicPr>
        <p:blipFill rotWithShape="1">
          <a:blip r:embed="rId3">
            <a:alphaModFix/>
          </a:blip>
          <a:srcRect t="11660" b="6912"/>
          <a:stretch/>
        </p:blipFill>
        <p:spPr>
          <a:xfrm>
            <a:off x="588399" y="539500"/>
            <a:ext cx="3329400" cy="4069200"/>
          </a:xfrm>
          <a:prstGeom prst="roundRect">
            <a:avLst>
              <a:gd name="adj" fmla="val 9468"/>
            </a:avLst>
          </a:prstGeom>
          <a:noFill/>
          <a:ln>
            <a:noFill/>
          </a:ln>
        </p:spPr>
      </p:pic>
      <p:sp>
        <p:nvSpPr>
          <p:cNvPr id="135" name="Google Shape;135;p4"/>
          <p:cNvSpPr txBox="1"/>
          <p:nvPr/>
        </p:nvSpPr>
        <p:spPr>
          <a:xfrm>
            <a:off x="8856644" y="4699385"/>
            <a:ext cx="45719"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3</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5"/>
          <p:cNvSpPr txBox="1">
            <a:spLocks noGrp="1"/>
          </p:cNvSpPr>
          <p:nvPr>
            <p:ph type="body" idx="1"/>
          </p:nvPr>
        </p:nvSpPr>
        <p:spPr>
          <a:xfrm>
            <a:off x="834300" y="1790825"/>
            <a:ext cx="4075500" cy="2371800"/>
          </a:xfrm>
          <a:prstGeom prst="rect">
            <a:avLst/>
          </a:prstGeom>
          <a:noFill/>
          <a:ln>
            <a:noFill/>
          </a:ln>
        </p:spPr>
        <p:txBody>
          <a:bodyPr spcFirstLastPara="1" wrap="square" lIns="91425" tIns="91425" rIns="91425" bIns="91425" anchor="ctr" anchorCtr="0">
            <a:noAutofit/>
          </a:bodyPr>
          <a:lstStyle/>
          <a:p>
            <a:pPr marL="133350" lvl="0" indent="0" algn="l" rtl="0">
              <a:lnSpc>
                <a:spcPct val="100000"/>
              </a:lnSpc>
              <a:spcBef>
                <a:spcPts val="1000"/>
              </a:spcBef>
              <a:spcAft>
                <a:spcPts val="0"/>
              </a:spcAft>
              <a:buSzPts val="1500"/>
              <a:buNone/>
            </a:pPr>
            <a:r>
              <a:rPr lang="en-US"/>
              <a:t>1.Corporate planning</a:t>
            </a:r>
            <a:endParaRPr/>
          </a:p>
          <a:p>
            <a:pPr marL="133350" lvl="0" indent="0" algn="l" rtl="0">
              <a:lnSpc>
                <a:spcPct val="100000"/>
              </a:lnSpc>
              <a:spcBef>
                <a:spcPts val="1000"/>
              </a:spcBef>
              <a:spcAft>
                <a:spcPts val="0"/>
              </a:spcAft>
              <a:buSzPts val="1500"/>
              <a:buNone/>
            </a:pPr>
            <a:endParaRPr/>
          </a:p>
          <a:p>
            <a:pPr marL="133350" lvl="0" indent="0" algn="l" rtl="0">
              <a:lnSpc>
                <a:spcPct val="100000"/>
              </a:lnSpc>
              <a:spcBef>
                <a:spcPts val="1000"/>
              </a:spcBef>
              <a:spcAft>
                <a:spcPts val="0"/>
              </a:spcAft>
              <a:buSzPts val="1500"/>
              <a:buNone/>
            </a:pPr>
            <a:r>
              <a:rPr lang="en-US"/>
              <a:t>2.Business/Division planning</a:t>
            </a:r>
            <a:endParaRPr/>
          </a:p>
          <a:p>
            <a:pPr marL="133350" lvl="0" indent="0" algn="l" rtl="0">
              <a:lnSpc>
                <a:spcPct val="100000"/>
              </a:lnSpc>
              <a:spcBef>
                <a:spcPts val="1000"/>
              </a:spcBef>
              <a:spcAft>
                <a:spcPts val="0"/>
              </a:spcAft>
              <a:buSzPts val="1500"/>
              <a:buNone/>
            </a:pPr>
            <a:endParaRPr/>
          </a:p>
          <a:p>
            <a:pPr marL="133350" lvl="0" indent="0" algn="l" rtl="0">
              <a:lnSpc>
                <a:spcPct val="100000"/>
              </a:lnSpc>
              <a:spcBef>
                <a:spcPts val="1000"/>
              </a:spcBef>
              <a:spcAft>
                <a:spcPts val="0"/>
              </a:spcAft>
              <a:buSzPts val="1500"/>
              <a:buNone/>
            </a:pPr>
            <a:r>
              <a:rPr lang="en-US"/>
              <a:t>3.Department/Functional planning</a:t>
            </a:r>
            <a:endParaRPr/>
          </a:p>
        </p:txBody>
      </p:sp>
      <p:sp>
        <p:nvSpPr>
          <p:cNvPr id="141" name="Google Shape;141;p5"/>
          <p:cNvSpPr txBox="1">
            <a:spLocks noGrp="1"/>
          </p:cNvSpPr>
          <p:nvPr>
            <p:ph type="title"/>
          </p:nvPr>
        </p:nvSpPr>
        <p:spPr>
          <a:xfrm>
            <a:off x="720000" y="387600"/>
            <a:ext cx="4304100" cy="592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a:t>Different levels of planning</a:t>
            </a:r>
            <a:endParaRPr/>
          </a:p>
        </p:txBody>
      </p:sp>
      <p:cxnSp>
        <p:nvCxnSpPr>
          <p:cNvPr id="142" name="Google Shape;142;p5"/>
          <p:cNvCxnSpPr/>
          <p:nvPr/>
        </p:nvCxnSpPr>
        <p:spPr>
          <a:xfrm>
            <a:off x="826438" y="980875"/>
            <a:ext cx="1092900" cy="0"/>
          </a:xfrm>
          <a:prstGeom prst="straightConnector1">
            <a:avLst/>
          </a:prstGeom>
          <a:noFill/>
          <a:ln w="19050" cap="flat" cmpd="sng">
            <a:solidFill>
              <a:schemeClr val="dk1"/>
            </a:solidFill>
            <a:prstDash val="solid"/>
            <a:round/>
            <a:headEnd type="none" w="sm" len="sm"/>
            <a:tailEnd type="none" w="sm" len="sm"/>
          </a:ln>
        </p:spPr>
      </p:cxnSp>
      <p:sp>
        <p:nvSpPr>
          <p:cNvPr id="143" name="Google Shape;143;p5"/>
          <p:cNvSpPr txBox="1"/>
          <p:nvPr/>
        </p:nvSpPr>
        <p:spPr>
          <a:xfrm>
            <a:off x="8902175" y="4740316"/>
            <a:ext cx="45719"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4</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6"/>
          <p:cNvSpPr txBox="1">
            <a:spLocks noGrp="1"/>
          </p:cNvSpPr>
          <p:nvPr>
            <p:ph type="subTitle" idx="1"/>
          </p:nvPr>
        </p:nvSpPr>
        <p:spPr>
          <a:xfrm>
            <a:off x="574333" y="2025283"/>
            <a:ext cx="4148807" cy="1839387"/>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1500"/>
              <a:buNone/>
            </a:pPr>
            <a:r>
              <a:rPr lang="en-US"/>
              <a:t> Management and owners review their strategy to determine what goals they want to achieve and make long-term decisions such as which products to develop or discontinue.</a:t>
            </a:r>
            <a:endParaRPr/>
          </a:p>
        </p:txBody>
      </p:sp>
      <p:pic>
        <p:nvPicPr>
          <p:cNvPr id="149" name="Google Shape;149;p6"/>
          <p:cNvPicPr preferRelativeResize="0"/>
          <p:nvPr/>
        </p:nvPicPr>
        <p:blipFill rotWithShape="1">
          <a:blip r:embed="rId3">
            <a:alphaModFix/>
          </a:blip>
          <a:srcRect l="25500" r="19905"/>
          <a:stretch/>
        </p:blipFill>
        <p:spPr>
          <a:xfrm>
            <a:off x="4812159" y="539500"/>
            <a:ext cx="3329400" cy="4069200"/>
          </a:xfrm>
          <a:prstGeom prst="roundRect">
            <a:avLst>
              <a:gd name="adj" fmla="val 9130"/>
            </a:avLst>
          </a:prstGeom>
          <a:noFill/>
          <a:ln>
            <a:noFill/>
          </a:ln>
        </p:spPr>
      </p:pic>
      <p:cxnSp>
        <p:nvCxnSpPr>
          <p:cNvPr id="150" name="Google Shape;150;p6"/>
          <p:cNvCxnSpPr/>
          <p:nvPr/>
        </p:nvCxnSpPr>
        <p:spPr>
          <a:xfrm>
            <a:off x="4364825" y="4360535"/>
            <a:ext cx="4212600" cy="0"/>
          </a:xfrm>
          <a:prstGeom prst="straightConnector1">
            <a:avLst/>
          </a:prstGeom>
          <a:noFill/>
          <a:ln w="19050" cap="flat" cmpd="sng">
            <a:solidFill>
              <a:schemeClr val="dk1"/>
            </a:solidFill>
            <a:prstDash val="solid"/>
            <a:round/>
            <a:headEnd type="none" w="sm" len="sm"/>
            <a:tailEnd type="none" w="sm" len="sm"/>
          </a:ln>
        </p:spPr>
      </p:cxnSp>
      <p:sp>
        <p:nvSpPr>
          <p:cNvPr id="151" name="Google Shape;151;p6"/>
          <p:cNvSpPr txBox="1"/>
          <p:nvPr/>
        </p:nvSpPr>
        <p:spPr>
          <a:xfrm flipH="1">
            <a:off x="1208146" y="1442168"/>
            <a:ext cx="3123696"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400" b="0" i="0" u="none" strike="noStrike" cap="none">
                <a:solidFill>
                  <a:srgbClr val="000000"/>
                </a:solidFill>
                <a:latin typeface="Arial"/>
                <a:ea typeface="Arial"/>
                <a:cs typeface="Arial"/>
                <a:sym typeface="Arial"/>
              </a:rPr>
              <a:t>Corporate planning</a:t>
            </a:r>
            <a:endParaRPr/>
          </a:p>
        </p:txBody>
      </p:sp>
      <p:sp>
        <p:nvSpPr>
          <p:cNvPr id="152" name="Google Shape;152;p6"/>
          <p:cNvSpPr txBox="1"/>
          <p:nvPr/>
        </p:nvSpPr>
        <p:spPr>
          <a:xfrm>
            <a:off x="8803934" y="4776039"/>
            <a:ext cx="45719"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5</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7"/>
          <p:cNvSpPr txBox="1">
            <a:spLocks noGrp="1"/>
          </p:cNvSpPr>
          <p:nvPr>
            <p:ph type="subTitle" idx="1"/>
          </p:nvPr>
        </p:nvSpPr>
        <p:spPr>
          <a:xfrm>
            <a:off x="460504" y="1719384"/>
            <a:ext cx="4213096" cy="1923005"/>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1500"/>
              <a:buNone/>
            </a:pPr>
            <a:r>
              <a:rPr lang="en-US" sz="1800"/>
              <a:t>Focus</a:t>
            </a:r>
            <a:r>
              <a:rPr lang="en-US"/>
              <a:t> on medium-term planning and ability to compete by creating useful products Maintaining competition with other competitors is a vital part of business planning that includes decisions such as buying and leasing, determining consumer needs and how to adjust the plan to ensure that the business meets customer needs</a:t>
            </a:r>
            <a:endParaRPr/>
          </a:p>
        </p:txBody>
      </p:sp>
      <p:pic>
        <p:nvPicPr>
          <p:cNvPr id="158" name="Google Shape;158;p7"/>
          <p:cNvPicPr preferRelativeResize="0"/>
          <p:nvPr/>
        </p:nvPicPr>
        <p:blipFill rotWithShape="1">
          <a:blip r:embed="rId3">
            <a:alphaModFix/>
          </a:blip>
          <a:srcRect t="14902" b="14902"/>
          <a:stretch/>
        </p:blipFill>
        <p:spPr>
          <a:xfrm>
            <a:off x="4752358" y="1573299"/>
            <a:ext cx="4329119" cy="2215173"/>
          </a:xfrm>
          <a:prstGeom prst="roundRect">
            <a:avLst>
              <a:gd name="adj" fmla="val 6748"/>
            </a:avLst>
          </a:prstGeom>
          <a:noFill/>
          <a:ln>
            <a:noFill/>
          </a:ln>
        </p:spPr>
      </p:pic>
      <p:sp>
        <p:nvSpPr>
          <p:cNvPr id="159" name="Google Shape;159;p7"/>
          <p:cNvSpPr txBox="1"/>
          <p:nvPr/>
        </p:nvSpPr>
        <p:spPr>
          <a:xfrm flipH="1">
            <a:off x="1233942" y="984738"/>
            <a:ext cx="2666219" cy="46166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2400" b="0" i="0" u="none" strike="noStrike" cap="none">
                <a:solidFill>
                  <a:srgbClr val="000000"/>
                </a:solidFill>
                <a:latin typeface="Arial"/>
                <a:ea typeface="Arial"/>
                <a:cs typeface="Arial"/>
                <a:sym typeface="Arial"/>
              </a:rPr>
              <a:t>Division planning</a:t>
            </a:r>
            <a:endParaRPr/>
          </a:p>
        </p:txBody>
      </p:sp>
      <p:sp>
        <p:nvSpPr>
          <p:cNvPr id="160" name="Google Shape;160;p7"/>
          <p:cNvSpPr txBox="1"/>
          <p:nvPr/>
        </p:nvSpPr>
        <p:spPr>
          <a:xfrm>
            <a:off x="8871047" y="4769803"/>
            <a:ext cx="45719"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6</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8"/>
          <p:cNvSpPr txBox="1">
            <a:spLocks noGrp="1"/>
          </p:cNvSpPr>
          <p:nvPr>
            <p:ph type="title"/>
          </p:nvPr>
        </p:nvSpPr>
        <p:spPr>
          <a:xfrm>
            <a:off x="4968933" y="1211529"/>
            <a:ext cx="3337200" cy="522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2800"/>
              <a:buNone/>
            </a:pPr>
            <a:r>
              <a:rPr lang="en-US"/>
              <a:t>Department planning</a:t>
            </a:r>
            <a:endParaRPr/>
          </a:p>
        </p:txBody>
      </p:sp>
      <p:sp>
        <p:nvSpPr>
          <p:cNvPr id="166" name="Google Shape;166;p8"/>
          <p:cNvSpPr txBox="1">
            <a:spLocks noGrp="1"/>
          </p:cNvSpPr>
          <p:nvPr>
            <p:ph type="subTitle" idx="1"/>
          </p:nvPr>
        </p:nvSpPr>
        <p:spPr>
          <a:xfrm>
            <a:off x="4403120" y="2034316"/>
            <a:ext cx="4468827" cy="2396814"/>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1500"/>
              <a:buNone/>
            </a:pPr>
            <a:r>
              <a:rPr lang="en-US" sz="1600"/>
              <a:t>The department’s planning is concerned with marketing and production and makes sure that there are experts in each of the different departments and is responsible for supporting what is required for the success of the company, each department follows the general objectives of the public companies’ initiative, each department may act on its own, but they need to make sure that they achieve the company's goals</a:t>
            </a:r>
            <a:endParaRPr sz="1600"/>
          </a:p>
        </p:txBody>
      </p:sp>
      <p:pic>
        <p:nvPicPr>
          <p:cNvPr id="167" name="Google Shape;167;p8"/>
          <p:cNvPicPr preferRelativeResize="0"/>
          <p:nvPr/>
        </p:nvPicPr>
        <p:blipFill rotWithShape="1">
          <a:blip r:embed="rId3">
            <a:alphaModFix/>
          </a:blip>
          <a:srcRect t="14902" b="14902"/>
          <a:stretch/>
        </p:blipFill>
        <p:spPr>
          <a:xfrm>
            <a:off x="52900" y="1562692"/>
            <a:ext cx="4247048" cy="2396814"/>
          </a:xfrm>
          <a:prstGeom prst="roundRect">
            <a:avLst>
              <a:gd name="adj" fmla="val 6722"/>
            </a:avLst>
          </a:prstGeom>
          <a:noFill/>
          <a:ln>
            <a:noFill/>
          </a:ln>
        </p:spPr>
      </p:pic>
      <p:sp>
        <p:nvSpPr>
          <p:cNvPr id="168" name="Google Shape;168;p8"/>
          <p:cNvSpPr txBox="1"/>
          <p:nvPr/>
        </p:nvSpPr>
        <p:spPr>
          <a:xfrm>
            <a:off x="8841153" y="4803519"/>
            <a:ext cx="45719"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7</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9"/>
          <p:cNvSpPr txBox="1">
            <a:spLocks noGrp="1"/>
          </p:cNvSpPr>
          <p:nvPr>
            <p:ph type="title"/>
          </p:nvPr>
        </p:nvSpPr>
        <p:spPr>
          <a:xfrm>
            <a:off x="5195787" y="1564085"/>
            <a:ext cx="3041100" cy="402300"/>
          </a:xfrm>
          <a:prstGeom prst="rect">
            <a:avLst/>
          </a:prstGeom>
          <a:noFill/>
          <a:ln>
            <a:noFill/>
          </a:ln>
        </p:spPr>
        <p:txBody>
          <a:bodyPr spcFirstLastPara="1" wrap="square" lIns="91425" tIns="36575" rIns="91425" bIns="91425" anchor="ctr" anchorCtr="0">
            <a:noAutofit/>
          </a:bodyPr>
          <a:lstStyle/>
          <a:p>
            <a:pPr marL="0" lvl="0" indent="0" algn="l" rtl="0">
              <a:lnSpc>
                <a:spcPct val="100000"/>
              </a:lnSpc>
              <a:spcBef>
                <a:spcPts val="0"/>
              </a:spcBef>
              <a:spcAft>
                <a:spcPts val="0"/>
              </a:spcAft>
              <a:buSzPts val="2800"/>
              <a:buNone/>
            </a:pPr>
            <a:r>
              <a:rPr lang="en-US" sz="3200">
                <a:solidFill>
                  <a:schemeClr val="dk1"/>
                </a:solidFill>
              </a:rPr>
              <a:t>conclusion</a:t>
            </a:r>
            <a:endParaRPr sz="3200">
              <a:solidFill>
                <a:schemeClr val="dk1"/>
              </a:solidFill>
            </a:endParaRPr>
          </a:p>
        </p:txBody>
      </p:sp>
      <p:sp>
        <p:nvSpPr>
          <p:cNvPr id="174" name="Google Shape;174;p9"/>
          <p:cNvSpPr txBox="1">
            <a:spLocks noGrp="1"/>
          </p:cNvSpPr>
          <p:nvPr>
            <p:ph type="subTitle" idx="1"/>
          </p:nvPr>
        </p:nvSpPr>
        <p:spPr>
          <a:xfrm>
            <a:off x="4577698" y="1966385"/>
            <a:ext cx="3925543" cy="17133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500"/>
              <a:buNone/>
            </a:pPr>
            <a:r>
              <a:rPr lang="en-US" sz="1800"/>
              <a:t>Planning focuses on the goals that the company wants to achieve and develop its products according to customer needs</a:t>
            </a:r>
            <a:endParaRPr sz="1800"/>
          </a:p>
        </p:txBody>
      </p:sp>
      <p:pic>
        <p:nvPicPr>
          <p:cNvPr id="175" name="Google Shape;175;p9"/>
          <p:cNvPicPr preferRelativeResize="0"/>
          <p:nvPr/>
        </p:nvPicPr>
        <p:blipFill rotWithShape="1">
          <a:blip r:embed="rId3">
            <a:alphaModFix/>
          </a:blip>
          <a:srcRect l="11170" r="42798"/>
          <a:stretch/>
        </p:blipFill>
        <p:spPr>
          <a:xfrm>
            <a:off x="1028026" y="539500"/>
            <a:ext cx="3329400" cy="4069200"/>
          </a:xfrm>
          <a:prstGeom prst="roundRect">
            <a:avLst>
              <a:gd name="adj" fmla="val 8999"/>
            </a:avLst>
          </a:prstGeom>
          <a:noFill/>
          <a:ln>
            <a:noFill/>
          </a:ln>
        </p:spPr>
      </p:pic>
      <p:cxnSp>
        <p:nvCxnSpPr>
          <p:cNvPr id="176" name="Google Shape;176;p9"/>
          <p:cNvCxnSpPr/>
          <p:nvPr/>
        </p:nvCxnSpPr>
        <p:spPr>
          <a:xfrm>
            <a:off x="928698" y="4229700"/>
            <a:ext cx="3431100" cy="0"/>
          </a:xfrm>
          <a:prstGeom prst="straightConnector1">
            <a:avLst/>
          </a:prstGeom>
          <a:noFill/>
          <a:ln w="19050" cap="flat" cmpd="sng">
            <a:solidFill>
              <a:schemeClr val="dk1"/>
            </a:solidFill>
            <a:prstDash val="solid"/>
            <a:round/>
            <a:headEnd type="none" w="sm" len="sm"/>
            <a:tailEnd type="none" w="sm" len="sm"/>
          </a:ln>
        </p:spPr>
      </p:cxnSp>
      <p:sp>
        <p:nvSpPr>
          <p:cNvPr id="177" name="Google Shape;177;p9"/>
          <p:cNvSpPr txBox="1"/>
          <p:nvPr/>
        </p:nvSpPr>
        <p:spPr>
          <a:xfrm>
            <a:off x="8819048" y="4753368"/>
            <a:ext cx="45719"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8</a:t>
            </a:r>
            <a:endParaRPr/>
          </a:p>
        </p:txBody>
      </p:sp>
    </p:spTree>
  </p:cSld>
  <p:clrMapOvr>
    <a:masterClrMapping/>
  </p:clrMapOvr>
</p:sld>
</file>

<file path=ppt/theme/theme1.xml><?xml version="1.0" encoding="utf-8"?>
<a:theme xmlns:a="http://schemas.openxmlformats.org/drawingml/2006/main" name="Pitch Deck for German Small Business by Slidesgo">
  <a:themeElements>
    <a:clrScheme name="Simple Light">
      <a:dk1>
        <a:srgbClr val="011526"/>
      </a:dk1>
      <a:lt1>
        <a:srgbClr val="FFFFFF"/>
      </a:lt1>
      <a:dk2>
        <a:srgbClr val="D2BDB1"/>
      </a:dk2>
      <a:lt2>
        <a:srgbClr val="906D6D"/>
      </a:lt2>
      <a:accent1>
        <a:srgbClr val="6F454B"/>
      </a:accent1>
      <a:accent2>
        <a:srgbClr val="4D1C29"/>
      </a:accent2>
      <a:accent3>
        <a:srgbClr val="FFFFFF"/>
      </a:accent3>
      <a:accent4>
        <a:srgbClr val="FFFFFF"/>
      </a:accent4>
      <a:accent5>
        <a:srgbClr val="FFFFFF"/>
      </a:accent5>
      <a:accent6>
        <a:srgbClr val="FFFFFF"/>
      </a:accent6>
      <a:hlink>
        <a:srgbClr val="011526"/>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297</Words>
  <Application>Microsoft Office PowerPoint</Application>
  <PresentationFormat>On-screen Show (16:9)</PresentationFormat>
  <Paragraphs>43</Paragraphs>
  <Slides>11</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Lato</vt:lpstr>
      <vt:lpstr>Fredoka One</vt:lpstr>
      <vt:lpstr>Arial</vt:lpstr>
      <vt:lpstr>Palanquin Dark</vt:lpstr>
      <vt:lpstr>Roboto Condensed Light</vt:lpstr>
      <vt:lpstr>Rufina</vt:lpstr>
      <vt:lpstr>Prata</vt:lpstr>
      <vt:lpstr>Pitch Deck for German Small Business by Slidesgo</vt:lpstr>
      <vt:lpstr>Different Levels of Planning</vt:lpstr>
      <vt:lpstr>Objective</vt:lpstr>
      <vt:lpstr>01</vt:lpstr>
      <vt:lpstr>introduction</vt:lpstr>
      <vt:lpstr>Different levels of planning</vt:lpstr>
      <vt:lpstr>PowerPoint Presentation</vt:lpstr>
      <vt:lpstr>PowerPoint Presentation</vt:lpstr>
      <vt:lpstr>Department planning</vt:lpstr>
      <vt:lpstr>conclusion</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Different Levels of Planning</dc:title>
  <cp:lastModifiedBy>Maher Fattouh</cp:lastModifiedBy>
  <cp:revision>1</cp:revision>
  <dcterms:modified xsi:type="dcterms:W3CDTF">2022-06-06T08:08:47Z</dcterms:modified>
</cp:coreProperties>
</file>