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00" r:id="rId1"/>
  </p:sldMasterIdLst>
  <p:notesMasterIdLst>
    <p:notesMasterId r:id="rId12"/>
  </p:notesMasterIdLst>
  <p:sldIdLst>
    <p:sldId id="256" r:id="rId2"/>
    <p:sldId id="257" r:id="rId3"/>
    <p:sldId id="258" r:id="rId4"/>
    <p:sldId id="259" r:id="rId5"/>
    <p:sldId id="263" r:id="rId6"/>
    <p:sldId id="264" r:id="rId7"/>
    <p:sldId id="265" r:id="rId8"/>
    <p:sldId id="260"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p:restoredTop sz="95878"/>
  </p:normalViewPr>
  <p:slideViewPr>
    <p:cSldViewPr snapToGrid="0" snapToObjects="1">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974A9E-3269-BC4C-BB5D-43FE5906244D}" type="doc">
      <dgm:prSet loTypeId="urn:microsoft.com/office/officeart/2005/8/layout/venn1" loCatId="relationship" qsTypeId="urn:microsoft.com/office/officeart/2005/8/quickstyle/simple1" qsCatId="simple" csTypeId="urn:microsoft.com/office/officeart/2005/8/colors/accent4_5" csCatId="accent4" phldr="1"/>
      <dgm:spPr/>
      <dgm:t>
        <a:bodyPr/>
        <a:lstStyle/>
        <a:p>
          <a:endParaRPr lang="en-US"/>
        </a:p>
      </dgm:t>
    </dgm:pt>
    <dgm:pt modelId="{E591ADF1-CFAE-D344-915E-B11E51AE02E9}">
      <dgm:prSet/>
      <dgm:spPr>
        <a:solidFill>
          <a:schemeClr val="accent2">
            <a:alpha val="50000"/>
          </a:schemeClr>
        </a:solidFill>
      </dgm:spPr>
      <dgm:t>
        <a:bodyPr/>
        <a:lstStyle/>
        <a:p>
          <a:pPr algn="ctr"/>
          <a:r>
            <a:rPr lang="en-US" dirty="0"/>
            <a:t>- Causality. </a:t>
          </a:r>
          <a:r>
            <a:rPr lang="en-US" dirty="0" smtClean="0"/>
            <a:t>( The relation between cause and effect)</a:t>
          </a:r>
          <a:endParaRPr lang="x-none" dirty="0"/>
        </a:p>
      </dgm:t>
    </dgm:pt>
    <dgm:pt modelId="{EBE3F56E-697D-1540-9831-5F544889868E}" type="parTrans" cxnId="{461C5AD0-FD41-1244-BC85-3FC9BBAF61A7}">
      <dgm:prSet/>
      <dgm:spPr/>
      <dgm:t>
        <a:bodyPr/>
        <a:lstStyle/>
        <a:p>
          <a:endParaRPr lang="en-US"/>
        </a:p>
      </dgm:t>
    </dgm:pt>
    <dgm:pt modelId="{0917F627-1EC7-414D-8963-D42AFE8AE522}" type="sibTrans" cxnId="{461C5AD0-FD41-1244-BC85-3FC9BBAF61A7}">
      <dgm:prSet/>
      <dgm:spPr/>
      <dgm:t>
        <a:bodyPr/>
        <a:lstStyle/>
        <a:p>
          <a:endParaRPr lang="en-US"/>
        </a:p>
      </dgm:t>
    </dgm:pt>
    <dgm:pt modelId="{F8566E17-37A2-D247-B030-4FB1AF8BC049}">
      <dgm:prSet/>
      <dgm:spPr>
        <a:solidFill>
          <a:srgbClr val="FFFF00">
            <a:alpha val="65000"/>
          </a:srgbClr>
        </a:solidFill>
      </dgm:spPr>
      <dgm:t>
        <a:bodyPr/>
        <a:lstStyle/>
        <a:p>
          <a:r>
            <a:rPr lang="en-US" dirty="0"/>
            <a:t>- Knowledge. ( The facts, information and the skills acquired by the person through education or experience)</a:t>
          </a:r>
          <a:endParaRPr lang="x-none" dirty="0"/>
        </a:p>
      </dgm:t>
    </dgm:pt>
    <dgm:pt modelId="{5103C99C-0930-2940-BB5C-0C3DF5C97F57}" type="parTrans" cxnId="{DC287A79-7AF1-7E43-BB5C-54A71443D10A}">
      <dgm:prSet/>
      <dgm:spPr/>
      <dgm:t>
        <a:bodyPr/>
        <a:lstStyle/>
        <a:p>
          <a:endParaRPr lang="en-US"/>
        </a:p>
      </dgm:t>
    </dgm:pt>
    <dgm:pt modelId="{A1A63F5F-A760-0D40-A837-08B0D666123D}" type="sibTrans" cxnId="{DC287A79-7AF1-7E43-BB5C-54A71443D10A}">
      <dgm:prSet/>
      <dgm:spPr/>
      <dgm:t>
        <a:bodyPr/>
        <a:lstStyle/>
        <a:p>
          <a:endParaRPr lang="en-US"/>
        </a:p>
      </dgm:t>
    </dgm:pt>
    <dgm:pt modelId="{7947CD1F-DB7A-EF45-ABB2-359B777F682B}">
      <dgm:prSet/>
      <dgm:spPr>
        <a:solidFill>
          <a:srgbClr val="FFC000">
            <a:alpha val="80000"/>
          </a:srgbClr>
        </a:solidFill>
      </dgm:spPr>
      <dgm:t>
        <a:bodyPr/>
        <a:lstStyle/>
        <a:p>
          <a:r>
            <a:rPr lang="en-US" dirty="0">
              <a:solidFill>
                <a:schemeClr val="tx1"/>
              </a:solidFill>
            </a:rPr>
            <a:t>- Freedom. ( Freedom of speech and act without any restraints)</a:t>
          </a:r>
          <a:endParaRPr lang="x-none" dirty="0">
            <a:solidFill>
              <a:schemeClr val="tx1"/>
            </a:solidFill>
          </a:endParaRPr>
        </a:p>
      </dgm:t>
    </dgm:pt>
    <dgm:pt modelId="{B3FCD859-BC6E-2A4D-8080-3BC4D3B3B9F4}" type="parTrans" cxnId="{08B01130-8DD5-B542-84DE-07C6920BD159}">
      <dgm:prSet/>
      <dgm:spPr/>
      <dgm:t>
        <a:bodyPr/>
        <a:lstStyle/>
        <a:p>
          <a:endParaRPr lang="en-US"/>
        </a:p>
      </dgm:t>
    </dgm:pt>
    <dgm:pt modelId="{119FB425-FC5C-7841-A7BE-3CC67474D697}" type="sibTrans" cxnId="{08B01130-8DD5-B542-84DE-07C6920BD159}">
      <dgm:prSet/>
      <dgm:spPr/>
      <dgm:t>
        <a:bodyPr/>
        <a:lstStyle/>
        <a:p>
          <a:endParaRPr lang="en-US"/>
        </a:p>
      </dgm:t>
    </dgm:pt>
    <dgm:pt modelId="{3F39FD45-A881-9547-A5BA-9B6150790554}" type="pres">
      <dgm:prSet presAssocID="{5F974A9E-3269-BC4C-BB5D-43FE5906244D}" presName="compositeShape" presStyleCnt="0">
        <dgm:presLayoutVars>
          <dgm:chMax val="7"/>
          <dgm:dir/>
          <dgm:resizeHandles val="exact"/>
        </dgm:presLayoutVars>
      </dgm:prSet>
      <dgm:spPr/>
      <dgm:t>
        <a:bodyPr/>
        <a:lstStyle/>
        <a:p>
          <a:endParaRPr lang="en-US"/>
        </a:p>
      </dgm:t>
    </dgm:pt>
    <dgm:pt modelId="{DD8E365D-5C69-E84B-AB68-CEEEDF297F81}" type="pres">
      <dgm:prSet presAssocID="{E591ADF1-CFAE-D344-915E-B11E51AE02E9}" presName="circ1" presStyleLbl="vennNode1" presStyleIdx="0" presStyleCnt="3" custScaleX="112834" custScaleY="110547" custLinFactNeighborX="-1368" custLinFactNeighborY="4556"/>
      <dgm:spPr/>
      <dgm:t>
        <a:bodyPr/>
        <a:lstStyle/>
        <a:p>
          <a:endParaRPr lang="en-US"/>
        </a:p>
      </dgm:t>
    </dgm:pt>
    <dgm:pt modelId="{4366289F-3D45-5245-A8CB-7915416C8A48}" type="pres">
      <dgm:prSet presAssocID="{E591ADF1-CFAE-D344-915E-B11E51AE02E9}" presName="circ1Tx" presStyleLbl="revTx" presStyleIdx="0" presStyleCnt="0">
        <dgm:presLayoutVars>
          <dgm:chMax val="0"/>
          <dgm:chPref val="0"/>
          <dgm:bulletEnabled val="1"/>
        </dgm:presLayoutVars>
      </dgm:prSet>
      <dgm:spPr/>
      <dgm:t>
        <a:bodyPr/>
        <a:lstStyle/>
        <a:p>
          <a:endParaRPr lang="en-US"/>
        </a:p>
      </dgm:t>
    </dgm:pt>
    <dgm:pt modelId="{971ABDCB-2E9F-6B4D-BE2B-E634D3527485}" type="pres">
      <dgm:prSet presAssocID="{F8566E17-37A2-D247-B030-4FB1AF8BC049}" presName="circ2" presStyleLbl="vennNode1" presStyleIdx="1" presStyleCnt="3" custScaleX="112743" custScaleY="113408" custLinFactNeighborX="1710" custLinFactNeighborY="8041"/>
      <dgm:spPr/>
      <dgm:t>
        <a:bodyPr/>
        <a:lstStyle/>
        <a:p>
          <a:endParaRPr lang="en-US"/>
        </a:p>
      </dgm:t>
    </dgm:pt>
    <dgm:pt modelId="{8A550418-A595-3E4E-A1FB-C315620B36EA}" type="pres">
      <dgm:prSet presAssocID="{F8566E17-37A2-D247-B030-4FB1AF8BC049}" presName="circ2Tx" presStyleLbl="revTx" presStyleIdx="0" presStyleCnt="0">
        <dgm:presLayoutVars>
          <dgm:chMax val="0"/>
          <dgm:chPref val="0"/>
          <dgm:bulletEnabled val="1"/>
        </dgm:presLayoutVars>
      </dgm:prSet>
      <dgm:spPr/>
      <dgm:t>
        <a:bodyPr/>
        <a:lstStyle/>
        <a:p>
          <a:endParaRPr lang="en-US"/>
        </a:p>
      </dgm:t>
    </dgm:pt>
    <dgm:pt modelId="{3AF0DE84-8D3B-DD40-A826-7337305B6780}" type="pres">
      <dgm:prSet presAssocID="{7947CD1F-DB7A-EF45-ABB2-359B777F682B}" presName="circ3" presStyleLbl="vennNode1" presStyleIdx="2" presStyleCnt="3" custScaleX="114280" custScaleY="111852" custLinFactNeighborX="-11732" custLinFactNeighborY="2068"/>
      <dgm:spPr/>
      <dgm:t>
        <a:bodyPr/>
        <a:lstStyle/>
        <a:p>
          <a:endParaRPr lang="en-US"/>
        </a:p>
      </dgm:t>
    </dgm:pt>
    <dgm:pt modelId="{7D20F619-7236-B847-9FB0-F2E348F55B74}" type="pres">
      <dgm:prSet presAssocID="{7947CD1F-DB7A-EF45-ABB2-359B777F682B}" presName="circ3Tx" presStyleLbl="revTx" presStyleIdx="0" presStyleCnt="0">
        <dgm:presLayoutVars>
          <dgm:chMax val="0"/>
          <dgm:chPref val="0"/>
          <dgm:bulletEnabled val="1"/>
        </dgm:presLayoutVars>
      </dgm:prSet>
      <dgm:spPr/>
      <dgm:t>
        <a:bodyPr/>
        <a:lstStyle/>
        <a:p>
          <a:endParaRPr lang="en-US"/>
        </a:p>
      </dgm:t>
    </dgm:pt>
  </dgm:ptLst>
  <dgm:cxnLst>
    <dgm:cxn modelId="{DC287A79-7AF1-7E43-BB5C-54A71443D10A}" srcId="{5F974A9E-3269-BC4C-BB5D-43FE5906244D}" destId="{F8566E17-37A2-D247-B030-4FB1AF8BC049}" srcOrd="1" destOrd="0" parTransId="{5103C99C-0930-2940-BB5C-0C3DF5C97F57}" sibTransId="{A1A63F5F-A760-0D40-A837-08B0D666123D}"/>
    <dgm:cxn modelId="{5DFA6C2F-6DF2-E44C-82F6-33E868F0D7E9}" type="presOf" srcId="{E591ADF1-CFAE-D344-915E-B11E51AE02E9}" destId="{4366289F-3D45-5245-A8CB-7915416C8A48}" srcOrd="1" destOrd="0" presId="urn:microsoft.com/office/officeart/2005/8/layout/venn1"/>
    <dgm:cxn modelId="{DF18437D-6A7C-704A-AF50-DF9DA04FA0B3}" type="presOf" srcId="{7947CD1F-DB7A-EF45-ABB2-359B777F682B}" destId="{7D20F619-7236-B847-9FB0-F2E348F55B74}" srcOrd="1" destOrd="0" presId="urn:microsoft.com/office/officeart/2005/8/layout/venn1"/>
    <dgm:cxn modelId="{08B01130-8DD5-B542-84DE-07C6920BD159}" srcId="{5F974A9E-3269-BC4C-BB5D-43FE5906244D}" destId="{7947CD1F-DB7A-EF45-ABB2-359B777F682B}" srcOrd="2" destOrd="0" parTransId="{B3FCD859-BC6E-2A4D-8080-3BC4D3B3B9F4}" sibTransId="{119FB425-FC5C-7841-A7BE-3CC67474D697}"/>
    <dgm:cxn modelId="{F9D8660B-A2B9-8448-ACDA-BD7A65BD3B76}" type="presOf" srcId="{E591ADF1-CFAE-D344-915E-B11E51AE02E9}" destId="{DD8E365D-5C69-E84B-AB68-CEEEDF297F81}" srcOrd="0" destOrd="0" presId="urn:microsoft.com/office/officeart/2005/8/layout/venn1"/>
    <dgm:cxn modelId="{92474145-B5C1-B541-82DB-5816C6083452}" type="presOf" srcId="{F8566E17-37A2-D247-B030-4FB1AF8BC049}" destId="{8A550418-A595-3E4E-A1FB-C315620B36EA}" srcOrd="1" destOrd="0" presId="urn:microsoft.com/office/officeart/2005/8/layout/venn1"/>
    <dgm:cxn modelId="{7B0688A8-9F29-9E44-A06F-4607C70476EF}" type="presOf" srcId="{7947CD1F-DB7A-EF45-ABB2-359B777F682B}" destId="{3AF0DE84-8D3B-DD40-A826-7337305B6780}" srcOrd="0" destOrd="0" presId="urn:microsoft.com/office/officeart/2005/8/layout/venn1"/>
    <dgm:cxn modelId="{AF36B7D9-45E1-174F-941A-26B96284072C}" type="presOf" srcId="{5F974A9E-3269-BC4C-BB5D-43FE5906244D}" destId="{3F39FD45-A881-9547-A5BA-9B6150790554}" srcOrd="0" destOrd="0" presId="urn:microsoft.com/office/officeart/2005/8/layout/venn1"/>
    <dgm:cxn modelId="{461C5AD0-FD41-1244-BC85-3FC9BBAF61A7}" srcId="{5F974A9E-3269-BC4C-BB5D-43FE5906244D}" destId="{E591ADF1-CFAE-D344-915E-B11E51AE02E9}" srcOrd="0" destOrd="0" parTransId="{EBE3F56E-697D-1540-9831-5F544889868E}" sibTransId="{0917F627-1EC7-414D-8963-D42AFE8AE522}"/>
    <dgm:cxn modelId="{ED72D467-F60D-A54B-B1A2-C2FCA4EDFB13}" type="presOf" srcId="{F8566E17-37A2-D247-B030-4FB1AF8BC049}" destId="{971ABDCB-2E9F-6B4D-BE2B-E634D3527485}" srcOrd="0" destOrd="0" presId="urn:microsoft.com/office/officeart/2005/8/layout/venn1"/>
    <dgm:cxn modelId="{84A101A7-38C5-8A48-BEF5-3627F884EAC1}" type="presParOf" srcId="{3F39FD45-A881-9547-A5BA-9B6150790554}" destId="{DD8E365D-5C69-E84B-AB68-CEEEDF297F81}" srcOrd="0" destOrd="0" presId="urn:microsoft.com/office/officeart/2005/8/layout/venn1"/>
    <dgm:cxn modelId="{64D8CEF7-3F94-6B4B-AB6A-441F8E6D1D32}" type="presParOf" srcId="{3F39FD45-A881-9547-A5BA-9B6150790554}" destId="{4366289F-3D45-5245-A8CB-7915416C8A48}" srcOrd="1" destOrd="0" presId="urn:microsoft.com/office/officeart/2005/8/layout/venn1"/>
    <dgm:cxn modelId="{9CF7324B-BDA2-9846-B0D1-BB3013D4FC46}" type="presParOf" srcId="{3F39FD45-A881-9547-A5BA-9B6150790554}" destId="{971ABDCB-2E9F-6B4D-BE2B-E634D3527485}" srcOrd="2" destOrd="0" presId="urn:microsoft.com/office/officeart/2005/8/layout/venn1"/>
    <dgm:cxn modelId="{36BCA6CA-BDAA-AC43-BE50-AB412998140B}" type="presParOf" srcId="{3F39FD45-A881-9547-A5BA-9B6150790554}" destId="{8A550418-A595-3E4E-A1FB-C315620B36EA}" srcOrd="3" destOrd="0" presId="urn:microsoft.com/office/officeart/2005/8/layout/venn1"/>
    <dgm:cxn modelId="{430852D9-3BF9-7A43-8734-CAFD2B709B1A}" type="presParOf" srcId="{3F39FD45-A881-9547-A5BA-9B6150790554}" destId="{3AF0DE84-8D3B-DD40-A826-7337305B6780}" srcOrd="4" destOrd="0" presId="urn:microsoft.com/office/officeart/2005/8/layout/venn1"/>
    <dgm:cxn modelId="{CB317343-086E-C542-906C-DAE48F2B7757}" type="presParOf" srcId="{3F39FD45-A881-9547-A5BA-9B6150790554}" destId="{7D20F619-7236-B847-9FB0-F2E348F55B7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59243D-959B-3946-80C3-F396B3C616E9}"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US"/>
        </a:p>
      </dgm:t>
    </dgm:pt>
    <dgm:pt modelId="{29B75823-AB89-5C46-AD10-10A3E32AC33A}">
      <dgm:prSet phldrT="[Text]" custT="1"/>
      <dgm:spPr/>
      <dgm:t>
        <a:bodyPr/>
        <a:lstStyle/>
        <a:p>
          <a:r>
            <a:rPr lang="en-US" sz="1600" dirty="0"/>
            <a:t>1. Identity a set of values</a:t>
          </a:r>
        </a:p>
      </dgm:t>
    </dgm:pt>
    <dgm:pt modelId="{8BD71732-AE3B-1240-B172-8372A8F70106}" type="parTrans" cxnId="{CB6080D5-CB7A-6042-B1EB-2A969205C6D0}">
      <dgm:prSet/>
      <dgm:spPr/>
      <dgm:t>
        <a:bodyPr/>
        <a:lstStyle/>
        <a:p>
          <a:endParaRPr lang="en-US"/>
        </a:p>
      </dgm:t>
    </dgm:pt>
    <dgm:pt modelId="{1E2884DC-6B71-674A-942B-035542AA48AD}" type="sibTrans" cxnId="{CB6080D5-CB7A-6042-B1EB-2A969205C6D0}">
      <dgm:prSet/>
      <dgm:spPr/>
      <dgm:t>
        <a:bodyPr/>
        <a:lstStyle/>
        <a:p>
          <a:endParaRPr lang="en-US"/>
        </a:p>
      </dgm:t>
    </dgm:pt>
    <dgm:pt modelId="{BB071E81-0744-5846-B6C1-05A342C11B8D}">
      <dgm:prSet phldrT="[Text]" custT="1"/>
      <dgm:spPr>
        <a:solidFill>
          <a:srgbClr val="00B050"/>
        </a:solidFill>
      </dgm:spPr>
      <dgm:t>
        <a:bodyPr/>
        <a:lstStyle/>
        <a:p>
          <a:r>
            <a:rPr lang="en-US" sz="1600" dirty="0"/>
            <a:t>2. Manage your ego</a:t>
          </a:r>
        </a:p>
      </dgm:t>
    </dgm:pt>
    <dgm:pt modelId="{C037876A-90DB-A148-9B12-0C78B47EB35C}" type="parTrans" cxnId="{F049AC25-DDDC-E149-A42E-DB11E0B5FBE4}">
      <dgm:prSet/>
      <dgm:spPr/>
      <dgm:t>
        <a:bodyPr/>
        <a:lstStyle/>
        <a:p>
          <a:endParaRPr lang="en-US"/>
        </a:p>
      </dgm:t>
    </dgm:pt>
    <dgm:pt modelId="{CCA7796B-CABD-444A-93A4-2D698F100C67}" type="sibTrans" cxnId="{F049AC25-DDDC-E149-A42E-DB11E0B5FBE4}">
      <dgm:prSet/>
      <dgm:spPr>
        <a:solidFill>
          <a:srgbClr val="00B050"/>
        </a:solidFill>
      </dgm:spPr>
      <dgm:t>
        <a:bodyPr/>
        <a:lstStyle/>
        <a:p>
          <a:pPr rtl="0"/>
          <a:endParaRPr lang="en-US"/>
        </a:p>
      </dgm:t>
    </dgm:pt>
    <dgm:pt modelId="{753F6F7F-195D-1C48-8475-7D4E4FDC1562}">
      <dgm:prSet phldrT="[Text]" custT="1"/>
      <dgm:spPr>
        <a:solidFill>
          <a:srgbClr val="92D050"/>
        </a:solidFill>
      </dgm:spPr>
      <dgm:t>
        <a:bodyPr/>
        <a:lstStyle/>
        <a:p>
          <a:r>
            <a:rPr lang="en-US" sz="1400" dirty="0"/>
            <a:t>3. Consider diverse groups of people, and include their views</a:t>
          </a:r>
        </a:p>
      </dgm:t>
    </dgm:pt>
    <dgm:pt modelId="{A321CFDF-0B94-AA42-ACE7-F26B5085C343}" type="parTrans" cxnId="{3A112E60-23E5-0E49-9792-937158019540}">
      <dgm:prSet/>
      <dgm:spPr/>
      <dgm:t>
        <a:bodyPr/>
        <a:lstStyle/>
        <a:p>
          <a:endParaRPr lang="en-US"/>
        </a:p>
      </dgm:t>
    </dgm:pt>
    <dgm:pt modelId="{31B7C77A-E883-9246-923D-29297B2DBF15}" type="sibTrans" cxnId="{3A112E60-23E5-0E49-9792-937158019540}">
      <dgm:prSet/>
      <dgm:spPr>
        <a:solidFill>
          <a:srgbClr val="92D050"/>
        </a:solidFill>
      </dgm:spPr>
      <dgm:t>
        <a:bodyPr/>
        <a:lstStyle/>
        <a:p>
          <a:pPr rtl="0"/>
          <a:endParaRPr lang="en-US"/>
        </a:p>
      </dgm:t>
    </dgm:pt>
    <dgm:pt modelId="{DB36E207-EA93-9941-8CA9-2B590EAE44A5}">
      <dgm:prSet phldrT="[Text]" custT="1"/>
      <dgm:spPr>
        <a:solidFill>
          <a:schemeClr val="accent5"/>
        </a:solidFill>
      </dgm:spPr>
      <dgm:t>
        <a:bodyPr/>
        <a:lstStyle/>
        <a:p>
          <a:r>
            <a:rPr lang="en-US" sz="1600" dirty="0"/>
            <a:t>4. Embrace change</a:t>
          </a:r>
        </a:p>
      </dgm:t>
    </dgm:pt>
    <dgm:pt modelId="{EFD9516B-7C85-FB4E-94F6-7556EB0622BB}" type="parTrans" cxnId="{797F7160-EE2B-0E47-8A2D-9A6D65FF0BB0}">
      <dgm:prSet/>
      <dgm:spPr/>
      <dgm:t>
        <a:bodyPr/>
        <a:lstStyle/>
        <a:p>
          <a:endParaRPr lang="en-US"/>
        </a:p>
      </dgm:t>
    </dgm:pt>
    <dgm:pt modelId="{43B1174E-869D-7E4D-910C-F53C4D945197}" type="sibTrans" cxnId="{797F7160-EE2B-0E47-8A2D-9A6D65FF0BB0}">
      <dgm:prSet/>
      <dgm:spPr/>
      <dgm:t>
        <a:bodyPr/>
        <a:lstStyle/>
        <a:p>
          <a:endParaRPr lang="en-US"/>
        </a:p>
      </dgm:t>
    </dgm:pt>
    <dgm:pt modelId="{64127DBB-FE76-D345-9EE7-9FB9D753341F}">
      <dgm:prSet phldrT="[Text]" custT="1"/>
      <dgm:spPr>
        <a:solidFill>
          <a:schemeClr val="accent1"/>
        </a:solidFill>
      </dgm:spPr>
      <dgm:t>
        <a:bodyPr/>
        <a:lstStyle/>
        <a:p>
          <a:r>
            <a:rPr lang="en-US" sz="1600" dirty="0"/>
            <a:t>5. Build consensus, and establish unity</a:t>
          </a:r>
        </a:p>
      </dgm:t>
    </dgm:pt>
    <dgm:pt modelId="{CEE0C11B-A14D-8F48-A8A4-923454F5390C}" type="parTrans" cxnId="{2E0EB3C7-F27C-F347-AC79-5A8DD8D3B42E}">
      <dgm:prSet/>
      <dgm:spPr/>
      <dgm:t>
        <a:bodyPr/>
        <a:lstStyle/>
        <a:p>
          <a:endParaRPr lang="en-US"/>
        </a:p>
      </dgm:t>
    </dgm:pt>
    <dgm:pt modelId="{EA5B5FEE-6ABA-8D46-B1FB-3A07B9CEE184}" type="sibTrans" cxnId="{2E0EB3C7-F27C-F347-AC79-5A8DD8D3B42E}">
      <dgm:prSet/>
      <dgm:spPr>
        <a:solidFill>
          <a:srgbClr val="FFC000"/>
        </a:solidFill>
      </dgm:spPr>
      <dgm:t>
        <a:bodyPr/>
        <a:lstStyle/>
        <a:p>
          <a:pPr rtl="0"/>
          <a:endParaRPr lang="en-US"/>
        </a:p>
      </dgm:t>
    </dgm:pt>
    <dgm:pt modelId="{B7F53DC5-5F71-D547-B3F4-91A11D9FDB3D}" type="pres">
      <dgm:prSet presAssocID="{2959243D-959B-3946-80C3-F396B3C616E9}" presName="cycle" presStyleCnt="0">
        <dgm:presLayoutVars>
          <dgm:dir/>
          <dgm:resizeHandles val="exact"/>
        </dgm:presLayoutVars>
      </dgm:prSet>
      <dgm:spPr/>
      <dgm:t>
        <a:bodyPr/>
        <a:lstStyle/>
        <a:p>
          <a:endParaRPr lang="en-US"/>
        </a:p>
      </dgm:t>
    </dgm:pt>
    <dgm:pt modelId="{DC4ADD8E-243F-A849-AEA0-E3CD431B2531}" type="pres">
      <dgm:prSet presAssocID="{29B75823-AB89-5C46-AD10-10A3E32AC33A}" presName="node" presStyleLbl="node1" presStyleIdx="0" presStyleCnt="5" custRadScaleRad="98961" custRadScaleInc="-12077">
        <dgm:presLayoutVars>
          <dgm:bulletEnabled val="1"/>
        </dgm:presLayoutVars>
      </dgm:prSet>
      <dgm:spPr/>
      <dgm:t>
        <a:bodyPr/>
        <a:lstStyle/>
        <a:p>
          <a:endParaRPr lang="en-US"/>
        </a:p>
      </dgm:t>
    </dgm:pt>
    <dgm:pt modelId="{3E9BD272-6CAA-5B45-84B1-52D5BE4AA87B}" type="pres">
      <dgm:prSet presAssocID="{1E2884DC-6B71-674A-942B-035542AA48AD}" presName="sibTrans" presStyleLbl="sibTrans2D1" presStyleIdx="0" presStyleCnt="5"/>
      <dgm:spPr/>
      <dgm:t>
        <a:bodyPr/>
        <a:lstStyle/>
        <a:p>
          <a:endParaRPr lang="en-US"/>
        </a:p>
      </dgm:t>
    </dgm:pt>
    <dgm:pt modelId="{9B8E7624-216F-0540-96EC-3BA766ACF5BC}" type="pres">
      <dgm:prSet presAssocID="{1E2884DC-6B71-674A-942B-035542AA48AD}" presName="connectorText" presStyleLbl="sibTrans2D1" presStyleIdx="0" presStyleCnt="5"/>
      <dgm:spPr/>
      <dgm:t>
        <a:bodyPr/>
        <a:lstStyle/>
        <a:p>
          <a:endParaRPr lang="en-US"/>
        </a:p>
      </dgm:t>
    </dgm:pt>
    <dgm:pt modelId="{124EC641-30CB-D347-848B-A1A5EEC6F4C7}" type="pres">
      <dgm:prSet presAssocID="{BB071E81-0744-5846-B6C1-05A342C11B8D}" presName="node" presStyleLbl="node1" presStyleIdx="1" presStyleCnt="5">
        <dgm:presLayoutVars>
          <dgm:bulletEnabled val="1"/>
        </dgm:presLayoutVars>
      </dgm:prSet>
      <dgm:spPr/>
      <dgm:t>
        <a:bodyPr/>
        <a:lstStyle/>
        <a:p>
          <a:endParaRPr lang="en-US"/>
        </a:p>
      </dgm:t>
    </dgm:pt>
    <dgm:pt modelId="{7615F852-30A6-A344-A063-064F0EF89417}" type="pres">
      <dgm:prSet presAssocID="{CCA7796B-CABD-444A-93A4-2D698F100C67}" presName="sibTrans" presStyleLbl="sibTrans2D1" presStyleIdx="1" presStyleCnt="5"/>
      <dgm:spPr/>
      <dgm:t>
        <a:bodyPr/>
        <a:lstStyle/>
        <a:p>
          <a:endParaRPr lang="en-US"/>
        </a:p>
      </dgm:t>
    </dgm:pt>
    <dgm:pt modelId="{9EC25451-8569-7848-94B5-2293944F6BB0}" type="pres">
      <dgm:prSet presAssocID="{CCA7796B-CABD-444A-93A4-2D698F100C67}" presName="connectorText" presStyleLbl="sibTrans2D1" presStyleIdx="1" presStyleCnt="5"/>
      <dgm:spPr/>
      <dgm:t>
        <a:bodyPr/>
        <a:lstStyle/>
        <a:p>
          <a:endParaRPr lang="en-US"/>
        </a:p>
      </dgm:t>
    </dgm:pt>
    <dgm:pt modelId="{ABD107C7-F051-564B-99FB-ECCA893D6BCD}" type="pres">
      <dgm:prSet presAssocID="{753F6F7F-195D-1C48-8475-7D4E4FDC1562}" presName="node" presStyleLbl="node1" presStyleIdx="2" presStyleCnt="5">
        <dgm:presLayoutVars>
          <dgm:bulletEnabled val="1"/>
        </dgm:presLayoutVars>
      </dgm:prSet>
      <dgm:spPr/>
      <dgm:t>
        <a:bodyPr/>
        <a:lstStyle/>
        <a:p>
          <a:endParaRPr lang="en-US"/>
        </a:p>
      </dgm:t>
    </dgm:pt>
    <dgm:pt modelId="{6C5B7788-D74A-3740-BBD2-FDD6672C5DA0}" type="pres">
      <dgm:prSet presAssocID="{31B7C77A-E883-9246-923D-29297B2DBF15}" presName="sibTrans" presStyleLbl="sibTrans2D1" presStyleIdx="2" presStyleCnt="5"/>
      <dgm:spPr/>
      <dgm:t>
        <a:bodyPr/>
        <a:lstStyle/>
        <a:p>
          <a:endParaRPr lang="en-US"/>
        </a:p>
      </dgm:t>
    </dgm:pt>
    <dgm:pt modelId="{17575C0D-55C8-AD42-81DE-0830C381258D}" type="pres">
      <dgm:prSet presAssocID="{31B7C77A-E883-9246-923D-29297B2DBF15}" presName="connectorText" presStyleLbl="sibTrans2D1" presStyleIdx="2" presStyleCnt="5"/>
      <dgm:spPr/>
      <dgm:t>
        <a:bodyPr/>
        <a:lstStyle/>
        <a:p>
          <a:endParaRPr lang="en-US"/>
        </a:p>
      </dgm:t>
    </dgm:pt>
    <dgm:pt modelId="{F0CE789A-3C57-4940-85F7-2ABD8F79333B}" type="pres">
      <dgm:prSet presAssocID="{DB36E207-EA93-9941-8CA9-2B590EAE44A5}" presName="node" presStyleLbl="node1" presStyleIdx="3" presStyleCnt="5">
        <dgm:presLayoutVars>
          <dgm:bulletEnabled val="1"/>
        </dgm:presLayoutVars>
      </dgm:prSet>
      <dgm:spPr/>
      <dgm:t>
        <a:bodyPr/>
        <a:lstStyle/>
        <a:p>
          <a:endParaRPr lang="en-US"/>
        </a:p>
      </dgm:t>
    </dgm:pt>
    <dgm:pt modelId="{EA254251-E91F-CF4C-850D-E701CCB02BD2}" type="pres">
      <dgm:prSet presAssocID="{43B1174E-869D-7E4D-910C-F53C4D945197}" presName="sibTrans" presStyleLbl="sibTrans2D1" presStyleIdx="3" presStyleCnt="5"/>
      <dgm:spPr/>
      <dgm:t>
        <a:bodyPr/>
        <a:lstStyle/>
        <a:p>
          <a:endParaRPr lang="en-US"/>
        </a:p>
      </dgm:t>
    </dgm:pt>
    <dgm:pt modelId="{BE3A3A31-9C40-9543-A261-CC6F85F2E200}" type="pres">
      <dgm:prSet presAssocID="{43B1174E-869D-7E4D-910C-F53C4D945197}" presName="connectorText" presStyleLbl="sibTrans2D1" presStyleIdx="3" presStyleCnt="5"/>
      <dgm:spPr/>
      <dgm:t>
        <a:bodyPr/>
        <a:lstStyle/>
        <a:p>
          <a:endParaRPr lang="en-US"/>
        </a:p>
      </dgm:t>
    </dgm:pt>
    <dgm:pt modelId="{7B738EB8-D5C2-F34E-9714-10A6E1EE6B41}" type="pres">
      <dgm:prSet presAssocID="{64127DBB-FE76-D345-9EE7-9FB9D753341F}" presName="node" presStyleLbl="node1" presStyleIdx="4" presStyleCnt="5">
        <dgm:presLayoutVars>
          <dgm:bulletEnabled val="1"/>
        </dgm:presLayoutVars>
      </dgm:prSet>
      <dgm:spPr/>
      <dgm:t>
        <a:bodyPr/>
        <a:lstStyle/>
        <a:p>
          <a:endParaRPr lang="en-US"/>
        </a:p>
      </dgm:t>
    </dgm:pt>
    <dgm:pt modelId="{162E5338-7DC7-E940-A4BB-1DFED1D17D1E}" type="pres">
      <dgm:prSet presAssocID="{EA5B5FEE-6ABA-8D46-B1FB-3A07B9CEE184}" presName="sibTrans" presStyleLbl="sibTrans2D1" presStyleIdx="4" presStyleCnt="5"/>
      <dgm:spPr/>
      <dgm:t>
        <a:bodyPr/>
        <a:lstStyle/>
        <a:p>
          <a:endParaRPr lang="en-US"/>
        </a:p>
      </dgm:t>
    </dgm:pt>
    <dgm:pt modelId="{2B855440-7337-A543-8836-6CE83169A99F}" type="pres">
      <dgm:prSet presAssocID="{EA5B5FEE-6ABA-8D46-B1FB-3A07B9CEE184}" presName="connectorText" presStyleLbl="sibTrans2D1" presStyleIdx="4" presStyleCnt="5"/>
      <dgm:spPr/>
      <dgm:t>
        <a:bodyPr/>
        <a:lstStyle/>
        <a:p>
          <a:endParaRPr lang="en-US"/>
        </a:p>
      </dgm:t>
    </dgm:pt>
  </dgm:ptLst>
  <dgm:cxnLst>
    <dgm:cxn modelId="{F049AC25-DDDC-E149-A42E-DB11E0B5FBE4}" srcId="{2959243D-959B-3946-80C3-F396B3C616E9}" destId="{BB071E81-0744-5846-B6C1-05A342C11B8D}" srcOrd="1" destOrd="0" parTransId="{C037876A-90DB-A148-9B12-0C78B47EB35C}" sibTransId="{CCA7796B-CABD-444A-93A4-2D698F100C67}"/>
    <dgm:cxn modelId="{6C00CC9A-1B83-F045-B24A-731266919468}" type="presOf" srcId="{1E2884DC-6B71-674A-942B-035542AA48AD}" destId="{9B8E7624-216F-0540-96EC-3BA766ACF5BC}" srcOrd="1" destOrd="0" presId="urn:microsoft.com/office/officeart/2005/8/layout/cycle2"/>
    <dgm:cxn modelId="{3E2062DD-6970-EE4A-AC8D-802122CF09B3}" type="presOf" srcId="{64127DBB-FE76-D345-9EE7-9FB9D753341F}" destId="{7B738EB8-D5C2-F34E-9714-10A6E1EE6B41}" srcOrd="0" destOrd="0" presId="urn:microsoft.com/office/officeart/2005/8/layout/cycle2"/>
    <dgm:cxn modelId="{37C700A2-CB16-944F-BDBC-2F5F86ECC770}" type="presOf" srcId="{CCA7796B-CABD-444A-93A4-2D698F100C67}" destId="{7615F852-30A6-A344-A063-064F0EF89417}" srcOrd="0" destOrd="0" presId="urn:microsoft.com/office/officeart/2005/8/layout/cycle2"/>
    <dgm:cxn modelId="{2E0EB3C7-F27C-F347-AC79-5A8DD8D3B42E}" srcId="{2959243D-959B-3946-80C3-F396B3C616E9}" destId="{64127DBB-FE76-D345-9EE7-9FB9D753341F}" srcOrd="4" destOrd="0" parTransId="{CEE0C11B-A14D-8F48-A8A4-923454F5390C}" sibTransId="{EA5B5FEE-6ABA-8D46-B1FB-3A07B9CEE184}"/>
    <dgm:cxn modelId="{C954788C-D052-C446-A780-5AEFDCB73DB6}" type="presOf" srcId="{43B1174E-869D-7E4D-910C-F53C4D945197}" destId="{EA254251-E91F-CF4C-850D-E701CCB02BD2}" srcOrd="0" destOrd="0" presId="urn:microsoft.com/office/officeart/2005/8/layout/cycle2"/>
    <dgm:cxn modelId="{0EE6C973-D8ED-DB47-96F6-41AEF9371126}" type="presOf" srcId="{753F6F7F-195D-1C48-8475-7D4E4FDC1562}" destId="{ABD107C7-F051-564B-99FB-ECCA893D6BCD}" srcOrd="0" destOrd="0" presId="urn:microsoft.com/office/officeart/2005/8/layout/cycle2"/>
    <dgm:cxn modelId="{CB6080D5-CB7A-6042-B1EB-2A969205C6D0}" srcId="{2959243D-959B-3946-80C3-F396B3C616E9}" destId="{29B75823-AB89-5C46-AD10-10A3E32AC33A}" srcOrd="0" destOrd="0" parTransId="{8BD71732-AE3B-1240-B172-8372A8F70106}" sibTransId="{1E2884DC-6B71-674A-942B-035542AA48AD}"/>
    <dgm:cxn modelId="{A3A60DCB-3ABF-474F-B9F6-F00C1614D826}" type="presOf" srcId="{EA5B5FEE-6ABA-8D46-B1FB-3A07B9CEE184}" destId="{162E5338-7DC7-E940-A4BB-1DFED1D17D1E}" srcOrd="0" destOrd="0" presId="urn:microsoft.com/office/officeart/2005/8/layout/cycle2"/>
    <dgm:cxn modelId="{29F8DE06-ACF4-2346-A43B-5158D8DC3E70}" type="presOf" srcId="{CCA7796B-CABD-444A-93A4-2D698F100C67}" destId="{9EC25451-8569-7848-94B5-2293944F6BB0}" srcOrd="1" destOrd="0" presId="urn:microsoft.com/office/officeart/2005/8/layout/cycle2"/>
    <dgm:cxn modelId="{797F7160-EE2B-0E47-8A2D-9A6D65FF0BB0}" srcId="{2959243D-959B-3946-80C3-F396B3C616E9}" destId="{DB36E207-EA93-9941-8CA9-2B590EAE44A5}" srcOrd="3" destOrd="0" parTransId="{EFD9516B-7C85-FB4E-94F6-7556EB0622BB}" sibTransId="{43B1174E-869D-7E4D-910C-F53C4D945197}"/>
    <dgm:cxn modelId="{99F0487A-435D-C04F-A7FD-6FD2E47735AF}" type="presOf" srcId="{2959243D-959B-3946-80C3-F396B3C616E9}" destId="{B7F53DC5-5F71-D547-B3F4-91A11D9FDB3D}" srcOrd="0" destOrd="0" presId="urn:microsoft.com/office/officeart/2005/8/layout/cycle2"/>
    <dgm:cxn modelId="{EF3BD8BD-F245-D140-B5F1-A0A0F743C693}" type="presOf" srcId="{29B75823-AB89-5C46-AD10-10A3E32AC33A}" destId="{DC4ADD8E-243F-A849-AEA0-E3CD431B2531}" srcOrd="0" destOrd="0" presId="urn:microsoft.com/office/officeart/2005/8/layout/cycle2"/>
    <dgm:cxn modelId="{1BC45B40-55B4-2E42-8BAA-151B206DC966}" type="presOf" srcId="{EA5B5FEE-6ABA-8D46-B1FB-3A07B9CEE184}" destId="{2B855440-7337-A543-8836-6CE83169A99F}" srcOrd="1" destOrd="0" presId="urn:microsoft.com/office/officeart/2005/8/layout/cycle2"/>
    <dgm:cxn modelId="{B8890DEF-ACC8-DA48-9BC1-49EACAB5CE0B}" type="presOf" srcId="{BB071E81-0744-5846-B6C1-05A342C11B8D}" destId="{124EC641-30CB-D347-848B-A1A5EEC6F4C7}" srcOrd="0" destOrd="0" presId="urn:microsoft.com/office/officeart/2005/8/layout/cycle2"/>
    <dgm:cxn modelId="{C6CD6D67-6B47-D240-B1D1-882C5D5A6C49}" type="presOf" srcId="{1E2884DC-6B71-674A-942B-035542AA48AD}" destId="{3E9BD272-6CAA-5B45-84B1-52D5BE4AA87B}" srcOrd="0" destOrd="0" presId="urn:microsoft.com/office/officeart/2005/8/layout/cycle2"/>
    <dgm:cxn modelId="{8784DD9F-0BAD-AD48-961F-394502261307}" type="presOf" srcId="{31B7C77A-E883-9246-923D-29297B2DBF15}" destId="{17575C0D-55C8-AD42-81DE-0830C381258D}" srcOrd="1" destOrd="0" presId="urn:microsoft.com/office/officeart/2005/8/layout/cycle2"/>
    <dgm:cxn modelId="{19B8CF26-04BA-774C-AA16-D42A29F77040}" type="presOf" srcId="{31B7C77A-E883-9246-923D-29297B2DBF15}" destId="{6C5B7788-D74A-3740-BBD2-FDD6672C5DA0}" srcOrd="0" destOrd="0" presId="urn:microsoft.com/office/officeart/2005/8/layout/cycle2"/>
    <dgm:cxn modelId="{E1F06D3C-F55D-F74A-9097-5DFFE5386532}" type="presOf" srcId="{43B1174E-869D-7E4D-910C-F53C4D945197}" destId="{BE3A3A31-9C40-9543-A261-CC6F85F2E200}" srcOrd="1" destOrd="0" presId="urn:microsoft.com/office/officeart/2005/8/layout/cycle2"/>
    <dgm:cxn modelId="{3A112E60-23E5-0E49-9792-937158019540}" srcId="{2959243D-959B-3946-80C3-F396B3C616E9}" destId="{753F6F7F-195D-1C48-8475-7D4E4FDC1562}" srcOrd="2" destOrd="0" parTransId="{A321CFDF-0B94-AA42-ACE7-F26B5085C343}" sibTransId="{31B7C77A-E883-9246-923D-29297B2DBF15}"/>
    <dgm:cxn modelId="{901302AD-9A9E-624F-B062-46B1E005F654}" type="presOf" srcId="{DB36E207-EA93-9941-8CA9-2B590EAE44A5}" destId="{F0CE789A-3C57-4940-85F7-2ABD8F79333B}" srcOrd="0" destOrd="0" presId="urn:microsoft.com/office/officeart/2005/8/layout/cycle2"/>
    <dgm:cxn modelId="{142B671B-9886-4240-9122-880D84D6A710}" type="presParOf" srcId="{B7F53DC5-5F71-D547-B3F4-91A11D9FDB3D}" destId="{DC4ADD8E-243F-A849-AEA0-E3CD431B2531}" srcOrd="0" destOrd="0" presId="urn:microsoft.com/office/officeart/2005/8/layout/cycle2"/>
    <dgm:cxn modelId="{E4BD535A-5C9D-904B-A8E8-357D5B1C21B5}" type="presParOf" srcId="{B7F53DC5-5F71-D547-B3F4-91A11D9FDB3D}" destId="{3E9BD272-6CAA-5B45-84B1-52D5BE4AA87B}" srcOrd="1" destOrd="0" presId="urn:microsoft.com/office/officeart/2005/8/layout/cycle2"/>
    <dgm:cxn modelId="{3823D49C-D520-BA41-8170-CEA227567E68}" type="presParOf" srcId="{3E9BD272-6CAA-5B45-84B1-52D5BE4AA87B}" destId="{9B8E7624-216F-0540-96EC-3BA766ACF5BC}" srcOrd="0" destOrd="0" presId="urn:microsoft.com/office/officeart/2005/8/layout/cycle2"/>
    <dgm:cxn modelId="{AB739C39-6114-4C41-9E1D-EFD67792F594}" type="presParOf" srcId="{B7F53DC5-5F71-D547-B3F4-91A11D9FDB3D}" destId="{124EC641-30CB-D347-848B-A1A5EEC6F4C7}" srcOrd="2" destOrd="0" presId="urn:microsoft.com/office/officeart/2005/8/layout/cycle2"/>
    <dgm:cxn modelId="{CE753E56-8DA6-3E4A-B928-F92E8C1F8688}" type="presParOf" srcId="{B7F53DC5-5F71-D547-B3F4-91A11D9FDB3D}" destId="{7615F852-30A6-A344-A063-064F0EF89417}" srcOrd="3" destOrd="0" presId="urn:microsoft.com/office/officeart/2005/8/layout/cycle2"/>
    <dgm:cxn modelId="{3321BB0B-4469-B145-8B72-B598A207B70B}" type="presParOf" srcId="{7615F852-30A6-A344-A063-064F0EF89417}" destId="{9EC25451-8569-7848-94B5-2293944F6BB0}" srcOrd="0" destOrd="0" presId="urn:microsoft.com/office/officeart/2005/8/layout/cycle2"/>
    <dgm:cxn modelId="{3DF669F8-9006-E64F-BD85-DA278294A3A6}" type="presParOf" srcId="{B7F53DC5-5F71-D547-B3F4-91A11D9FDB3D}" destId="{ABD107C7-F051-564B-99FB-ECCA893D6BCD}" srcOrd="4" destOrd="0" presId="urn:microsoft.com/office/officeart/2005/8/layout/cycle2"/>
    <dgm:cxn modelId="{12443850-4673-FA47-B1BB-05EE95035E6A}" type="presParOf" srcId="{B7F53DC5-5F71-D547-B3F4-91A11D9FDB3D}" destId="{6C5B7788-D74A-3740-BBD2-FDD6672C5DA0}" srcOrd="5" destOrd="0" presId="urn:microsoft.com/office/officeart/2005/8/layout/cycle2"/>
    <dgm:cxn modelId="{A23FC393-7E64-344D-8517-65EF5EF49561}" type="presParOf" srcId="{6C5B7788-D74A-3740-BBD2-FDD6672C5DA0}" destId="{17575C0D-55C8-AD42-81DE-0830C381258D}" srcOrd="0" destOrd="0" presId="urn:microsoft.com/office/officeart/2005/8/layout/cycle2"/>
    <dgm:cxn modelId="{1E587E97-798F-0D47-88AE-9614C5FC2A8E}" type="presParOf" srcId="{B7F53DC5-5F71-D547-B3F4-91A11D9FDB3D}" destId="{F0CE789A-3C57-4940-85F7-2ABD8F79333B}" srcOrd="6" destOrd="0" presId="urn:microsoft.com/office/officeart/2005/8/layout/cycle2"/>
    <dgm:cxn modelId="{90B4B734-B2F1-EB4F-8BC6-F931EB4EA4EE}" type="presParOf" srcId="{B7F53DC5-5F71-D547-B3F4-91A11D9FDB3D}" destId="{EA254251-E91F-CF4C-850D-E701CCB02BD2}" srcOrd="7" destOrd="0" presId="urn:microsoft.com/office/officeart/2005/8/layout/cycle2"/>
    <dgm:cxn modelId="{DC2C176B-B6CE-2049-ACFD-4E8E26005459}" type="presParOf" srcId="{EA254251-E91F-CF4C-850D-E701CCB02BD2}" destId="{BE3A3A31-9C40-9543-A261-CC6F85F2E200}" srcOrd="0" destOrd="0" presId="urn:microsoft.com/office/officeart/2005/8/layout/cycle2"/>
    <dgm:cxn modelId="{D7879E2D-DDF1-9E4A-884F-82A3E5C98DBF}" type="presParOf" srcId="{B7F53DC5-5F71-D547-B3F4-91A11D9FDB3D}" destId="{7B738EB8-D5C2-F34E-9714-10A6E1EE6B41}" srcOrd="8" destOrd="0" presId="urn:microsoft.com/office/officeart/2005/8/layout/cycle2"/>
    <dgm:cxn modelId="{EF5DDF99-B5FF-4344-9014-10E458DCCE44}" type="presParOf" srcId="{B7F53DC5-5F71-D547-B3F4-91A11D9FDB3D}" destId="{162E5338-7DC7-E940-A4BB-1DFED1D17D1E}" srcOrd="9" destOrd="0" presId="urn:microsoft.com/office/officeart/2005/8/layout/cycle2"/>
    <dgm:cxn modelId="{6B7D7885-E72E-FF4F-88FC-0BB2788CB9E5}" type="presParOf" srcId="{162E5338-7DC7-E940-A4BB-1DFED1D17D1E}" destId="{2B855440-7337-A543-8836-6CE83169A99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E365D-5C69-E84B-AB68-CEEEDF297F81}">
      <dsp:nvSpPr>
        <dsp:cNvPr id="0" name=""/>
        <dsp:cNvSpPr/>
      </dsp:nvSpPr>
      <dsp:spPr>
        <a:xfrm>
          <a:off x="1894028" y="19988"/>
          <a:ext cx="3466693" cy="3396428"/>
        </a:xfrm>
        <a:prstGeom prst="ellipse">
          <a:avLst/>
        </a:prstGeom>
        <a:solidFill>
          <a:schemeClr val="accent2">
            <a:alpha val="5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a:t>- Causality. </a:t>
          </a:r>
          <a:r>
            <a:rPr lang="en-US" sz="1900" kern="1200" dirty="0" smtClean="0"/>
            <a:t>( The relation between cause and effect)</a:t>
          </a:r>
          <a:endParaRPr lang="x-none" sz="1900" kern="1200" dirty="0"/>
        </a:p>
      </dsp:txBody>
      <dsp:txXfrm>
        <a:off x="2356254" y="614363"/>
        <a:ext cx="2542242" cy="1528392"/>
      </dsp:txXfrm>
    </dsp:sp>
    <dsp:sp modelId="{971ABDCB-2E9F-6B4D-BE2B-E634D3527485}">
      <dsp:nvSpPr>
        <dsp:cNvPr id="0" name=""/>
        <dsp:cNvSpPr/>
      </dsp:nvSpPr>
      <dsp:spPr>
        <a:xfrm>
          <a:off x="3098613" y="1756300"/>
          <a:ext cx="3463897" cy="3484329"/>
        </a:xfrm>
        <a:prstGeom prst="ellipse">
          <a:avLst/>
        </a:prstGeom>
        <a:solidFill>
          <a:srgbClr val="FFFF00">
            <a:alpha val="65000"/>
          </a:srgb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a:t>- Knowledge. ( The facts, information and the skills acquired by the person through education or experience)</a:t>
          </a:r>
          <a:endParaRPr lang="x-none" sz="1900" kern="1200" dirty="0"/>
        </a:p>
      </dsp:txBody>
      <dsp:txXfrm>
        <a:off x="4157988" y="2656418"/>
        <a:ext cx="2078338" cy="1916381"/>
      </dsp:txXfrm>
    </dsp:sp>
    <dsp:sp modelId="{3AF0DE84-8D3B-DD40-A826-7337305B6780}">
      <dsp:nvSpPr>
        <dsp:cNvPr id="0" name=""/>
        <dsp:cNvSpPr/>
      </dsp:nvSpPr>
      <dsp:spPr>
        <a:xfrm>
          <a:off x="444774" y="1780203"/>
          <a:ext cx="3511120" cy="3436522"/>
        </a:xfrm>
        <a:prstGeom prst="ellipse">
          <a:avLst/>
        </a:prstGeom>
        <a:solidFill>
          <a:srgbClr val="FFC000">
            <a:alpha val="80000"/>
          </a:srgb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a:solidFill>
                <a:schemeClr val="tx1"/>
              </a:solidFill>
            </a:rPr>
            <a:t>- Freedom. ( Freedom of speech and act without any restraints)</a:t>
          </a:r>
          <a:endParaRPr lang="x-none" sz="1900" kern="1200" dirty="0">
            <a:solidFill>
              <a:schemeClr val="tx1"/>
            </a:solidFill>
          </a:endParaRPr>
        </a:p>
      </dsp:txBody>
      <dsp:txXfrm>
        <a:off x="775405" y="2667971"/>
        <a:ext cx="2106672" cy="18900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4ADD8E-243F-A849-AEA0-E3CD431B2531}">
      <dsp:nvSpPr>
        <dsp:cNvPr id="0" name=""/>
        <dsp:cNvSpPr/>
      </dsp:nvSpPr>
      <dsp:spPr>
        <a:xfrm>
          <a:off x="2896187" y="28470"/>
          <a:ext cx="1621969" cy="1621969"/>
        </a:xfrm>
        <a:prstGeom prst="ellipse">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1. Identity a set of values</a:t>
          </a:r>
        </a:p>
      </dsp:txBody>
      <dsp:txXfrm>
        <a:off x="3133719" y="266002"/>
        <a:ext cx="1146905" cy="1146905"/>
      </dsp:txXfrm>
    </dsp:sp>
    <dsp:sp modelId="{3E9BD272-6CAA-5B45-84B1-52D5BE4AA87B}">
      <dsp:nvSpPr>
        <dsp:cNvPr id="0" name=""/>
        <dsp:cNvSpPr/>
      </dsp:nvSpPr>
      <dsp:spPr>
        <a:xfrm rot="2006734">
          <a:off x="4513065" y="1259950"/>
          <a:ext cx="490202" cy="547414"/>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4525241" y="1328907"/>
        <a:ext cx="343141" cy="328448"/>
      </dsp:txXfrm>
    </dsp:sp>
    <dsp:sp modelId="{124EC641-30CB-D347-848B-A1A5EEC6F4C7}">
      <dsp:nvSpPr>
        <dsp:cNvPr id="0" name=""/>
        <dsp:cNvSpPr/>
      </dsp:nvSpPr>
      <dsp:spPr>
        <a:xfrm>
          <a:off x="5021328" y="1432168"/>
          <a:ext cx="1621969" cy="1621969"/>
        </a:xfrm>
        <a:prstGeom prst="ellipse">
          <a:avLst/>
        </a:prstGeom>
        <a:solidFill>
          <a:srgbClr val="00B05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2. Manage your ego</a:t>
          </a:r>
        </a:p>
      </dsp:txBody>
      <dsp:txXfrm>
        <a:off x="5258860" y="1669700"/>
        <a:ext cx="1146905" cy="1146905"/>
      </dsp:txXfrm>
    </dsp:sp>
    <dsp:sp modelId="{7615F852-30A6-A344-A063-064F0EF89417}">
      <dsp:nvSpPr>
        <dsp:cNvPr id="0" name=""/>
        <dsp:cNvSpPr/>
      </dsp:nvSpPr>
      <dsp:spPr>
        <a:xfrm rot="6480000">
          <a:off x="5244500" y="3115648"/>
          <a:ext cx="430778" cy="547414"/>
        </a:xfrm>
        <a:prstGeom prst="rightArrow">
          <a:avLst>
            <a:gd name="adj1" fmla="val 60000"/>
            <a:gd name="adj2" fmla="val 50000"/>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endParaRPr lang="en-US" sz="2300" kern="1200"/>
        </a:p>
      </dsp:txBody>
      <dsp:txXfrm rot="10800000">
        <a:off x="5329084" y="3163677"/>
        <a:ext cx="301545" cy="328448"/>
      </dsp:txXfrm>
    </dsp:sp>
    <dsp:sp modelId="{ABD107C7-F051-564B-99FB-ECCA893D6BCD}">
      <dsp:nvSpPr>
        <dsp:cNvPr id="0" name=""/>
        <dsp:cNvSpPr/>
      </dsp:nvSpPr>
      <dsp:spPr>
        <a:xfrm>
          <a:off x="4268946" y="3747762"/>
          <a:ext cx="1621969" cy="1621969"/>
        </a:xfrm>
        <a:prstGeom prst="ellipse">
          <a:avLst/>
        </a:prstGeom>
        <a:solidFill>
          <a:srgbClr val="92D05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3. Consider diverse groups of people, and include their views</a:t>
          </a:r>
        </a:p>
      </dsp:txBody>
      <dsp:txXfrm>
        <a:off x="4506478" y="3985294"/>
        <a:ext cx="1146905" cy="1146905"/>
      </dsp:txXfrm>
    </dsp:sp>
    <dsp:sp modelId="{6C5B7788-D74A-3740-BBD2-FDD6672C5DA0}">
      <dsp:nvSpPr>
        <dsp:cNvPr id="0" name=""/>
        <dsp:cNvSpPr/>
      </dsp:nvSpPr>
      <dsp:spPr>
        <a:xfrm rot="10800000">
          <a:off x="3659354" y="4285040"/>
          <a:ext cx="430778" cy="547414"/>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endParaRPr lang="en-US" sz="2300" kern="1200"/>
        </a:p>
      </dsp:txBody>
      <dsp:txXfrm rot="10800000">
        <a:off x="3788587" y="4394523"/>
        <a:ext cx="301545" cy="328448"/>
      </dsp:txXfrm>
    </dsp:sp>
    <dsp:sp modelId="{F0CE789A-3C57-4940-85F7-2ABD8F79333B}">
      <dsp:nvSpPr>
        <dsp:cNvPr id="0" name=""/>
        <dsp:cNvSpPr/>
      </dsp:nvSpPr>
      <dsp:spPr>
        <a:xfrm>
          <a:off x="1834186" y="3747762"/>
          <a:ext cx="1621969" cy="1621969"/>
        </a:xfrm>
        <a:prstGeom prst="ellipse">
          <a:avLst/>
        </a:prstGeom>
        <a:solidFill>
          <a:schemeClr val="accent5"/>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4. Embrace change</a:t>
          </a:r>
        </a:p>
      </dsp:txBody>
      <dsp:txXfrm>
        <a:off x="2071718" y="3985294"/>
        <a:ext cx="1146905" cy="1146905"/>
      </dsp:txXfrm>
    </dsp:sp>
    <dsp:sp modelId="{EA254251-E91F-CF4C-850D-E701CCB02BD2}">
      <dsp:nvSpPr>
        <dsp:cNvPr id="0" name=""/>
        <dsp:cNvSpPr/>
      </dsp:nvSpPr>
      <dsp:spPr>
        <a:xfrm rot="15120000">
          <a:off x="2057359" y="3138838"/>
          <a:ext cx="430778" cy="54741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0800000">
        <a:off x="2141943" y="3309775"/>
        <a:ext cx="301545" cy="328448"/>
      </dsp:txXfrm>
    </dsp:sp>
    <dsp:sp modelId="{7B738EB8-D5C2-F34E-9714-10A6E1EE6B41}">
      <dsp:nvSpPr>
        <dsp:cNvPr id="0" name=""/>
        <dsp:cNvSpPr/>
      </dsp:nvSpPr>
      <dsp:spPr>
        <a:xfrm>
          <a:off x="1081804" y="1432168"/>
          <a:ext cx="1621969" cy="1621969"/>
        </a:xfrm>
        <a:prstGeom prst="ellipse">
          <a:avLst/>
        </a:prstGeom>
        <a:solidFill>
          <a:schemeClr val="accent1"/>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5. Build consensus, and establish unity</a:t>
          </a:r>
        </a:p>
      </dsp:txBody>
      <dsp:txXfrm>
        <a:off x="1319336" y="1669700"/>
        <a:ext cx="1146905" cy="1146905"/>
      </dsp:txXfrm>
    </dsp:sp>
    <dsp:sp modelId="{162E5338-7DC7-E940-A4BB-1DFED1D17D1E}">
      <dsp:nvSpPr>
        <dsp:cNvPr id="0" name=""/>
        <dsp:cNvSpPr/>
      </dsp:nvSpPr>
      <dsp:spPr>
        <a:xfrm rot="19336358">
          <a:off x="2613924" y="1273765"/>
          <a:ext cx="356166" cy="547414"/>
        </a:xfrm>
        <a:prstGeom prst="rightArrow">
          <a:avLst>
            <a:gd name="adj1" fmla="val 60000"/>
            <a:gd name="adj2" fmla="val 50000"/>
          </a:avLst>
        </a:prstGeom>
        <a:solidFill>
          <a:srgbClr val="FFC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endParaRPr lang="en-US" sz="2300" kern="1200"/>
        </a:p>
      </dsp:txBody>
      <dsp:txXfrm>
        <a:off x="2625093" y="1415939"/>
        <a:ext cx="249316" cy="32844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64F36-8E6B-0A40-ABA6-852DEA35B6CA}" type="datetimeFigureOut">
              <a:rPr lang="en-US" smtClean="0"/>
              <a:t>2021-11-07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359E8-7D72-C249-8589-7689A8B706D2}" type="slidenum">
              <a:rPr lang="en-US" smtClean="0"/>
              <a:t>‹#›</a:t>
            </a:fld>
            <a:endParaRPr lang="en-US"/>
          </a:p>
        </p:txBody>
      </p:sp>
    </p:spTree>
    <p:extLst>
      <p:ext uri="{BB962C8B-B14F-4D97-AF65-F5344CB8AC3E}">
        <p14:creationId xmlns:p14="http://schemas.microsoft.com/office/powerpoint/2010/main" val="3481981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4766D2-B521-2442-BEA3-B835DC4C0900}" type="datetime1">
              <a:rPr lang="en-US" smtClean="0"/>
              <a:t>2021-11-07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1576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C406D14-338F-F84F-80DA-B0CCD8D6E1F7}" type="datetime1">
              <a:rPr lang="en-US" smtClean="0"/>
              <a:t>2021-11-07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08161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E46CAD-07B8-4145-BA60-3642350130F3}" type="datetime1">
              <a:rPr lang="en-US" smtClean="0"/>
              <a:t>2021-11-07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92393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C24BC-AA4D-EB4D-8015-DBF444D340D2}" type="datetime1">
              <a:rPr lang="en-US" smtClean="0"/>
              <a:t>2021-11-07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5626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F8FD39-BCB5-2D44-868D-CEA9EEB057DD}" type="datetime1">
              <a:rPr lang="en-US" smtClean="0"/>
              <a:t>2021-11-07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03866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0B7BE92B-7ABB-AB42-A6ED-77D4411F4DA4}" type="datetime1">
              <a:rPr lang="en-US" smtClean="0"/>
              <a:t>2021-11-07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1526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438F3999-17D3-DA4F-83C6-DB36A13E1BBB}" type="datetime1">
              <a:rPr lang="en-US" smtClean="0"/>
              <a:t>2021-11-07</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50448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476BC015-D471-C742-8393-1AE889DE7C59}" type="datetime1">
              <a:rPr lang="en-US" smtClean="0"/>
              <a:t>2021-11-07</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06596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C388B92-A4C8-B843-8697-2320137B33D3}" type="datetime1">
              <a:rPr lang="en-US" smtClean="0"/>
              <a:t>2021-11-07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2200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6081E65D-CA7B-A744-A224-30096D399746}" type="datetime1">
              <a:rPr lang="en-US" smtClean="0"/>
              <a:t>2021-11-07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60330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B68583E6-23BB-F540-A905-6B6E4F0C77E6}" type="datetime1">
              <a:rPr lang="en-US" smtClean="0"/>
              <a:t>2021-11-07</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34917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9FD69862-EE31-554B-ADFC-4CCD8B7F83DD}" type="datetime1">
              <a:rPr lang="en-US" smtClean="0"/>
              <a:t>2021-11-07</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30093409"/>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nahawand_2752@limu.edu.ly"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8D872B-ACAA-9A48-B9B4-9CE876DBE30C}"/>
              </a:ext>
            </a:extLst>
          </p:cNvPr>
          <p:cNvSpPr>
            <a:spLocks noGrp="1"/>
          </p:cNvSpPr>
          <p:nvPr>
            <p:ph type="ctrTitle"/>
          </p:nvPr>
        </p:nvSpPr>
        <p:spPr>
          <a:xfrm>
            <a:off x="1191491" y="2968070"/>
            <a:ext cx="6716884" cy="1200329"/>
          </a:xfrm>
        </p:spPr>
        <p:style>
          <a:lnRef idx="2">
            <a:schemeClr val="accent1"/>
          </a:lnRef>
          <a:fillRef idx="1">
            <a:schemeClr val="lt1"/>
          </a:fillRef>
          <a:effectRef idx="0">
            <a:schemeClr val="accent1"/>
          </a:effectRef>
          <a:fontRef idx="minor">
            <a:schemeClr val="dk1"/>
          </a:fontRef>
        </p:style>
        <p:txBody>
          <a:bodyPr>
            <a:normAutofit/>
          </a:bodyPr>
          <a:lstStyle/>
          <a:p>
            <a:pPr algn="ctr"/>
            <a:r>
              <a:rPr lang="en-US" sz="3600" dirty="0">
                <a:solidFill>
                  <a:schemeClr val="accent2"/>
                </a:solidFill>
                <a:latin typeface="American Typewriter" panose="02090604020004020304" pitchFamily="18" charset="77"/>
              </a:rPr>
              <a:t>Corporations </a:t>
            </a:r>
            <a:r>
              <a:rPr lang="en-US" sz="3600" dirty="0" smtClean="0">
                <a:solidFill>
                  <a:schemeClr val="accent2"/>
                </a:solidFill>
                <a:latin typeface="American Typewriter" panose="02090604020004020304" pitchFamily="18" charset="77"/>
              </a:rPr>
              <a:t>and Moral </a:t>
            </a:r>
            <a:r>
              <a:rPr lang="en-US" sz="3600" dirty="0">
                <a:solidFill>
                  <a:schemeClr val="accent2"/>
                </a:solidFill>
                <a:latin typeface="American Typewriter" panose="02090604020004020304" pitchFamily="18" charset="77"/>
              </a:rPr>
              <a:t>Responsibility</a:t>
            </a:r>
          </a:p>
        </p:txBody>
      </p:sp>
      <p:sp>
        <p:nvSpPr>
          <p:cNvPr id="3" name="Subtitle 2">
            <a:extLst>
              <a:ext uri="{FF2B5EF4-FFF2-40B4-BE49-F238E27FC236}">
                <a16:creationId xmlns:a16="http://schemas.microsoft.com/office/drawing/2014/main" xmlns="" id="{294307B9-99FE-1D4A-83FC-17F23F18B5F7}"/>
              </a:ext>
            </a:extLst>
          </p:cNvPr>
          <p:cNvSpPr>
            <a:spLocks noGrp="1"/>
          </p:cNvSpPr>
          <p:nvPr>
            <p:ph type="subTitle" idx="1"/>
          </p:nvPr>
        </p:nvSpPr>
        <p:spPr>
          <a:xfrm>
            <a:off x="959011" y="860246"/>
            <a:ext cx="7315200" cy="914400"/>
          </a:xfrm>
        </p:spPr>
        <p:txBody>
          <a:bodyPr>
            <a:normAutofit/>
          </a:bodyPr>
          <a:lstStyle/>
          <a:p>
            <a:pPr algn="ctr"/>
            <a:r>
              <a:rPr lang="en-US" sz="2000" dirty="0">
                <a:solidFill>
                  <a:schemeClr val="tx1"/>
                </a:solidFill>
                <a:latin typeface="American Typewriter" panose="02090604020004020304" pitchFamily="18" charset="77"/>
              </a:rPr>
              <a:t>Libyan International Medical University </a:t>
            </a:r>
          </a:p>
          <a:p>
            <a:pPr algn="ctr"/>
            <a:r>
              <a:rPr lang="en-US" sz="2000" dirty="0">
                <a:solidFill>
                  <a:schemeClr val="tx1"/>
                </a:solidFill>
                <a:latin typeface="American Typewriter" panose="02090604020004020304" pitchFamily="18" charset="77"/>
              </a:rPr>
              <a:t>Faculty Of Business Administration</a:t>
            </a:r>
          </a:p>
        </p:txBody>
      </p:sp>
      <p:sp>
        <p:nvSpPr>
          <p:cNvPr id="4" name="TextBox 3">
            <a:extLst>
              <a:ext uri="{FF2B5EF4-FFF2-40B4-BE49-F238E27FC236}">
                <a16:creationId xmlns:a16="http://schemas.microsoft.com/office/drawing/2014/main" xmlns="" id="{C6F80AE0-8DA2-A542-9039-868517BD6542}"/>
              </a:ext>
            </a:extLst>
          </p:cNvPr>
          <p:cNvSpPr txBox="1"/>
          <p:nvPr/>
        </p:nvSpPr>
        <p:spPr>
          <a:xfrm>
            <a:off x="3284670" y="5361823"/>
            <a:ext cx="2895472" cy="830997"/>
          </a:xfrm>
          <a:prstGeom prst="rect">
            <a:avLst/>
          </a:prstGeom>
          <a:noFill/>
        </p:spPr>
        <p:txBody>
          <a:bodyPr wrap="none" rtlCol="0">
            <a:spAutoFit/>
          </a:bodyPr>
          <a:lstStyle/>
          <a:p>
            <a:pPr algn="ctr"/>
            <a:r>
              <a:rPr lang="en-US" sz="1200" dirty="0" smtClean="0">
                <a:latin typeface="American Typewriter" panose="02090604020004020304" pitchFamily="18" charset="77"/>
              </a:rPr>
              <a:t>Name: </a:t>
            </a:r>
            <a:r>
              <a:rPr lang="en-US" sz="1200" dirty="0" err="1">
                <a:latin typeface="American Typewriter" panose="02090604020004020304" pitchFamily="18" charset="77"/>
              </a:rPr>
              <a:t>N</a:t>
            </a:r>
            <a:r>
              <a:rPr lang="en-US" sz="1200" dirty="0" err="1" smtClean="0">
                <a:latin typeface="American Typewriter" panose="02090604020004020304" pitchFamily="18" charset="77"/>
              </a:rPr>
              <a:t>ahawand</a:t>
            </a:r>
            <a:r>
              <a:rPr lang="en-US" sz="1200" dirty="0" smtClean="0">
                <a:latin typeface="American Typewriter" panose="02090604020004020304" pitchFamily="18" charset="77"/>
              </a:rPr>
              <a:t> </a:t>
            </a:r>
            <a:r>
              <a:rPr lang="en-US" sz="1200" dirty="0" err="1">
                <a:latin typeface="American Typewriter" panose="02090604020004020304" pitchFamily="18" charset="77"/>
              </a:rPr>
              <a:t>E</a:t>
            </a:r>
            <a:r>
              <a:rPr lang="en-US" sz="1200" dirty="0" err="1" smtClean="0">
                <a:latin typeface="American Typewriter" panose="02090604020004020304" pitchFamily="18" charset="77"/>
              </a:rPr>
              <a:t>lhammali</a:t>
            </a:r>
            <a:endParaRPr lang="en-US" sz="1200" dirty="0">
              <a:latin typeface="American Typewriter" panose="02090604020004020304" pitchFamily="18" charset="77"/>
            </a:endParaRPr>
          </a:p>
          <a:p>
            <a:pPr algn="ctr"/>
            <a:r>
              <a:rPr lang="en-US" sz="1200" dirty="0" smtClean="0">
                <a:latin typeface="American Typewriter" panose="02090604020004020304" pitchFamily="18" charset="77"/>
              </a:rPr>
              <a:t>ID </a:t>
            </a:r>
            <a:r>
              <a:rPr lang="en-US" sz="1200" dirty="0">
                <a:latin typeface="American Typewriter" panose="02090604020004020304" pitchFamily="18" charset="77"/>
              </a:rPr>
              <a:t>:2752</a:t>
            </a:r>
          </a:p>
          <a:p>
            <a:pPr algn="ctr"/>
            <a:r>
              <a:rPr lang="en-US" sz="1200" dirty="0">
                <a:latin typeface="American Typewriter" panose="02090604020004020304" pitchFamily="18" charset="77"/>
              </a:rPr>
              <a:t>Email : </a:t>
            </a:r>
            <a:r>
              <a:rPr lang="en-US" sz="1200" dirty="0">
                <a:solidFill>
                  <a:srgbClr val="00B050"/>
                </a:solidFill>
                <a:latin typeface="American Typewriter" panose="02090604020004020304" pitchFamily="18" charset="77"/>
                <a:hlinkClick r:id="rId2">
                  <a:extLst>
                    <a:ext uri="{A12FA001-AC4F-418D-AE19-62706E023703}">
                      <ahyp:hlinkClr xmlns:ahyp="http://schemas.microsoft.com/office/drawing/2018/hyperlinkcolor" xmlns="" val="tx"/>
                    </a:ext>
                  </a:extLst>
                </a:hlinkClick>
              </a:rPr>
              <a:t>nahawand_2752@limu.edu.ly</a:t>
            </a:r>
            <a:endParaRPr lang="en-US" sz="1200" dirty="0">
              <a:solidFill>
                <a:srgbClr val="00B050"/>
              </a:solidFill>
              <a:latin typeface="American Typewriter" panose="02090604020004020304" pitchFamily="18" charset="77"/>
            </a:endParaRPr>
          </a:p>
          <a:p>
            <a:pPr algn="ctr"/>
            <a:endParaRPr lang="en-US" sz="1200" dirty="0">
              <a:latin typeface="American Typewriter" panose="02090604020004020304" pitchFamily="18" charset="77"/>
            </a:endParaRPr>
          </a:p>
        </p:txBody>
      </p:sp>
      <p:pic>
        <p:nvPicPr>
          <p:cNvPr id="6" name="Picture 5">
            <a:extLst>
              <a:ext uri="{FF2B5EF4-FFF2-40B4-BE49-F238E27FC236}">
                <a16:creationId xmlns:a16="http://schemas.microsoft.com/office/drawing/2014/main" xmlns="" id="{B0A1E22B-FDC9-EC46-BE0D-A61D640DEFBE}"/>
              </a:ext>
            </a:extLst>
          </p:cNvPr>
          <p:cNvPicPr>
            <a:picLocks noChangeAspect="1"/>
          </p:cNvPicPr>
          <p:nvPr/>
        </p:nvPicPr>
        <p:blipFill>
          <a:blip r:embed="rId3"/>
          <a:stretch>
            <a:fillRect/>
          </a:stretch>
        </p:blipFill>
        <p:spPr>
          <a:xfrm>
            <a:off x="7734720" y="860246"/>
            <a:ext cx="1296324" cy="1220942"/>
          </a:xfrm>
          <a:prstGeom prst="rect">
            <a:avLst/>
          </a:prstGeom>
        </p:spPr>
      </p:pic>
      <p:pic>
        <p:nvPicPr>
          <p:cNvPr id="8" name="Picture 7">
            <a:extLst>
              <a:ext uri="{FF2B5EF4-FFF2-40B4-BE49-F238E27FC236}">
                <a16:creationId xmlns:a16="http://schemas.microsoft.com/office/drawing/2014/main" xmlns="" id="{0B6DAAC5-851C-614D-AE31-0691E33EEA83}"/>
              </a:ext>
            </a:extLst>
          </p:cNvPr>
          <p:cNvPicPr>
            <a:picLocks noChangeAspect="1"/>
          </p:cNvPicPr>
          <p:nvPr/>
        </p:nvPicPr>
        <p:blipFill>
          <a:blip r:embed="rId4"/>
          <a:stretch>
            <a:fillRect/>
          </a:stretch>
        </p:blipFill>
        <p:spPr>
          <a:xfrm flipH="1">
            <a:off x="95240" y="860247"/>
            <a:ext cx="1220942" cy="1220942"/>
          </a:xfrm>
          <a:prstGeom prst="rect">
            <a:avLst/>
          </a:prstGeom>
        </p:spPr>
      </p:pic>
      <p:sp>
        <p:nvSpPr>
          <p:cNvPr id="5" name="Slide Number Placeholder 4">
            <a:extLst>
              <a:ext uri="{FF2B5EF4-FFF2-40B4-BE49-F238E27FC236}">
                <a16:creationId xmlns:a16="http://schemas.microsoft.com/office/drawing/2014/main" xmlns="" id="{DD09FE3D-5058-5245-B84B-28E123D19632}"/>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1654455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D0A506A-BDAB-4440-8F5F-617B40ED85D7}"/>
              </a:ext>
            </a:extLst>
          </p:cNvPr>
          <p:cNvSpPr txBox="1"/>
          <p:nvPr/>
        </p:nvSpPr>
        <p:spPr>
          <a:xfrm>
            <a:off x="3713018" y="2687782"/>
            <a:ext cx="4507965" cy="1107996"/>
          </a:xfrm>
          <a:prstGeom prst="rect">
            <a:avLst/>
          </a:prstGeom>
          <a:noFill/>
        </p:spPr>
        <p:txBody>
          <a:bodyPr wrap="none" rtlCol="0">
            <a:spAutoFit/>
          </a:bodyPr>
          <a:lstStyle/>
          <a:p>
            <a:r>
              <a:rPr lang="en-US" sz="6600" dirty="0">
                <a:solidFill>
                  <a:schemeClr val="accent2"/>
                </a:solidFill>
                <a:latin typeface="American Typewriter" panose="02090604020004020304" pitchFamily="18" charset="77"/>
              </a:rPr>
              <a:t>Thank you</a:t>
            </a:r>
          </a:p>
        </p:txBody>
      </p:sp>
      <p:sp>
        <p:nvSpPr>
          <p:cNvPr id="5" name="Rectangle 4">
            <a:extLst>
              <a:ext uri="{FF2B5EF4-FFF2-40B4-BE49-F238E27FC236}">
                <a16:creationId xmlns:a16="http://schemas.microsoft.com/office/drawing/2014/main" xmlns="" id="{AF681C2B-2141-874B-8AF5-88F923C4F3FA}"/>
              </a:ext>
            </a:extLst>
          </p:cNvPr>
          <p:cNvSpPr/>
          <p:nvPr/>
        </p:nvSpPr>
        <p:spPr>
          <a:xfrm>
            <a:off x="-1" y="4223656"/>
            <a:ext cx="12192001" cy="26521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endParaRPr lang="en-US"/>
          </a:p>
        </p:txBody>
      </p:sp>
      <p:sp>
        <p:nvSpPr>
          <p:cNvPr id="6" name="TextBox 5">
            <a:extLst>
              <a:ext uri="{FF2B5EF4-FFF2-40B4-BE49-F238E27FC236}">
                <a16:creationId xmlns:a16="http://schemas.microsoft.com/office/drawing/2014/main" xmlns="" id="{28C07B81-0D99-644F-A30E-6419DA0CD906}"/>
              </a:ext>
            </a:extLst>
          </p:cNvPr>
          <p:cNvSpPr txBox="1"/>
          <p:nvPr/>
        </p:nvSpPr>
        <p:spPr>
          <a:xfrm>
            <a:off x="8617527" y="3588327"/>
            <a:ext cx="1497526" cy="369332"/>
          </a:xfrm>
          <a:prstGeom prst="rect">
            <a:avLst/>
          </a:prstGeom>
          <a:noFill/>
        </p:spPr>
        <p:txBody>
          <a:bodyPr wrap="none" rtlCol="0">
            <a:spAutoFit/>
          </a:bodyPr>
          <a:lstStyle/>
          <a:p>
            <a:r>
              <a:rPr lang="en-US" dirty="0"/>
              <a:t>Any question!</a:t>
            </a:r>
          </a:p>
        </p:txBody>
      </p:sp>
      <p:sp>
        <p:nvSpPr>
          <p:cNvPr id="2" name="Slide Number Placeholder 1">
            <a:extLst>
              <a:ext uri="{FF2B5EF4-FFF2-40B4-BE49-F238E27FC236}">
                <a16:creationId xmlns:a16="http://schemas.microsoft.com/office/drawing/2014/main" xmlns="" id="{E4B871B7-A0C6-2243-BA23-FA2404FC0A04}"/>
              </a:ext>
            </a:extLst>
          </p:cNvPr>
          <p:cNvSpPr>
            <a:spLocks noGrp="1"/>
          </p:cNvSpPr>
          <p:nvPr>
            <p:ph type="sldNum" sz="quarter" idx="12"/>
          </p:nvPr>
        </p:nvSpPr>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2114828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8FB60F-43AB-704B-A186-952BAB29F636}"/>
              </a:ext>
            </a:extLst>
          </p:cNvPr>
          <p:cNvSpPr>
            <a:spLocks noGrp="1"/>
          </p:cNvSpPr>
          <p:nvPr>
            <p:ph type="title"/>
          </p:nvPr>
        </p:nvSpPr>
        <p:spPr/>
        <p:txBody>
          <a:bodyPr/>
          <a:lstStyle/>
          <a:p>
            <a:pPr algn="ctr"/>
            <a:r>
              <a:rPr lang="en-US" dirty="0">
                <a:latin typeface="American Typewriter" panose="02090604020004020304" pitchFamily="18" charset="77"/>
              </a:rPr>
              <a:t>Table of </a:t>
            </a:r>
            <a:r>
              <a:rPr lang="en-US" dirty="0" smtClean="0">
                <a:latin typeface="American Typewriter" panose="02090604020004020304" pitchFamily="18" charset="77"/>
              </a:rPr>
              <a:t>content:</a:t>
            </a:r>
            <a:endParaRPr lang="en-US" dirty="0">
              <a:latin typeface="American Typewriter" panose="02090604020004020304" pitchFamily="18" charset="77"/>
            </a:endParaRPr>
          </a:p>
        </p:txBody>
      </p:sp>
      <p:sp>
        <p:nvSpPr>
          <p:cNvPr id="4" name="TextBox 3">
            <a:extLst>
              <a:ext uri="{FF2B5EF4-FFF2-40B4-BE49-F238E27FC236}">
                <a16:creationId xmlns:a16="http://schemas.microsoft.com/office/drawing/2014/main" xmlns="" id="{B7D606EB-B423-5640-9BFF-5A901791EA9A}"/>
              </a:ext>
            </a:extLst>
          </p:cNvPr>
          <p:cNvSpPr txBox="1"/>
          <p:nvPr/>
        </p:nvSpPr>
        <p:spPr>
          <a:xfrm>
            <a:off x="3954335" y="792938"/>
            <a:ext cx="7913833" cy="5262979"/>
          </a:xfrm>
          <a:prstGeom prst="rect">
            <a:avLst/>
          </a:prstGeom>
          <a:noFill/>
        </p:spPr>
        <p:txBody>
          <a:bodyPr wrap="none" rtlCol="0">
            <a:spAutoFit/>
          </a:bodyPr>
          <a:lstStyle/>
          <a:p>
            <a:pPr>
              <a:lnSpc>
                <a:spcPct val="200000"/>
              </a:lnSpc>
            </a:pPr>
            <a:r>
              <a:rPr lang="en-US" sz="2800" dirty="0">
                <a:solidFill>
                  <a:schemeClr val="accent2"/>
                </a:solidFill>
                <a:latin typeface="Arial Rounded MT Bold" panose="020F0704030504030204" pitchFamily="34" charset="77"/>
              </a:rPr>
              <a:t>01.  </a:t>
            </a:r>
            <a:r>
              <a:rPr lang="en-US" sz="2800" dirty="0"/>
              <a:t>Introduction.</a:t>
            </a:r>
          </a:p>
          <a:p>
            <a:pPr>
              <a:lnSpc>
                <a:spcPct val="200000"/>
              </a:lnSpc>
            </a:pPr>
            <a:r>
              <a:rPr lang="en-US" sz="2800" dirty="0">
                <a:solidFill>
                  <a:schemeClr val="accent2"/>
                </a:solidFill>
                <a:latin typeface="Arial Rounded MT Bold" panose="020F0704030504030204" pitchFamily="34" charset="77"/>
              </a:rPr>
              <a:t>02.  </a:t>
            </a:r>
            <a:r>
              <a:rPr lang="en-US" sz="2800" dirty="0"/>
              <a:t>Moral Responsibility Means.</a:t>
            </a:r>
          </a:p>
          <a:p>
            <a:pPr>
              <a:lnSpc>
                <a:spcPct val="200000"/>
              </a:lnSpc>
            </a:pPr>
            <a:r>
              <a:rPr lang="en-US" sz="2800" dirty="0">
                <a:solidFill>
                  <a:schemeClr val="accent2"/>
                </a:solidFill>
                <a:latin typeface="Arial Rounded MT Bold" panose="020F0704030504030204" pitchFamily="34" charset="77"/>
              </a:rPr>
              <a:t>03.  </a:t>
            </a:r>
            <a:r>
              <a:rPr lang="en-US" sz="2800" dirty="0"/>
              <a:t>Three Elements Of Moral Responsibility.</a:t>
            </a:r>
          </a:p>
          <a:p>
            <a:pPr>
              <a:lnSpc>
                <a:spcPct val="200000"/>
              </a:lnSpc>
            </a:pPr>
            <a:r>
              <a:rPr lang="en-US" sz="2800" dirty="0">
                <a:solidFill>
                  <a:schemeClr val="accent2"/>
                </a:solidFill>
                <a:latin typeface="Arial Rounded MT Bold" panose="020F0704030504030204" pitchFamily="34" charset="77"/>
              </a:rPr>
              <a:t>04.</a:t>
            </a:r>
            <a:r>
              <a:rPr lang="en-US" sz="2800" dirty="0"/>
              <a:t>   Important Of Moral Responsibility.</a:t>
            </a:r>
            <a:endParaRPr lang="en-US" sz="2800" dirty="0">
              <a:solidFill>
                <a:schemeClr val="accent2"/>
              </a:solidFill>
              <a:latin typeface="Arial Rounded MT Bold" panose="020F0704030504030204" pitchFamily="34" charset="77"/>
            </a:endParaRPr>
          </a:p>
          <a:p>
            <a:pPr>
              <a:lnSpc>
                <a:spcPct val="200000"/>
              </a:lnSpc>
            </a:pPr>
            <a:r>
              <a:rPr lang="en-US" sz="2800" dirty="0">
                <a:solidFill>
                  <a:schemeClr val="accent2"/>
                </a:solidFill>
                <a:latin typeface="Arial Rounded MT Bold" panose="020F0704030504030204" pitchFamily="34" charset="77"/>
              </a:rPr>
              <a:t>05.</a:t>
            </a:r>
            <a:r>
              <a:rPr lang="en-US" sz="2800" dirty="0"/>
              <a:t>   </a:t>
            </a:r>
            <a:r>
              <a:rPr lang="en-US" sz="2800" dirty="0">
                <a:latin typeface="Al Tarikh" pitchFamily="2" charset="-78"/>
                <a:cs typeface="Al Tarikh" pitchFamily="2" charset="-78"/>
              </a:rPr>
              <a:t>5</a:t>
            </a:r>
            <a:r>
              <a:rPr lang="en-US" sz="2800" dirty="0">
                <a:cs typeface="Al Bayan Plain" pitchFamily="2" charset="-78"/>
              </a:rPr>
              <a:t> </a:t>
            </a:r>
            <a:r>
              <a:rPr lang="en-US" sz="2800" dirty="0" smtClean="0"/>
              <a:t>Ways </a:t>
            </a:r>
            <a:r>
              <a:rPr lang="en-US" sz="2800" dirty="0"/>
              <a:t>To Step Up And Become A Moral Leader.</a:t>
            </a:r>
            <a:endParaRPr lang="en-US" sz="2800" dirty="0">
              <a:solidFill>
                <a:schemeClr val="accent2"/>
              </a:solidFill>
              <a:latin typeface="Arial Rounded MT Bold" panose="020F0704030504030204" pitchFamily="34" charset="77"/>
            </a:endParaRPr>
          </a:p>
          <a:p>
            <a:pPr>
              <a:lnSpc>
                <a:spcPct val="200000"/>
              </a:lnSpc>
            </a:pPr>
            <a:r>
              <a:rPr lang="en-US" sz="2800" dirty="0">
                <a:solidFill>
                  <a:schemeClr val="accent2"/>
                </a:solidFill>
                <a:latin typeface="Arial Rounded MT Bold" panose="020F0704030504030204" pitchFamily="34" charset="77"/>
              </a:rPr>
              <a:t>06.  </a:t>
            </a:r>
            <a:r>
              <a:rPr lang="en-US" sz="2800" dirty="0"/>
              <a:t>Conclusion.</a:t>
            </a:r>
            <a:endParaRPr lang="en-US" sz="2800" dirty="0">
              <a:solidFill>
                <a:schemeClr val="accent2"/>
              </a:solidFill>
            </a:endParaRPr>
          </a:p>
        </p:txBody>
      </p:sp>
      <p:sp>
        <p:nvSpPr>
          <p:cNvPr id="3" name="Slide Number Placeholder 2">
            <a:extLst>
              <a:ext uri="{FF2B5EF4-FFF2-40B4-BE49-F238E27FC236}">
                <a16:creationId xmlns:a16="http://schemas.microsoft.com/office/drawing/2014/main" xmlns="" id="{79ABC0CB-BEAD-DA4E-A505-64B1D2C3B3B5}"/>
              </a:ext>
            </a:extLst>
          </p:cNvPr>
          <p:cNvSpPr>
            <a:spLocks noGrp="1"/>
          </p:cNvSpPr>
          <p:nvPr>
            <p:ph type="sldNum" sz="quarter" idx="12"/>
          </p:nvPr>
        </p:nvSpPr>
        <p:spPr/>
        <p:txBody>
          <a:bodyPr/>
          <a:lstStyle/>
          <a:p>
            <a:fld id="{4FAB73BC-B049-4115-A692-8D63A059BFB8}" type="slidenum">
              <a:rPr lang="en-US" smtClean="0"/>
              <a:pPr/>
              <a:t>2</a:t>
            </a:fld>
            <a:endParaRPr lang="en-US" dirty="0"/>
          </a:p>
        </p:txBody>
      </p:sp>
    </p:spTree>
    <p:extLst>
      <p:ext uri="{BB962C8B-B14F-4D97-AF65-F5344CB8AC3E}">
        <p14:creationId xmlns:p14="http://schemas.microsoft.com/office/powerpoint/2010/main" val="4024559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E98E3B-F689-D049-9555-23E5A143C465}"/>
              </a:ext>
            </a:extLst>
          </p:cNvPr>
          <p:cNvSpPr>
            <a:spLocks noGrp="1"/>
          </p:cNvSpPr>
          <p:nvPr>
            <p:ph type="title"/>
          </p:nvPr>
        </p:nvSpPr>
        <p:spPr/>
        <p:txBody>
          <a:bodyPr/>
          <a:lstStyle/>
          <a:p>
            <a:r>
              <a:rPr lang="en-US" sz="3200" dirty="0">
                <a:latin typeface="American Typewriter" panose="02090604020004020304" pitchFamily="18" charset="77"/>
              </a:rPr>
              <a:t>Introduction</a:t>
            </a:r>
            <a:r>
              <a:rPr lang="en-US" dirty="0">
                <a:latin typeface="American Typewriter" panose="02090604020004020304" pitchFamily="18" charset="77"/>
              </a:rPr>
              <a:t>:</a:t>
            </a:r>
          </a:p>
        </p:txBody>
      </p:sp>
      <p:sp>
        <p:nvSpPr>
          <p:cNvPr id="3" name="Slide Number Placeholder 2">
            <a:extLst>
              <a:ext uri="{FF2B5EF4-FFF2-40B4-BE49-F238E27FC236}">
                <a16:creationId xmlns:a16="http://schemas.microsoft.com/office/drawing/2014/main" xmlns="" id="{67913E02-AA7A-9944-A86E-8575D2DDA847}"/>
              </a:ext>
            </a:extLst>
          </p:cNvPr>
          <p:cNvSpPr>
            <a:spLocks noGrp="1"/>
          </p:cNvSpPr>
          <p:nvPr>
            <p:ph type="sldNum" sz="quarter" idx="12"/>
          </p:nvPr>
        </p:nvSpPr>
        <p:spPr/>
        <p:txBody>
          <a:bodyPr/>
          <a:lstStyle/>
          <a:p>
            <a:fld id="{4FAB73BC-B049-4115-A692-8D63A059BFB8}" type="slidenum">
              <a:rPr lang="en-US" smtClean="0"/>
              <a:pPr/>
              <a:t>3</a:t>
            </a:fld>
            <a:endParaRPr lang="en-US" dirty="0"/>
          </a:p>
        </p:txBody>
      </p:sp>
      <p:sp>
        <p:nvSpPr>
          <p:cNvPr id="5" name="Rectangle 4">
            <a:extLst>
              <a:ext uri="{FF2B5EF4-FFF2-40B4-BE49-F238E27FC236}">
                <a16:creationId xmlns:a16="http://schemas.microsoft.com/office/drawing/2014/main" xmlns="" id="{15ACF04D-23E5-D048-853C-B3A1246F016E}"/>
              </a:ext>
            </a:extLst>
          </p:cNvPr>
          <p:cNvSpPr/>
          <p:nvPr/>
        </p:nvSpPr>
        <p:spPr>
          <a:xfrm>
            <a:off x="4349558" y="2871385"/>
            <a:ext cx="6567054" cy="1631216"/>
          </a:xfrm>
          <a:prstGeom prst="rect">
            <a:avLst/>
          </a:prstGeom>
        </p:spPr>
        <p:txBody>
          <a:bodyPr/>
          <a:lstStyle/>
          <a:p>
            <a:pPr lvl="0" algn="ctr"/>
            <a:r>
              <a:rPr lang="en-US" dirty="0"/>
              <a:t>Moral responsibility is the extent to which the person or group deserves blame or punishment for what he/she has done</a:t>
            </a:r>
            <a:r>
              <a:rPr lang="en-US" dirty="0" smtClean="0"/>
              <a:t>.</a:t>
            </a:r>
          </a:p>
          <a:p>
            <a:pPr lvl="0" algn="ctr"/>
            <a:r>
              <a:rPr lang="en-US" dirty="0" smtClean="0"/>
              <a:t> </a:t>
            </a:r>
            <a:r>
              <a:rPr lang="en-US" dirty="0"/>
              <a:t>In the other words, she/he should not throw his/her moral responsibility to other people after committed certain action.</a:t>
            </a:r>
          </a:p>
        </p:txBody>
      </p:sp>
      <p:pic>
        <p:nvPicPr>
          <p:cNvPr id="9" name="Picture 8">
            <a:extLst>
              <a:ext uri="{FF2B5EF4-FFF2-40B4-BE49-F238E27FC236}">
                <a16:creationId xmlns:a16="http://schemas.microsoft.com/office/drawing/2014/main" xmlns="" id="{D65ACF35-5242-AA4B-8283-B0393EC6BA57}"/>
              </a:ext>
            </a:extLst>
          </p:cNvPr>
          <p:cNvPicPr>
            <a:picLocks noChangeAspect="1"/>
          </p:cNvPicPr>
          <p:nvPr/>
        </p:nvPicPr>
        <p:blipFill rotWithShape="1">
          <a:blip r:embed="rId2"/>
          <a:srcRect l="20071" t="7520" r="10430" b="7098"/>
          <a:stretch/>
        </p:blipFill>
        <p:spPr>
          <a:xfrm>
            <a:off x="115840" y="643072"/>
            <a:ext cx="3221640" cy="5562712"/>
          </a:xfrm>
          <a:prstGeom prst="rect">
            <a:avLst/>
          </a:prstGeom>
        </p:spPr>
      </p:pic>
      <p:sp>
        <p:nvSpPr>
          <p:cNvPr id="10" name="TextBox 9">
            <a:extLst>
              <a:ext uri="{FF2B5EF4-FFF2-40B4-BE49-F238E27FC236}">
                <a16:creationId xmlns:a16="http://schemas.microsoft.com/office/drawing/2014/main" xmlns="" id="{EB1C8DEB-98AE-D143-B507-778A9D35E270}"/>
              </a:ext>
            </a:extLst>
          </p:cNvPr>
          <p:cNvSpPr txBox="1"/>
          <p:nvPr/>
        </p:nvSpPr>
        <p:spPr>
          <a:xfrm>
            <a:off x="3762704" y="956440"/>
            <a:ext cx="3552576" cy="769441"/>
          </a:xfrm>
          <a:prstGeom prst="rect">
            <a:avLst/>
          </a:prstGeom>
          <a:noFill/>
        </p:spPr>
        <p:txBody>
          <a:bodyPr wrap="none" rtlCol="0">
            <a:spAutoFit/>
          </a:bodyPr>
          <a:lstStyle/>
          <a:p>
            <a:r>
              <a:rPr lang="en-US" sz="4400" dirty="0">
                <a:solidFill>
                  <a:schemeClr val="accent2"/>
                </a:solidFill>
                <a:latin typeface="American Typewriter" panose="02090604020004020304" pitchFamily="18" charset="77"/>
              </a:rPr>
              <a:t>Introduction</a:t>
            </a:r>
            <a:r>
              <a:rPr lang="en-US" sz="2800" dirty="0">
                <a:solidFill>
                  <a:schemeClr val="accent2"/>
                </a:solidFill>
                <a:latin typeface="American Typewriter" panose="02090604020004020304" pitchFamily="18" charset="77"/>
              </a:rPr>
              <a:t>:</a:t>
            </a:r>
          </a:p>
        </p:txBody>
      </p:sp>
    </p:spTree>
    <p:extLst>
      <p:ext uri="{BB962C8B-B14F-4D97-AF65-F5344CB8AC3E}">
        <p14:creationId xmlns:p14="http://schemas.microsoft.com/office/powerpoint/2010/main" val="1343672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169FAF-E5C9-9146-8025-C17FF92D7141}"/>
              </a:ext>
            </a:extLst>
          </p:cNvPr>
          <p:cNvSpPr>
            <a:spLocks noGrp="1"/>
          </p:cNvSpPr>
          <p:nvPr>
            <p:ph type="title"/>
          </p:nvPr>
        </p:nvSpPr>
        <p:spPr>
          <a:xfrm>
            <a:off x="0" y="1123836"/>
            <a:ext cx="3616349" cy="4601183"/>
          </a:xfrm>
        </p:spPr>
        <p:txBody>
          <a:bodyPr>
            <a:normAutofit/>
          </a:bodyPr>
          <a:lstStyle/>
          <a:p>
            <a:pPr algn="ctr"/>
            <a:r>
              <a:rPr lang="en-US" sz="2800" dirty="0">
                <a:latin typeface="American Typewriter" panose="02090604020004020304" pitchFamily="18" charset="77"/>
              </a:rPr>
              <a:t>Moral </a:t>
            </a:r>
            <a:r>
              <a:rPr lang="en-US" sz="2800" dirty="0">
                <a:latin typeface="American Typewriter" panose="02090604020004020304" pitchFamily="18" charset="77"/>
              </a:rPr>
              <a:t/>
            </a:r>
            <a:br>
              <a:rPr lang="en-US" sz="2800" dirty="0">
                <a:latin typeface="American Typewriter" panose="02090604020004020304" pitchFamily="18" charset="77"/>
              </a:rPr>
            </a:br>
            <a:r>
              <a:rPr lang="en-US" sz="2800" dirty="0" smtClean="0">
                <a:latin typeface="American Typewriter" panose="02090604020004020304" pitchFamily="18" charset="77"/>
              </a:rPr>
              <a:t>Responsibility </a:t>
            </a:r>
            <a:br>
              <a:rPr lang="en-US" sz="2800" dirty="0" smtClean="0">
                <a:latin typeface="American Typewriter" panose="02090604020004020304" pitchFamily="18" charset="77"/>
              </a:rPr>
            </a:br>
            <a:r>
              <a:rPr lang="en-US" sz="2800" dirty="0" smtClean="0">
                <a:latin typeface="American Typewriter" panose="02090604020004020304" pitchFamily="18" charset="77"/>
              </a:rPr>
              <a:t>Means</a:t>
            </a:r>
            <a:endParaRPr lang="en-US" sz="2800" dirty="0">
              <a:latin typeface="American Typewriter" panose="02090604020004020304" pitchFamily="18" charset="77"/>
            </a:endParaRPr>
          </a:p>
        </p:txBody>
      </p:sp>
      <p:sp>
        <p:nvSpPr>
          <p:cNvPr id="10" name="TextBox 9">
            <a:extLst>
              <a:ext uri="{FF2B5EF4-FFF2-40B4-BE49-F238E27FC236}">
                <a16:creationId xmlns:a16="http://schemas.microsoft.com/office/drawing/2014/main" xmlns="" id="{D7BA8031-604C-594B-BD8B-991456B6AEBF}"/>
              </a:ext>
            </a:extLst>
          </p:cNvPr>
          <p:cNvSpPr txBox="1"/>
          <p:nvPr/>
        </p:nvSpPr>
        <p:spPr>
          <a:xfrm>
            <a:off x="3694632" y="1927155"/>
            <a:ext cx="7425724" cy="1938992"/>
          </a:xfrm>
          <a:prstGeom prst="rect">
            <a:avLst/>
          </a:prstGeom>
          <a:noFill/>
        </p:spPr>
        <p:txBody>
          <a:bodyPr wrap="square" rtlCol="0">
            <a:spAutoFit/>
          </a:bodyPr>
          <a:lstStyle/>
          <a:p>
            <a:r>
              <a:rPr lang="en-US" sz="2000" dirty="0"/>
              <a:t>Moral responsibility is the status of ethically deserved praise, blame, reward, or punishment for an act or omission that is in compliance with one's moral obligations, as defined by philosophy. A major challenge of ethics is determining what constitutes as "morally obligatory.</a:t>
            </a:r>
          </a:p>
          <a:p>
            <a:endParaRPr lang="en-US" sz="2000" dirty="0"/>
          </a:p>
        </p:txBody>
      </p:sp>
      <p:pic>
        <p:nvPicPr>
          <p:cNvPr id="12" name="Picture 11">
            <a:extLst>
              <a:ext uri="{FF2B5EF4-FFF2-40B4-BE49-F238E27FC236}">
                <a16:creationId xmlns:a16="http://schemas.microsoft.com/office/drawing/2014/main" xmlns="" id="{6A5E487F-46D0-714C-AC06-FC89A38EDBA8}"/>
              </a:ext>
            </a:extLst>
          </p:cNvPr>
          <p:cNvPicPr>
            <a:picLocks noChangeAspect="1"/>
          </p:cNvPicPr>
          <p:nvPr/>
        </p:nvPicPr>
        <p:blipFill rotWithShape="1">
          <a:blip r:embed="rId2"/>
          <a:srcRect l="3061" t="27182" r="4091" b="27768"/>
          <a:stretch/>
        </p:blipFill>
        <p:spPr>
          <a:xfrm>
            <a:off x="6996959" y="3269028"/>
            <a:ext cx="4123397" cy="3588972"/>
          </a:xfrm>
          <a:prstGeom prst="rect">
            <a:avLst/>
          </a:prstGeom>
        </p:spPr>
      </p:pic>
      <p:sp>
        <p:nvSpPr>
          <p:cNvPr id="3" name="Slide Number Placeholder 2">
            <a:extLst>
              <a:ext uri="{FF2B5EF4-FFF2-40B4-BE49-F238E27FC236}">
                <a16:creationId xmlns:a16="http://schemas.microsoft.com/office/drawing/2014/main" xmlns="" id="{0786664B-B621-2B45-81E6-BFA53EC74EC4}"/>
              </a:ext>
            </a:extLst>
          </p:cNvPr>
          <p:cNvSpPr>
            <a:spLocks noGrp="1"/>
          </p:cNvSpPr>
          <p:nvPr>
            <p:ph type="sldNum" sz="quarter" idx="12"/>
          </p:nvPr>
        </p:nvSpPr>
        <p:spPr/>
        <p:txBody>
          <a:bodyPr/>
          <a:lstStyle/>
          <a:p>
            <a:fld id="{4FAB73BC-B049-4115-A692-8D63A059BFB8}" type="slidenum">
              <a:rPr lang="en-US" smtClean="0"/>
              <a:pPr/>
              <a:t>4</a:t>
            </a:fld>
            <a:endParaRPr lang="en-US" dirty="0"/>
          </a:p>
        </p:txBody>
      </p:sp>
    </p:spTree>
    <p:extLst>
      <p:ext uri="{BB962C8B-B14F-4D97-AF65-F5344CB8AC3E}">
        <p14:creationId xmlns:p14="http://schemas.microsoft.com/office/powerpoint/2010/main" val="659125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36F2E5-E9F4-744A-B891-F72E62ACE87F}"/>
              </a:ext>
            </a:extLst>
          </p:cNvPr>
          <p:cNvSpPr>
            <a:spLocks noGrp="1"/>
          </p:cNvSpPr>
          <p:nvPr>
            <p:ph type="title"/>
          </p:nvPr>
        </p:nvSpPr>
        <p:spPr>
          <a:xfrm>
            <a:off x="102794" y="1123837"/>
            <a:ext cx="3376972" cy="4601183"/>
          </a:xfrm>
        </p:spPr>
        <p:txBody>
          <a:bodyPr>
            <a:normAutofit/>
          </a:bodyPr>
          <a:lstStyle/>
          <a:p>
            <a:pPr algn="ctr"/>
            <a:r>
              <a:rPr lang="en-US" sz="2800" dirty="0">
                <a:latin typeface="American Typewriter" panose="02090604020004020304" pitchFamily="18" charset="77"/>
              </a:rPr>
              <a:t>3 Elements </a:t>
            </a:r>
            <a:r>
              <a:rPr lang="en-US" sz="2800" dirty="0" smtClean="0">
                <a:latin typeface="American Typewriter" panose="02090604020004020304" pitchFamily="18" charset="77"/>
              </a:rPr>
              <a:t/>
            </a:r>
            <a:br>
              <a:rPr lang="en-US" sz="2800" dirty="0" smtClean="0">
                <a:latin typeface="American Typewriter" panose="02090604020004020304" pitchFamily="18" charset="77"/>
              </a:rPr>
            </a:br>
            <a:r>
              <a:rPr lang="en-US" sz="2800" dirty="0" smtClean="0">
                <a:latin typeface="American Typewriter" panose="02090604020004020304" pitchFamily="18" charset="77"/>
              </a:rPr>
              <a:t>Of </a:t>
            </a:r>
            <a:r>
              <a:rPr lang="en-US" sz="2800" dirty="0">
                <a:latin typeface="American Typewriter" panose="02090604020004020304" pitchFamily="18" charset="77"/>
              </a:rPr>
              <a:t>Moral Responsibility:</a:t>
            </a:r>
          </a:p>
        </p:txBody>
      </p:sp>
      <p:graphicFrame>
        <p:nvGraphicFramePr>
          <p:cNvPr id="4" name="Content Placeholder 3">
            <a:extLst>
              <a:ext uri="{FF2B5EF4-FFF2-40B4-BE49-F238E27FC236}">
                <a16:creationId xmlns:a16="http://schemas.microsoft.com/office/drawing/2014/main" xmlns="" id="{28D3F811-2EC0-C946-9073-4DB1092FEDD8}"/>
              </a:ext>
            </a:extLst>
          </p:cNvPr>
          <p:cNvGraphicFramePr>
            <a:graphicFrameLocks noGrp="1"/>
          </p:cNvGraphicFramePr>
          <p:nvPr>
            <p:ph idx="1"/>
            <p:extLst>
              <p:ext uri="{D42A27DB-BD31-4B8C-83A1-F6EECF244321}">
                <p14:modId xmlns:p14="http://schemas.microsoft.com/office/powerpoint/2010/main" val="362785978"/>
              </p:ext>
            </p:extLst>
          </p:nvPr>
        </p:nvGraphicFramePr>
        <p:xfrm>
          <a:off x="3629891" y="868680"/>
          <a:ext cx="7315200"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350F26B3-F9A5-B44A-9BD2-44FAE1F170E3}"/>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1863395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A05F95-3E3E-F44F-853A-91947D3451D5}"/>
              </a:ext>
            </a:extLst>
          </p:cNvPr>
          <p:cNvSpPr>
            <a:spLocks noGrp="1"/>
          </p:cNvSpPr>
          <p:nvPr>
            <p:ph type="title"/>
          </p:nvPr>
        </p:nvSpPr>
        <p:spPr>
          <a:xfrm>
            <a:off x="100519" y="1128408"/>
            <a:ext cx="3418536" cy="4601183"/>
          </a:xfrm>
        </p:spPr>
        <p:txBody>
          <a:bodyPr>
            <a:normAutofit/>
          </a:bodyPr>
          <a:lstStyle/>
          <a:p>
            <a:pPr algn="ctr" rtl="1"/>
            <a:r>
              <a:rPr lang="en-US" sz="2800" dirty="0">
                <a:latin typeface="American Typewriter" panose="02090604020004020304" pitchFamily="18" charset="77"/>
              </a:rPr>
              <a:t>Important </a:t>
            </a:r>
            <a:r>
              <a:rPr lang="en-US" sz="2800" dirty="0" smtClean="0">
                <a:latin typeface="American Typewriter" panose="02090604020004020304" pitchFamily="18" charset="77"/>
              </a:rPr>
              <a:t>of </a:t>
            </a:r>
            <a:br>
              <a:rPr lang="en-US" sz="2800" dirty="0" smtClean="0">
                <a:latin typeface="American Typewriter" panose="02090604020004020304" pitchFamily="18" charset="77"/>
              </a:rPr>
            </a:br>
            <a:r>
              <a:rPr lang="en-US" sz="2800" dirty="0" smtClean="0">
                <a:latin typeface="American Typewriter" panose="02090604020004020304" pitchFamily="18" charset="77"/>
              </a:rPr>
              <a:t>Moral </a:t>
            </a:r>
            <a:r>
              <a:rPr lang="en-US" sz="2800" dirty="0">
                <a:latin typeface="American Typewriter" panose="02090604020004020304" pitchFamily="18" charset="77"/>
              </a:rPr>
              <a:t>Responsibility:</a:t>
            </a:r>
            <a:r>
              <a:rPr lang="ar-SA" sz="2800" dirty="0">
                <a:latin typeface="American Typewriter" panose="02090604020004020304" pitchFamily="18" charset="77"/>
              </a:rPr>
              <a:t> </a:t>
            </a:r>
            <a:r>
              <a:rPr lang="en-US" sz="4000" dirty="0">
                <a:solidFill>
                  <a:schemeClr val="accent2"/>
                </a:solidFill>
                <a:latin typeface="American Typewriter" panose="02090604020004020304" pitchFamily="18" charset="77"/>
              </a:rPr>
              <a:t/>
            </a:r>
            <a:br>
              <a:rPr lang="en-US" sz="4000" dirty="0">
                <a:solidFill>
                  <a:schemeClr val="accent2"/>
                </a:solidFill>
                <a:latin typeface="American Typewriter" panose="02090604020004020304" pitchFamily="18" charset="77"/>
              </a:rPr>
            </a:br>
            <a:endParaRPr lang="en-US" sz="2800" dirty="0">
              <a:latin typeface="American Typewriter" panose="02090604020004020304" pitchFamily="18" charset="77"/>
            </a:endParaRPr>
          </a:p>
        </p:txBody>
      </p:sp>
      <p:sp>
        <p:nvSpPr>
          <p:cNvPr id="3" name="Content Placeholder 2">
            <a:extLst>
              <a:ext uri="{FF2B5EF4-FFF2-40B4-BE49-F238E27FC236}">
                <a16:creationId xmlns:a16="http://schemas.microsoft.com/office/drawing/2014/main" xmlns="" id="{95ED2FEF-42E6-EF4E-9E9E-5CB731EEA968}"/>
              </a:ext>
            </a:extLst>
          </p:cNvPr>
          <p:cNvSpPr>
            <a:spLocks noGrp="1"/>
          </p:cNvSpPr>
          <p:nvPr>
            <p:ph idx="1"/>
          </p:nvPr>
        </p:nvSpPr>
        <p:spPr>
          <a:xfrm>
            <a:off x="2604654" y="105480"/>
            <a:ext cx="9157854" cy="4601183"/>
          </a:xfrm>
        </p:spPr>
        <p:txBody>
          <a:bodyPr>
            <a:normAutofit/>
          </a:bodyPr>
          <a:lstStyle/>
          <a:p>
            <a:pPr marL="960120" lvl="2" indent="0" algn="l">
              <a:buNone/>
            </a:pPr>
            <a:r>
              <a:rPr lang="en-US" sz="2000" dirty="0">
                <a:solidFill>
                  <a:schemeClr val="tx1"/>
                </a:solidFill>
              </a:rPr>
              <a:t>Making moral judgements regarding a person's moral responsibility for her conduct, as well as holding others and ourselves accountable for our actions and the consequences of our actions, is an important and common element of our moral practices and interpersonal relationships</a:t>
            </a:r>
            <a:r>
              <a:rPr lang="ar-SA" sz="2000" dirty="0">
                <a:solidFill>
                  <a:schemeClr val="tx1"/>
                </a:solidFill>
              </a:rPr>
              <a:t>.</a:t>
            </a:r>
            <a:endParaRPr lang="en-US" sz="2000" dirty="0">
              <a:solidFill>
                <a:schemeClr val="tx1"/>
              </a:solidFill>
            </a:endParaRPr>
          </a:p>
        </p:txBody>
      </p:sp>
      <p:pic>
        <p:nvPicPr>
          <p:cNvPr id="5" name="Picture 4">
            <a:extLst>
              <a:ext uri="{FF2B5EF4-FFF2-40B4-BE49-F238E27FC236}">
                <a16:creationId xmlns:a16="http://schemas.microsoft.com/office/drawing/2014/main" xmlns="" id="{16B301B1-1966-554B-8287-D7525F519AE5}"/>
              </a:ext>
            </a:extLst>
          </p:cNvPr>
          <p:cNvPicPr>
            <a:picLocks noChangeAspect="1"/>
          </p:cNvPicPr>
          <p:nvPr/>
        </p:nvPicPr>
        <p:blipFill>
          <a:blip r:embed="rId2"/>
          <a:stretch>
            <a:fillRect/>
          </a:stretch>
        </p:blipFill>
        <p:spPr>
          <a:xfrm>
            <a:off x="4540828" y="3194211"/>
            <a:ext cx="5046518" cy="3364345"/>
          </a:xfrm>
          <a:prstGeom prst="rect">
            <a:avLst/>
          </a:prstGeom>
        </p:spPr>
      </p:pic>
      <p:sp>
        <p:nvSpPr>
          <p:cNvPr id="4" name="Slide Number Placeholder 3">
            <a:extLst>
              <a:ext uri="{FF2B5EF4-FFF2-40B4-BE49-F238E27FC236}">
                <a16:creationId xmlns:a16="http://schemas.microsoft.com/office/drawing/2014/main" xmlns="" id="{04EBAFDE-3F50-E54E-A936-1ADD6300FB01}"/>
              </a:ext>
            </a:extLst>
          </p:cNvPr>
          <p:cNvSpPr>
            <a:spLocks noGrp="1"/>
          </p:cNvSpPr>
          <p:nvPr>
            <p:ph type="sldNum" sz="quarter" idx="12"/>
          </p:nvPr>
        </p:nvSpPr>
        <p:spPr/>
        <p:txBody>
          <a:bodyPr/>
          <a:lstStyle/>
          <a:p>
            <a:fld id="{4FAB73BC-B049-4115-A692-8D63A059BFB8}" type="slidenum">
              <a:rPr lang="en-US" smtClean="0"/>
              <a:pPr/>
              <a:t>6</a:t>
            </a:fld>
            <a:endParaRPr lang="en-US" dirty="0"/>
          </a:p>
        </p:txBody>
      </p:sp>
    </p:spTree>
    <p:extLst>
      <p:ext uri="{BB962C8B-B14F-4D97-AF65-F5344CB8AC3E}">
        <p14:creationId xmlns:p14="http://schemas.microsoft.com/office/powerpoint/2010/main" val="4011587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6F6B56-032D-184B-B861-7F5BFDD70DB2}"/>
              </a:ext>
            </a:extLst>
          </p:cNvPr>
          <p:cNvSpPr>
            <a:spLocks noGrp="1"/>
          </p:cNvSpPr>
          <p:nvPr>
            <p:ph type="title"/>
          </p:nvPr>
        </p:nvSpPr>
        <p:spPr>
          <a:xfrm>
            <a:off x="0" y="1137692"/>
            <a:ext cx="3532909" cy="4601183"/>
          </a:xfrm>
        </p:spPr>
        <p:txBody>
          <a:bodyPr>
            <a:normAutofit/>
          </a:bodyPr>
          <a:lstStyle/>
          <a:p>
            <a:pPr rtl="1"/>
            <a:r>
              <a:rPr lang="en-US" sz="2400" dirty="0">
                <a:latin typeface="American Typewriter" panose="02090604020004020304" pitchFamily="18" charset="77"/>
              </a:rPr>
              <a:t>5 Ways To Step Up And Become A Moral Leader</a:t>
            </a:r>
          </a:p>
        </p:txBody>
      </p:sp>
      <p:sp>
        <p:nvSpPr>
          <p:cNvPr id="3" name="Slide Number Placeholder 2">
            <a:extLst>
              <a:ext uri="{FF2B5EF4-FFF2-40B4-BE49-F238E27FC236}">
                <a16:creationId xmlns:a16="http://schemas.microsoft.com/office/drawing/2014/main" xmlns="" id="{18625008-E442-D840-B4BE-CEE907E095F6}"/>
              </a:ext>
            </a:extLst>
          </p:cNvPr>
          <p:cNvSpPr>
            <a:spLocks noGrp="1"/>
          </p:cNvSpPr>
          <p:nvPr>
            <p:ph type="sldNum" sz="quarter" idx="12"/>
          </p:nvPr>
        </p:nvSpPr>
        <p:spPr/>
        <p:txBody>
          <a:bodyPr/>
          <a:lstStyle/>
          <a:p>
            <a:fld id="{4FAB73BC-B049-4115-A692-8D63A059BFB8}" type="slidenum">
              <a:rPr lang="en-US" smtClean="0"/>
              <a:pPr/>
              <a:t>7</a:t>
            </a:fld>
            <a:endParaRPr lang="en-US" dirty="0"/>
          </a:p>
        </p:txBody>
      </p:sp>
      <p:graphicFrame>
        <p:nvGraphicFramePr>
          <p:cNvPr id="6" name="Diagram 5">
            <a:extLst>
              <a:ext uri="{FF2B5EF4-FFF2-40B4-BE49-F238E27FC236}">
                <a16:creationId xmlns:a16="http://schemas.microsoft.com/office/drawing/2014/main" xmlns="" id="{BBDD999B-3A92-2040-8478-8008971AEDEE}"/>
              </a:ext>
            </a:extLst>
          </p:cNvPr>
          <p:cNvGraphicFramePr/>
          <p:nvPr>
            <p:extLst>
              <p:ext uri="{D42A27DB-BD31-4B8C-83A1-F6EECF244321}">
                <p14:modId xmlns:p14="http://schemas.microsoft.com/office/powerpoint/2010/main" val="4259543456"/>
              </p:ext>
            </p:extLst>
          </p:nvPr>
        </p:nvGraphicFramePr>
        <p:xfrm>
          <a:off x="3226676" y="578069"/>
          <a:ext cx="7725103" cy="5370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1443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8B367F-1F22-F342-BDE1-1C2045A779F7}"/>
              </a:ext>
            </a:extLst>
          </p:cNvPr>
          <p:cNvSpPr>
            <a:spLocks noGrp="1"/>
          </p:cNvSpPr>
          <p:nvPr>
            <p:ph type="title"/>
          </p:nvPr>
        </p:nvSpPr>
        <p:spPr/>
        <p:txBody>
          <a:bodyPr/>
          <a:lstStyle/>
          <a:p>
            <a:r>
              <a:rPr lang="en-US" dirty="0">
                <a:latin typeface="American Typewriter" panose="02090604020004020304" pitchFamily="18" charset="77"/>
              </a:rPr>
              <a:t>Conclusion:</a:t>
            </a:r>
          </a:p>
        </p:txBody>
      </p:sp>
      <p:sp>
        <p:nvSpPr>
          <p:cNvPr id="4" name="TextBox 3">
            <a:extLst>
              <a:ext uri="{FF2B5EF4-FFF2-40B4-BE49-F238E27FC236}">
                <a16:creationId xmlns:a16="http://schemas.microsoft.com/office/drawing/2014/main" xmlns="" id="{F89140C7-40EA-FB40-9C1D-6C1429A0F161}"/>
              </a:ext>
            </a:extLst>
          </p:cNvPr>
          <p:cNvSpPr txBox="1"/>
          <p:nvPr/>
        </p:nvSpPr>
        <p:spPr>
          <a:xfrm>
            <a:off x="4135272" y="1159408"/>
            <a:ext cx="6960358" cy="4739759"/>
          </a:xfrm>
          <a:prstGeom prst="rect">
            <a:avLst/>
          </a:prstGeom>
          <a:noFill/>
        </p:spPr>
        <p:txBody>
          <a:bodyPr wrap="square" rtlCol="0">
            <a:spAutoFit/>
          </a:bodyPr>
          <a:lstStyle/>
          <a:p>
            <a:pPr algn="ctr"/>
            <a:endParaRPr lang="en-US" dirty="0" smtClean="0"/>
          </a:p>
          <a:p>
            <a:pPr algn="ctr"/>
            <a:endParaRPr lang="en-US" dirty="0"/>
          </a:p>
          <a:p>
            <a:pPr algn="ctr"/>
            <a:endParaRPr lang="en-US" dirty="0" smtClean="0"/>
          </a:p>
          <a:p>
            <a:pPr algn="ctr"/>
            <a:endParaRPr lang="en-US" dirty="0">
              <a:latin typeface="American Typewriter" panose="02090604020004020304"/>
            </a:endParaRPr>
          </a:p>
          <a:p>
            <a:pPr algn="ctr"/>
            <a:r>
              <a:rPr lang="en-US" sz="2800" dirty="0" smtClean="0">
                <a:latin typeface="American Typewriter" panose="02090604020004020304"/>
              </a:rPr>
              <a:t>For </a:t>
            </a:r>
            <a:r>
              <a:rPr lang="en-US" sz="2800" dirty="0">
                <a:latin typeface="American Typewriter" panose="02090604020004020304"/>
              </a:rPr>
              <a:t>an act or omission that is in accordance with one's moral obligations, moral responsibility is the status of ethically due praise, blame, reward, or punishment</a:t>
            </a:r>
            <a:r>
              <a:rPr lang="en-US" sz="2800" dirty="0" smtClean="0">
                <a:latin typeface="American Typewriter" panose="02090604020004020304"/>
              </a:rPr>
              <a:t>.</a:t>
            </a:r>
          </a:p>
          <a:p>
            <a:pPr algn="ctr"/>
            <a:endParaRPr lang="en-US" dirty="0"/>
          </a:p>
          <a:p>
            <a:pPr algn="ctr"/>
            <a:endParaRPr lang="en-US" dirty="0" smtClean="0"/>
          </a:p>
          <a:p>
            <a:pPr algn="ctr"/>
            <a:endParaRPr lang="en-US" dirty="0"/>
          </a:p>
          <a:p>
            <a:pPr algn="ctr"/>
            <a:endParaRPr lang="en-US" dirty="0"/>
          </a:p>
          <a:p>
            <a:pPr algn="ctr"/>
            <a:endParaRPr lang="en-US" dirty="0"/>
          </a:p>
        </p:txBody>
      </p:sp>
      <p:sp>
        <p:nvSpPr>
          <p:cNvPr id="3" name="Slide Number Placeholder 2">
            <a:extLst>
              <a:ext uri="{FF2B5EF4-FFF2-40B4-BE49-F238E27FC236}">
                <a16:creationId xmlns:a16="http://schemas.microsoft.com/office/drawing/2014/main" xmlns="" id="{DCD1A61E-3B60-004F-A602-B2ECFD526B98}"/>
              </a:ext>
            </a:extLst>
          </p:cNvPr>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488165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3FC2CA-7BFF-EF46-85A0-D2ED89E6B2B1}"/>
              </a:ext>
            </a:extLst>
          </p:cNvPr>
          <p:cNvSpPr>
            <a:spLocks noGrp="1"/>
          </p:cNvSpPr>
          <p:nvPr>
            <p:ph type="title"/>
          </p:nvPr>
        </p:nvSpPr>
        <p:spPr/>
        <p:txBody>
          <a:bodyPr/>
          <a:lstStyle/>
          <a:p>
            <a:r>
              <a:rPr lang="en-US" dirty="0">
                <a:latin typeface="American Typewriter" panose="02090604020004020304" pitchFamily="18" charset="77"/>
              </a:rPr>
              <a:t>References: </a:t>
            </a:r>
          </a:p>
        </p:txBody>
      </p:sp>
      <p:sp>
        <p:nvSpPr>
          <p:cNvPr id="4" name="TextBox 3">
            <a:extLst>
              <a:ext uri="{FF2B5EF4-FFF2-40B4-BE49-F238E27FC236}">
                <a16:creationId xmlns:a16="http://schemas.microsoft.com/office/drawing/2014/main" xmlns="" id="{936285A3-05F2-E044-9B69-6F763B0D58FF}"/>
              </a:ext>
            </a:extLst>
          </p:cNvPr>
          <p:cNvSpPr txBox="1"/>
          <p:nvPr/>
        </p:nvSpPr>
        <p:spPr>
          <a:xfrm>
            <a:off x="3747276" y="1346936"/>
            <a:ext cx="8262753" cy="4154984"/>
          </a:xfrm>
          <a:prstGeom prst="rect">
            <a:avLst/>
          </a:prstGeom>
          <a:noFill/>
        </p:spPr>
        <p:txBody>
          <a:bodyPr wrap="square" rtlCol="0">
            <a:spAutoFit/>
          </a:bodyPr>
          <a:lstStyle/>
          <a:p>
            <a:pPr algn="l"/>
            <a:r>
              <a:rPr lang="en-US" dirty="0"/>
              <a:t> </a:t>
            </a:r>
            <a:endParaRPr lang="ar-SA" dirty="0"/>
          </a:p>
          <a:p>
            <a:pPr algn="l"/>
            <a:endParaRPr lang="ar-SA" dirty="0"/>
          </a:p>
          <a:p>
            <a:pPr algn="l"/>
            <a:endParaRPr lang="ar-SA" dirty="0"/>
          </a:p>
          <a:p>
            <a:r>
              <a:rPr lang="en-US" dirty="0"/>
              <a:t>Anon https://</a:t>
            </a:r>
            <a:r>
              <a:rPr lang="en-US" dirty="0" err="1"/>
              <a:t>sevenpillarsinstitute.org</a:t>
            </a:r>
            <a:r>
              <a:rPr lang="en-US" dirty="0"/>
              <a:t>/corporations-moral-status-of/, accessed 26 October 2021. </a:t>
            </a:r>
          </a:p>
          <a:p>
            <a:pPr algn="l"/>
            <a:endParaRPr lang="en-US" dirty="0"/>
          </a:p>
          <a:p>
            <a:r>
              <a:rPr lang="en-US" dirty="0" smtClean="0"/>
              <a:t>Avery </a:t>
            </a:r>
            <a:r>
              <a:rPr lang="en-US" dirty="0"/>
              <a:t>Blank, C. 5 ways to step up and become a moral leader [Internet]. https://www.weforum.org/agenda/2019/08/5-ways-moral-leader, accessed 26 October 2021. </a:t>
            </a:r>
            <a:endParaRPr lang="en-US" dirty="0" smtClean="0"/>
          </a:p>
          <a:p>
            <a:endParaRPr lang="en-US" dirty="0"/>
          </a:p>
          <a:p>
            <a:r>
              <a:rPr lang="en-US" dirty="0">
                <a:solidFill>
                  <a:prstClr val="black"/>
                </a:solidFill>
              </a:rPr>
              <a:t>Talbert, M. (2019) Moral responsibility [Internet]. https://plato.stanford.edu/entries/moral-responsibility/, accessed 26 October 2021.</a:t>
            </a:r>
            <a:endParaRPr lang="en-US" sz="1200" dirty="0" smtClean="0"/>
          </a:p>
          <a:p>
            <a:pPr algn="l"/>
            <a:r>
              <a:rPr lang="en-US" sz="1200" dirty="0"/>
              <a:t/>
            </a:r>
            <a:br>
              <a:rPr lang="en-US" sz="1200" dirty="0"/>
            </a:br>
            <a:endParaRPr lang="en-US" sz="1200" dirty="0"/>
          </a:p>
          <a:p>
            <a:pPr marL="0" algn="l" defTabSz="457200" eaLnBrk="1" latinLnBrk="0" hangingPunct="1"/>
            <a:endParaRPr lang="ar-SA" sz="1200" dirty="0"/>
          </a:p>
          <a:p>
            <a:pPr marL="0" algn="l" defTabSz="457200" eaLnBrk="1" latinLnBrk="0" hangingPunct="1"/>
            <a:endParaRPr lang="en-US" sz="1200" dirty="0"/>
          </a:p>
        </p:txBody>
      </p:sp>
      <p:sp>
        <p:nvSpPr>
          <p:cNvPr id="5" name="Slide Number Placeholder 4">
            <a:extLst>
              <a:ext uri="{FF2B5EF4-FFF2-40B4-BE49-F238E27FC236}">
                <a16:creationId xmlns:a16="http://schemas.microsoft.com/office/drawing/2014/main" xmlns="" id="{A97228F7-3140-9B48-9962-8A0B20FB6B82}"/>
              </a:ext>
            </a:extLst>
          </p:cNvPr>
          <p:cNvSpPr>
            <a:spLocks noGrp="1"/>
          </p:cNvSpPr>
          <p:nvPr>
            <p:ph type="sldNum" sz="quarter" idx="12"/>
          </p:nvPr>
        </p:nvSpPr>
        <p:spPr/>
        <p:txBody>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1524822502"/>
      </p:ext>
    </p:extLst>
  </p:cSld>
  <p:clrMapOvr>
    <a:masterClrMapping/>
  </p:clrMapOvr>
</p:sld>
</file>

<file path=ppt/theme/theme1.xml><?xml version="1.0" encoding="utf-8"?>
<a:theme xmlns:a="http://schemas.openxmlformats.org/drawingml/2006/main" name="Fra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39D77354-939E-4A26-AE51-B3F9618B14B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{6C7D2431-CAE9-3F42-8AAE-6FBF81FC16FF}tf10001124</Template>
  <TotalTime>1453</TotalTime>
  <Words>352</Words>
  <Application>Microsoft Office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Al Bayan Plain</vt:lpstr>
      <vt:lpstr>Al Tarikh</vt:lpstr>
      <vt:lpstr>American Typewriter</vt:lpstr>
      <vt:lpstr>Arial Rounded MT Bold</vt:lpstr>
      <vt:lpstr>Calibri</vt:lpstr>
      <vt:lpstr>Corbel</vt:lpstr>
      <vt:lpstr>Tahoma</vt:lpstr>
      <vt:lpstr>Wingdings 2</vt:lpstr>
      <vt:lpstr>Frame</vt:lpstr>
      <vt:lpstr>Corporations and Moral Responsibility</vt:lpstr>
      <vt:lpstr>Table of content:</vt:lpstr>
      <vt:lpstr>Introduction:</vt:lpstr>
      <vt:lpstr>Moral  Responsibility  Means</vt:lpstr>
      <vt:lpstr>3 Elements  Of Moral Responsibility:</vt:lpstr>
      <vt:lpstr>Important of  Moral Responsibility:  </vt:lpstr>
      <vt:lpstr>5 Ways To Step Up And Become A Moral Leader</vt:lpstr>
      <vt:lpstr>Conclusion:</vt:lpstr>
      <vt:lpstr>References: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corporations should have moral responsibility</dc:title>
  <dc:creator>Microsoft Office User</dc:creator>
  <cp:lastModifiedBy>DQA</cp:lastModifiedBy>
  <cp:revision>30</cp:revision>
  <dcterms:created xsi:type="dcterms:W3CDTF">2021-10-25T18:13:04Z</dcterms:created>
  <dcterms:modified xsi:type="dcterms:W3CDTF">2021-11-07T19:09:52Z</dcterms:modified>
</cp:coreProperties>
</file>