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13"/>
  </p:notesMasterIdLst>
  <p:sldIdLst>
    <p:sldId id="2466" r:id="rId2"/>
    <p:sldId id="2469" r:id="rId3"/>
    <p:sldId id="259" r:id="rId4"/>
    <p:sldId id="261" r:id="rId5"/>
    <p:sldId id="2474" r:id="rId6"/>
    <p:sldId id="2475" r:id="rId7"/>
    <p:sldId id="2476" r:id="rId8"/>
    <p:sldId id="263" r:id="rId9"/>
    <p:sldId id="2477" r:id="rId10"/>
    <p:sldId id="257" r:id="rId11"/>
    <p:sldId id="2468" r:id="rId12"/>
  </p:sldIdLst>
  <p:sldSz cx="9144000" cy="5143500" type="screen16x9"/>
  <p:notesSz cx="6858000" cy="9144000"/>
  <p:embeddedFontLst>
    <p:embeddedFont>
      <p:font typeface="Abril Fatface" panose="02000503000000020003" pitchFamily="2" charset="77"/>
      <p:regular r:id="rId14"/>
    </p:embeddedFont>
    <p:embeddedFont>
      <p:font typeface="Georgia" panose="02040502050405020303" pitchFamily="18" charset="0"/>
      <p:regular r:id="rId15"/>
      <p:bold r:id="rId16"/>
      <p:italic r:id="rId17"/>
      <p:boldItalic r:id="rId18"/>
    </p:embeddedFont>
    <p:embeddedFont>
      <p:font typeface="Lato Black" panose="020F0502020204030204" pitchFamily="34" charset="0"/>
      <p:bold r:id="rId19"/>
      <p:italic r:id="rId20"/>
      <p:boldItalic r:id="rId21"/>
    </p:embeddedFont>
    <p:embeddedFont>
      <p:font typeface="Poppins SemiBold" panose="020B0604020202020204" pitchFamily="34" charset="0"/>
      <p:regular r:id="rId22"/>
      <p:bold r:id="rId23"/>
      <p:italic r:id="rId24"/>
      <p:boldItalic r:id="rId25"/>
    </p:embeddedFont>
    <p:embeddedFont>
      <p:font typeface="Questrial" pitchFamily="2" charset="77"/>
      <p:regular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26D6150-CE57-4354-BC6A-6C8648CAB312}">
  <a:tblStyle styleId="{D26D6150-CE57-4354-BC6A-6C8648CAB31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70"/>
    <p:restoredTop sz="94665"/>
  </p:normalViewPr>
  <p:slideViewPr>
    <p:cSldViewPr snapToGrid="0" snapToObjects="1">
      <p:cViewPr varScale="1">
        <p:scale>
          <a:sx n="143" d="100"/>
          <a:sy n="143" d="100"/>
        </p:scale>
        <p:origin x="52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183818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6329a3f4b5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6329a3f4b5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11</a:t>
            </a:fld>
            <a:endParaRPr lang="en-US" dirty="0"/>
          </a:p>
        </p:txBody>
      </p:sp>
    </p:spTree>
    <p:extLst>
      <p:ext uri="{BB962C8B-B14F-4D97-AF65-F5344CB8AC3E}">
        <p14:creationId xmlns:p14="http://schemas.microsoft.com/office/powerpoint/2010/main" val="3158250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en-US" dirty="0"/>
              <a:t>Download more minimal templates here: https://</a:t>
            </a:r>
            <a:r>
              <a:rPr lang="en-US" dirty="0" err="1"/>
              <a:t>crmrkt.com</a:t>
            </a:r>
            <a:r>
              <a:rPr lang="en-US" dirty="0"/>
              <a:t>/GK9Dwa</a:t>
            </a:r>
          </a:p>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val="3337877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62d1bf62f3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62d1bf62f3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62d1bf62f3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62d1bf62f3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62d1bf62f3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62d1bf62f3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60706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522eb7919_1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5522eb7919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522eb7919_1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5522eb7919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88802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63076e5bc9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63076e5bc9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522eb7919_1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5522eb7919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49377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Bullet Points">
  <p:cSld name="BIG_NUMBER_1_2_1_1_2">
    <p:spTree>
      <p:nvGrpSpPr>
        <p:cNvPr id="1" name="Shape 11"/>
        <p:cNvGrpSpPr/>
        <p:nvPr/>
      </p:nvGrpSpPr>
      <p:grpSpPr>
        <a:xfrm>
          <a:off x="0" y="0"/>
          <a:ext cx="0" cy="0"/>
          <a:chOff x="0" y="0"/>
          <a:chExt cx="0" cy="0"/>
        </a:xfrm>
      </p:grpSpPr>
      <p:sp>
        <p:nvSpPr>
          <p:cNvPr id="12" name="Google Shape;12;p3"/>
          <p:cNvSpPr/>
          <p:nvPr/>
        </p:nvSpPr>
        <p:spPr>
          <a:xfrm>
            <a:off x="122400" y="118650"/>
            <a:ext cx="8899200" cy="4906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3"/>
          <p:cNvSpPr txBox="1">
            <a:spLocks noGrp="1"/>
          </p:cNvSpPr>
          <p:nvPr>
            <p:ph type="title"/>
          </p:nvPr>
        </p:nvSpPr>
        <p:spPr>
          <a:xfrm>
            <a:off x="-824250" y="319450"/>
            <a:ext cx="107925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highlight>
                  <a:srgbClr val="FFFFFF"/>
                </a:highlight>
              </a:defRPr>
            </a:lvl1pPr>
            <a:lvl2pPr lvl="1" algn="ctr" rtl="0">
              <a:spcBef>
                <a:spcPts val="0"/>
              </a:spcBef>
              <a:spcAft>
                <a:spcPts val="0"/>
              </a:spcAft>
              <a:buSzPts val="2400"/>
              <a:buNone/>
              <a:defRPr sz="2400">
                <a:highlight>
                  <a:srgbClr val="FFFFFF"/>
                </a:highlight>
              </a:defRPr>
            </a:lvl2pPr>
            <a:lvl3pPr lvl="2" algn="ctr" rtl="0">
              <a:spcBef>
                <a:spcPts val="0"/>
              </a:spcBef>
              <a:spcAft>
                <a:spcPts val="0"/>
              </a:spcAft>
              <a:buSzPts val="2400"/>
              <a:buNone/>
              <a:defRPr sz="2400">
                <a:highlight>
                  <a:srgbClr val="FFFFFF"/>
                </a:highlight>
              </a:defRPr>
            </a:lvl3pPr>
            <a:lvl4pPr lvl="3" algn="ctr" rtl="0">
              <a:spcBef>
                <a:spcPts val="0"/>
              </a:spcBef>
              <a:spcAft>
                <a:spcPts val="0"/>
              </a:spcAft>
              <a:buSzPts val="2400"/>
              <a:buNone/>
              <a:defRPr sz="2400">
                <a:highlight>
                  <a:srgbClr val="FFFFFF"/>
                </a:highlight>
              </a:defRPr>
            </a:lvl4pPr>
            <a:lvl5pPr lvl="4" algn="ctr" rtl="0">
              <a:spcBef>
                <a:spcPts val="0"/>
              </a:spcBef>
              <a:spcAft>
                <a:spcPts val="0"/>
              </a:spcAft>
              <a:buSzPts val="2400"/>
              <a:buNone/>
              <a:defRPr sz="2400">
                <a:highlight>
                  <a:srgbClr val="FFFFFF"/>
                </a:highlight>
              </a:defRPr>
            </a:lvl5pPr>
            <a:lvl6pPr lvl="5" algn="ctr" rtl="0">
              <a:spcBef>
                <a:spcPts val="0"/>
              </a:spcBef>
              <a:spcAft>
                <a:spcPts val="0"/>
              </a:spcAft>
              <a:buSzPts val="2400"/>
              <a:buNone/>
              <a:defRPr sz="2400">
                <a:highlight>
                  <a:srgbClr val="FFFFFF"/>
                </a:highlight>
              </a:defRPr>
            </a:lvl6pPr>
            <a:lvl7pPr lvl="6" algn="ctr" rtl="0">
              <a:spcBef>
                <a:spcPts val="0"/>
              </a:spcBef>
              <a:spcAft>
                <a:spcPts val="0"/>
              </a:spcAft>
              <a:buSzPts val="2400"/>
              <a:buNone/>
              <a:defRPr sz="2400">
                <a:highlight>
                  <a:srgbClr val="FFFFFF"/>
                </a:highlight>
              </a:defRPr>
            </a:lvl7pPr>
            <a:lvl8pPr lvl="7" algn="ctr" rtl="0">
              <a:spcBef>
                <a:spcPts val="0"/>
              </a:spcBef>
              <a:spcAft>
                <a:spcPts val="0"/>
              </a:spcAft>
              <a:buSzPts val="2400"/>
              <a:buNone/>
              <a:defRPr sz="2400">
                <a:highlight>
                  <a:srgbClr val="FFFFFF"/>
                </a:highlight>
              </a:defRPr>
            </a:lvl8pPr>
            <a:lvl9pPr lvl="8" algn="ctr" rtl="0">
              <a:spcBef>
                <a:spcPts val="0"/>
              </a:spcBef>
              <a:spcAft>
                <a:spcPts val="0"/>
              </a:spcAft>
              <a:buSzPts val="2400"/>
              <a:buNone/>
              <a:defRPr sz="2400">
                <a:highlight>
                  <a:srgbClr val="FFFFFF"/>
                </a:highlight>
              </a:defRPr>
            </a:lvl9pPr>
          </a:lstStyle>
          <a:p>
            <a:endParaRPr/>
          </a:p>
        </p:txBody>
      </p:sp>
      <p:sp>
        <p:nvSpPr>
          <p:cNvPr id="14" name="Google Shape;14;p3"/>
          <p:cNvSpPr txBox="1">
            <a:spLocks noGrp="1"/>
          </p:cNvSpPr>
          <p:nvPr>
            <p:ph type="body" idx="1"/>
          </p:nvPr>
        </p:nvSpPr>
        <p:spPr>
          <a:xfrm>
            <a:off x="856300" y="1512450"/>
            <a:ext cx="6063600" cy="2821800"/>
          </a:xfrm>
          <a:prstGeom prst="rect">
            <a:avLst/>
          </a:prstGeom>
        </p:spPr>
        <p:txBody>
          <a:bodyPr spcFirstLastPara="1" wrap="square" lIns="91425" tIns="91425" rIns="91425" bIns="91425" anchor="t" anchorCtr="0">
            <a:noAutofit/>
          </a:bodyPr>
          <a:lstStyle>
            <a:lvl1pPr marL="457200" lvl="0" indent="-292100" rtl="0">
              <a:lnSpc>
                <a:spcPct val="150000"/>
              </a:lnSpc>
              <a:spcBef>
                <a:spcPts val="0"/>
              </a:spcBef>
              <a:spcAft>
                <a:spcPts val="0"/>
              </a:spcAft>
              <a:buSzPts val="1000"/>
              <a:buFont typeface="Questrial"/>
              <a:buChar char="●"/>
              <a:defRPr sz="1000">
                <a:solidFill>
                  <a:schemeClr val="dk1"/>
                </a:solidFill>
                <a:latin typeface="Questrial"/>
                <a:ea typeface="Questrial"/>
                <a:cs typeface="Questrial"/>
                <a:sym typeface="Questrial"/>
              </a:defRPr>
            </a:lvl1pPr>
            <a:lvl2pPr marL="914400" lvl="1" indent="-292100" rtl="0">
              <a:lnSpc>
                <a:spcPct val="150000"/>
              </a:lnSpc>
              <a:spcBef>
                <a:spcPts val="0"/>
              </a:spcBef>
              <a:spcAft>
                <a:spcPts val="0"/>
              </a:spcAft>
              <a:buClr>
                <a:schemeClr val="dk1"/>
              </a:buClr>
              <a:buSzPts val="1000"/>
              <a:buFont typeface="Questrial"/>
              <a:buChar char="○"/>
              <a:defRPr sz="1000">
                <a:solidFill>
                  <a:schemeClr val="dk1"/>
                </a:solidFill>
                <a:latin typeface="Questrial"/>
                <a:ea typeface="Questrial"/>
                <a:cs typeface="Questrial"/>
                <a:sym typeface="Questrial"/>
              </a:defRPr>
            </a:lvl2pPr>
            <a:lvl3pPr marL="1371600" lvl="2" indent="-292100" rtl="0">
              <a:lnSpc>
                <a:spcPct val="150000"/>
              </a:lnSpc>
              <a:spcBef>
                <a:spcPts val="0"/>
              </a:spcBef>
              <a:spcAft>
                <a:spcPts val="0"/>
              </a:spcAft>
              <a:buClr>
                <a:schemeClr val="dk1"/>
              </a:buClr>
              <a:buSzPts val="1000"/>
              <a:buFont typeface="Questrial"/>
              <a:buChar char="■"/>
              <a:defRPr sz="1000">
                <a:solidFill>
                  <a:schemeClr val="dk1"/>
                </a:solidFill>
                <a:latin typeface="Questrial"/>
                <a:ea typeface="Questrial"/>
                <a:cs typeface="Questrial"/>
                <a:sym typeface="Questrial"/>
              </a:defRPr>
            </a:lvl3pPr>
            <a:lvl4pPr marL="1828800" lvl="3" indent="-292100" rtl="0">
              <a:lnSpc>
                <a:spcPct val="150000"/>
              </a:lnSpc>
              <a:spcBef>
                <a:spcPts val="0"/>
              </a:spcBef>
              <a:spcAft>
                <a:spcPts val="0"/>
              </a:spcAft>
              <a:buClr>
                <a:schemeClr val="dk1"/>
              </a:buClr>
              <a:buSzPts val="1000"/>
              <a:buFont typeface="Questrial"/>
              <a:buChar char="●"/>
              <a:defRPr sz="1000">
                <a:solidFill>
                  <a:schemeClr val="dk1"/>
                </a:solidFill>
                <a:latin typeface="Questrial"/>
                <a:ea typeface="Questrial"/>
                <a:cs typeface="Questrial"/>
                <a:sym typeface="Questrial"/>
              </a:defRPr>
            </a:lvl4pPr>
            <a:lvl5pPr marL="2286000" lvl="4" indent="-292100" rtl="0">
              <a:lnSpc>
                <a:spcPct val="150000"/>
              </a:lnSpc>
              <a:spcBef>
                <a:spcPts val="0"/>
              </a:spcBef>
              <a:spcAft>
                <a:spcPts val="0"/>
              </a:spcAft>
              <a:buClr>
                <a:schemeClr val="dk1"/>
              </a:buClr>
              <a:buSzPts val="1000"/>
              <a:buFont typeface="Questrial"/>
              <a:buChar char="○"/>
              <a:defRPr sz="1000">
                <a:solidFill>
                  <a:schemeClr val="dk1"/>
                </a:solidFill>
                <a:latin typeface="Questrial"/>
                <a:ea typeface="Questrial"/>
                <a:cs typeface="Questrial"/>
                <a:sym typeface="Questrial"/>
              </a:defRPr>
            </a:lvl5pPr>
            <a:lvl6pPr marL="2743200" lvl="5" indent="-292100" rtl="0">
              <a:lnSpc>
                <a:spcPct val="150000"/>
              </a:lnSpc>
              <a:spcBef>
                <a:spcPts val="0"/>
              </a:spcBef>
              <a:spcAft>
                <a:spcPts val="0"/>
              </a:spcAft>
              <a:buClr>
                <a:schemeClr val="dk1"/>
              </a:buClr>
              <a:buSzPts val="1000"/>
              <a:buFont typeface="Questrial"/>
              <a:buChar char="■"/>
              <a:defRPr sz="1000">
                <a:solidFill>
                  <a:schemeClr val="dk1"/>
                </a:solidFill>
                <a:latin typeface="Questrial"/>
                <a:ea typeface="Questrial"/>
                <a:cs typeface="Questrial"/>
                <a:sym typeface="Questrial"/>
              </a:defRPr>
            </a:lvl6pPr>
            <a:lvl7pPr marL="3200400" lvl="6" indent="-292100" rtl="0">
              <a:lnSpc>
                <a:spcPct val="150000"/>
              </a:lnSpc>
              <a:spcBef>
                <a:spcPts val="0"/>
              </a:spcBef>
              <a:spcAft>
                <a:spcPts val="0"/>
              </a:spcAft>
              <a:buClr>
                <a:schemeClr val="dk1"/>
              </a:buClr>
              <a:buSzPts val="1000"/>
              <a:buFont typeface="Questrial"/>
              <a:buChar char="●"/>
              <a:defRPr sz="1000">
                <a:solidFill>
                  <a:schemeClr val="dk1"/>
                </a:solidFill>
                <a:latin typeface="Questrial"/>
                <a:ea typeface="Questrial"/>
                <a:cs typeface="Questrial"/>
                <a:sym typeface="Questrial"/>
              </a:defRPr>
            </a:lvl7pPr>
            <a:lvl8pPr marL="3657600" lvl="7" indent="-292100" rtl="0">
              <a:lnSpc>
                <a:spcPct val="150000"/>
              </a:lnSpc>
              <a:spcBef>
                <a:spcPts val="0"/>
              </a:spcBef>
              <a:spcAft>
                <a:spcPts val="0"/>
              </a:spcAft>
              <a:buClr>
                <a:schemeClr val="dk1"/>
              </a:buClr>
              <a:buSzPts val="1000"/>
              <a:buFont typeface="Questrial"/>
              <a:buChar char="○"/>
              <a:defRPr sz="1000">
                <a:solidFill>
                  <a:schemeClr val="dk1"/>
                </a:solidFill>
                <a:latin typeface="Questrial"/>
                <a:ea typeface="Questrial"/>
                <a:cs typeface="Questrial"/>
                <a:sym typeface="Questrial"/>
              </a:defRPr>
            </a:lvl8pPr>
            <a:lvl9pPr marL="4114800" lvl="8" indent="-292100" rtl="0">
              <a:lnSpc>
                <a:spcPct val="150000"/>
              </a:lnSpc>
              <a:spcBef>
                <a:spcPts val="0"/>
              </a:spcBef>
              <a:spcAft>
                <a:spcPts val="0"/>
              </a:spcAft>
              <a:buClr>
                <a:schemeClr val="dk1"/>
              </a:buClr>
              <a:buSzPts val="1000"/>
              <a:buFont typeface="Questrial"/>
              <a:buChar char="■"/>
              <a:defRPr sz="1000">
                <a:solidFill>
                  <a:schemeClr val="dk1"/>
                </a:solidFill>
                <a:latin typeface="Questrial"/>
                <a:ea typeface="Questrial"/>
                <a:cs typeface="Questrial"/>
                <a:sym typeface="Quest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1" type="secHead">
  <p:cSld name="SECTION_HEADER">
    <p:spTree>
      <p:nvGrpSpPr>
        <p:cNvPr id="1" name="Shape 35"/>
        <p:cNvGrpSpPr/>
        <p:nvPr/>
      </p:nvGrpSpPr>
      <p:grpSpPr>
        <a:xfrm>
          <a:off x="0" y="0"/>
          <a:ext cx="0" cy="0"/>
          <a:chOff x="0" y="0"/>
          <a:chExt cx="0" cy="0"/>
        </a:xfrm>
      </p:grpSpPr>
      <p:sp>
        <p:nvSpPr>
          <p:cNvPr id="36" name="Google Shape;36;p5"/>
          <p:cNvSpPr/>
          <p:nvPr/>
        </p:nvSpPr>
        <p:spPr>
          <a:xfrm>
            <a:off x="122400" y="118650"/>
            <a:ext cx="8899200" cy="4906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5"/>
          <p:cNvSpPr txBox="1">
            <a:spLocks noGrp="1"/>
          </p:cNvSpPr>
          <p:nvPr>
            <p:ph type="title"/>
          </p:nvPr>
        </p:nvSpPr>
        <p:spPr>
          <a:xfrm>
            <a:off x="5367650" y="3081050"/>
            <a:ext cx="3331200" cy="8418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sz="3000"/>
            </a:lvl1pPr>
            <a:lvl2pPr lvl="1" algn="ctr">
              <a:spcBef>
                <a:spcPts val="0"/>
              </a:spcBef>
              <a:spcAft>
                <a:spcPts val="0"/>
              </a:spcAft>
              <a:buSzPts val="3000"/>
              <a:buNone/>
              <a:defRPr sz="3000"/>
            </a:lvl2pPr>
            <a:lvl3pPr lvl="2" algn="ctr">
              <a:spcBef>
                <a:spcPts val="0"/>
              </a:spcBef>
              <a:spcAft>
                <a:spcPts val="0"/>
              </a:spcAft>
              <a:buSzPts val="3000"/>
              <a:buNone/>
              <a:defRPr sz="3000"/>
            </a:lvl3pPr>
            <a:lvl4pPr lvl="3" algn="ctr">
              <a:spcBef>
                <a:spcPts val="0"/>
              </a:spcBef>
              <a:spcAft>
                <a:spcPts val="0"/>
              </a:spcAft>
              <a:buSzPts val="3000"/>
              <a:buNone/>
              <a:defRPr sz="3000"/>
            </a:lvl4pPr>
            <a:lvl5pPr lvl="4" algn="ctr">
              <a:spcBef>
                <a:spcPts val="0"/>
              </a:spcBef>
              <a:spcAft>
                <a:spcPts val="0"/>
              </a:spcAft>
              <a:buSzPts val="3000"/>
              <a:buNone/>
              <a:defRPr sz="3000"/>
            </a:lvl5pPr>
            <a:lvl6pPr lvl="5" algn="ctr">
              <a:spcBef>
                <a:spcPts val="0"/>
              </a:spcBef>
              <a:spcAft>
                <a:spcPts val="0"/>
              </a:spcAft>
              <a:buSzPts val="3000"/>
              <a:buNone/>
              <a:defRPr sz="3000"/>
            </a:lvl6pPr>
            <a:lvl7pPr lvl="6" algn="ctr">
              <a:spcBef>
                <a:spcPts val="0"/>
              </a:spcBef>
              <a:spcAft>
                <a:spcPts val="0"/>
              </a:spcAft>
              <a:buSzPts val="3000"/>
              <a:buNone/>
              <a:defRPr sz="3000"/>
            </a:lvl7pPr>
            <a:lvl8pPr lvl="7" algn="ctr">
              <a:spcBef>
                <a:spcPts val="0"/>
              </a:spcBef>
              <a:spcAft>
                <a:spcPts val="0"/>
              </a:spcAft>
              <a:buSzPts val="3000"/>
              <a:buNone/>
              <a:defRPr sz="3000"/>
            </a:lvl8pPr>
            <a:lvl9pPr lvl="8" algn="ctr">
              <a:spcBef>
                <a:spcPts val="0"/>
              </a:spcBef>
              <a:spcAft>
                <a:spcPts val="0"/>
              </a:spcAft>
              <a:buSzPts val="3000"/>
              <a:buNone/>
              <a:defRPr sz="3000"/>
            </a:lvl9pPr>
          </a:lstStyle>
          <a:p>
            <a:endParaRPr/>
          </a:p>
        </p:txBody>
      </p:sp>
      <p:sp>
        <p:nvSpPr>
          <p:cNvPr id="38" name="Google Shape;38;p5"/>
          <p:cNvSpPr txBox="1">
            <a:spLocks noGrp="1"/>
          </p:cNvSpPr>
          <p:nvPr>
            <p:ph type="subTitle" idx="1"/>
          </p:nvPr>
        </p:nvSpPr>
        <p:spPr>
          <a:xfrm>
            <a:off x="5367650" y="3870909"/>
            <a:ext cx="1912200" cy="792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Font typeface="Questrial"/>
              <a:buNone/>
              <a:defRPr sz="1200">
                <a:latin typeface="Questrial"/>
                <a:ea typeface="Questrial"/>
                <a:cs typeface="Questrial"/>
                <a:sym typeface="Questrial"/>
              </a:defRPr>
            </a:lvl1pPr>
            <a:lvl2pPr lvl="1" rtl="0">
              <a:lnSpc>
                <a:spcPct val="100000"/>
              </a:lnSpc>
              <a:spcBef>
                <a:spcPts val="0"/>
              </a:spcBef>
              <a:spcAft>
                <a:spcPts val="0"/>
              </a:spcAft>
              <a:buSzPts val="1200"/>
              <a:buNone/>
              <a:defRPr sz="1200"/>
            </a:lvl2pPr>
            <a:lvl3pPr lvl="2" rtl="0">
              <a:lnSpc>
                <a:spcPct val="100000"/>
              </a:lnSpc>
              <a:spcBef>
                <a:spcPts val="0"/>
              </a:spcBef>
              <a:spcAft>
                <a:spcPts val="0"/>
              </a:spcAft>
              <a:buSzPts val="1200"/>
              <a:buNone/>
              <a:defRPr sz="1200"/>
            </a:lvl3pPr>
            <a:lvl4pPr lvl="3" rtl="0">
              <a:lnSpc>
                <a:spcPct val="100000"/>
              </a:lnSpc>
              <a:spcBef>
                <a:spcPts val="0"/>
              </a:spcBef>
              <a:spcAft>
                <a:spcPts val="0"/>
              </a:spcAft>
              <a:buSzPts val="1200"/>
              <a:buNone/>
              <a:defRPr sz="1200"/>
            </a:lvl4pPr>
            <a:lvl5pPr lvl="4" rtl="0">
              <a:lnSpc>
                <a:spcPct val="100000"/>
              </a:lnSpc>
              <a:spcBef>
                <a:spcPts val="0"/>
              </a:spcBef>
              <a:spcAft>
                <a:spcPts val="0"/>
              </a:spcAft>
              <a:buSzPts val="1200"/>
              <a:buNone/>
              <a:defRPr sz="1200"/>
            </a:lvl5pPr>
            <a:lvl6pPr lvl="5" rtl="0">
              <a:lnSpc>
                <a:spcPct val="100000"/>
              </a:lnSpc>
              <a:spcBef>
                <a:spcPts val="0"/>
              </a:spcBef>
              <a:spcAft>
                <a:spcPts val="0"/>
              </a:spcAft>
              <a:buSzPts val="1200"/>
              <a:buNone/>
              <a:defRPr sz="1200"/>
            </a:lvl6pPr>
            <a:lvl7pPr lvl="6" rtl="0">
              <a:lnSpc>
                <a:spcPct val="100000"/>
              </a:lnSpc>
              <a:spcBef>
                <a:spcPts val="0"/>
              </a:spcBef>
              <a:spcAft>
                <a:spcPts val="0"/>
              </a:spcAft>
              <a:buSzPts val="1200"/>
              <a:buNone/>
              <a:defRPr sz="1200"/>
            </a:lvl7pPr>
            <a:lvl8pPr lvl="7" rtl="0">
              <a:lnSpc>
                <a:spcPct val="100000"/>
              </a:lnSpc>
              <a:spcBef>
                <a:spcPts val="0"/>
              </a:spcBef>
              <a:spcAft>
                <a:spcPts val="0"/>
              </a:spcAft>
              <a:buSzPts val="1200"/>
              <a:buNone/>
              <a:defRPr sz="1200"/>
            </a:lvl8pPr>
            <a:lvl9pPr lvl="8" rtl="0">
              <a:lnSpc>
                <a:spcPct val="100000"/>
              </a:lnSpc>
              <a:spcBef>
                <a:spcPts val="0"/>
              </a:spcBef>
              <a:spcAft>
                <a:spcPts val="0"/>
              </a:spcAft>
              <a:buSzPts val="1200"/>
              <a:buNone/>
              <a:defRPr sz="1200"/>
            </a:lvl9pPr>
          </a:lstStyle>
          <a:p>
            <a:endParaRPr/>
          </a:p>
        </p:txBody>
      </p:sp>
      <p:sp>
        <p:nvSpPr>
          <p:cNvPr id="39" name="Google Shape;39;p5"/>
          <p:cNvSpPr txBox="1">
            <a:spLocks noGrp="1"/>
          </p:cNvSpPr>
          <p:nvPr>
            <p:ph type="title" idx="2" hasCustomPrompt="1"/>
          </p:nvPr>
        </p:nvSpPr>
        <p:spPr>
          <a:xfrm>
            <a:off x="3186704" y="3998318"/>
            <a:ext cx="4011300" cy="7560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5"/>
              </a:buClr>
              <a:buSzPts val="13000"/>
              <a:buNone/>
              <a:defRPr sz="13000">
                <a:solidFill>
                  <a:schemeClr val="accent5"/>
                </a:solidFill>
              </a:defRPr>
            </a:lvl1pPr>
            <a:lvl2pPr lvl="1" rtl="0">
              <a:spcBef>
                <a:spcPts val="0"/>
              </a:spcBef>
              <a:spcAft>
                <a:spcPts val="0"/>
              </a:spcAft>
              <a:buClr>
                <a:srgbClr val="E1B653"/>
              </a:buClr>
              <a:buSzPts val="13000"/>
              <a:buNone/>
              <a:defRPr sz="13000">
                <a:solidFill>
                  <a:srgbClr val="E1B653"/>
                </a:solidFill>
              </a:defRPr>
            </a:lvl2pPr>
            <a:lvl3pPr lvl="2" rtl="0">
              <a:spcBef>
                <a:spcPts val="0"/>
              </a:spcBef>
              <a:spcAft>
                <a:spcPts val="0"/>
              </a:spcAft>
              <a:buClr>
                <a:srgbClr val="E1B653"/>
              </a:buClr>
              <a:buSzPts val="13000"/>
              <a:buNone/>
              <a:defRPr sz="13000">
                <a:solidFill>
                  <a:srgbClr val="E1B653"/>
                </a:solidFill>
              </a:defRPr>
            </a:lvl3pPr>
            <a:lvl4pPr lvl="3" rtl="0">
              <a:spcBef>
                <a:spcPts val="0"/>
              </a:spcBef>
              <a:spcAft>
                <a:spcPts val="0"/>
              </a:spcAft>
              <a:buClr>
                <a:srgbClr val="E1B653"/>
              </a:buClr>
              <a:buSzPts val="13000"/>
              <a:buNone/>
              <a:defRPr sz="13000">
                <a:solidFill>
                  <a:srgbClr val="E1B653"/>
                </a:solidFill>
              </a:defRPr>
            </a:lvl4pPr>
            <a:lvl5pPr lvl="4" rtl="0">
              <a:spcBef>
                <a:spcPts val="0"/>
              </a:spcBef>
              <a:spcAft>
                <a:spcPts val="0"/>
              </a:spcAft>
              <a:buClr>
                <a:srgbClr val="E1B653"/>
              </a:buClr>
              <a:buSzPts val="13000"/>
              <a:buNone/>
              <a:defRPr sz="13000">
                <a:solidFill>
                  <a:srgbClr val="E1B653"/>
                </a:solidFill>
              </a:defRPr>
            </a:lvl5pPr>
            <a:lvl6pPr lvl="5" rtl="0">
              <a:spcBef>
                <a:spcPts val="0"/>
              </a:spcBef>
              <a:spcAft>
                <a:spcPts val="0"/>
              </a:spcAft>
              <a:buClr>
                <a:srgbClr val="E1B653"/>
              </a:buClr>
              <a:buSzPts val="13000"/>
              <a:buNone/>
              <a:defRPr sz="13000">
                <a:solidFill>
                  <a:srgbClr val="E1B653"/>
                </a:solidFill>
              </a:defRPr>
            </a:lvl6pPr>
            <a:lvl7pPr lvl="6" rtl="0">
              <a:spcBef>
                <a:spcPts val="0"/>
              </a:spcBef>
              <a:spcAft>
                <a:spcPts val="0"/>
              </a:spcAft>
              <a:buClr>
                <a:srgbClr val="E1B653"/>
              </a:buClr>
              <a:buSzPts val="13000"/>
              <a:buNone/>
              <a:defRPr sz="13000">
                <a:solidFill>
                  <a:srgbClr val="E1B653"/>
                </a:solidFill>
              </a:defRPr>
            </a:lvl7pPr>
            <a:lvl8pPr lvl="7" rtl="0">
              <a:spcBef>
                <a:spcPts val="0"/>
              </a:spcBef>
              <a:spcAft>
                <a:spcPts val="0"/>
              </a:spcAft>
              <a:buClr>
                <a:srgbClr val="E1B653"/>
              </a:buClr>
              <a:buSzPts val="13000"/>
              <a:buNone/>
              <a:defRPr sz="13000">
                <a:solidFill>
                  <a:srgbClr val="E1B653"/>
                </a:solidFill>
              </a:defRPr>
            </a:lvl8pPr>
            <a:lvl9pPr lvl="8" rtl="0">
              <a:spcBef>
                <a:spcPts val="0"/>
              </a:spcBef>
              <a:spcAft>
                <a:spcPts val="0"/>
              </a:spcAft>
              <a:buClr>
                <a:srgbClr val="E1B653"/>
              </a:buClr>
              <a:buSzPts val="13000"/>
              <a:buNone/>
              <a:defRPr sz="13000">
                <a:solidFill>
                  <a:srgbClr val="E1B653"/>
                </a:solidFill>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Bullet Points 1">
  <p:cSld name="SECTION_HEADER_1_1">
    <p:spTree>
      <p:nvGrpSpPr>
        <p:cNvPr id="1" name="Shape 54"/>
        <p:cNvGrpSpPr/>
        <p:nvPr/>
      </p:nvGrpSpPr>
      <p:grpSpPr>
        <a:xfrm>
          <a:off x="0" y="0"/>
          <a:ext cx="0" cy="0"/>
          <a:chOff x="0" y="0"/>
          <a:chExt cx="0" cy="0"/>
        </a:xfrm>
      </p:grpSpPr>
      <p:sp>
        <p:nvSpPr>
          <p:cNvPr id="55" name="Google Shape;55;p8"/>
          <p:cNvSpPr/>
          <p:nvPr/>
        </p:nvSpPr>
        <p:spPr>
          <a:xfrm>
            <a:off x="122400" y="118650"/>
            <a:ext cx="8899200" cy="4906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8"/>
          <p:cNvSpPr txBox="1">
            <a:spLocks noGrp="1"/>
          </p:cNvSpPr>
          <p:nvPr>
            <p:ph type="body" idx="1"/>
          </p:nvPr>
        </p:nvSpPr>
        <p:spPr>
          <a:xfrm>
            <a:off x="820625" y="2003825"/>
            <a:ext cx="3009600" cy="21186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SzPts val="1200"/>
              <a:buFont typeface="Questrial"/>
              <a:buChar char="●"/>
              <a:defRPr sz="1200">
                <a:solidFill>
                  <a:schemeClr val="dk1"/>
                </a:solidFill>
                <a:latin typeface="Questrial"/>
                <a:ea typeface="Questrial"/>
                <a:cs typeface="Questrial"/>
                <a:sym typeface="Questrial"/>
              </a:defRPr>
            </a:lvl1pPr>
            <a:lvl2pPr marL="914400" lvl="1" indent="-304800" rtl="0">
              <a:lnSpc>
                <a:spcPct val="100000"/>
              </a:lnSpc>
              <a:spcBef>
                <a:spcPts val="0"/>
              </a:spcBef>
              <a:spcAft>
                <a:spcPts val="0"/>
              </a:spcAft>
              <a:buClr>
                <a:schemeClr val="dk1"/>
              </a:buClr>
              <a:buSzPts val="1200"/>
              <a:buFont typeface="Questrial"/>
              <a:buChar char="○"/>
              <a:defRPr sz="1200">
                <a:solidFill>
                  <a:schemeClr val="dk1"/>
                </a:solidFill>
                <a:latin typeface="Questrial"/>
                <a:ea typeface="Questrial"/>
                <a:cs typeface="Questrial"/>
                <a:sym typeface="Questrial"/>
              </a:defRPr>
            </a:lvl2pPr>
            <a:lvl3pPr marL="1371600" lvl="2" indent="-304800" rtl="0">
              <a:lnSpc>
                <a:spcPct val="100000"/>
              </a:lnSpc>
              <a:spcBef>
                <a:spcPts val="0"/>
              </a:spcBef>
              <a:spcAft>
                <a:spcPts val="0"/>
              </a:spcAft>
              <a:buClr>
                <a:schemeClr val="dk1"/>
              </a:buClr>
              <a:buSzPts val="1200"/>
              <a:buFont typeface="Questrial"/>
              <a:buChar char="■"/>
              <a:defRPr sz="1200">
                <a:solidFill>
                  <a:schemeClr val="dk1"/>
                </a:solidFill>
                <a:latin typeface="Questrial"/>
                <a:ea typeface="Questrial"/>
                <a:cs typeface="Questrial"/>
                <a:sym typeface="Questrial"/>
              </a:defRPr>
            </a:lvl3pPr>
            <a:lvl4pPr marL="1828800" lvl="3" indent="-304800" rtl="0">
              <a:lnSpc>
                <a:spcPct val="100000"/>
              </a:lnSpc>
              <a:spcBef>
                <a:spcPts val="0"/>
              </a:spcBef>
              <a:spcAft>
                <a:spcPts val="0"/>
              </a:spcAft>
              <a:buClr>
                <a:schemeClr val="dk1"/>
              </a:buClr>
              <a:buSzPts val="1200"/>
              <a:buFont typeface="Questrial"/>
              <a:buChar char="●"/>
              <a:defRPr sz="1200">
                <a:solidFill>
                  <a:schemeClr val="dk1"/>
                </a:solidFill>
                <a:latin typeface="Questrial"/>
                <a:ea typeface="Questrial"/>
                <a:cs typeface="Questrial"/>
                <a:sym typeface="Questrial"/>
              </a:defRPr>
            </a:lvl4pPr>
            <a:lvl5pPr marL="2286000" lvl="4" indent="-304800" rtl="0">
              <a:lnSpc>
                <a:spcPct val="100000"/>
              </a:lnSpc>
              <a:spcBef>
                <a:spcPts val="0"/>
              </a:spcBef>
              <a:spcAft>
                <a:spcPts val="0"/>
              </a:spcAft>
              <a:buClr>
                <a:schemeClr val="dk1"/>
              </a:buClr>
              <a:buSzPts val="1200"/>
              <a:buFont typeface="Questrial"/>
              <a:buChar char="○"/>
              <a:defRPr sz="1200">
                <a:solidFill>
                  <a:schemeClr val="dk1"/>
                </a:solidFill>
                <a:latin typeface="Questrial"/>
                <a:ea typeface="Questrial"/>
                <a:cs typeface="Questrial"/>
                <a:sym typeface="Questrial"/>
              </a:defRPr>
            </a:lvl5pPr>
            <a:lvl6pPr marL="2743200" lvl="5" indent="-304800" rtl="0">
              <a:lnSpc>
                <a:spcPct val="100000"/>
              </a:lnSpc>
              <a:spcBef>
                <a:spcPts val="0"/>
              </a:spcBef>
              <a:spcAft>
                <a:spcPts val="0"/>
              </a:spcAft>
              <a:buClr>
                <a:schemeClr val="dk1"/>
              </a:buClr>
              <a:buSzPts val="1200"/>
              <a:buFont typeface="Questrial"/>
              <a:buChar char="■"/>
              <a:defRPr sz="1200">
                <a:solidFill>
                  <a:schemeClr val="dk1"/>
                </a:solidFill>
                <a:latin typeface="Questrial"/>
                <a:ea typeface="Questrial"/>
                <a:cs typeface="Questrial"/>
                <a:sym typeface="Questrial"/>
              </a:defRPr>
            </a:lvl6pPr>
            <a:lvl7pPr marL="3200400" lvl="6" indent="-304800" rtl="0">
              <a:lnSpc>
                <a:spcPct val="100000"/>
              </a:lnSpc>
              <a:spcBef>
                <a:spcPts val="0"/>
              </a:spcBef>
              <a:spcAft>
                <a:spcPts val="0"/>
              </a:spcAft>
              <a:buClr>
                <a:schemeClr val="dk1"/>
              </a:buClr>
              <a:buSzPts val="1200"/>
              <a:buFont typeface="Questrial"/>
              <a:buChar char="●"/>
              <a:defRPr sz="1200">
                <a:solidFill>
                  <a:schemeClr val="dk1"/>
                </a:solidFill>
                <a:latin typeface="Questrial"/>
                <a:ea typeface="Questrial"/>
                <a:cs typeface="Questrial"/>
                <a:sym typeface="Questrial"/>
              </a:defRPr>
            </a:lvl7pPr>
            <a:lvl8pPr marL="3657600" lvl="7" indent="-304800" rtl="0">
              <a:lnSpc>
                <a:spcPct val="100000"/>
              </a:lnSpc>
              <a:spcBef>
                <a:spcPts val="0"/>
              </a:spcBef>
              <a:spcAft>
                <a:spcPts val="0"/>
              </a:spcAft>
              <a:buClr>
                <a:schemeClr val="dk1"/>
              </a:buClr>
              <a:buSzPts val="1200"/>
              <a:buFont typeface="Questrial"/>
              <a:buChar char="○"/>
              <a:defRPr sz="1200">
                <a:solidFill>
                  <a:schemeClr val="dk1"/>
                </a:solidFill>
                <a:latin typeface="Questrial"/>
                <a:ea typeface="Questrial"/>
                <a:cs typeface="Questrial"/>
                <a:sym typeface="Questrial"/>
              </a:defRPr>
            </a:lvl8pPr>
            <a:lvl9pPr marL="4114800" lvl="8" indent="-304800" rtl="0">
              <a:lnSpc>
                <a:spcPct val="100000"/>
              </a:lnSpc>
              <a:spcBef>
                <a:spcPts val="0"/>
              </a:spcBef>
              <a:spcAft>
                <a:spcPts val="0"/>
              </a:spcAft>
              <a:buClr>
                <a:schemeClr val="dk1"/>
              </a:buClr>
              <a:buSzPts val="1200"/>
              <a:buFont typeface="Questrial"/>
              <a:buChar char="■"/>
              <a:defRPr sz="1200">
                <a:solidFill>
                  <a:schemeClr val="dk1"/>
                </a:solidFill>
                <a:latin typeface="Questrial"/>
                <a:ea typeface="Questrial"/>
                <a:cs typeface="Questrial"/>
                <a:sym typeface="Questrial"/>
              </a:defRPr>
            </a:lvl9pPr>
          </a:lstStyle>
          <a:p>
            <a:endParaRPr/>
          </a:p>
        </p:txBody>
      </p:sp>
      <p:sp>
        <p:nvSpPr>
          <p:cNvPr id="57" name="Google Shape;57;p8"/>
          <p:cNvSpPr txBox="1">
            <a:spLocks noGrp="1"/>
          </p:cNvSpPr>
          <p:nvPr>
            <p:ph type="title"/>
          </p:nvPr>
        </p:nvSpPr>
        <p:spPr>
          <a:xfrm>
            <a:off x="820625" y="849680"/>
            <a:ext cx="1942500" cy="841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rgbClr val="E1B653"/>
              </a:buClr>
              <a:buSzPts val="2400"/>
              <a:buNone/>
              <a:defRPr sz="2400">
                <a:solidFill>
                  <a:srgbClr val="E1B653"/>
                </a:solidFill>
              </a:defRPr>
            </a:lvl2pPr>
            <a:lvl3pPr lvl="2" rtl="0">
              <a:spcBef>
                <a:spcPts val="0"/>
              </a:spcBef>
              <a:spcAft>
                <a:spcPts val="0"/>
              </a:spcAft>
              <a:buClr>
                <a:srgbClr val="E1B653"/>
              </a:buClr>
              <a:buSzPts val="2400"/>
              <a:buNone/>
              <a:defRPr sz="2400">
                <a:solidFill>
                  <a:srgbClr val="E1B653"/>
                </a:solidFill>
              </a:defRPr>
            </a:lvl3pPr>
            <a:lvl4pPr lvl="3" rtl="0">
              <a:spcBef>
                <a:spcPts val="0"/>
              </a:spcBef>
              <a:spcAft>
                <a:spcPts val="0"/>
              </a:spcAft>
              <a:buClr>
                <a:srgbClr val="E1B653"/>
              </a:buClr>
              <a:buSzPts val="2400"/>
              <a:buNone/>
              <a:defRPr sz="2400">
                <a:solidFill>
                  <a:srgbClr val="E1B653"/>
                </a:solidFill>
              </a:defRPr>
            </a:lvl4pPr>
            <a:lvl5pPr lvl="4" rtl="0">
              <a:spcBef>
                <a:spcPts val="0"/>
              </a:spcBef>
              <a:spcAft>
                <a:spcPts val="0"/>
              </a:spcAft>
              <a:buClr>
                <a:srgbClr val="E1B653"/>
              </a:buClr>
              <a:buSzPts val="2400"/>
              <a:buNone/>
              <a:defRPr sz="2400">
                <a:solidFill>
                  <a:srgbClr val="E1B653"/>
                </a:solidFill>
              </a:defRPr>
            </a:lvl5pPr>
            <a:lvl6pPr lvl="5" rtl="0">
              <a:spcBef>
                <a:spcPts val="0"/>
              </a:spcBef>
              <a:spcAft>
                <a:spcPts val="0"/>
              </a:spcAft>
              <a:buClr>
                <a:srgbClr val="E1B653"/>
              </a:buClr>
              <a:buSzPts val="2400"/>
              <a:buNone/>
              <a:defRPr sz="2400">
                <a:solidFill>
                  <a:srgbClr val="E1B653"/>
                </a:solidFill>
              </a:defRPr>
            </a:lvl6pPr>
            <a:lvl7pPr lvl="6" rtl="0">
              <a:spcBef>
                <a:spcPts val="0"/>
              </a:spcBef>
              <a:spcAft>
                <a:spcPts val="0"/>
              </a:spcAft>
              <a:buClr>
                <a:srgbClr val="E1B653"/>
              </a:buClr>
              <a:buSzPts val="2400"/>
              <a:buNone/>
              <a:defRPr sz="2400">
                <a:solidFill>
                  <a:srgbClr val="E1B653"/>
                </a:solidFill>
              </a:defRPr>
            </a:lvl7pPr>
            <a:lvl8pPr lvl="7" rtl="0">
              <a:spcBef>
                <a:spcPts val="0"/>
              </a:spcBef>
              <a:spcAft>
                <a:spcPts val="0"/>
              </a:spcAft>
              <a:buClr>
                <a:srgbClr val="E1B653"/>
              </a:buClr>
              <a:buSzPts val="2400"/>
              <a:buNone/>
              <a:defRPr sz="2400">
                <a:solidFill>
                  <a:srgbClr val="E1B653"/>
                </a:solidFill>
              </a:defRPr>
            </a:lvl8pPr>
            <a:lvl9pPr lvl="8" rtl="0">
              <a:spcBef>
                <a:spcPts val="0"/>
              </a:spcBef>
              <a:spcAft>
                <a:spcPts val="0"/>
              </a:spcAft>
              <a:buClr>
                <a:srgbClr val="E1B653"/>
              </a:buClr>
              <a:buSzPts val="2400"/>
              <a:buNone/>
              <a:defRPr sz="2400">
                <a:solidFill>
                  <a:srgbClr val="E1B653"/>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Quote">
  <p:cSld name="BIG_NUMBER_1_1_1">
    <p:spTree>
      <p:nvGrpSpPr>
        <p:cNvPr id="1" name="Shape 65"/>
        <p:cNvGrpSpPr/>
        <p:nvPr/>
      </p:nvGrpSpPr>
      <p:grpSpPr>
        <a:xfrm>
          <a:off x="0" y="0"/>
          <a:ext cx="0" cy="0"/>
          <a:chOff x="0" y="0"/>
          <a:chExt cx="0" cy="0"/>
        </a:xfrm>
      </p:grpSpPr>
      <p:sp>
        <p:nvSpPr>
          <p:cNvPr id="66" name="Google Shape;66;p10"/>
          <p:cNvSpPr/>
          <p:nvPr/>
        </p:nvSpPr>
        <p:spPr>
          <a:xfrm>
            <a:off x="3845775" y="118650"/>
            <a:ext cx="5176200" cy="4906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0"/>
          <p:cNvSpPr txBox="1">
            <a:spLocks noGrp="1"/>
          </p:cNvSpPr>
          <p:nvPr>
            <p:ph type="title"/>
          </p:nvPr>
        </p:nvSpPr>
        <p:spPr>
          <a:xfrm>
            <a:off x="4942610" y="4381920"/>
            <a:ext cx="2431200" cy="209100"/>
          </a:xfrm>
          <a:prstGeom prst="rect">
            <a:avLst/>
          </a:prstGeom>
        </p:spPr>
        <p:txBody>
          <a:bodyPr spcFirstLastPara="1" wrap="square" lIns="91425" tIns="91425" rIns="91425" bIns="91425" anchor="ctr" anchorCtr="0">
            <a:noAutofit/>
          </a:bodyPr>
          <a:lstStyle>
            <a:lvl1pPr lvl="0" rtl="0">
              <a:spcBef>
                <a:spcPts val="0"/>
              </a:spcBef>
              <a:spcAft>
                <a:spcPts val="0"/>
              </a:spcAft>
              <a:buSzPts val="1200"/>
              <a:buFont typeface="Questrial"/>
              <a:buNone/>
              <a:defRPr sz="1200">
                <a:latin typeface="Questrial"/>
                <a:ea typeface="Questrial"/>
                <a:cs typeface="Questrial"/>
                <a:sym typeface="Questrial"/>
              </a:defRPr>
            </a:lvl1pPr>
            <a:lvl2pPr lvl="1" algn="ctr" rtl="0">
              <a:spcBef>
                <a:spcPts val="0"/>
              </a:spcBef>
              <a:spcAft>
                <a:spcPts val="0"/>
              </a:spcAft>
              <a:buClr>
                <a:schemeClr val="accent1"/>
              </a:buClr>
              <a:buSzPts val="1000"/>
              <a:buFont typeface="Questrial"/>
              <a:buNone/>
              <a:defRPr sz="1000">
                <a:solidFill>
                  <a:schemeClr val="accent1"/>
                </a:solidFill>
                <a:latin typeface="Questrial"/>
                <a:ea typeface="Questrial"/>
                <a:cs typeface="Questrial"/>
                <a:sym typeface="Questrial"/>
              </a:defRPr>
            </a:lvl2pPr>
            <a:lvl3pPr lvl="2" algn="ctr" rtl="0">
              <a:spcBef>
                <a:spcPts val="0"/>
              </a:spcBef>
              <a:spcAft>
                <a:spcPts val="0"/>
              </a:spcAft>
              <a:buClr>
                <a:schemeClr val="accent1"/>
              </a:buClr>
              <a:buSzPts val="1000"/>
              <a:buFont typeface="Questrial"/>
              <a:buNone/>
              <a:defRPr sz="1000">
                <a:solidFill>
                  <a:schemeClr val="accent1"/>
                </a:solidFill>
                <a:latin typeface="Questrial"/>
                <a:ea typeface="Questrial"/>
                <a:cs typeface="Questrial"/>
                <a:sym typeface="Questrial"/>
              </a:defRPr>
            </a:lvl3pPr>
            <a:lvl4pPr lvl="3" algn="ctr" rtl="0">
              <a:spcBef>
                <a:spcPts val="0"/>
              </a:spcBef>
              <a:spcAft>
                <a:spcPts val="0"/>
              </a:spcAft>
              <a:buClr>
                <a:schemeClr val="accent1"/>
              </a:buClr>
              <a:buSzPts val="1000"/>
              <a:buFont typeface="Questrial"/>
              <a:buNone/>
              <a:defRPr sz="1000">
                <a:solidFill>
                  <a:schemeClr val="accent1"/>
                </a:solidFill>
                <a:latin typeface="Questrial"/>
                <a:ea typeface="Questrial"/>
                <a:cs typeface="Questrial"/>
                <a:sym typeface="Questrial"/>
              </a:defRPr>
            </a:lvl4pPr>
            <a:lvl5pPr lvl="4" algn="ctr" rtl="0">
              <a:spcBef>
                <a:spcPts val="0"/>
              </a:spcBef>
              <a:spcAft>
                <a:spcPts val="0"/>
              </a:spcAft>
              <a:buClr>
                <a:schemeClr val="accent1"/>
              </a:buClr>
              <a:buSzPts val="1000"/>
              <a:buFont typeface="Questrial"/>
              <a:buNone/>
              <a:defRPr sz="1000">
                <a:solidFill>
                  <a:schemeClr val="accent1"/>
                </a:solidFill>
                <a:latin typeface="Questrial"/>
                <a:ea typeface="Questrial"/>
                <a:cs typeface="Questrial"/>
                <a:sym typeface="Questrial"/>
              </a:defRPr>
            </a:lvl5pPr>
            <a:lvl6pPr lvl="5" algn="ctr" rtl="0">
              <a:spcBef>
                <a:spcPts val="0"/>
              </a:spcBef>
              <a:spcAft>
                <a:spcPts val="0"/>
              </a:spcAft>
              <a:buClr>
                <a:schemeClr val="accent1"/>
              </a:buClr>
              <a:buSzPts val="1000"/>
              <a:buFont typeface="Questrial"/>
              <a:buNone/>
              <a:defRPr sz="1000">
                <a:solidFill>
                  <a:schemeClr val="accent1"/>
                </a:solidFill>
                <a:latin typeface="Questrial"/>
                <a:ea typeface="Questrial"/>
                <a:cs typeface="Questrial"/>
                <a:sym typeface="Questrial"/>
              </a:defRPr>
            </a:lvl6pPr>
            <a:lvl7pPr lvl="6" algn="ctr" rtl="0">
              <a:spcBef>
                <a:spcPts val="0"/>
              </a:spcBef>
              <a:spcAft>
                <a:spcPts val="0"/>
              </a:spcAft>
              <a:buClr>
                <a:schemeClr val="accent1"/>
              </a:buClr>
              <a:buSzPts val="1000"/>
              <a:buFont typeface="Questrial"/>
              <a:buNone/>
              <a:defRPr sz="1000">
                <a:solidFill>
                  <a:schemeClr val="accent1"/>
                </a:solidFill>
                <a:latin typeface="Questrial"/>
                <a:ea typeface="Questrial"/>
                <a:cs typeface="Questrial"/>
                <a:sym typeface="Questrial"/>
              </a:defRPr>
            </a:lvl7pPr>
            <a:lvl8pPr lvl="7" algn="ctr" rtl="0">
              <a:spcBef>
                <a:spcPts val="0"/>
              </a:spcBef>
              <a:spcAft>
                <a:spcPts val="0"/>
              </a:spcAft>
              <a:buClr>
                <a:schemeClr val="accent1"/>
              </a:buClr>
              <a:buSzPts val="1000"/>
              <a:buFont typeface="Questrial"/>
              <a:buNone/>
              <a:defRPr sz="1000">
                <a:solidFill>
                  <a:schemeClr val="accent1"/>
                </a:solidFill>
                <a:latin typeface="Questrial"/>
                <a:ea typeface="Questrial"/>
                <a:cs typeface="Questrial"/>
                <a:sym typeface="Questrial"/>
              </a:defRPr>
            </a:lvl8pPr>
            <a:lvl9pPr lvl="8" algn="ctr" rtl="0">
              <a:spcBef>
                <a:spcPts val="0"/>
              </a:spcBef>
              <a:spcAft>
                <a:spcPts val="0"/>
              </a:spcAft>
              <a:buClr>
                <a:schemeClr val="accent1"/>
              </a:buClr>
              <a:buSzPts val="1000"/>
              <a:buFont typeface="Questrial"/>
              <a:buNone/>
              <a:defRPr sz="1000">
                <a:solidFill>
                  <a:schemeClr val="accent1"/>
                </a:solidFill>
                <a:latin typeface="Questrial"/>
                <a:ea typeface="Questrial"/>
                <a:cs typeface="Questrial"/>
                <a:sym typeface="Questrial"/>
              </a:defRPr>
            </a:lvl9pPr>
          </a:lstStyle>
          <a:p>
            <a:endParaRPr/>
          </a:p>
        </p:txBody>
      </p:sp>
      <p:sp>
        <p:nvSpPr>
          <p:cNvPr id="68" name="Google Shape;68;p10"/>
          <p:cNvSpPr txBox="1">
            <a:spLocks noGrp="1"/>
          </p:cNvSpPr>
          <p:nvPr>
            <p:ph type="subTitle" idx="1"/>
          </p:nvPr>
        </p:nvSpPr>
        <p:spPr>
          <a:xfrm>
            <a:off x="4942610" y="494170"/>
            <a:ext cx="3417600" cy="792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3000"/>
              <a:buFont typeface="Abril Fatface"/>
              <a:buNone/>
              <a:defRPr sz="3000">
                <a:solidFill>
                  <a:schemeClr val="accent1"/>
                </a:solidFill>
                <a:latin typeface="Abril Fatface"/>
                <a:ea typeface="Abril Fatface"/>
                <a:cs typeface="Abril Fatface"/>
                <a:sym typeface="Abril Fatface"/>
              </a:defRPr>
            </a:lvl1pPr>
            <a:lvl2pPr lvl="1" rtl="0">
              <a:lnSpc>
                <a:spcPct val="100000"/>
              </a:lnSpc>
              <a:spcBef>
                <a:spcPts val="0"/>
              </a:spcBef>
              <a:spcAft>
                <a:spcPts val="0"/>
              </a:spcAft>
              <a:buClr>
                <a:schemeClr val="accent1"/>
              </a:buClr>
              <a:buSzPts val="3000"/>
              <a:buNone/>
              <a:defRPr sz="3000">
                <a:solidFill>
                  <a:schemeClr val="accent1"/>
                </a:solidFill>
              </a:defRPr>
            </a:lvl2pPr>
            <a:lvl3pPr lvl="2" rtl="0">
              <a:lnSpc>
                <a:spcPct val="100000"/>
              </a:lnSpc>
              <a:spcBef>
                <a:spcPts val="0"/>
              </a:spcBef>
              <a:spcAft>
                <a:spcPts val="0"/>
              </a:spcAft>
              <a:buClr>
                <a:schemeClr val="accent1"/>
              </a:buClr>
              <a:buSzPts val="3000"/>
              <a:buNone/>
              <a:defRPr sz="3000">
                <a:solidFill>
                  <a:schemeClr val="accent1"/>
                </a:solidFill>
              </a:defRPr>
            </a:lvl3pPr>
            <a:lvl4pPr lvl="3" rtl="0">
              <a:lnSpc>
                <a:spcPct val="100000"/>
              </a:lnSpc>
              <a:spcBef>
                <a:spcPts val="0"/>
              </a:spcBef>
              <a:spcAft>
                <a:spcPts val="0"/>
              </a:spcAft>
              <a:buClr>
                <a:schemeClr val="accent1"/>
              </a:buClr>
              <a:buSzPts val="3000"/>
              <a:buNone/>
              <a:defRPr sz="3000">
                <a:solidFill>
                  <a:schemeClr val="accent1"/>
                </a:solidFill>
              </a:defRPr>
            </a:lvl4pPr>
            <a:lvl5pPr lvl="4" rtl="0">
              <a:lnSpc>
                <a:spcPct val="100000"/>
              </a:lnSpc>
              <a:spcBef>
                <a:spcPts val="0"/>
              </a:spcBef>
              <a:spcAft>
                <a:spcPts val="0"/>
              </a:spcAft>
              <a:buClr>
                <a:schemeClr val="accent1"/>
              </a:buClr>
              <a:buSzPts val="3000"/>
              <a:buNone/>
              <a:defRPr sz="3000">
                <a:solidFill>
                  <a:schemeClr val="accent1"/>
                </a:solidFill>
              </a:defRPr>
            </a:lvl5pPr>
            <a:lvl6pPr lvl="5" rtl="0">
              <a:lnSpc>
                <a:spcPct val="100000"/>
              </a:lnSpc>
              <a:spcBef>
                <a:spcPts val="0"/>
              </a:spcBef>
              <a:spcAft>
                <a:spcPts val="0"/>
              </a:spcAft>
              <a:buClr>
                <a:schemeClr val="accent1"/>
              </a:buClr>
              <a:buSzPts val="3000"/>
              <a:buNone/>
              <a:defRPr sz="3000">
                <a:solidFill>
                  <a:schemeClr val="accent1"/>
                </a:solidFill>
              </a:defRPr>
            </a:lvl6pPr>
            <a:lvl7pPr lvl="6" rtl="0">
              <a:lnSpc>
                <a:spcPct val="100000"/>
              </a:lnSpc>
              <a:spcBef>
                <a:spcPts val="0"/>
              </a:spcBef>
              <a:spcAft>
                <a:spcPts val="0"/>
              </a:spcAft>
              <a:buClr>
                <a:schemeClr val="accent1"/>
              </a:buClr>
              <a:buSzPts val="3000"/>
              <a:buNone/>
              <a:defRPr sz="3000">
                <a:solidFill>
                  <a:schemeClr val="accent1"/>
                </a:solidFill>
              </a:defRPr>
            </a:lvl7pPr>
            <a:lvl8pPr lvl="7" rtl="0">
              <a:lnSpc>
                <a:spcPct val="100000"/>
              </a:lnSpc>
              <a:spcBef>
                <a:spcPts val="0"/>
              </a:spcBef>
              <a:spcAft>
                <a:spcPts val="0"/>
              </a:spcAft>
              <a:buClr>
                <a:schemeClr val="accent1"/>
              </a:buClr>
              <a:buSzPts val="3000"/>
              <a:buNone/>
              <a:defRPr sz="3000">
                <a:solidFill>
                  <a:schemeClr val="accent1"/>
                </a:solidFill>
              </a:defRPr>
            </a:lvl8pPr>
            <a:lvl9pPr lvl="8" rtl="0">
              <a:lnSpc>
                <a:spcPct val="100000"/>
              </a:lnSpc>
              <a:spcBef>
                <a:spcPts val="0"/>
              </a:spcBef>
              <a:spcAft>
                <a:spcPts val="0"/>
              </a:spcAft>
              <a:buClr>
                <a:schemeClr val="accent1"/>
              </a:buClr>
              <a:buSzPts val="3000"/>
              <a:buNone/>
              <a:defRPr sz="3000">
                <a:solidFill>
                  <a:schemeClr val="accen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p:cSld name="BIG_NUMBER_1_2_1_1_2_1_1">
    <p:spTree>
      <p:nvGrpSpPr>
        <p:cNvPr id="1" name="Shape 151"/>
        <p:cNvGrpSpPr/>
        <p:nvPr/>
      </p:nvGrpSpPr>
      <p:grpSpPr>
        <a:xfrm>
          <a:off x="0" y="0"/>
          <a:ext cx="0" cy="0"/>
          <a:chOff x="0" y="0"/>
          <a:chExt cx="0" cy="0"/>
        </a:xfrm>
      </p:grpSpPr>
      <p:sp>
        <p:nvSpPr>
          <p:cNvPr id="152" name="Google Shape;152;p25"/>
          <p:cNvSpPr/>
          <p:nvPr/>
        </p:nvSpPr>
        <p:spPr>
          <a:xfrm>
            <a:off x="122400" y="118650"/>
            <a:ext cx="8899200" cy="4906200"/>
          </a:xfrm>
          <a:prstGeom prst="rect">
            <a:avLst/>
          </a:prstGeom>
          <a:noFill/>
          <a:ln w="9525" cap="flat" cmpd="sng">
            <a:solidFill>
              <a:srgbClr val="E1B65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3"/>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96831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28"/>
        <p:cNvGrpSpPr/>
        <p:nvPr/>
      </p:nvGrpSpPr>
      <p:grpSpPr>
        <a:xfrm>
          <a:off x="0" y="0"/>
          <a:ext cx="0" cy="0"/>
          <a:chOff x="0" y="0"/>
          <a:chExt cx="0" cy="0"/>
        </a:xfrm>
      </p:grpSpPr>
      <p:sp>
        <p:nvSpPr>
          <p:cNvPr id="29" name="Google Shape;29;p4"/>
          <p:cNvSpPr txBox="1">
            <a:spLocks noGrp="1"/>
          </p:cNvSpPr>
          <p:nvPr>
            <p:ph type="title"/>
          </p:nvPr>
        </p:nvSpPr>
        <p:spPr>
          <a:xfrm>
            <a:off x="672375" y="1432475"/>
            <a:ext cx="3498000" cy="8967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000000"/>
              </a:buClr>
              <a:buSzPts val="2800"/>
              <a:buNone/>
              <a:defRPr/>
            </a:lvl1pPr>
            <a:lvl2pPr lvl="1" rtl="0">
              <a:spcBef>
                <a:spcPts val="0"/>
              </a:spcBef>
              <a:spcAft>
                <a:spcPts val="0"/>
              </a:spcAft>
              <a:buClr>
                <a:srgbClr val="000000"/>
              </a:buClr>
              <a:buSzPts val="2800"/>
              <a:buNone/>
              <a:defRPr>
                <a:solidFill>
                  <a:srgbClr val="000000"/>
                </a:solidFill>
              </a:defRPr>
            </a:lvl2pPr>
            <a:lvl3pPr lvl="2" rtl="0">
              <a:spcBef>
                <a:spcPts val="0"/>
              </a:spcBef>
              <a:spcAft>
                <a:spcPts val="0"/>
              </a:spcAft>
              <a:buClr>
                <a:srgbClr val="000000"/>
              </a:buClr>
              <a:buSzPts val="2800"/>
              <a:buNone/>
              <a:defRPr>
                <a:solidFill>
                  <a:srgbClr val="000000"/>
                </a:solidFill>
              </a:defRPr>
            </a:lvl3pPr>
            <a:lvl4pPr lvl="3" rtl="0">
              <a:spcBef>
                <a:spcPts val="0"/>
              </a:spcBef>
              <a:spcAft>
                <a:spcPts val="0"/>
              </a:spcAft>
              <a:buClr>
                <a:srgbClr val="000000"/>
              </a:buClr>
              <a:buSzPts val="2800"/>
              <a:buNone/>
              <a:defRPr>
                <a:solidFill>
                  <a:srgbClr val="000000"/>
                </a:solidFill>
              </a:defRPr>
            </a:lvl4pPr>
            <a:lvl5pPr lvl="4" rtl="0">
              <a:spcBef>
                <a:spcPts val="0"/>
              </a:spcBef>
              <a:spcAft>
                <a:spcPts val="0"/>
              </a:spcAft>
              <a:buClr>
                <a:srgbClr val="000000"/>
              </a:buClr>
              <a:buSzPts val="2800"/>
              <a:buNone/>
              <a:defRPr>
                <a:solidFill>
                  <a:srgbClr val="000000"/>
                </a:solidFill>
              </a:defRPr>
            </a:lvl5pPr>
            <a:lvl6pPr lvl="5" rtl="0">
              <a:spcBef>
                <a:spcPts val="0"/>
              </a:spcBef>
              <a:spcAft>
                <a:spcPts val="0"/>
              </a:spcAft>
              <a:buClr>
                <a:srgbClr val="000000"/>
              </a:buClr>
              <a:buSzPts val="2800"/>
              <a:buNone/>
              <a:defRPr>
                <a:solidFill>
                  <a:srgbClr val="000000"/>
                </a:solidFill>
              </a:defRPr>
            </a:lvl6pPr>
            <a:lvl7pPr lvl="6" rtl="0">
              <a:spcBef>
                <a:spcPts val="0"/>
              </a:spcBef>
              <a:spcAft>
                <a:spcPts val="0"/>
              </a:spcAft>
              <a:buClr>
                <a:srgbClr val="000000"/>
              </a:buClr>
              <a:buSzPts val="2800"/>
              <a:buNone/>
              <a:defRPr>
                <a:solidFill>
                  <a:srgbClr val="000000"/>
                </a:solidFill>
              </a:defRPr>
            </a:lvl7pPr>
            <a:lvl8pPr lvl="7" rtl="0">
              <a:spcBef>
                <a:spcPts val="0"/>
              </a:spcBef>
              <a:spcAft>
                <a:spcPts val="0"/>
              </a:spcAft>
              <a:buClr>
                <a:srgbClr val="000000"/>
              </a:buClr>
              <a:buSzPts val="2800"/>
              <a:buNone/>
              <a:defRPr>
                <a:solidFill>
                  <a:srgbClr val="000000"/>
                </a:solidFill>
              </a:defRPr>
            </a:lvl8pPr>
            <a:lvl9pPr lvl="8" rtl="0">
              <a:spcBef>
                <a:spcPts val="0"/>
              </a:spcBef>
              <a:spcAft>
                <a:spcPts val="0"/>
              </a:spcAft>
              <a:buClr>
                <a:srgbClr val="000000"/>
              </a:buClr>
              <a:buSzPts val="2800"/>
              <a:buNone/>
              <a:defRPr>
                <a:solidFill>
                  <a:srgbClr val="000000"/>
                </a:solidFill>
              </a:defRPr>
            </a:lvl9pPr>
          </a:lstStyle>
          <a:p>
            <a:endParaRPr/>
          </a:p>
        </p:txBody>
      </p:sp>
      <p:sp>
        <p:nvSpPr>
          <p:cNvPr id="30" name="Google Shape;30;p4"/>
          <p:cNvSpPr txBox="1">
            <a:spLocks noGrp="1"/>
          </p:cNvSpPr>
          <p:nvPr>
            <p:ph type="subTitle" idx="1"/>
          </p:nvPr>
        </p:nvSpPr>
        <p:spPr>
          <a:xfrm flipH="1">
            <a:off x="1667175" y="2154225"/>
            <a:ext cx="2503200" cy="1170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a:lvl1pPr>
            <a:lvl2pPr lvl="1" rtl="0">
              <a:lnSpc>
                <a:spcPct val="100000"/>
              </a:lnSpc>
              <a:spcBef>
                <a:spcPts val="0"/>
              </a:spcBef>
              <a:spcAft>
                <a:spcPts val="0"/>
              </a:spcAft>
              <a:buClr>
                <a:srgbClr val="000000"/>
              </a:buClr>
              <a:buSzPts val="2800"/>
              <a:buNone/>
              <a:defRPr sz="2800">
                <a:solidFill>
                  <a:srgbClr val="000000"/>
                </a:solidFill>
              </a:defRPr>
            </a:lvl2pPr>
            <a:lvl3pPr lvl="2" rtl="0">
              <a:lnSpc>
                <a:spcPct val="100000"/>
              </a:lnSpc>
              <a:spcBef>
                <a:spcPts val="0"/>
              </a:spcBef>
              <a:spcAft>
                <a:spcPts val="0"/>
              </a:spcAft>
              <a:buClr>
                <a:srgbClr val="000000"/>
              </a:buClr>
              <a:buSzPts val="2800"/>
              <a:buNone/>
              <a:defRPr sz="2800">
                <a:solidFill>
                  <a:srgbClr val="000000"/>
                </a:solidFill>
              </a:defRPr>
            </a:lvl3pPr>
            <a:lvl4pPr lvl="3" rtl="0">
              <a:lnSpc>
                <a:spcPct val="100000"/>
              </a:lnSpc>
              <a:spcBef>
                <a:spcPts val="0"/>
              </a:spcBef>
              <a:spcAft>
                <a:spcPts val="0"/>
              </a:spcAft>
              <a:buClr>
                <a:srgbClr val="000000"/>
              </a:buClr>
              <a:buSzPts val="2800"/>
              <a:buNone/>
              <a:defRPr sz="2800">
                <a:solidFill>
                  <a:srgbClr val="000000"/>
                </a:solidFill>
              </a:defRPr>
            </a:lvl4pPr>
            <a:lvl5pPr lvl="4" rtl="0">
              <a:lnSpc>
                <a:spcPct val="100000"/>
              </a:lnSpc>
              <a:spcBef>
                <a:spcPts val="0"/>
              </a:spcBef>
              <a:spcAft>
                <a:spcPts val="0"/>
              </a:spcAft>
              <a:buClr>
                <a:srgbClr val="000000"/>
              </a:buClr>
              <a:buSzPts val="2800"/>
              <a:buNone/>
              <a:defRPr sz="2800">
                <a:solidFill>
                  <a:srgbClr val="000000"/>
                </a:solidFill>
              </a:defRPr>
            </a:lvl5pPr>
            <a:lvl6pPr lvl="5" rtl="0">
              <a:lnSpc>
                <a:spcPct val="100000"/>
              </a:lnSpc>
              <a:spcBef>
                <a:spcPts val="0"/>
              </a:spcBef>
              <a:spcAft>
                <a:spcPts val="0"/>
              </a:spcAft>
              <a:buClr>
                <a:srgbClr val="000000"/>
              </a:buClr>
              <a:buSzPts val="2800"/>
              <a:buNone/>
              <a:defRPr sz="2800">
                <a:solidFill>
                  <a:srgbClr val="000000"/>
                </a:solidFill>
              </a:defRPr>
            </a:lvl6pPr>
            <a:lvl7pPr lvl="6" rtl="0">
              <a:lnSpc>
                <a:spcPct val="100000"/>
              </a:lnSpc>
              <a:spcBef>
                <a:spcPts val="0"/>
              </a:spcBef>
              <a:spcAft>
                <a:spcPts val="0"/>
              </a:spcAft>
              <a:buClr>
                <a:srgbClr val="000000"/>
              </a:buClr>
              <a:buSzPts val="2800"/>
              <a:buNone/>
              <a:defRPr sz="2800">
                <a:solidFill>
                  <a:srgbClr val="000000"/>
                </a:solidFill>
              </a:defRPr>
            </a:lvl7pPr>
            <a:lvl8pPr lvl="7" rtl="0">
              <a:lnSpc>
                <a:spcPct val="100000"/>
              </a:lnSpc>
              <a:spcBef>
                <a:spcPts val="0"/>
              </a:spcBef>
              <a:spcAft>
                <a:spcPts val="0"/>
              </a:spcAft>
              <a:buClr>
                <a:srgbClr val="000000"/>
              </a:buClr>
              <a:buSzPts val="2800"/>
              <a:buNone/>
              <a:defRPr sz="2800">
                <a:solidFill>
                  <a:srgbClr val="000000"/>
                </a:solidFill>
              </a:defRPr>
            </a:lvl8pPr>
            <a:lvl9pPr lvl="8" rtl="0">
              <a:lnSpc>
                <a:spcPct val="100000"/>
              </a:lnSpc>
              <a:spcBef>
                <a:spcPts val="0"/>
              </a:spcBef>
              <a:spcAft>
                <a:spcPts val="0"/>
              </a:spcAft>
              <a:buClr>
                <a:srgbClr val="000000"/>
              </a:buClr>
              <a:buSzPts val="2800"/>
              <a:buNone/>
              <a:defRPr sz="2800">
                <a:solidFill>
                  <a:srgbClr val="000000"/>
                </a:solidFill>
              </a:defRPr>
            </a:lvl9pPr>
          </a:lstStyle>
          <a:p>
            <a:endParaRPr/>
          </a:p>
        </p:txBody>
      </p:sp>
    </p:spTree>
    <p:extLst>
      <p:ext uri="{BB962C8B-B14F-4D97-AF65-F5344CB8AC3E}">
        <p14:creationId xmlns:p14="http://schemas.microsoft.com/office/powerpoint/2010/main" val="2260003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Abril Fatface"/>
              <a:buNone/>
              <a:defRPr sz="2800">
                <a:solidFill>
                  <a:schemeClr val="dk1"/>
                </a:solidFill>
                <a:latin typeface="Abril Fatface"/>
                <a:ea typeface="Abril Fatface"/>
                <a:cs typeface="Abril Fatface"/>
                <a:sym typeface="Abril Fatface"/>
              </a:defRPr>
            </a:lvl1pPr>
            <a:lvl2pPr lvl="1">
              <a:spcBef>
                <a:spcPts val="0"/>
              </a:spcBef>
              <a:spcAft>
                <a:spcPts val="0"/>
              </a:spcAft>
              <a:buClr>
                <a:schemeClr val="dk1"/>
              </a:buClr>
              <a:buSzPts val="2800"/>
              <a:buFont typeface="Abril Fatface"/>
              <a:buNone/>
              <a:defRPr sz="2800">
                <a:solidFill>
                  <a:schemeClr val="dk1"/>
                </a:solidFill>
                <a:latin typeface="Abril Fatface"/>
                <a:ea typeface="Abril Fatface"/>
                <a:cs typeface="Abril Fatface"/>
                <a:sym typeface="Abril Fatface"/>
              </a:defRPr>
            </a:lvl2pPr>
            <a:lvl3pPr lvl="2">
              <a:spcBef>
                <a:spcPts val="0"/>
              </a:spcBef>
              <a:spcAft>
                <a:spcPts val="0"/>
              </a:spcAft>
              <a:buClr>
                <a:schemeClr val="dk1"/>
              </a:buClr>
              <a:buSzPts val="2800"/>
              <a:buFont typeface="Abril Fatface"/>
              <a:buNone/>
              <a:defRPr sz="2800">
                <a:solidFill>
                  <a:schemeClr val="dk1"/>
                </a:solidFill>
                <a:latin typeface="Abril Fatface"/>
                <a:ea typeface="Abril Fatface"/>
                <a:cs typeface="Abril Fatface"/>
                <a:sym typeface="Abril Fatface"/>
              </a:defRPr>
            </a:lvl3pPr>
            <a:lvl4pPr lvl="3">
              <a:spcBef>
                <a:spcPts val="0"/>
              </a:spcBef>
              <a:spcAft>
                <a:spcPts val="0"/>
              </a:spcAft>
              <a:buClr>
                <a:schemeClr val="dk1"/>
              </a:buClr>
              <a:buSzPts val="2800"/>
              <a:buFont typeface="Abril Fatface"/>
              <a:buNone/>
              <a:defRPr sz="2800">
                <a:solidFill>
                  <a:schemeClr val="dk1"/>
                </a:solidFill>
                <a:latin typeface="Abril Fatface"/>
                <a:ea typeface="Abril Fatface"/>
                <a:cs typeface="Abril Fatface"/>
                <a:sym typeface="Abril Fatface"/>
              </a:defRPr>
            </a:lvl4pPr>
            <a:lvl5pPr lvl="4">
              <a:spcBef>
                <a:spcPts val="0"/>
              </a:spcBef>
              <a:spcAft>
                <a:spcPts val="0"/>
              </a:spcAft>
              <a:buClr>
                <a:schemeClr val="dk1"/>
              </a:buClr>
              <a:buSzPts val="2800"/>
              <a:buFont typeface="Abril Fatface"/>
              <a:buNone/>
              <a:defRPr sz="2800">
                <a:solidFill>
                  <a:schemeClr val="dk1"/>
                </a:solidFill>
                <a:latin typeface="Abril Fatface"/>
                <a:ea typeface="Abril Fatface"/>
                <a:cs typeface="Abril Fatface"/>
                <a:sym typeface="Abril Fatface"/>
              </a:defRPr>
            </a:lvl5pPr>
            <a:lvl6pPr lvl="5">
              <a:spcBef>
                <a:spcPts val="0"/>
              </a:spcBef>
              <a:spcAft>
                <a:spcPts val="0"/>
              </a:spcAft>
              <a:buClr>
                <a:schemeClr val="dk1"/>
              </a:buClr>
              <a:buSzPts val="2800"/>
              <a:buFont typeface="Abril Fatface"/>
              <a:buNone/>
              <a:defRPr sz="2800">
                <a:solidFill>
                  <a:schemeClr val="dk1"/>
                </a:solidFill>
                <a:latin typeface="Abril Fatface"/>
                <a:ea typeface="Abril Fatface"/>
                <a:cs typeface="Abril Fatface"/>
                <a:sym typeface="Abril Fatface"/>
              </a:defRPr>
            </a:lvl6pPr>
            <a:lvl7pPr lvl="6">
              <a:spcBef>
                <a:spcPts val="0"/>
              </a:spcBef>
              <a:spcAft>
                <a:spcPts val="0"/>
              </a:spcAft>
              <a:buClr>
                <a:schemeClr val="dk1"/>
              </a:buClr>
              <a:buSzPts val="2800"/>
              <a:buFont typeface="Abril Fatface"/>
              <a:buNone/>
              <a:defRPr sz="2800">
                <a:solidFill>
                  <a:schemeClr val="dk1"/>
                </a:solidFill>
                <a:latin typeface="Abril Fatface"/>
                <a:ea typeface="Abril Fatface"/>
                <a:cs typeface="Abril Fatface"/>
                <a:sym typeface="Abril Fatface"/>
              </a:defRPr>
            </a:lvl7pPr>
            <a:lvl8pPr lvl="7">
              <a:spcBef>
                <a:spcPts val="0"/>
              </a:spcBef>
              <a:spcAft>
                <a:spcPts val="0"/>
              </a:spcAft>
              <a:buClr>
                <a:schemeClr val="dk1"/>
              </a:buClr>
              <a:buSzPts val="2800"/>
              <a:buFont typeface="Abril Fatface"/>
              <a:buNone/>
              <a:defRPr sz="2800">
                <a:solidFill>
                  <a:schemeClr val="dk1"/>
                </a:solidFill>
                <a:latin typeface="Abril Fatface"/>
                <a:ea typeface="Abril Fatface"/>
                <a:cs typeface="Abril Fatface"/>
                <a:sym typeface="Abril Fatface"/>
              </a:defRPr>
            </a:lvl8pPr>
            <a:lvl9pPr lvl="8">
              <a:spcBef>
                <a:spcPts val="0"/>
              </a:spcBef>
              <a:spcAft>
                <a:spcPts val="0"/>
              </a:spcAft>
              <a:buClr>
                <a:schemeClr val="dk1"/>
              </a:buClr>
              <a:buSzPts val="2800"/>
              <a:buFont typeface="Abril Fatface"/>
              <a:buNone/>
              <a:defRPr sz="2800">
                <a:solidFill>
                  <a:schemeClr val="dk1"/>
                </a:solidFill>
                <a:latin typeface="Abril Fatface"/>
                <a:ea typeface="Abril Fatface"/>
                <a:cs typeface="Abril Fatface"/>
                <a:sym typeface="Abril Fatfac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Questrial"/>
              <a:buChar char="●"/>
              <a:defRPr sz="1800">
                <a:solidFill>
                  <a:schemeClr val="dk1"/>
                </a:solidFill>
                <a:latin typeface="Questrial"/>
                <a:ea typeface="Questrial"/>
                <a:cs typeface="Questrial"/>
                <a:sym typeface="Questrial"/>
              </a:defRPr>
            </a:lvl1pPr>
            <a:lvl2pPr marL="914400" lvl="1" indent="-317500">
              <a:lnSpc>
                <a:spcPct val="115000"/>
              </a:lnSpc>
              <a:spcBef>
                <a:spcPts val="1600"/>
              </a:spcBef>
              <a:spcAft>
                <a:spcPts val="0"/>
              </a:spcAft>
              <a:buClr>
                <a:schemeClr val="dk1"/>
              </a:buClr>
              <a:buSzPts val="1400"/>
              <a:buFont typeface="Questrial"/>
              <a:buChar char="○"/>
              <a:defRPr>
                <a:solidFill>
                  <a:schemeClr val="dk1"/>
                </a:solidFill>
                <a:latin typeface="Questrial"/>
                <a:ea typeface="Questrial"/>
                <a:cs typeface="Questrial"/>
                <a:sym typeface="Questrial"/>
              </a:defRPr>
            </a:lvl2pPr>
            <a:lvl3pPr marL="1371600" lvl="2" indent="-317500">
              <a:lnSpc>
                <a:spcPct val="115000"/>
              </a:lnSpc>
              <a:spcBef>
                <a:spcPts val="1600"/>
              </a:spcBef>
              <a:spcAft>
                <a:spcPts val="0"/>
              </a:spcAft>
              <a:buClr>
                <a:schemeClr val="dk1"/>
              </a:buClr>
              <a:buSzPts val="1400"/>
              <a:buFont typeface="Questrial"/>
              <a:buChar char="■"/>
              <a:defRPr>
                <a:solidFill>
                  <a:schemeClr val="dk1"/>
                </a:solidFill>
                <a:latin typeface="Questrial"/>
                <a:ea typeface="Questrial"/>
                <a:cs typeface="Questrial"/>
                <a:sym typeface="Questrial"/>
              </a:defRPr>
            </a:lvl3pPr>
            <a:lvl4pPr marL="1828800" lvl="3" indent="-317500">
              <a:lnSpc>
                <a:spcPct val="115000"/>
              </a:lnSpc>
              <a:spcBef>
                <a:spcPts val="1600"/>
              </a:spcBef>
              <a:spcAft>
                <a:spcPts val="0"/>
              </a:spcAft>
              <a:buClr>
                <a:schemeClr val="dk1"/>
              </a:buClr>
              <a:buSzPts val="1400"/>
              <a:buFont typeface="Questrial"/>
              <a:buChar char="●"/>
              <a:defRPr>
                <a:solidFill>
                  <a:schemeClr val="dk1"/>
                </a:solidFill>
                <a:latin typeface="Questrial"/>
                <a:ea typeface="Questrial"/>
                <a:cs typeface="Questrial"/>
                <a:sym typeface="Questrial"/>
              </a:defRPr>
            </a:lvl4pPr>
            <a:lvl5pPr marL="2286000" lvl="4" indent="-317500">
              <a:lnSpc>
                <a:spcPct val="115000"/>
              </a:lnSpc>
              <a:spcBef>
                <a:spcPts val="1600"/>
              </a:spcBef>
              <a:spcAft>
                <a:spcPts val="0"/>
              </a:spcAft>
              <a:buClr>
                <a:schemeClr val="dk1"/>
              </a:buClr>
              <a:buSzPts val="1400"/>
              <a:buFont typeface="Questrial"/>
              <a:buChar char="○"/>
              <a:defRPr>
                <a:solidFill>
                  <a:schemeClr val="dk1"/>
                </a:solidFill>
                <a:latin typeface="Questrial"/>
                <a:ea typeface="Questrial"/>
                <a:cs typeface="Questrial"/>
                <a:sym typeface="Questrial"/>
              </a:defRPr>
            </a:lvl5pPr>
            <a:lvl6pPr marL="2743200" lvl="5" indent="-317500">
              <a:lnSpc>
                <a:spcPct val="115000"/>
              </a:lnSpc>
              <a:spcBef>
                <a:spcPts val="1600"/>
              </a:spcBef>
              <a:spcAft>
                <a:spcPts val="0"/>
              </a:spcAft>
              <a:buClr>
                <a:schemeClr val="dk1"/>
              </a:buClr>
              <a:buSzPts val="1400"/>
              <a:buFont typeface="Questrial"/>
              <a:buChar char="■"/>
              <a:defRPr>
                <a:solidFill>
                  <a:schemeClr val="dk1"/>
                </a:solidFill>
                <a:latin typeface="Questrial"/>
                <a:ea typeface="Questrial"/>
                <a:cs typeface="Questrial"/>
                <a:sym typeface="Questrial"/>
              </a:defRPr>
            </a:lvl6pPr>
            <a:lvl7pPr marL="3200400" lvl="6" indent="-317500">
              <a:lnSpc>
                <a:spcPct val="115000"/>
              </a:lnSpc>
              <a:spcBef>
                <a:spcPts val="1600"/>
              </a:spcBef>
              <a:spcAft>
                <a:spcPts val="0"/>
              </a:spcAft>
              <a:buClr>
                <a:schemeClr val="dk1"/>
              </a:buClr>
              <a:buSzPts val="1400"/>
              <a:buFont typeface="Questrial"/>
              <a:buChar char="●"/>
              <a:defRPr>
                <a:solidFill>
                  <a:schemeClr val="dk1"/>
                </a:solidFill>
                <a:latin typeface="Questrial"/>
                <a:ea typeface="Questrial"/>
                <a:cs typeface="Questrial"/>
                <a:sym typeface="Questrial"/>
              </a:defRPr>
            </a:lvl7pPr>
            <a:lvl8pPr marL="3657600" lvl="7" indent="-317500">
              <a:lnSpc>
                <a:spcPct val="115000"/>
              </a:lnSpc>
              <a:spcBef>
                <a:spcPts val="1600"/>
              </a:spcBef>
              <a:spcAft>
                <a:spcPts val="0"/>
              </a:spcAft>
              <a:buClr>
                <a:schemeClr val="dk1"/>
              </a:buClr>
              <a:buSzPts val="1400"/>
              <a:buFont typeface="Questrial"/>
              <a:buChar char="○"/>
              <a:defRPr>
                <a:solidFill>
                  <a:schemeClr val="dk1"/>
                </a:solidFill>
                <a:latin typeface="Questrial"/>
                <a:ea typeface="Questrial"/>
                <a:cs typeface="Questrial"/>
                <a:sym typeface="Questrial"/>
              </a:defRPr>
            </a:lvl8pPr>
            <a:lvl9pPr marL="4114800" lvl="8" indent="-317500">
              <a:lnSpc>
                <a:spcPct val="115000"/>
              </a:lnSpc>
              <a:spcBef>
                <a:spcPts val="1600"/>
              </a:spcBef>
              <a:spcAft>
                <a:spcPts val="1600"/>
              </a:spcAft>
              <a:buClr>
                <a:schemeClr val="dk1"/>
              </a:buClr>
              <a:buSzPts val="1400"/>
              <a:buFont typeface="Questrial"/>
              <a:buChar char="■"/>
              <a:defRPr>
                <a:solidFill>
                  <a:schemeClr val="dk1"/>
                </a:solidFill>
                <a:latin typeface="Questrial"/>
                <a:ea typeface="Questrial"/>
                <a:cs typeface="Questrial"/>
                <a:sym typeface="Quest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4" r:id="rId3"/>
    <p:sldLayoutId id="2147483656" r:id="rId4"/>
    <p:sldLayoutId id="2147483671" r:id="rId5"/>
    <p:sldLayoutId id="2147483672" r:id="rId6"/>
    <p:sldLayoutId id="2147483676" r:id="rId7"/>
    <p:sldLayoutId id="2147483677"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microsoft.com/office/2007/relationships/hdphoto" Target="../media/hdphoto4.wdp"/></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microsoft.com/office/2007/relationships/hdphoto" Target="../media/hdphoto5.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exagon 7">
            <a:extLst>
              <a:ext uri="{FF2B5EF4-FFF2-40B4-BE49-F238E27FC236}">
                <a16:creationId xmlns:a16="http://schemas.microsoft.com/office/drawing/2014/main" id="{848DBD50-D29C-154E-BC7C-F3512DC27413}"/>
              </a:ext>
            </a:extLst>
          </p:cNvPr>
          <p:cNvSpPr/>
          <p:nvPr/>
        </p:nvSpPr>
        <p:spPr>
          <a:xfrm flipV="1">
            <a:off x="4602609" y="2397215"/>
            <a:ext cx="972098" cy="777869"/>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sp>
        <p:nvSpPr>
          <p:cNvPr id="15" name="Google Shape;221;p28">
            <a:extLst>
              <a:ext uri="{FF2B5EF4-FFF2-40B4-BE49-F238E27FC236}">
                <a16:creationId xmlns:a16="http://schemas.microsoft.com/office/drawing/2014/main" id="{D244C02C-8672-234E-9816-9983BE5BBB68}"/>
              </a:ext>
            </a:extLst>
          </p:cNvPr>
          <p:cNvSpPr txBox="1">
            <a:spLocks/>
          </p:cNvSpPr>
          <p:nvPr/>
        </p:nvSpPr>
        <p:spPr>
          <a:xfrm>
            <a:off x="1264036" y="2356342"/>
            <a:ext cx="6543392" cy="1390543"/>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4000" b="1" dirty="0">
                <a:solidFill>
                  <a:schemeClr val="tx1"/>
                </a:solidFill>
              </a:rPr>
              <a:t>Business Structures</a:t>
            </a:r>
          </a:p>
        </p:txBody>
      </p:sp>
      <p:cxnSp>
        <p:nvCxnSpPr>
          <p:cNvPr id="20" name="Straight Connector 19"/>
          <p:cNvCxnSpPr>
            <a:cxnSpLocks/>
          </p:cNvCxnSpPr>
          <p:nvPr/>
        </p:nvCxnSpPr>
        <p:spPr>
          <a:xfrm>
            <a:off x="2809875" y="4439607"/>
            <a:ext cx="352425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2760308" y="2151587"/>
            <a:ext cx="352425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B1BD23F-49AB-CA49-A064-42DF2BB2669A}"/>
              </a:ext>
            </a:extLst>
          </p:cNvPr>
          <p:cNvSpPr txBox="1"/>
          <p:nvPr/>
        </p:nvSpPr>
        <p:spPr>
          <a:xfrm>
            <a:off x="2660057" y="3177194"/>
            <a:ext cx="3751348" cy="646331"/>
          </a:xfrm>
          <a:prstGeom prst="rect">
            <a:avLst/>
          </a:prstGeom>
          <a:noFill/>
        </p:spPr>
        <p:txBody>
          <a:bodyPr wrap="none" rtlCol="0" anchor="ctr" anchorCtr="0">
            <a:spAutoFit/>
          </a:bodyPr>
          <a:lstStyle/>
          <a:p>
            <a:pPr algn="ctr"/>
            <a:r>
              <a:rPr lang="en-US" sz="1200" b="1" spc="225" dirty="0">
                <a:solidFill>
                  <a:schemeClr val="tx1">
                    <a:lumMod val="75000"/>
                  </a:schemeClr>
                </a:solidFill>
                <a:latin typeface="Poppins SemiBold" charset="0"/>
                <a:ea typeface="Poppins SemiBold" charset="0"/>
                <a:cs typeface="Poppins SemiBold" charset="0"/>
              </a:rPr>
              <a:t>Prepared and presented by:</a:t>
            </a:r>
          </a:p>
          <a:p>
            <a:pPr algn="ctr"/>
            <a:r>
              <a:rPr lang="en-US" sz="1200" b="1" spc="225" dirty="0">
                <a:solidFill>
                  <a:schemeClr val="tx1">
                    <a:lumMod val="75000"/>
                  </a:schemeClr>
                </a:solidFill>
                <a:latin typeface="Poppins SemiBold" charset="0"/>
                <a:ea typeface="Poppins SemiBold" charset="0"/>
                <a:cs typeface="Poppins SemiBold" charset="0"/>
              </a:rPr>
              <a:t>Heba N Bushiha</a:t>
            </a:r>
          </a:p>
          <a:p>
            <a:pPr algn="ctr"/>
            <a:r>
              <a:rPr lang="en-US" sz="1200" b="1" spc="225" dirty="0">
                <a:solidFill>
                  <a:schemeClr val="tx1">
                    <a:lumMod val="75000"/>
                  </a:schemeClr>
                </a:solidFill>
                <a:latin typeface="Poppins SemiBold" charset="0"/>
                <a:ea typeface="Poppins SemiBold" charset="0"/>
                <a:cs typeface="Poppins SemiBold" charset="0"/>
              </a:rPr>
              <a:t>Email: hbitalla_3285@limu.edu.ly</a:t>
            </a:r>
          </a:p>
        </p:txBody>
      </p:sp>
      <p:sp>
        <p:nvSpPr>
          <p:cNvPr id="7" name="TextBox 22">
            <a:extLst>
              <a:ext uri="{FF2B5EF4-FFF2-40B4-BE49-F238E27FC236}">
                <a16:creationId xmlns:a16="http://schemas.microsoft.com/office/drawing/2014/main" id="{9B1BD23F-49AB-CA49-A064-42DF2BB2669A}"/>
              </a:ext>
            </a:extLst>
          </p:cNvPr>
          <p:cNvSpPr txBox="1"/>
          <p:nvPr/>
        </p:nvSpPr>
        <p:spPr>
          <a:xfrm>
            <a:off x="3919216" y="3823525"/>
            <a:ext cx="1233031" cy="415498"/>
          </a:xfrm>
          <a:prstGeom prst="rect">
            <a:avLst/>
          </a:prstGeom>
          <a:noFill/>
        </p:spPr>
        <p:txBody>
          <a:bodyPr wrap="none" rtlCol="0" anchor="ctr" anchorCtr="0">
            <a:spAutoFit/>
          </a:bodyPr>
          <a:lstStyle/>
          <a:p>
            <a:pPr algn="ctr"/>
            <a:r>
              <a:rPr lang="en-US" sz="1050" b="1" spc="225" dirty="0">
                <a:solidFill>
                  <a:schemeClr val="tx1">
                    <a:lumMod val="60000"/>
                    <a:lumOff val="40000"/>
                  </a:schemeClr>
                </a:solidFill>
                <a:latin typeface="Poppins SemiBold" charset="0"/>
                <a:ea typeface="Poppins SemiBold" charset="0"/>
                <a:cs typeface="Poppins SemiBold" charset="0"/>
              </a:rPr>
              <a:t>ID Number:</a:t>
            </a:r>
          </a:p>
          <a:p>
            <a:pPr algn="ctr"/>
            <a:r>
              <a:rPr lang="en-US" sz="1050" b="1" spc="225" dirty="0">
                <a:solidFill>
                  <a:schemeClr val="tx1">
                    <a:lumMod val="60000"/>
                    <a:lumOff val="40000"/>
                  </a:schemeClr>
                </a:solidFill>
                <a:latin typeface="Poppins SemiBold" charset="0"/>
                <a:ea typeface="Poppins SemiBold" charset="0"/>
                <a:cs typeface="Poppins SemiBold" charset="0"/>
              </a:rPr>
              <a:t>3285</a:t>
            </a:r>
          </a:p>
        </p:txBody>
      </p:sp>
      <p:sp>
        <p:nvSpPr>
          <p:cNvPr id="10" name="TextBox 22">
            <a:extLst>
              <a:ext uri="{FF2B5EF4-FFF2-40B4-BE49-F238E27FC236}">
                <a16:creationId xmlns:a16="http://schemas.microsoft.com/office/drawing/2014/main" id="{9B1BD23F-49AB-CA49-A064-42DF2BB2669A}"/>
              </a:ext>
            </a:extLst>
          </p:cNvPr>
          <p:cNvSpPr txBox="1"/>
          <p:nvPr/>
        </p:nvSpPr>
        <p:spPr>
          <a:xfrm>
            <a:off x="3257379" y="395147"/>
            <a:ext cx="2480167" cy="600164"/>
          </a:xfrm>
          <a:prstGeom prst="rect">
            <a:avLst/>
          </a:prstGeom>
          <a:noFill/>
        </p:spPr>
        <p:txBody>
          <a:bodyPr wrap="none" rtlCol="0" anchor="ctr" anchorCtr="0">
            <a:spAutoFit/>
          </a:bodyPr>
          <a:lstStyle/>
          <a:p>
            <a:pPr algn="ctr"/>
            <a:r>
              <a:rPr lang="en-US" sz="1650" spc="225" dirty="0">
                <a:solidFill>
                  <a:schemeClr val="tx1">
                    <a:lumMod val="50000"/>
                  </a:schemeClr>
                </a:solidFill>
                <a:latin typeface="Poppins SemiBold" charset="0"/>
                <a:ea typeface="Poppins SemiBold" charset="0"/>
                <a:cs typeface="Poppins SemiBold" charset="0"/>
              </a:rPr>
              <a:t>Libyan International</a:t>
            </a:r>
          </a:p>
          <a:p>
            <a:pPr algn="ctr"/>
            <a:r>
              <a:rPr lang="en-US" sz="1650" spc="225" dirty="0">
                <a:solidFill>
                  <a:schemeClr val="tx1">
                    <a:lumMod val="50000"/>
                  </a:schemeClr>
                </a:solidFill>
                <a:latin typeface="Poppins SemiBold" charset="0"/>
                <a:ea typeface="Poppins SemiBold" charset="0"/>
                <a:cs typeface="Poppins SemiBold" charset="0"/>
              </a:rPr>
              <a:t> Medical University</a:t>
            </a:r>
          </a:p>
        </p:txBody>
      </p:sp>
      <p:sp>
        <p:nvSpPr>
          <p:cNvPr id="11" name="TextBox 22">
            <a:extLst>
              <a:ext uri="{FF2B5EF4-FFF2-40B4-BE49-F238E27FC236}">
                <a16:creationId xmlns:a16="http://schemas.microsoft.com/office/drawing/2014/main" id="{9B1BD23F-49AB-CA49-A064-42DF2BB2669A}"/>
              </a:ext>
            </a:extLst>
          </p:cNvPr>
          <p:cNvSpPr txBox="1"/>
          <p:nvPr/>
        </p:nvSpPr>
        <p:spPr>
          <a:xfrm>
            <a:off x="3388892" y="1130156"/>
            <a:ext cx="2222083" cy="415498"/>
          </a:xfrm>
          <a:prstGeom prst="rect">
            <a:avLst/>
          </a:prstGeom>
          <a:noFill/>
        </p:spPr>
        <p:txBody>
          <a:bodyPr wrap="none" rtlCol="0" anchor="ctr" anchorCtr="0">
            <a:spAutoFit/>
          </a:bodyPr>
          <a:lstStyle/>
          <a:p>
            <a:pPr algn="ctr"/>
            <a:r>
              <a:rPr lang="en-US" sz="1050" spc="225" dirty="0">
                <a:solidFill>
                  <a:schemeClr val="tx1">
                    <a:lumMod val="50000"/>
                  </a:schemeClr>
                </a:solidFill>
                <a:latin typeface="Poppins SemiBold" charset="0"/>
                <a:ea typeface="Poppins SemiBold" charset="0"/>
                <a:cs typeface="Poppins SemiBold" charset="0"/>
              </a:rPr>
              <a:t>Faculty of</a:t>
            </a:r>
          </a:p>
          <a:p>
            <a:pPr algn="ctr"/>
            <a:r>
              <a:rPr lang="en-US" sz="1050" spc="225" dirty="0">
                <a:solidFill>
                  <a:schemeClr val="tx1">
                    <a:lumMod val="50000"/>
                  </a:schemeClr>
                </a:solidFill>
                <a:latin typeface="Poppins SemiBold" charset="0"/>
                <a:ea typeface="Poppins SemiBold" charset="0"/>
                <a:cs typeface="Poppins SemiBold" charset="0"/>
              </a:rPr>
              <a:t> Business Administration</a:t>
            </a: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3422" y="229022"/>
            <a:ext cx="1246542" cy="932414"/>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4036" y="223407"/>
            <a:ext cx="1123552" cy="1123552"/>
          </a:xfrm>
          <a:prstGeom prst="rect">
            <a:avLst/>
          </a:prstGeom>
        </p:spPr>
      </p:pic>
    </p:spTree>
    <p:extLst>
      <p:ext uri="{BB962C8B-B14F-4D97-AF65-F5344CB8AC3E}">
        <p14:creationId xmlns:p14="http://schemas.microsoft.com/office/powerpoint/2010/main" val="21964240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0"/>
          <p:cNvSpPr txBox="1">
            <a:spLocks noGrp="1"/>
          </p:cNvSpPr>
          <p:nvPr>
            <p:ph type="title"/>
          </p:nvPr>
        </p:nvSpPr>
        <p:spPr>
          <a:xfrm>
            <a:off x="-3585380" y="900523"/>
            <a:ext cx="107925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t>References</a:t>
            </a:r>
            <a:endParaRPr sz="3000" dirty="0"/>
          </a:p>
        </p:txBody>
      </p:sp>
      <p:sp>
        <p:nvSpPr>
          <p:cNvPr id="174" name="Google Shape;174;p30"/>
          <p:cNvSpPr txBox="1">
            <a:spLocks noGrp="1"/>
          </p:cNvSpPr>
          <p:nvPr>
            <p:ph type="body" idx="1"/>
          </p:nvPr>
        </p:nvSpPr>
        <p:spPr>
          <a:xfrm>
            <a:off x="235982" y="2098293"/>
            <a:ext cx="8379099" cy="2821800"/>
          </a:xfrm>
          <a:prstGeom prst="rect">
            <a:avLst/>
          </a:prstGeom>
        </p:spPr>
        <p:txBody>
          <a:bodyPr spcFirstLastPara="1" wrap="square" lIns="91425" tIns="91425" rIns="91425" bIns="91425" anchor="t" anchorCtr="0">
            <a:noAutofit/>
          </a:bodyPr>
          <a:lstStyle/>
          <a:p>
            <a:pPr>
              <a:buFont typeface="Courier New" panose="02070309020205020404" pitchFamily="49" charset="0"/>
              <a:buChar char="o"/>
            </a:pPr>
            <a:r>
              <a:rPr lang="en-US" sz="1600" dirty="0"/>
              <a:t>“Horizontal (Flat) Structures and Hierarchical (Tall) Structures - </a:t>
            </a:r>
            <a:r>
              <a:rPr lang="en-US" sz="1600" dirty="0" err="1"/>
              <a:t>Organisational</a:t>
            </a:r>
            <a:r>
              <a:rPr lang="en-US" sz="1600" dirty="0"/>
              <a:t> Structures - </a:t>
            </a:r>
            <a:r>
              <a:rPr lang="en-US" sz="1600" dirty="0" err="1"/>
              <a:t>Eduqas</a:t>
            </a:r>
            <a:r>
              <a:rPr lang="en-US" sz="1600" dirty="0"/>
              <a:t> - GCSE Business Revision - </a:t>
            </a:r>
            <a:r>
              <a:rPr lang="en-US" sz="1600" dirty="0" err="1"/>
              <a:t>Eduqas</a:t>
            </a:r>
            <a:r>
              <a:rPr lang="en-US" sz="1600" dirty="0"/>
              <a:t>.” BBC Bitesize.</a:t>
            </a:r>
          </a:p>
          <a:p>
            <a:pPr>
              <a:buFont typeface="Courier New" panose="02070309020205020404" pitchFamily="49" charset="0"/>
              <a:buChar char="o"/>
            </a:pPr>
            <a:endParaRPr lang="en-US" sz="1600" dirty="0"/>
          </a:p>
          <a:p>
            <a:pPr>
              <a:buFont typeface="Courier New" panose="02070309020205020404" pitchFamily="49" charset="0"/>
              <a:buChar char="o"/>
            </a:pPr>
            <a:r>
              <a:rPr lang="en-US" sz="1600" dirty="0"/>
              <a:t>“</a:t>
            </a:r>
            <a:r>
              <a:rPr lang="en-US" sz="1600" dirty="0" err="1"/>
              <a:t>Centralised</a:t>
            </a:r>
            <a:r>
              <a:rPr lang="en-US" sz="1600" dirty="0"/>
              <a:t> and </a:t>
            </a:r>
            <a:r>
              <a:rPr lang="en-US" sz="1600" dirty="0" err="1"/>
              <a:t>Decentralised</a:t>
            </a:r>
            <a:r>
              <a:rPr lang="en-US" sz="1600" dirty="0"/>
              <a:t> </a:t>
            </a:r>
            <a:r>
              <a:rPr lang="en-US" sz="1600" dirty="0" err="1"/>
              <a:t>Organisational</a:t>
            </a:r>
            <a:r>
              <a:rPr lang="en-US" sz="1600" dirty="0"/>
              <a:t> Structures - </a:t>
            </a:r>
            <a:r>
              <a:rPr lang="en-US" sz="1600" dirty="0" err="1"/>
              <a:t>Organisational</a:t>
            </a:r>
            <a:r>
              <a:rPr lang="en-US" sz="1600" dirty="0"/>
              <a:t> Structures - Edexcel - GCSE Business Revision - Edexcel.” BBC Bitesize.</a:t>
            </a:r>
          </a:p>
          <a:p>
            <a:pPr>
              <a:buFont typeface="Courier New" panose="02070309020205020404" pitchFamily="49" charset="0"/>
              <a:buChar char="o"/>
            </a:pPr>
            <a:endParaRPr sz="1300" dirty="0"/>
          </a:p>
        </p:txBody>
      </p:sp>
      <p:sp>
        <p:nvSpPr>
          <p:cNvPr id="5" name="Oval 4">
            <a:extLst>
              <a:ext uri="{FF2B5EF4-FFF2-40B4-BE49-F238E27FC236}">
                <a16:creationId xmlns:a16="http://schemas.microsoft.com/office/drawing/2014/main" id="{345BB7F2-9441-9947-9BAB-B05FD155DCD7}"/>
              </a:ext>
            </a:extLst>
          </p:cNvPr>
          <p:cNvSpPr/>
          <p:nvPr/>
        </p:nvSpPr>
        <p:spPr>
          <a:xfrm>
            <a:off x="8357110" y="223407"/>
            <a:ext cx="508984"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10</a:t>
            </a:r>
          </a:p>
        </p:txBody>
      </p:sp>
      <p:cxnSp>
        <p:nvCxnSpPr>
          <p:cNvPr id="3" name="Straight Connector 2">
            <a:extLst>
              <a:ext uri="{FF2B5EF4-FFF2-40B4-BE49-F238E27FC236}">
                <a16:creationId xmlns:a16="http://schemas.microsoft.com/office/drawing/2014/main" id="{BA2878C0-273F-AB45-AAD4-423D1D03DFB0}"/>
              </a:ext>
            </a:extLst>
          </p:cNvPr>
          <p:cNvCxnSpPr/>
          <p:nvPr/>
        </p:nvCxnSpPr>
        <p:spPr>
          <a:xfrm>
            <a:off x="770964" y="1742323"/>
            <a:ext cx="1766047" cy="0"/>
          </a:xfrm>
          <a:prstGeom prst="line">
            <a:avLst/>
          </a:prstGeom>
          <a:ln w="19050"/>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exagon 7">
            <a:extLst>
              <a:ext uri="{FF2B5EF4-FFF2-40B4-BE49-F238E27FC236}">
                <a16:creationId xmlns:a16="http://schemas.microsoft.com/office/drawing/2014/main" id="{848DBD50-D29C-154E-BC7C-F3512DC27413}"/>
              </a:ext>
            </a:extLst>
          </p:cNvPr>
          <p:cNvSpPr/>
          <p:nvPr/>
        </p:nvSpPr>
        <p:spPr>
          <a:xfrm flipV="1">
            <a:off x="4499934" y="2050698"/>
            <a:ext cx="604421" cy="521052"/>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20" name="Straight Connector 19"/>
          <p:cNvCxnSpPr>
            <a:cxnSpLocks/>
          </p:cNvCxnSpPr>
          <p:nvPr/>
        </p:nvCxnSpPr>
        <p:spPr>
          <a:xfrm>
            <a:off x="2825453" y="3287537"/>
            <a:ext cx="352425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430564" y="1851576"/>
            <a:ext cx="4349269" cy="957955"/>
          </a:xfrm>
          <a:prstGeom prst="rect">
            <a:avLst/>
          </a:prstGeom>
          <a:noFill/>
        </p:spPr>
        <p:txBody>
          <a:bodyPr wrap="none" rtlCol="0">
            <a:spAutoFit/>
          </a:bodyPr>
          <a:lstStyle/>
          <a:p>
            <a:pPr algn="ctr"/>
            <a:r>
              <a:rPr lang="en-US" sz="5625" b="1" spc="300" dirty="0">
                <a:solidFill>
                  <a:schemeClr val="tx2"/>
                </a:solidFill>
                <a:effectLst>
                  <a:outerShdw blurRad="38100" dist="38100" dir="2700000" algn="tl">
                    <a:srgbClr val="000000">
                      <a:alpha val="43137"/>
                    </a:srgbClr>
                  </a:outerShdw>
                </a:effectLst>
                <a:latin typeface="Lato Black" charset="0"/>
                <a:ea typeface="Lato Black" charset="0"/>
                <a:cs typeface="Lato Black" charset="0"/>
              </a:rPr>
              <a:t>THANK YOU </a:t>
            </a:r>
          </a:p>
        </p:txBody>
      </p:sp>
      <p:cxnSp>
        <p:nvCxnSpPr>
          <p:cNvPr id="17" name="Straight Connector 16">
            <a:extLst>
              <a:ext uri="{FF2B5EF4-FFF2-40B4-BE49-F238E27FC236}">
                <a16:creationId xmlns:a16="http://schemas.microsoft.com/office/drawing/2014/main" id="{57E868CD-3022-7541-B0B9-7FF9CAF7A4E1}"/>
              </a:ext>
            </a:extLst>
          </p:cNvPr>
          <p:cNvCxnSpPr>
            <a:cxnSpLocks/>
          </p:cNvCxnSpPr>
          <p:nvPr/>
        </p:nvCxnSpPr>
        <p:spPr>
          <a:xfrm>
            <a:off x="2825453" y="1525412"/>
            <a:ext cx="3524250"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B1BD23F-49AB-CA49-A064-42DF2BB2669A}"/>
              </a:ext>
            </a:extLst>
          </p:cNvPr>
          <p:cNvSpPr txBox="1"/>
          <p:nvPr/>
        </p:nvSpPr>
        <p:spPr>
          <a:xfrm>
            <a:off x="3119520" y="2685462"/>
            <a:ext cx="2904962" cy="438582"/>
          </a:xfrm>
          <a:prstGeom prst="rect">
            <a:avLst/>
          </a:prstGeom>
          <a:noFill/>
        </p:spPr>
        <p:txBody>
          <a:bodyPr wrap="none" rtlCol="0" anchor="ctr" anchorCtr="0">
            <a:spAutoFit/>
          </a:bodyPr>
          <a:lstStyle/>
          <a:p>
            <a:pPr algn="ctr"/>
            <a:r>
              <a:rPr lang="en-US" sz="2250" b="1" spc="225" dirty="0">
                <a:solidFill>
                  <a:schemeClr val="tx1"/>
                </a:solidFill>
                <a:latin typeface="Poppins SemiBold" charset="0"/>
                <a:ea typeface="Poppins SemiBold" charset="0"/>
                <a:cs typeface="Poppins SemiBold" charset="0"/>
              </a:rPr>
              <a:t>Heba N Bushiha</a:t>
            </a:r>
          </a:p>
        </p:txBody>
      </p:sp>
    </p:spTree>
    <p:extLst>
      <p:ext uri="{BB962C8B-B14F-4D97-AF65-F5344CB8AC3E}">
        <p14:creationId xmlns:p14="http://schemas.microsoft.com/office/powerpoint/2010/main" val="12899255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3253368"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p>
        </p:txBody>
      </p:sp>
      <p:cxnSp>
        <p:nvCxnSpPr>
          <p:cNvPr id="13" name="Straight Connector 12"/>
          <p:cNvCxnSpPr/>
          <p:nvPr/>
        </p:nvCxnSpPr>
        <p:spPr>
          <a:xfrm>
            <a:off x="1413149" y="2571750"/>
            <a:ext cx="44734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28241" y="1816421"/>
            <a:ext cx="1999266" cy="577081"/>
          </a:xfrm>
          <a:prstGeom prst="rect">
            <a:avLst/>
          </a:prstGeom>
          <a:noFill/>
        </p:spPr>
        <p:txBody>
          <a:bodyPr wrap="none" rtlCol="0">
            <a:spAutoFit/>
          </a:bodyPr>
          <a:lstStyle/>
          <a:p>
            <a:pPr algn="ctr"/>
            <a:r>
              <a:rPr lang="en-US" sz="3150" b="1" spc="300" dirty="0">
                <a:solidFill>
                  <a:schemeClr val="bg1"/>
                </a:solidFill>
                <a:effectLst>
                  <a:outerShdw blurRad="38100" dist="38100" dir="2700000" algn="tl">
                    <a:srgbClr val="000000">
                      <a:alpha val="43137"/>
                    </a:srgbClr>
                  </a:outerShdw>
                </a:effectLst>
                <a:latin typeface="Lato Black" charset="0"/>
                <a:ea typeface="Lato Black" charset="0"/>
                <a:cs typeface="Lato Black" charset="0"/>
              </a:rPr>
              <a:t>Contents</a:t>
            </a:r>
          </a:p>
        </p:txBody>
      </p:sp>
      <p:sp>
        <p:nvSpPr>
          <p:cNvPr id="22" name="Hexagon 21"/>
          <p:cNvSpPr/>
          <p:nvPr/>
        </p:nvSpPr>
        <p:spPr>
          <a:xfrm rot="5400000">
            <a:off x="1272800" y="973934"/>
            <a:ext cx="710148" cy="612197"/>
          </a:xfrm>
          <a:prstGeom prst="hexagon">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25">
              <a:effectLst>
                <a:outerShdw blurRad="38100" dist="38100" dir="2700000" algn="tl">
                  <a:srgbClr val="000000">
                    <a:alpha val="43137"/>
                  </a:srgbClr>
                </a:outerShdw>
              </a:effectLst>
            </a:endParaRPr>
          </a:p>
        </p:txBody>
      </p:sp>
      <p:sp>
        <p:nvSpPr>
          <p:cNvPr id="23" name="Shape 2785"/>
          <p:cNvSpPr/>
          <p:nvPr/>
        </p:nvSpPr>
        <p:spPr>
          <a:xfrm>
            <a:off x="1476523" y="1156199"/>
            <a:ext cx="302702" cy="24766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solidFill>
              <a:schemeClr val="bg1"/>
            </a:solidFill>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7" name="TextBox 13"/>
          <p:cNvSpPr txBox="1"/>
          <p:nvPr/>
        </p:nvSpPr>
        <p:spPr>
          <a:xfrm>
            <a:off x="3729403" y="3737767"/>
            <a:ext cx="4152863"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Reflection</a:t>
            </a:r>
          </a:p>
        </p:txBody>
      </p:sp>
      <p:sp>
        <p:nvSpPr>
          <p:cNvPr id="15" name="TextBox 13"/>
          <p:cNvSpPr txBox="1"/>
          <p:nvPr/>
        </p:nvSpPr>
        <p:spPr>
          <a:xfrm>
            <a:off x="3695660" y="1073231"/>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Tall Organizational Structure </a:t>
            </a:r>
          </a:p>
        </p:txBody>
      </p:sp>
      <p:sp>
        <p:nvSpPr>
          <p:cNvPr id="17" name="TextBox 13"/>
          <p:cNvSpPr txBox="1"/>
          <p:nvPr/>
        </p:nvSpPr>
        <p:spPr>
          <a:xfrm>
            <a:off x="3695661" y="2157281"/>
            <a:ext cx="4955279"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Centralized Management Structure</a:t>
            </a:r>
          </a:p>
        </p:txBody>
      </p:sp>
      <p:sp>
        <p:nvSpPr>
          <p:cNvPr id="18" name="TextBox 13"/>
          <p:cNvSpPr txBox="1"/>
          <p:nvPr/>
        </p:nvSpPr>
        <p:spPr>
          <a:xfrm>
            <a:off x="3695661" y="1596020"/>
            <a:ext cx="4440161"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Flat Organizational Structure </a:t>
            </a:r>
          </a:p>
        </p:txBody>
      </p:sp>
      <p:sp>
        <p:nvSpPr>
          <p:cNvPr id="24" name="TextBox 13">
            <a:extLst>
              <a:ext uri="{FF2B5EF4-FFF2-40B4-BE49-F238E27FC236}">
                <a16:creationId xmlns:a16="http://schemas.microsoft.com/office/drawing/2014/main" id="{2ABC9571-2F16-F14F-8B18-EDCC342EC797}"/>
              </a:ext>
            </a:extLst>
          </p:cNvPr>
          <p:cNvSpPr txBox="1"/>
          <p:nvPr/>
        </p:nvSpPr>
        <p:spPr>
          <a:xfrm>
            <a:off x="3695660" y="2670270"/>
            <a:ext cx="5735209"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Decentralized Management Structure</a:t>
            </a:r>
          </a:p>
        </p:txBody>
      </p:sp>
      <p:sp>
        <p:nvSpPr>
          <p:cNvPr id="16" name="Oval 15">
            <a:extLst>
              <a:ext uri="{FF2B5EF4-FFF2-40B4-BE49-F238E27FC236}">
                <a16:creationId xmlns:a16="http://schemas.microsoft.com/office/drawing/2014/main" id="{F0510A0A-C3D4-2E47-8D08-C9588C1B3CB2}"/>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2</a:t>
            </a:r>
          </a:p>
        </p:txBody>
      </p:sp>
      <p:sp>
        <p:nvSpPr>
          <p:cNvPr id="19" name="TextBox 13">
            <a:extLst>
              <a:ext uri="{FF2B5EF4-FFF2-40B4-BE49-F238E27FC236}">
                <a16:creationId xmlns:a16="http://schemas.microsoft.com/office/drawing/2014/main" id="{27108B00-5DEE-FA4F-9902-8167A0DF4BF5}"/>
              </a:ext>
            </a:extLst>
          </p:cNvPr>
          <p:cNvSpPr txBox="1"/>
          <p:nvPr/>
        </p:nvSpPr>
        <p:spPr>
          <a:xfrm>
            <a:off x="3695662" y="3231531"/>
            <a:ext cx="4152863"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Conclusion</a:t>
            </a:r>
          </a:p>
        </p:txBody>
      </p:sp>
      <p:sp>
        <p:nvSpPr>
          <p:cNvPr id="20" name="TextBox 13">
            <a:extLst>
              <a:ext uri="{FF2B5EF4-FFF2-40B4-BE49-F238E27FC236}">
                <a16:creationId xmlns:a16="http://schemas.microsoft.com/office/drawing/2014/main" id="{B84D5F81-AE35-4C47-AB9E-4BF119C29FBB}"/>
              </a:ext>
            </a:extLst>
          </p:cNvPr>
          <p:cNvSpPr txBox="1"/>
          <p:nvPr/>
        </p:nvSpPr>
        <p:spPr>
          <a:xfrm>
            <a:off x="3695661" y="588835"/>
            <a:ext cx="4152863"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Introduction</a:t>
            </a:r>
          </a:p>
        </p:txBody>
      </p:sp>
      <p:sp>
        <p:nvSpPr>
          <p:cNvPr id="21" name="TextBox 13">
            <a:extLst>
              <a:ext uri="{FF2B5EF4-FFF2-40B4-BE49-F238E27FC236}">
                <a16:creationId xmlns:a16="http://schemas.microsoft.com/office/drawing/2014/main" id="{FC56B827-AB80-344F-8D64-B036BB5F3A33}"/>
              </a:ext>
            </a:extLst>
          </p:cNvPr>
          <p:cNvSpPr txBox="1"/>
          <p:nvPr/>
        </p:nvSpPr>
        <p:spPr>
          <a:xfrm>
            <a:off x="3695661" y="4255839"/>
            <a:ext cx="4152863" cy="346249"/>
          </a:xfrm>
          <a:prstGeom prst="rect">
            <a:avLst/>
          </a:prstGeom>
          <a:noFill/>
        </p:spPr>
        <p:txBody>
          <a:bodyPr wrap="square" rtlCol="0">
            <a:spAutoFit/>
          </a:bodyPr>
          <a:lstStyle/>
          <a:p>
            <a:pPr marL="214313" indent="-214313">
              <a:buClr>
                <a:schemeClr val="accent4"/>
              </a:buClr>
              <a:buFont typeface="Courier New" pitchFamily="49" charset="0"/>
              <a:buChar char="o"/>
            </a:pPr>
            <a:r>
              <a:rPr lang="en-US" sz="1650" spc="300" dirty="0">
                <a:solidFill>
                  <a:schemeClr val="tx1"/>
                </a:solidFill>
                <a:latin typeface="Lato Black" charset="0"/>
                <a:ea typeface="Lato Black" charset="0"/>
                <a:cs typeface="Lato Black" charset="0"/>
              </a:rPr>
              <a:t>References</a:t>
            </a:r>
          </a:p>
        </p:txBody>
      </p:sp>
    </p:spTree>
    <p:extLst>
      <p:ext uri="{BB962C8B-B14F-4D97-AF65-F5344CB8AC3E}">
        <p14:creationId xmlns:p14="http://schemas.microsoft.com/office/powerpoint/2010/main" val="34551196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p159:morph option="byObjec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0" end="0"/>
                                            </p:txEl>
                                          </p:spTgt>
                                        </p:tgtEl>
                                        <p:attrNameLst>
                                          <p:attrName>style.visibility</p:attrName>
                                        </p:attrNameLst>
                                      </p:cBhvr>
                                      <p:to>
                                        <p:strVal val="visible"/>
                                      </p:to>
                                    </p:set>
                                    <p:animEffect transition="in" filter="fade">
                                      <p:cBhvr>
                                        <p:cTn id="12" dur="500"/>
                                        <p:tgtEl>
                                          <p:spTgt spid="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fade">
                                      <p:cBhvr>
                                        <p:cTn id="17" dur="500"/>
                                        <p:tgtEl>
                                          <p:spTgt spid="1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
                                            <p:txEl>
                                              <p:pRg st="0" end="0"/>
                                            </p:txEl>
                                          </p:spTgt>
                                        </p:tgtEl>
                                        <p:attrNameLst>
                                          <p:attrName>style.visibility</p:attrName>
                                        </p:attrNameLst>
                                      </p:cBhvr>
                                      <p:to>
                                        <p:strVal val="visible"/>
                                      </p:to>
                                    </p:set>
                                    <p:animEffect transition="in" filter="fade">
                                      <p:cBhvr>
                                        <p:cTn id="22" dur="500"/>
                                        <p:tgtEl>
                                          <p:spTgt spid="1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4">
                                            <p:txEl>
                                              <p:pRg st="0" end="0"/>
                                            </p:txEl>
                                          </p:spTgt>
                                        </p:tgtEl>
                                        <p:attrNameLst>
                                          <p:attrName>style.visibility</p:attrName>
                                        </p:attrNameLst>
                                      </p:cBhvr>
                                      <p:to>
                                        <p:strVal val="visible"/>
                                      </p:to>
                                    </p:set>
                                    <p:animEffect transition="in" filter="fade">
                                      <p:cBhvr>
                                        <p:cTn id="27" dur="500"/>
                                        <p:tgtEl>
                                          <p:spTgt spid="2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9">
                                            <p:txEl>
                                              <p:pRg st="0" end="0"/>
                                            </p:txEl>
                                          </p:spTgt>
                                        </p:tgtEl>
                                        <p:attrNameLst>
                                          <p:attrName>style.visibility</p:attrName>
                                        </p:attrNameLst>
                                      </p:cBhvr>
                                      <p:to>
                                        <p:strVal val="visible"/>
                                      </p:to>
                                    </p:set>
                                    <p:animEffect transition="in" filter="fade">
                                      <p:cBhvr>
                                        <p:cTn id="32" dur="500"/>
                                        <p:tgtEl>
                                          <p:spTgt spid="1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1">
                                            <p:txEl>
                                              <p:pRg st="0" end="0"/>
                                            </p:txEl>
                                          </p:spTgt>
                                        </p:tgtEl>
                                        <p:attrNameLst>
                                          <p:attrName>style.visibility</p:attrName>
                                        </p:attrNameLst>
                                      </p:cBhvr>
                                      <p:to>
                                        <p:strVal val="visible"/>
                                      </p:to>
                                    </p:set>
                                    <p:animEffect transition="in" filter="fade">
                                      <p:cBhvr>
                                        <p:cTn id="42"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6" name="Google Shape;206;p32"/>
          <p:cNvSpPr txBox="1">
            <a:spLocks noGrp="1"/>
          </p:cNvSpPr>
          <p:nvPr>
            <p:ph type="title"/>
          </p:nvPr>
        </p:nvSpPr>
        <p:spPr>
          <a:xfrm>
            <a:off x="5214290" y="728119"/>
            <a:ext cx="3331200" cy="841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Introduction</a:t>
            </a:r>
            <a:endParaRPr dirty="0"/>
          </a:p>
        </p:txBody>
      </p:sp>
      <p:sp>
        <p:nvSpPr>
          <p:cNvPr id="209" name="Google Shape;209;p32"/>
          <p:cNvSpPr/>
          <p:nvPr/>
        </p:nvSpPr>
        <p:spPr>
          <a:xfrm>
            <a:off x="272904" y="959223"/>
            <a:ext cx="4065774" cy="3699356"/>
          </a:xfrm>
          <a:prstGeom prst="rect">
            <a:avLst/>
          </a:prstGeom>
          <a:solidFill>
            <a:schemeClr val="accent5">
              <a:alpha val="205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Oval 8">
            <a:extLst>
              <a:ext uri="{FF2B5EF4-FFF2-40B4-BE49-F238E27FC236}">
                <a16:creationId xmlns:a16="http://schemas.microsoft.com/office/drawing/2014/main" id="{413F101C-B8F6-FC45-9450-E90331E9435F}"/>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3</a:t>
            </a:r>
          </a:p>
        </p:txBody>
      </p:sp>
      <p:sp>
        <p:nvSpPr>
          <p:cNvPr id="3" name="Subtitle 2">
            <a:extLst>
              <a:ext uri="{FF2B5EF4-FFF2-40B4-BE49-F238E27FC236}">
                <a16:creationId xmlns:a16="http://schemas.microsoft.com/office/drawing/2014/main" id="{1D52C25A-B0EC-BD44-9BC2-64B89ECF2E5E}"/>
              </a:ext>
            </a:extLst>
          </p:cNvPr>
          <p:cNvSpPr>
            <a:spLocks noGrp="1"/>
          </p:cNvSpPr>
          <p:nvPr>
            <p:ph type="subTitle" idx="1"/>
          </p:nvPr>
        </p:nvSpPr>
        <p:spPr>
          <a:xfrm>
            <a:off x="4414207" y="1030940"/>
            <a:ext cx="4065774" cy="3699356"/>
          </a:xfrm>
        </p:spPr>
        <p:txBody>
          <a:bodyPr/>
          <a:lstStyle/>
          <a:p>
            <a:endParaRPr lang="en-US" dirty="0"/>
          </a:p>
          <a:p>
            <a:br>
              <a:rPr lang="en-US" dirty="0"/>
            </a:br>
            <a:endParaRPr lang="en-US" dirty="0">
              <a:solidFill>
                <a:schemeClr val="tx1"/>
              </a:solidFill>
            </a:endParaRPr>
          </a:p>
          <a:p>
            <a:pPr algn="just">
              <a:buFont typeface="Arial" panose="020B0604020202020204" pitchFamily="34" charset="0"/>
              <a:buChar char="•"/>
            </a:pPr>
            <a:r>
              <a:rPr lang="en-US" sz="1600" dirty="0">
                <a:solidFill>
                  <a:schemeClr val="tx1"/>
                </a:solidFill>
              </a:rPr>
              <a:t>An organizational structure is how a business represent its staff and divide  their activities. </a:t>
            </a:r>
          </a:p>
          <a:p>
            <a:pPr algn="just">
              <a:buFont typeface="Arial" panose="020B0604020202020204" pitchFamily="34" charset="0"/>
              <a:buChar char="•"/>
            </a:pPr>
            <a:endParaRPr lang="en-US" sz="1600" dirty="0">
              <a:solidFill>
                <a:schemeClr val="tx1"/>
              </a:solidFill>
            </a:endParaRPr>
          </a:p>
          <a:p>
            <a:pPr algn="just">
              <a:buFont typeface="Arial" panose="020B0604020202020204" pitchFamily="34" charset="0"/>
              <a:buChar char="•"/>
            </a:pPr>
            <a:r>
              <a:rPr lang="en-US" sz="1600" dirty="0">
                <a:solidFill>
                  <a:schemeClr val="tx1"/>
                </a:solidFill>
              </a:rPr>
              <a:t>There are two main types of organizational structure used in businesses : hierarchical (or tall) and horizontal (or flat).</a:t>
            </a:r>
          </a:p>
          <a:p>
            <a:pPr algn="just">
              <a:buFont typeface="Arial" panose="020B0604020202020204" pitchFamily="34" charset="0"/>
              <a:buChar char="•"/>
            </a:pPr>
            <a:endParaRPr lang="en-US" sz="1600" dirty="0">
              <a:solidFill>
                <a:schemeClr val="tx1"/>
              </a:solidFill>
            </a:endParaRPr>
          </a:p>
          <a:p>
            <a:pPr algn="just">
              <a:buFont typeface="Arial" panose="020B0604020202020204" pitchFamily="34" charset="0"/>
              <a:buChar char="•"/>
            </a:pPr>
            <a:r>
              <a:rPr lang="en-US" sz="1600" dirty="0">
                <a:solidFill>
                  <a:schemeClr val="tx1"/>
                </a:solidFill>
              </a:rPr>
              <a:t>There are two different  types of management in the business : centralized and decentralized.</a:t>
            </a:r>
          </a:p>
          <a:p>
            <a:pPr marL="114300" indent="0" algn="just"/>
            <a:br>
              <a:rPr lang="en-US" sz="1400" dirty="0">
                <a:solidFill>
                  <a:schemeClr val="tx1"/>
                </a:solidFill>
              </a:rPr>
            </a:br>
            <a:endParaRPr lang="en-US" sz="1400" dirty="0">
              <a:solidFill>
                <a:schemeClr val="tx1"/>
              </a:solidFill>
            </a:endParaRPr>
          </a:p>
          <a:p>
            <a:pPr algn="just">
              <a:buFont typeface="Arial" panose="020B0604020202020204" pitchFamily="34" charset="0"/>
              <a:buChar char="•"/>
            </a:pPr>
            <a:endParaRPr lang="en-US" sz="1400" dirty="0">
              <a:solidFill>
                <a:schemeClr val="tx1"/>
              </a:solidFill>
            </a:endParaRPr>
          </a:p>
          <a:p>
            <a:pPr algn="just">
              <a:buFont typeface="Arial" panose="020B0604020202020204" pitchFamily="34" charset="0"/>
              <a:buChar char="•"/>
            </a:pPr>
            <a:endParaRPr lang="en-LY" dirty="0"/>
          </a:p>
        </p:txBody>
      </p:sp>
      <p:pic>
        <p:nvPicPr>
          <p:cNvPr id="4" name="Picture 3">
            <a:extLst>
              <a:ext uri="{FF2B5EF4-FFF2-40B4-BE49-F238E27FC236}">
                <a16:creationId xmlns:a16="http://schemas.microsoft.com/office/drawing/2014/main" id="{BE857A92-E62C-DB44-85B8-478DCE3815E5}"/>
              </a:ext>
            </a:extLst>
          </p:cNvPr>
          <p:cNvPicPr>
            <a:picLocks noChangeAspect="1"/>
          </p:cNvPicPr>
          <p:nvPr/>
        </p:nvPicPr>
        <p:blipFill>
          <a:blip r:embed="rId3">
            <a:extLst>
              <a:ext uri="{BEBA8EAE-BF5A-486C-A8C5-ECC9F3942E4B}">
                <a14:imgProps xmlns:a14="http://schemas.microsoft.com/office/drawing/2010/main">
                  <a14:imgLayer r:embed="rId4">
                    <a14:imgEffect>
                      <a14:saturation sat="33000"/>
                    </a14:imgEffect>
                  </a14:imgLayer>
                </a14:imgProps>
              </a:ext>
            </a:extLst>
          </a:blip>
          <a:stretch>
            <a:fillRect/>
          </a:stretch>
        </p:blipFill>
        <p:spPr>
          <a:xfrm>
            <a:off x="598510" y="1294052"/>
            <a:ext cx="3426520" cy="3029697"/>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6" name="Google Shape;286;p34"/>
          <p:cNvSpPr/>
          <p:nvPr/>
        </p:nvSpPr>
        <p:spPr>
          <a:xfrm>
            <a:off x="433138" y="1107796"/>
            <a:ext cx="4138862" cy="3330610"/>
          </a:xfrm>
          <a:prstGeom prst="rect">
            <a:avLst/>
          </a:prstGeom>
          <a:solidFill>
            <a:srgbClr val="E1B653">
              <a:alpha val="20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7" name="Google Shape;287;p34"/>
          <p:cNvSpPr/>
          <p:nvPr/>
        </p:nvSpPr>
        <p:spPr>
          <a:xfrm>
            <a:off x="122400" y="118650"/>
            <a:ext cx="8899200" cy="4906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4"/>
          <p:cNvSpPr txBox="1">
            <a:spLocks noGrp="1"/>
          </p:cNvSpPr>
          <p:nvPr>
            <p:ph type="body" idx="1"/>
          </p:nvPr>
        </p:nvSpPr>
        <p:spPr>
          <a:xfrm>
            <a:off x="433139" y="2215685"/>
            <a:ext cx="3828124" cy="2524908"/>
          </a:xfrm>
          <a:prstGeom prst="rect">
            <a:avLst/>
          </a:prstGeom>
        </p:spPr>
        <p:txBody>
          <a:bodyPr spcFirstLastPara="1" wrap="square" lIns="91425" tIns="91425" rIns="91425" bIns="91425" anchor="t" anchorCtr="0">
            <a:noAutofit/>
          </a:bodyPr>
          <a:lstStyle/>
          <a:p>
            <a:pPr marL="152400" indent="0" algn="just">
              <a:buNone/>
            </a:pPr>
            <a:endParaRPr lang="en-US" sz="1800" dirty="0">
              <a:latin typeface="Georgia" pitchFamily="18" charset="0"/>
            </a:endParaRPr>
          </a:p>
          <a:p>
            <a:pPr algn="just"/>
            <a:r>
              <a:rPr lang="en-US" sz="1800" dirty="0"/>
              <a:t>It has many leaders and layers of management and a long chain of command , a manager will also have a small span of control.</a:t>
            </a:r>
          </a:p>
        </p:txBody>
      </p:sp>
      <p:sp>
        <p:nvSpPr>
          <p:cNvPr id="289" name="Google Shape;289;p34"/>
          <p:cNvSpPr txBox="1">
            <a:spLocks noGrp="1"/>
          </p:cNvSpPr>
          <p:nvPr>
            <p:ph type="title"/>
          </p:nvPr>
        </p:nvSpPr>
        <p:spPr>
          <a:xfrm>
            <a:off x="705788" y="1269161"/>
            <a:ext cx="4138862" cy="1155765"/>
          </a:xfrm>
          <a:prstGeom prst="rect">
            <a:avLst/>
          </a:prstGeom>
        </p:spPr>
        <p:txBody>
          <a:bodyPr spcFirstLastPara="1" wrap="square" lIns="91425" tIns="91425" rIns="91425" bIns="91425" anchor="ctr" anchorCtr="0">
            <a:noAutofit/>
          </a:bodyPr>
          <a:lstStyle/>
          <a:p>
            <a:r>
              <a:rPr lang="en-US" sz="2800" dirty="0">
                <a:solidFill>
                  <a:schemeClr val="tx1"/>
                </a:solidFill>
              </a:rPr>
              <a:t>Tall Organizational Structure </a:t>
            </a:r>
          </a:p>
        </p:txBody>
      </p:sp>
      <p:pic>
        <p:nvPicPr>
          <p:cNvPr id="3" name="Picture 2">
            <a:extLst>
              <a:ext uri="{FF2B5EF4-FFF2-40B4-BE49-F238E27FC236}">
                <a16:creationId xmlns:a16="http://schemas.microsoft.com/office/drawing/2014/main" id="{2B76037F-729F-B34D-9CC2-3C1EC7EAE62D}"/>
              </a:ext>
            </a:extLst>
          </p:cNvPr>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Lst>
          </a:blip>
          <a:stretch>
            <a:fillRect/>
          </a:stretch>
        </p:blipFill>
        <p:spPr>
          <a:xfrm>
            <a:off x="4572000" y="1107796"/>
            <a:ext cx="4138862" cy="3330610"/>
          </a:xfrm>
          <a:prstGeom prst="rect">
            <a:avLst/>
          </a:prstGeom>
        </p:spPr>
      </p:pic>
      <p:sp>
        <p:nvSpPr>
          <p:cNvPr id="13" name="Oval 12">
            <a:extLst>
              <a:ext uri="{FF2B5EF4-FFF2-40B4-BE49-F238E27FC236}">
                <a16:creationId xmlns:a16="http://schemas.microsoft.com/office/drawing/2014/main" id="{63C29CE2-FEDB-1446-BB6C-0CCD9A6AA8BE}"/>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4</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8">
                                            <p:txEl>
                                              <p:pRg st="1" end="1"/>
                                            </p:txEl>
                                          </p:spTgt>
                                        </p:tgtEl>
                                        <p:attrNameLst>
                                          <p:attrName>style.visibility</p:attrName>
                                        </p:attrNameLst>
                                      </p:cBhvr>
                                      <p:to>
                                        <p:strVal val="visible"/>
                                      </p:to>
                                    </p:set>
                                    <p:animEffect transition="in" filter="fade">
                                      <p:cBhvr>
                                        <p:cTn id="7" dur="500"/>
                                        <p:tgtEl>
                                          <p:spTgt spid="28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6" name="Google Shape;286;p34"/>
          <p:cNvSpPr/>
          <p:nvPr/>
        </p:nvSpPr>
        <p:spPr>
          <a:xfrm>
            <a:off x="370320" y="871378"/>
            <a:ext cx="3762409" cy="3718551"/>
          </a:xfrm>
          <a:prstGeom prst="rect">
            <a:avLst/>
          </a:prstGeom>
          <a:solidFill>
            <a:srgbClr val="E1B653">
              <a:alpha val="20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7" name="Google Shape;287;p34"/>
          <p:cNvSpPr/>
          <p:nvPr/>
        </p:nvSpPr>
        <p:spPr>
          <a:xfrm>
            <a:off x="122400" y="118650"/>
            <a:ext cx="8899200" cy="49062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4"/>
          <p:cNvSpPr txBox="1">
            <a:spLocks noGrp="1"/>
          </p:cNvSpPr>
          <p:nvPr>
            <p:ph type="body" idx="1"/>
          </p:nvPr>
        </p:nvSpPr>
        <p:spPr>
          <a:xfrm>
            <a:off x="4227216" y="1960067"/>
            <a:ext cx="4138861" cy="2524908"/>
          </a:xfrm>
          <a:prstGeom prst="rect">
            <a:avLst/>
          </a:prstGeom>
        </p:spPr>
        <p:txBody>
          <a:bodyPr spcFirstLastPara="1" wrap="square" lIns="91425" tIns="91425" rIns="91425" bIns="91425" anchor="t" anchorCtr="0">
            <a:noAutofit/>
          </a:bodyPr>
          <a:lstStyle/>
          <a:p>
            <a:pPr marL="152400" indent="0" algn="just">
              <a:buNone/>
            </a:pPr>
            <a:endParaRPr lang="en-US" sz="2000" dirty="0">
              <a:latin typeface="Georgia" pitchFamily="18" charset="0"/>
            </a:endParaRPr>
          </a:p>
          <a:p>
            <a:pPr algn="just"/>
            <a:r>
              <a:rPr lang="en-US" sz="2000" dirty="0"/>
              <a:t>It has few layers of management and a short chain of command, and a manager will have a wide span of control and more responsibilities. </a:t>
            </a:r>
          </a:p>
        </p:txBody>
      </p:sp>
      <p:sp>
        <p:nvSpPr>
          <p:cNvPr id="289" name="Google Shape;289;p34"/>
          <p:cNvSpPr txBox="1">
            <a:spLocks noGrp="1"/>
          </p:cNvSpPr>
          <p:nvPr>
            <p:ph type="title"/>
          </p:nvPr>
        </p:nvSpPr>
        <p:spPr>
          <a:xfrm>
            <a:off x="4368644" y="1001602"/>
            <a:ext cx="4138862" cy="1155765"/>
          </a:xfrm>
          <a:prstGeom prst="rect">
            <a:avLst/>
          </a:prstGeom>
        </p:spPr>
        <p:txBody>
          <a:bodyPr spcFirstLastPara="1" wrap="square" lIns="91425" tIns="91425" rIns="91425" bIns="91425" anchor="ctr" anchorCtr="0">
            <a:noAutofit/>
          </a:bodyPr>
          <a:lstStyle/>
          <a:p>
            <a:r>
              <a:rPr lang="en-US" sz="2800" dirty="0">
                <a:solidFill>
                  <a:schemeClr val="tx1"/>
                </a:solidFill>
              </a:rPr>
              <a:t>Flat Organizational Structure </a:t>
            </a:r>
          </a:p>
        </p:txBody>
      </p:sp>
      <p:pic>
        <p:nvPicPr>
          <p:cNvPr id="3" name="Picture 2">
            <a:extLst>
              <a:ext uri="{FF2B5EF4-FFF2-40B4-BE49-F238E27FC236}">
                <a16:creationId xmlns:a16="http://schemas.microsoft.com/office/drawing/2014/main" id="{D6007BC2-E267-7542-8C05-20FE9A81BF43}"/>
              </a:ext>
            </a:extLst>
          </p:cNvPr>
          <p:cNvPicPr>
            <a:picLocks noChangeAspect="1"/>
          </p:cNvPicPr>
          <p:nvPr/>
        </p:nvPicPr>
        <p:blipFill rotWithShape="1">
          <a:blip r:embed="rId3"/>
          <a:srcRect b="8981"/>
          <a:stretch/>
        </p:blipFill>
        <p:spPr>
          <a:xfrm>
            <a:off x="636494" y="1174403"/>
            <a:ext cx="3239358" cy="3112499"/>
          </a:xfrm>
          <a:prstGeom prst="rect">
            <a:avLst/>
          </a:prstGeom>
        </p:spPr>
      </p:pic>
      <p:sp>
        <p:nvSpPr>
          <p:cNvPr id="13" name="Oval 12">
            <a:extLst>
              <a:ext uri="{FF2B5EF4-FFF2-40B4-BE49-F238E27FC236}">
                <a16:creationId xmlns:a16="http://schemas.microsoft.com/office/drawing/2014/main" id="{C8B48181-0D83-704E-96EA-4CEA7577C8DE}"/>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5</a:t>
            </a:r>
          </a:p>
        </p:txBody>
      </p:sp>
    </p:spTree>
    <p:extLst>
      <p:ext uri="{BB962C8B-B14F-4D97-AF65-F5344CB8AC3E}">
        <p14:creationId xmlns:p14="http://schemas.microsoft.com/office/powerpoint/2010/main" val="2704344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8">
                                            <p:txEl>
                                              <p:pRg st="1" end="1"/>
                                            </p:txEl>
                                          </p:spTgt>
                                        </p:tgtEl>
                                        <p:attrNameLst>
                                          <p:attrName>style.visibility</p:attrName>
                                        </p:attrNameLst>
                                      </p:cBhvr>
                                      <p:to>
                                        <p:strVal val="visible"/>
                                      </p:to>
                                    </p:set>
                                    <p:animEffect transition="in" filter="fade">
                                      <p:cBhvr>
                                        <p:cTn id="7" dur="500"/>
                                        <p:tgtEl>
                                          <p:spTgt spid="28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4" name="Google Shape;164;p27"/>
          <p:cNvSpPr/>
          <p:nvPr/>
        </p:nvSpPr>
        <p:spPr>
          <a:xfrm>
            <a:off x="5267796" y="1529389"/>
            <a:ext cx="3651295" cy="3089429"/>
          </a:xfrm>
          <a:prstGeom prst="rect">
            <a:avLst/>
          </a:prstGeom>
          <a:solidFill>
            <a:schemeClr val="accent2">
              <a:alpha val="584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7"/>
          <p:cNvSpPr txBox="1">
            <a:spLocks noGrp="1"/>
          </p:cNvSpPr>
          <p:nvPr>
            <p:ph type="subTitle" idx="1"/>
          </p:nvPr>
        </p:nvSpPr>
        <p:spPr>
          <a:xfrm flipH="1">
            <a:off x="488231" y="2363231"/>
            <a:ext cx="4344371" cy="1579350"/>
          </a:xfrm>
          <a:prstGeom prst="rect">
            <a:avLst/>
          </a:prstGeom>
        </p:spPr>
        <p:txBody>
          <a:bodyPr spcFirstLastPara="1" wrap="square" lIns="91425" tIns="91425" rIns="91425" bIns="91425" anchor="t" anchorCtr="0">
            <a:noAutofit/>
          </a:bodyPr>
          <a:lstStyle/>
          <a:p>
            <a:pPr marL="285750" indent="-285750" algn="just">
              <a:buSzPts val="1100"/>
              <a:buFont typeface="Wingdings" pitchFamily="2" charset="2"/>
              <a:buChar char="Ø"/>
            </a:pPr>
            <a:r>
              <a:rPr lang="en-US" sz="1600" dirty="0"/>
              <a:t>In centralized structure the decision is made in the head office and  then passed down to the subordinates.</a:t>
            </a:r>
          </a:p>
          <a:p>
            <a:pPr marL="285750" indent="-285750" algn="just">
              <a:buSzPts val="1100"/>
              <a:buFont typeface="Wingdings" pitchFamily="2" charset="2"/>
              <a:buChar char="Ø"/>
            </a:pPr>
            <a:endParaRPr lang="en-US" sz="1600" dirty="0"/>
          </a:p>
          <a:p>
            <a:pPr marL="285750" indent="-285750" algn="just">
              <a:buSzPts val="1100"/>
              <a:buFont typeface="Wingdings" pitchFamily="2" charset="2"/>
              <a:buChar char="Ø"/>
            </a:pPr>
            <a:r>
              <a:rPr lang="en-US" sz="1600" dirty="0"/>
              <a:t>These types of businesses will have a weak response to any changes in the internal or external business environment.</a:t>
            </a:r>
          </a:p>
          <a:p>
            <a:pPr marL="0" indent="0" algn="just">
              <a:buSzPts val="1100"/>
            </a:pPr>
            <a:endParaRPr lang="en-US" sz="1600" dirty="0"/>
          </a:p>
          <a:p>
            <a:pPr marL="0" indent="0" algn="just">
              <a:buSzPts val="1100"/>
            </a:pPr>
            <a:endParaRPr sz="1600" dirty="0"/>
          </a:p>
        </p:txBody>
      </p:sp>
      <p:sp>
        <p:nvSpPr>
          <p:cNvPr id="166" name="Google Shape;166;p27"/>
          <p:cNvSpPr txBox="1">
            <a:spLocks noGrp="1"/>
          </p:cNvSpPr>
          <p:nvPr>
            <p:ph type="title"/>
          </p:nvPr>
        </p:nvSpPr>
        <p:spPr>
          <a:xfrm>
            <a:off x="489096" y="1093895"/>
            <a:ext cx="4791115" cy="896700"/>
          </a:xfrm>
          <a:prstGeom prst="rect">
            <a:avLst/>
          </a:prstGeom>
        </p:spPr>
        <p:txBody>
          <a:bodyPr spcFirstLastPara="1" wrap="square" lIns="91425" tIns="91425" rIns="91425" bIns="91425" anchor="ctr" anchorCtr="0">
            <a:noAutofit/>
          </a:bodyPr>
          <a:lstStyle/>
          <a:p>
            <a:pPr algn="l"/>
            <a:r>
              <a:rPr lang="es" sz="3200" dirty="0"/>
              <a:t>Centralized </a:t>
            </a:r>
            <a:r>
              <a:rPr lang="en-US" sz="3200" dirty="0"/>
              <a:t>Management </a:t>
            </a:r>
            <a:r>
              <a:rPr lang="es" sz="3200" dirty="0"/>
              <a:t>Structure</a:t>
            </a:r>
            <a:endParaRPr sz="3200" dirty="0"/>
          </a:p>
        </p:txBody>
      </p:sp>
      <p:sp>
        <p:nvSpPr>
          <p:cNvPr id="168" name="Google Shape;168;p27"/>
          <p:cNvSpPr/>
          <p:nvPr/>
        </p:nvSpPr>
        <p:spPr>
          <a:xfrm>
            <a:off x="0" y="1529390"/>
            <a:ext cx="362100" cy="3089428"/>
          </a:xfrm>
          <a:prstGeom prst="rect">
            <a:avLst/>
          </a:prstGeom>
          <a:solidFill>
            <a:schemeClr val="accent2">
              <a:alpha val="58430"/>
            </a:schemeClr>
          </a:solidFill>
          <a:ln>
            <a:solidFill>
              <a:schemeClr val="accent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 name="Picture 8">
            <a:extLst>
              <a:ext uri="{FF2B5EF4-FFF2-40B4-BE49-F238E27FC236}">
                <a16:creationId xmlns:a16="http://schemas.microsoft.com/office/drawing/2014/main" id="{AE151AB7-08B7-A445-BE56-A7359A37F964}"/>
              </a:ext>
            </a:extLst>
          </p:cNvPr>
          <p:cNvPicPr>
            <a:picLocks noChangeAspect="1"/>
          </p:cNvPicPr>
          <p:nvPr/>
        </p:nvPicPr>
        <p:blipFill>
          <a:blip r:embed="rId3">
            <a:extLst>
              <a:ext uri="{BEBA8EAE-BF5A-486C-A8C5-ECC9F3942E4B}">
                <a14:imgProps xmlns:a14="http://schemas.microsoft.com/office/drawing/2010/main">
                  <a14:imgLayer r:embed="rId4">
                    <a14:imgEffect>
                      <a14:saturation sat="33000"/>
                    </a14:imgEffect>
                  </a14:imgLayer>
                </a14:imgProps>
              </a:ext>
            </a:extLst>
          </a:blip>
          <a:stretch>
            <a:fillRect/>
          </a:stretch>
        </p:blipFill>
        <p:spPr>
          <a:xfrm>
            <a:off x="5702988" y="1912505"/>
            <a:ext cx="2780909" cy="2460739"/>
          </a:xfrm>
          <a:prstGeom prst="rect">
            <a:avLst/>
          </a:prstGeom>
        </p:spPr>
      </p:pic>
      <p:sp>
        <p:nvSpPr>
          <p:cNvPr id="10" name="Oval 9">
            <a:extLst>
              <a:ext uri="{FF2B5EF4-FFF2-40B4-BE49-F238E27FC236}">
                <a16:creationId xmlns:a16="http://schemas.microsoft.com/office/drawing/2014/main" id="{61038823-B540-6C4F-A27A-585CB13548FA}"/>
              </a:ext>
            </a:extLst>
          </p:cNvPr>
          <p:cNvSpPr/>
          <p:nvPr/>
        </p:nvSpPr>
        <p:spPr>
          <a:xfrm>
            <a:off x="8534401" y="167326"/>
            <a:ext cx="384690"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6</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5">
                                            <p:txEl>
                                              <p:pRg st="0" end="0"/>
                                            </p:txEl>
                                          </p:spTgt>
                                        </p:tgtEl>
                                        <p:attrNameLst>
                                          <p:attrName>style.visibility</p:attrName>
                                        </p:attrNameLst>
                                      </p:cBhvr>
                                      <p:to>
                                        <p:strVal val="visible"/>
                                      </p:to>
                                    </p:set>
                                    <p:animEffect transition="in" filter="fade">
                                      <p:cBhvr>
                                        <p:cTn id="7" dur="500"/>
                                        <p:tgtEl>
                                          <p:spTgt spid="16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5">
                                            <p:txEl>
                                              <p:pRg st="2" end="2"/>
                                            </p:txEl>
                                          </p:spTgt>
                                        </p:tgtEl>
                                        <p:attrNameLst>
                                          <p:attrName>style.visibility</p:attrName>
                                        </p:attrNameLst>
                                      </p:cBhvr>
                                      <p:to>
                                        <p:strVal val="visible"/>
                                      </p:to>
                                    </p:set>
                                    <p:animEffect transition="in" filter="fade">
                                      <p:cBhvr>
                                        <p:cTn id="12" dur="500"/>
                                        <p:tgtEl>
                                          <p:spTgt spid="16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4" name="Google Shape;164;p27"/>
          <p:cNvSpPr/>
          <p:nvPr/>
        </p:nvSpPr>
        <p:spPr>
          <a:xfrm>
            <a:off x="231632" y="1517039"/>
            <a:ext cx="3651295" cy="3089429"/>
          </a:xfrm>
          <a:prstGeom prst="rect">
            <a:avLst/>
          </a:prstGeom>
          <a:solidFill>
            <a:schemeClr val="accent2">
              <a:alpha val="584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7"/>
          <p:cNvSpPr txBox="1">
            <a:spLocks noGrp="1"/>
          </p:cNvSpPr>
          <p:nvPr>
            <p:ph type="subTitle" idx="1"/>
          </p:nvPr>
        </p:nvSpPr>
        <p:spPr>
          <a:xfrm flipH="1">
            <a:off x="4142636" y="2344689"/>
            <a:ext cx="4259588" cy="2053748"/>
          </a:xfrm>
          <a:prstGeom prst="rect">
            <a:avLst/>
          </a:prstGeom>
        </p:spPr>
        <p:txBody>
          <a:bodyPr spcFirstLastPara="1" wrap="square" lIns="91425" tIns="91425" rIns="91425" bIns="91425" anchor="t" anchorCtr="0">
            <a:noAutofit/>
          </a:bodyPr>
          <a:lstStyle/>
          <a:p>
            <a:pPr marL="285750" indent="-285750" algn="just">
              <a:buSzPts val="1100"/>
              <a:buFont typeface="Wingdings" pitchFamily="2" charset="2"/>
              <a:buChar char="Ø"/>
            </a:pPr>
            <a:r>
              <a:rPr lang="en-US" sz="1600" dirty="0"/>
              <a:t>In decentralized structure the subordinates and managers are allowed to make decisions .</a:t>
            </a:r>
          </a:p>
          <a:p>
            <a:pPr marL="285750" indent="-285750" algn="just">
              <a:buSzPts val="1100"/>
              <a:buFont typeface="Wingdings" pitchFamily="2" charset="2"/>
              <a:buChar char="Ø"/>
            </a:pPr>
            <a:endParaRPr lang="en-US" sz="1600" dirty="0"/>
          </a:p>
          <a:p>
            <a:pPr marL="285750" indent="-285750" algn="just">
              <a:buSzPts val="1100"/>
              <a:buFont typeface="Wingdings" pitchFamily="2" charset="2"/>
              <a:buChar char="Ø"/>
            </a:pPr>
            <a:r>
              <a:rPr lang="en-US" sz="1600" dirty="0"/>
              <a:t>These types of businesses will have a strong response to any changes in the internal or external business environment.</a:t>
            </a:r>
          </a:p>
          <a:p>
            <a:pPr marL="0" indent="0" algn="just">
              <a:buSzPts val="1100"/>
            </a:pPr>
            <a:endParaRPr lang="en-US" sz="1600" dirty="0"/>
          </a:p>
          <a:p>
            <a:pPr marL="0" indent="0" algn="just">
              <a:buSzPts val="1100"/>
            </a:pPr>
            <a:endParaRPr sz="1600" dirty="0"/>
          </a:p>
        </p:txBody>
      </p:sp>
      <p:sp>
        <p:nvSpPr>
          <p:cNvPr id="166" name="Google Shape;166;p27"/>
          <p:cNvSpPr txBox="1">
            <a:spLocks noGrp="1"/>
          </p:cNvSpPr>
          <p:nvPr>
            <p:ph type="title"/>
          </p:nvPr>
        </p:nvSpPr>
        <p:spPr>
          <a:xfrm>
            <a:off x="4142636" y="1068689"/>
            <a:ext cx="4769732" cy="896700"/>
          </a:xfrm>
          <a:prstGeom prst="rect">
            <a:avLst/>
          </a:prstGeom>
        </p:spPr>
        <p:txBody>
          <a:bodyPr spcFirstLastPara="1" wrap="square" lIns="91425" tIns="91425" rIns="91425" bIns="91425" anchor="ctr" anchorCtr="0">
            <a:noAutofit/>
          </a:bodyPr>
          <a:lstStyle/>
          <a:p>
            <a:pPr algn="l"/>
            <a:r>
              <a:rPr lang="es" sz="3200" dirty="0"/>
              <a:t>Decentralized </a:t>
            </a:r>
            <a:r>
              <a:rPr lang="en-US" sz="3200" dirty="0"/>
              <a:t>Management</a:t>
            </a:r>
            <a:r>
              <a:rPr lang="es" sz="3200" dirty="0"/>
              <a:t> Structure</a:t>
            </a:r>
            <a:endParaRPr sz="3200" dirty="0"/>
          </a:p>
        </p:txBody>
      </p:sp>
      <p:sp>
        <p:nvSpPr>
          <p:cNvPr id="168" name="Google Shape;168;p27"/>
          <p:cNvSpPr/>
          <p:nvPr/>
        </p:nvSpPr>
        <p:spPr>
          <a:xfrm>
            <a:off x="8781900" y="1517039"/>
            <a:ext cx="362100" cy="3089429"/>
          </a:xfrm>
          <a:prstGeom prst="rect">
            <a:avLst/>
          </a:prstGeom>
          <a:solidFill>
            <a:schemeClr val="accent2">
              <a:alpha val="58430"/>
            </a:schemeClr>
          </a:solidFill>
          <a:ln>
            <a:solidFill>
              <a:schemeClr val="accent2"/>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 name="Oval 6">
            <a:extLst>
              <a:ext uri="{FF2B5EF4-FFF2-40B4-BE49-F238E27FC236}">
                <a16:creationId xmlns:a16="http://schemas.microsoft.com/office/drawing/2014/main" id="{EC5B9BA8-60DC-5948-92B8-B5346A5EF8C9}"/>
              </a:ext>
            </a:extLst>
          </p:cNvPr>
          <p:cNvSpPr/>
          <p:nvPr/>
        </p:nvSpPr>
        <p:spPr>
          <a:xfrm>
            <a:off x="8498541" y="239043"/>
            <a:ext cx="41382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7</a:t>
            </a:r>
          </a:p>
        </p:txBody>
      </p:sp>
      <p:pic>
        <p:nvPicPr>
          <p:cNvPr id="1026" name="Picture 2" descr="Decentralizing Your Operating and Talent Models the Right Way">
            <a:extLst>
              <a:ext uri="{FF2B5EF4-FFF2-40B4-BE49-F238E27FC236}">
                <a16:creationId xmlns:a16="http://schemas.microsoft.com/office/drawing/2014/main" id="{E91477B8-15CB-6E46-846F-CF817D327A43}"/>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colorTemperature colorTemp="5678"/>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70086" y="1797565"/>
            <a:ext cx="2974385" cy="2528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46534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5">
                                            <p:txEl>
                                              <p:pRg st="0" end="0"/>
                                            </p:txEl>
                                          </p:spTgt>
                                        </p:tgtEl>
                                        <p:attrNameLst>
                                          <p:attrName>style.visibility</p:attrName>
                                        </p:attrNameLst>
                                      </p:cBhvr>
                                      <p:to>
                                        <p:strVal val="visible"/>
                                      </p:to>
                                    </p:set>
                                    <p:animEffect transition="in" filter="fade">
                                      <p:cBhvr>
                                        <p:cTn id="7" dur="500"/>
                                        <p:tgtEl>
                                          <p:spTgt spid="16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5">
                                            <p:txEl>
                                              <p:pRg st="2" end="2"/>
                                            </p:txEl>
                                          </p:spTgt>
                                        </p:tgtEl>
                                        <p:attrNameLst>
                                          <p:attrName>style.visibility</p:attrName>
                                        </p:attrNameLst>
                                      </p:cBhvr>
                                      <p:to>
                                        <p:strVal val="visible"/>
                                      </p:to>
                                    </p:set>
                                    <p:animEffect transition="in" filter="fade">
                                      <p:cBhvr>
                                        <p:cTn id="12" dur="500"/>
                                        <p:tgtEl>
                                          <p:spTgt spid="16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2" name="Rectangle 1">
            <a:extLst>
              <a:ext uri="{FF2B5EF4-FFF2-40B4-BE49-F238E27FC236}">
                <a16:creationId xmlns:a16="http://schemas.microsoft.com/office/drawing/2014/main" id="{55D1ED8D-DC1C-3147-AD70-65FCE2C10D2E}"/>
              </a:ext>
            </a:extLst>
          </p:cNvPr>
          <p:cNvSpPr/>
          <p:nvPr/>
        </p:nvSpPr>
        <p:spPr>
          <a:xfrm>
            <a:off x="528918" y="125505"/>
            <a:ext cx="8615082" cy="50179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sp>
        <p:nvSpPr>
          <p:cNvPr id="310" name="Google Shape;310;p36"/>
          <p:cNvSpPr/>
          <p:nvPr/>
        </p:nvSpPr>
        <p:spPr>
          <a:xfrm>
            <a:off x="0" y="3044002"/>
            <a:ext cx="1762500" cy="2106300"/>
          </a:xfrm>
          <a:prstGeom prst="rect">
            <a:avLst/>
          </a:prstGeom>
          <a:solidFill>
            <a:srgbClr val="E1B653">
              <a:alpha val="20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06;p32">
            <a:extLst>
              <a:ext uri="{FF2B5EF4-FFF2-40B4-BE49-F238E27FC236}">
                <a16:creationId xmlns:a16="http://schemas.microsoft.com/office/drawing/2014/main" id="{1AF7A898-15C9-8048-A763-E3E79C55D97E}"/>
              </a:ext>
            </a:extLst>
          </p:cNvPr>
          <p:cNvSpPr txBox="1">
            <a:spLocks/>
          </p:cNvSpPr>
          <p:nvPr/>
        </p:nvSpPr>
        <p:spPr>
          <a:xfrm>
            <a:off x="4446021" y="1031294"/>
            <a:ext cx="3331200" cy="841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Abril Fatface"/>
              <a:buNone/>
              <a:defRPr sz="3000" b="0" i="0" u="none" strike="noStrike" cap="none">
                <a:solidFill>
                  <a:schemeClr val="dk1"/>
                </a:solidFill>
                <a:latin typeface="Abril Fatface"/>
                <a:ea typeface="Abril Fatface"/>
                <a:cs typeface="Abril Fatface"/>
                <a:sym typeface="Abril Fatface"/>
              </a:defRPr>
            </a:lvl1pPr>
            <a:lvl2pPr marR="0" lvl="1" algn="ctr" rtl="0">
              <a:lnSpc>
                <a:spcPct val="100000"/>
              </a:lnSpc>
              <a:spcBef>
                <a:spcPts val="0"/>
              </a:spcBef>
              <a:spcAft>
                <a:spcPts val="0"/>
              </a:spcAft>
              <a:buClr>
                <a:schemeClr val="dk1"/>
              </a:buClr>
              <a:buSzPts val="3000"/>
              <a:buFont typeface="Abril Fatface"/>
              <a:buNone/>
              <a:defRPr sz="3000" b="0" i="0" u="none" strike="noStrike" cap="none">
                <a:solidFill>
                  <a:schemeClr val="dk1"/>
                </a:solidFill>
                <a:latin typeface="Abril Fatface"/>
                <a:ea typeface="Abril Fatface"/>
                <a:cs typeface="Abril Fatface"/>
                <a:sym typeface="Abril Fatface"/>
              </a:defRPr>
            </a:lvl2pPr>
            <a:lvl3pPr marR="0" lvl="2" algn="ctr" rtl="0">
              <a:lnSpc>
                <a:spcPct val="100000"/>
              </a:lnSpc>
              <a:spcBef>
                <a:spcPts val="0"/>
              </a:spcBef>
              <a:spcAft>
                <a:spcPts val="0"/>
              </a:spcAft>
              <a:buClr>
                <a:schemeClr val="dk1"/>
              </a:buClr>
              <a:buSzPts val="3000"/>
              <a:buFont typeface="Abril Fatface"/>
              <a:buNone/>
              <a:defRPr sz="3000" b="0" i="0" u="none" strike="noStrike" cap="none">
                <a:solidFill>
                  <a:schemeClr val="dk1"/>
                </a:solidFill>
                <a:latin typeface="Abril Fatface"/>
                <a:ea typeface="Abril Fatface"/>
                <a:cs typeface="Abril Fatface"/>
                <a:sym typeface="Abril Fatface"/>
              </a:defRPr>
            </a:lvl3pPr>
            <a:lvl4pPr marR="0" lvl="3" algn="ctr" rtl="0">
              <a:lnSpc>
                <a:spcPct val="100000"/>
              </a:lnSpc>
              <a:spcBef>
                <a:spcPts val="0"/>
              </a:spcBef>
              <a:spcAft>
                <a:spcPts val="0"/>
              </a:spcAft>
              <a:buClr>
                <a:schemeClr val="dk1"/>
              </a:buClr>
              <a:buSzPts val="3000"/>
              <a:buFont typeface="Abril Fatface"/>
              <a:buNone/>
              <a:defRPr sz="3000" b="0" i="0" u="none" strike="noStrike" cap="none">
                <a:solidFill>
                  <a:schemeClr val="dk1"/>
                </a:solidFill>
                <a:latin typeface="Abril Fatface"/>
                <a:ea typeface="Abril Fatface"/>
                <a:cs typeface="Abril Fatface"/>
                <a:sym typeface="Abril Fatface"/>
              </a:defRPr>
            </a:lvl4pPr>
            <a:lvl5pPr marR="0" lvl="4" algn="ctr" rtl="0">
              <a:lnSpc>
                <a:spcPct val="100000"/>
              </a:lnSpc>
              <a:spcBef>
                <a:spcPts val="0"/>
              </a:spcBef>
              <a:spcAft>
                <a:spcPts val="0"/>
              </a:spcAft>
              <a:buClr>
                <a:schemeClr val="dk1"/>
              </a:buClr>
              <a:buSzPts val="3000"/>
              <a:buFont typeface="Abril Fatface"/>
              <a:buNone/>
              <a:defRPr sz="3000" b="0" i="0" u="none" strike="noStrike" cap="none">
                <a:solidFill>
                  <a:schemeClr val="dk1"/>
                </a:solidFill>
                <a:latin typeface="Abril Fatface"/>
                <a:ea typeface="Abril Fatface"/>
                <a:cs typeface="Abril Fatface"/>
                <a:sym typeface="Abril Fatface"/>
              </a:defRPr>
            </a:lvl5pPr>
            <a:lvl6pPr marR="0" lvl="5" algn="ctr" rtl="0">
              <a:lnSpc>
                <a:spcPct val="100000"/>
              </a:lnSpc>
              <a:spcBef>
                <a:spcPts val="0"/>
              </a:spcBef>
              <a:spcAft>
                <a:spcPts val="0"/>
              </a:spcAft>
              <a:buClr>
                <a:schemeClr val="dk1"/>
              </a:buClr>
              <a:buSzPts val="3000"/>
              <a:buFont typeface="Abril Fatface"/>
              <a:buNone/>
              <a:defRPr sz="3000" b="0" i="0" u="none" strike="noStrike" cap="none">
                <a:solidFill>
                  <a:schemeClr val="dk1"/>
                </a:solidFill>
                <a:latin typeface="Abril Fatface"/>
                <a:ea typeface="Abril Fatface"/>
                <a:cs typeface="Abril Fatface"/>
                <a:sym typeface="Abril Fatface"/>
              </a:defRPr>
            </a:lvl6pPr>
            <a:lvl7pPr marR="0" lvl="6" algn="ctr" rtl="0">
              <a:lnSpc>
                <a:spcPct val="100000"/>
              </a:lnSpc>
              <a:spcBef>
                <a:spcPts val="0"/>
              </a:spcBef>
              <a:spcAft>
                <a:spcPts val="0"/>
              </a:spcAft>
              <a:buClr>
                <a:schemeClr val="dk1"/>
              </a:buClr>
              <a:buSzPts val="3000"/>
              <a:buFont typeface="Abril Fatface"/>
              <a:buNone/>
              <a:defRPr sz="3000" b="0" i="0" u="none" strike="noStrike" cap="none">
                <a:solidFill>
                  <a:schemeClr val="dk1"/>
                </a:solidFill>
                <a:latin typeface="Abril Fatface"/>
                <a:ea typeface="Abril Fatface"/>
                <a:cs typeface="Abril Fatface"/>
                <a:sym typeface="Abril Fatface"/>
              </a:defRPr>
            </a:lvl7pPr>
            <a:lvl8pPr marR="0" lvl="7" algn="ctr" rtl="0">
              <a:lnSpc>
                <a:spcPct val="100000"/>
              </a:lnSpc>
              <a:spcBef>
                <a:spcPts val="0"/>
              </a:spcBef>
              <a:spcAft>
                <a:spcPts val="0"/>
              </a:spcAft>
              <a:buClr>
                <a:schemeClr val="dk1"/>
              </a:buClr>
              <a:buSzPts val="3000"/>
              <a:buFont typeface="Abril Fatface"/>
              <a:buNone/>
              <a:defRPr sz="3000" b="0" i="0" u="none" strike="noStrike" cap="none">
                <a:solidFill>
                  <a:schemeClr val="dk1"/>
                </a:solidFill>
                <a:latin typeface="Abril Fatface"/>
                <a:ea typeface="Abril Fatface"/>
                <a:cs typeface="Abril Fatface"/>
                <a:sym typeface="Abril Fatface"/>
              </a:defRPr>
            </a:lvl8pPr>
            <a:lvl9pPr marR="0" lvl="8" algn="ctr" rtl="0">
              <a:lnSpc>
                <a:spcPct val="100000"/>
              </a:lnSpc>
              <a:spcBef>
                <a:spcPts val="0"/>
              </a:spcBef>
              <a:spcAft>
                <a:spcPts val="0"/>
              </a:spcAft>
              <a:buClr>
                <a:schemeClr val="dk1"/>
              </a:buClr>
              <a:buSzPts val="3000"/>
              <a:buFont typeface="Abril Fatface"/>
              <a:buNone/>
              <a:defRPr sz="3000" b="0" i="0" u="none" strike="noStrike" cap="none">
                <a:solidFill>
                  <a:schemeClr val="dk1"/>
                </a:solidFill>
                <a:latin typeface="Abril Fatface"/>
                <a:ea typeface="Abril Fatface"/>
                <a:cs typeface="Abril Fatface"/>
                <a:sym typeface="Abril Fatface"/>
              </a:defRPr>
            </a:lvl9pPr>
          </a:lstStyle>
          <a:p>
            <a:r>
              <a:rPr lang="en-US" sz="3300" dirty="0"/>
              <a:t>Conclusion</a:t>
            </a:r>
          </a:p>
        </p:txBody>
      </p:sp>
      <p:sp>
        <p:nvSpPr>
          <p:cNvPr id="10" name="Google Shape;207;p32">
            <a:extLst>
              <a:ext uri="{FF2B5EF4-FFF2-40B4-BE49-F238E27FC236}">
                <a16:creationId xmlns:a16="http://schemas.microsoft.com/office/drawing/2014/main" id="{2B3E5D3A-BBE4-F248-A0D2-13DADE9DBF0D}"/>
              </a:ext>
            </a:extLst>
          </p:cNvPr>
          <p:cNvSpPr txBox="1">
            <a:spLocks noGrp="1"/>
          </p:cNvSpPr>
          <p:nvPr>
            <p:ph type="subTitle" idx="1"/>
          </p:nvPr>
        </p:nvSpPr>
        <p:spPr>
          <a:xfrm>
            <a:off x="4446021" y="1984025"/>
            <a:ext cx="4081418" cy="2448703"/>
          </a:xfrm>
          <a:prstGeom prst="rect">
            <a:avLst/>
          </a:prstGeom>
        </p:spPr>
        <p:txBody>
          <a:bodyPr spcFirstLastPara="1" wrap="square" lIns="91425" tIns="91425" rIns="91425" bIns="91425" anchor="t" anchorCtr="0">
            <a:noAutofit/>
          </a:bodyPr>
          <a:lstStyle/>
          <a:p>
            <a:pPr marL="171450" indent="-171450" algn="just">
              <a:buClr>
                <a:schemeClr val="accent2"/>
              </a:buClr>
              <a:buSzPct val="100000"/>
              <a:buFont typeface="Courier New" panose="02070309020205020404" pitchFamily="49" charset="0"/>
              <a:buChar char="o"/>
            </a:pPr>
            <a:r>
              <a:rPr lang="en-US" sz="1800" dirty="0">
                <a:solidFill>
                  <a:schemeClr val="tx1"/>
                </a:solidFill>
                <a:latin typeface="Georgia" pitchFamily="18" charset="0"/>
              </a:rPr>
              <a:t>To sum up, there are two types of organizational structure, tall and flat.</a:t>
            </a:r>
          </a:p>
          <a:p>
            <a:pPr marL="171450" indent="-171450" algn="just">
              <a:buClr>
                <a:schemeClr val="accent2"/>
              </a:buClr>
              <a:buSzPct val="100000"/>
              <a:buFont typeface="Courier New" panose="02070309020205020404" pitchFamily="49" charset="0"/>
              <a:buChar char="o"/>
            </a:pPr>
            <a:endParaRPr lang="en-US" sz="1800" dirty="0">
              <a:solidFill>
                <a:schemeClr val="tx1"/>
              </a:solidFill>
              <a:latin typeface="Georgia" pitchFamily="18" charset="0"/>
            </a:endParaRPr>
          </a:p>
          <a:p>
            <a:pPr marL="171450" indent="-171450" algn="just">
              <a:buClr>
                <a:schemeClr val="accent2"/>
              </a:buClr>
              <a:buSzPct val="100000"/>
              <a:buFont typeface="Courier New" panose="02070309020205020404" pitchFamily="49" charset="0"/>
              <a:buChar char="o"/>
            </a:pPr>
            <a:r>
              <a:rPr lang="en-US" sz="1800" dirty="0">
                <a:solidFill>
                  <a:schemeClr val="tx1"/>
                </a:solidFill>
                <a:latin typeface="Georgia" pitchFamily="18" charset="0"/>
              </a:rPr>
              <a:t>Centralization and decentralization are the two main types of a business management.</a:t>
            </a:r>
          </a:p>
          <a:p>
            <a:pPr marL="171450" indent="-171450" algn="just">
              <a:buClr>
                <a:schemeClr val="accent2"/>
              </a:buClr>
              <a:buSzPct val="100000"/>
              <a:buFont typeface="Courier New" panose="02070309020205020404" pitchFamily="49" charset="0"/>
              <a:buChar char="o"/>
            </a:pPr>
            <a:endParaRPr lang="en-US" sz="1800" dirty="0">
              <a:solidFill>
                <a:schemeClr val="tx1"/>
              </a:solidFill>
              <a:latin typeface="Georgia" pitchFamily="18" charset="0"/>
            </a:endParaRPr>
          </a:p>
          <a:p>
            <a:pPr marL="171450" indent="-171450" algn="just">
              <a:buClr>
                <a:schemeClr val="accent2"/>
              </a:buClr>
              <a:buSzPct val="100000"/>
              <a:buFont typeface="Courier New" panose="02070309020205020404" pitchFamily="49" charset="0"/>
              <a:buChar char="o"/>
            </a:pPr>
            <a:endParaRPr lang="en-US" sz="1800" dirty="0">
              <a:solidFill>
                <a:schemeClr val="tx1"/>
              </a:solidFill>
              <a:latin typeface="Georgia" pitchFamily="18" charset="0"/>
            </a:endParaRPr>
          </a:p>
          <a:p>
            <a:pPr marL="171450" indent="-171450">
              <a:buClr>
                <a:schemeClr val="accent2"/>
              </a:buClr>
              <a:buSzPct val="100000"/>
              <a:buFont typeface="Courier New" panose="02070309020205020404" pitchFamily="49" charset="0"/>
              <a:buChar char="o"/>
            </a:pPr>
            <a:endParaRPr lang="en-US" sz="1600" dirty="0"/>
          </a:p>
          <a:p>
            <a:pPr marL="0" indent="0">
              <a:buClr>
                <a:schemeClr val="accent2"/>
              </a:buClr>
              <a:buSzPct val="100000"/>
            </a:pPr>
            <a:r>
              <a:rPr lang="en-US" sz="1600" dirty="0"/>
              <a:t>   </a:t>
            </a:r>
            <a:r>
              <a:rPr lang="en-US" sz="1600" dirty="0">
                <a:solidFill>
                  <a:schemeClr val="tx1"/>
                </a:solidFill>
              </a:rPr>
              <a:t>                                                                               </a:t>
            </a:r>
          </a:p>
          <a:p>
            <a:pPr marL="0" indent="0">
              <a:buClr>
                <a:schemeClr val="accent2"/>
              </a:buClr>
              <a:buSzPct val="100000"/>
            </a:pPr>
            <a:r>
              <a:rPr lang="en-US" sz="1600" dirty="0">
                <a:solidFill>
                  <a:schemeClr val="tx1"/>
                </a:solidFill>
              </a:rPr>
              <a:t>                                                                                 </a:t>
            </a:r>
          </a:p>
          <a:p>
            <a:pPr marL="171450" indent="-171450">
              <a:buClr>
                <a:schemeClr val="accent2"/>
              </a:buClr>
              <a:buSzPct val="100000"/>
              <a:buFont typeface="Courier New" panose="02070309020205020404" pitchFamily="49" charset="0"/>
              <a:buChar char="o"/>
            </a:pPr>
            <a:endParaRPr lang="en-US" sz="1600" dirty="0"/>
          </a:p>
        </p:txBody>
      </p:sp>
      <p:sp>
        <p:nvSpPr>
          <p:cNvPr id="15" name="Oval 14">
            <a:extLst>
              <a:ext uri="{FF2B5EF4-FFF2-40B4-BE49-F238E27FC236}">
                <a16:creationId xmlns:a16="http://schemas.microsoft.com/office/drawing/2014/main" id="{8584E589-3A0A-314E-95C5-3A65E6511AD2}"/>
              </a:ext>
            </a:extLst>
          </p:cNvPr>
          <p:cNvSpPr/>
          <p:nvPr/>
        </p:nvSpPr>
        <p:spPr>
          <a:xfrm>
            <a:off x="8357110" y="223407"/>
            <a:ext cx="434389" cy="238320"/>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8</a:t>
            </a:r>
          </a:p>
        </p:txBody>
      </p:sp>
      <p:sp>
        <p:nvSpPr>
          <p:cNvPr id="11" name="Oval 10">
            <a:extLst>
              <a:ext uri="{FF2B5EF4-FFF2-40B4-BE49-F238E27FC236}">
                <a16:creationId xmlns:a16="http://schemas.microsoft.com/office/drawing/2014/main" id="{88693018-0E60-744A-BF40-6CABA243B507}"/>
              </a:ext>
            </a:extLst>
          </p:cNvPr>
          <p:cNvSpPr/>
          <p:nvPr/>
        </p:nvSpPr>
        <p:spPr>
          <a:xfrm>
            <a:off x="2806995" y="3900820"/>
            <a:ext cx="744279" cy="87187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Y"/>
          </a:p>
        </p:txBody>
      </p:sp>
      <p:pic>
        <p:nvPicPr>
          <p:cNvPr id="3" name="Picture 2">
            <a:extLst>
              <a:ext uri="{FF2B5EF4-FFF2-40B4-BE49-F238E27FC236}">
                <a16:creationId xmlns:a16="http://schemas.microsoft.com/office/drawing/2014/main" id="{C49FF220-1577-0E4A-AE59-83AE6289DE0D}"/>
              </a:ext>
            </a:extLst>
          </p:cNvPr>
          <p:cNvPicPr>
            <a:picLocks noChangeAspect="1"/>
          </p:cNvPicPr>
          <p:nvPr/>
        </p:nvPicPr>
        <p:blipFill>
          <a:blip r:embed="rId3"/>
          <a:stretch>
            <a:fillRect/>
          </a:stretch>
        </p:blipFill>
        <p:spPr>
          <a:xfrm>
            <a:off x="397109" y="775199"/>
            <a:ext cx="3432351" cy="3960512"/>
          </a:xfrm>
          <a:prstGeom prst="rect">
            <a:avLst/>
          </a:prstGeom>
        </p:spPr>
      </p:pic>
      <p:cxnSp>
        <p:nvCxnSpPr>
          <p:cNvPr id="5" name="Straight Connector 4">
            <a:extLst>
              <a:ext uri="{FF2B5EF4-FFF2-40B4-BE49-F238E27FC236}">
                <a16:creationId xmlns:a16="http://schemas.microsoft.com/office/drawing/2014/main" id="{AD9615E5-249D-9D45-9FD3-136C014A492D}"/>
              </a:ext>
            </a:extLst>
          </p:cNvPr>
          <p:cNvCxnSpPr/>
          <p:nvPr/>
        </p:nvCxnSpPr>
        <p:spPr>
          <a:xfrm>
            <a:off x="4087905" y="1031294"/>
            <a:ext cx="0" cy="356579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fade">
                                      <p:cBhvr>
                                        <p:cTn id="12"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4" name="Google Shape;164;p27"/>
          <p:cNvSpPr/>
          <p:nvPr/>
        </p:nvSpPr>
        <p:spPr>
          <a:xfrm>
            <a:off x="282849" y="1607126"/>
            <a:ext cx="3651295" cy="3089429"/>
          </a:xfrm>
          <a:prstGeom prst="rect">
            <a:avLst/>
          </a:prstGeom>
          <a:solidFill>
            <a:schemeClr val="accent2">
              <a:alpha val="584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7"/>
          <p:cNvSpPr txBox="1">
            <a:spLocks noGrp="1"/>
          </p:cNvSpPr>
          <p:nvPr>
            <p:ph type="subTitle" idx="1"/>
          </p:nvPr>
        </p:nvSpPr>
        <p:spPr>
          <a:xfrm flipH="1">
            <a:off x="4142636" y="1659280"/>
            <a:ext cx="4247997" cy="2671362"/>
          </a:xfrm>
          <a:prstGeom prst="rect">
            <a:avLst/>
          </a:prstGeom>
        </p:spPr>
        <p:txBody>
          <a:bodyPr spcFirstLastPara="1" wrap="square" lIns="91425" tIns="91425" rIns="91425" bIns="91425" anchor="t" anchorCtr="0">
            <a:noAutofit/>
          </a:bodyPr>
          <a:lstStyle/>
          <a:p>
            <a:pPr marL="285750" indent="-285750" algn="just">
              <a:buSzPts val="1100"/>
              <a:buFont typeface="Wingdings" pitchFamily="2" charset="2"/>
              <a:buChar char="Ø"/>
            </a:pPr>
            <a:r>
              <a:rPr lang="en-US" sz="1600" dirty="0"/>
              <a:t>In my opinion, a flat structure is better because there will be good communication between people in the organization.</a:t>
            </a:r>
          </a:p>
          <a:p>
            <a:pPr marL="285750" indent="-285750" algn="just">
              <a:buSzPts val="1100"/>
              <a:buFont typeface="Wingdings" pitchFamily="2" charset="2"/>
              <a:buChar char="Ø"/>
            </a:pPr>
            <a:endParaRPr lang="en-US" sz="1600" dirty="0"/>
          </a:p>
          <a:p>
            <a:pPr marL="285750" indent="-285750" algn="just">
              <a:buSzPts val="1100"/>
              <a:buFont typeface="Wingdings" pitchFamily="2" charset="2"/>
              <a:buChar char="Ø"/>
            </a:pPr>
            <a:r>
              <a:rPr lang="en-US" sz="1600" dirty="0"/>
              <a:t>Decentralized management makes the employees feel more responsible because they are able to make decisions which make them work more effective, but in centralized management less mistakes will occur because the decision is made by the head office.</a:t>
            </a:r>
            <a:endParaRPr sz="1600" dirty="0"/>
          </a:p>
        </p:txBody>
      </p:sp>
      <p:sp>
        <p:nvSpPr>
          <p:cNvPr id="166" name="Google Shape;166;p27"/>
          <p:cNvSpPr txBox="1">
            <a:spLocks noGrp="1"/>
          </p:cNvSpPr>
          <p:nvPr>
            <p:ph type="title"/>
          </p:nvPr>
        </p:nvSpPr>
        <p:spPr>
          <a:xfrm>
            <a:off x="4142636" y="762580"/>
            <a:ext cx="4769732" cy="896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sz="3200" dirty="0"/>
              <a:t>Reflection</a:t>
            </a:r>
            <a:endParaRPr sz="3200" dirty="0"/>
          </a:p>
        </p:txBody>
      </p:sp>
      <p:sp>
        <p:nvSpPr>
          <p:cNvPr id="168" name="Google Shape;168;p27"/>
          <p:cNvSpPr/>
          <p:nvPr/>
        </p:nvSpPr>
        <p:spPr>
          <a:xfrm>
            <a:off x="8781900" y="1607125"/>
            <a:ext cx="362100" cy="3089429"/>
          </a:xfrm>
          <a:prstGeom prst="rect">
            <a:avLst/>
          </a:prstGeom>
          <a:solidFill>
            <a:schemeClr val="accent2">
              <a:alpha val="58430"/>
            </a:schemeClr>
          </a:solidFill>
          <a:ln>
            <a:solidFill>
              <a:schemeClr val="accent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Oval 6">
            <a:extLst>
              <a:ext uri="{FF2B5EF4-FFF2-40B4-BE49-F238E27FC236}">
                <a16:creationId xmlns:a16="http://schemas.microsoft.com/office/drawing/2014/main" id="{EC5B9BA8-60DC-5948-92B8-B5346A5EF8C9}"/>
              </a:ext>
            </a:extLst>
          </p:cNvPr>
          <p:cNvSpPr/>
          <p:nvPr/>
        </p:nvSpPr>
        <p:spPr>
          <a:xfrm>
            <a:off x="8498541" y="239043"/>
            <a:ext cx="413827" cy="266044"/>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Y" sz="1100" dirty="0"/>
              <a:t>9</a:t>
            </a:r>
          </a:p>
        </p:txBody>
      </p:sp>
      <p:pic>
        <p:nvPicPr>
          <p:cNvPr id="2050" name="Picture 2" descr="Success Business Man Women Business Cartoon Stock Vector (Royalty Free)  618391790">
            <a:extLst>
              <a:ext uri="{FF2B5EF4-FFF2-40B4-BE49-F238E27FC236}">
                <a16:creationId xmlns:a16="http://schemas.microsoft.com/office/drawing/2014/main" id="{EDF2FAFC-0C02-7A41-A890-0C292AE0E78F}"/>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b="8535"/>
          <a:stretch/>
        </p:blipFill>
        <p:spPr bwMode="auto">
          <a:xfrm>
            <a:off x="558605" y="1973038"/>
            <a:ext cx="3111559" cy="2357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89973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5">
                                            <p:txEl>
                                              <p:pRg st="0" end="0"/>
                                            </p:txEl>
                                          </p:spTgt>
                                        </p:tgtEl>
                                        <p:attrNameLst>
                                          <p:attrName>style.visibility</p:attrName>
                                        </p:attrNameLst>
                                      </p:cBhvr>
                                      <p:to>
                                        <p:strVal val="visible"/>
                                      </p:to>
                                    </p:set>
                                    <p:animEffect transition="in" filter="fade">
                                      <p:cBhvr>
                                        <p:cTn id="7" dur="500"/>
                                        <p:tgtEl>
                                          <p:spTgt spid="16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5">
                                            <p:txEl>
                                              <p:pRg st="2" end="2"/>
                                            </p:txEl>
                                          </p:spTgt>
                                        </p:tgtEl>
                                        <p:attrNameLst>
                                          <p:attrName>style.visibility</p:attrName>
                                        </p:attrNameLst>
                                      </p:cBhvr>
                                      <p:to>
                                        <p:strVal val="visible"/>
                                      </p:to>
                                    </p:set>
                                    <p:animEffect transition="in" filter="fade">
                                      <p:cBhvr>
                                        <p:cTn id="12" dur="500"/>
                                        <p:tgtEl>
                                          <p:spTgt spid="16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ew Year's Social Media Plan">
  <a:themeElements>
    <a:clrScheme name="Simple Light">
      <a:dk1>
        <a:srgbClr val="000000"/>
      </a:dk1>
      <a:lt1>
        <a:srgbClr val="FFFFFF"/>
      </a:lt1>
      <a:dk2>
        <a:srgbClr val="595959"/>
      </a:dk2>
      <a:lt2>
        <a:srgbClr val="EEEEEE"/>
      </a:lt2>
      <a:accent1>
        <a:srgbClr val="E1B653"/>
      </a:accent1>
      <a:accent2>
        <a:srgbClr val="FCE09E"/>
      </a:accent2>
      <a:accent3>
        <a:srgbClr val="978344"/>
      </a:accent3>
      <a:accent4>
        <a:srgbClr val="EFD67E"/>
      </a:accent4>
      <a:accent5>
        <a:srgbClr val="E7AB30"/>
      </a:accent5>
      <a:accent6>
        <a:srgbClr val="F9F0DC"/>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744</TotalTime>
  <Words>444</Words>
  <Application>Microsoft Macintosh PowerPoint</Application>
  <PresentationFormat>On-screen Show (16:9)</PresentationFormat>
  <Paragraphs>76</Paragraphs>
  <Slides>11</Slides>
  <Notes>11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Arial</vt:lpstr>
      <vt:lpstr>Wingdings</vt:lpstr>
      <vt:lpstr>Lato Black</vt:lpstr>
      <vt:lpstr>Poppins SemiBold</vt:lpstr>
      <vt:lpstr>Gill Sans</vt:lpstr>
      <vt:lpstr>Courier New</vt:lpstr>
      <vt:lpstr>Abril Fatface</vt:lpstr>
      <vt:lpstr>Georgia</vt:lpstr>
      <vt:lpstr>Questrial</vt:lpstr>
      <vt:lpstr>New Year's Social Media Plan</vt:lpstr>
      <vt:lpstr>PowerPoint Presentation</vt:lpstr>
      <vt:lpstr>PowerPoint Presentation</vt:lpstr>
      <vt:lpstr>Introduction</vt:lpstr>
      <vt:lpstr>Tall Organizational Structure </vt:lpstr>
      <vt:lpstr>Flat Organizational Structure </vt:lpstr>
      <vt:lpstr>Centralized Management Structure</vt:lpstr>
      <vt:lpstr>Decentralized Management Structure</vt:lpstr>
      <vt:lpstr>PowerPoint Presentation</vt:lpstr>
      <vt:lpstr>Reflection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49</cp:revision>
  <dcterms:modified xsi:type="dcterms:W3CDTF">2022-04-26T21:54:05Z</dcterms:modified>
</cp:coreProperties>
</file>